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64" r:id="rId4"/>
    <p:sldId id="260" r:id="rId5"/>
    <p:sldId id="267" r:id="rId6"/>
    <p:sldId id="268" r:id="rId7"/>
    <p:sldId id="265" r:id="rId8"/>
    <p:sldId id="269" r:id="rId9"/>
    <p:sldId id="270" r:id="rId10"/>
    <p:sldId id="271" r:id="rId11"/>
    <p:sldId id="266" r:id="rId12"/>
    <p:sldId id="272" r:id="rId13"/>
    <p:sldId id="273" r:id="rId14"/>
    <p:sldId id="274" r:id="rId15"/>
    <p:sldId id="1127" r:id="rId16"/>
    <p:sldId id="262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4A"/>
    <a:srgbClr val="FFFFFF"/>
    <a:srgbClr val="F5852D"/>
    <a:srgbClr val="E66438"/>
    <a:srgbClr val="6EDBC7"/>
    <a:srgbClr val="DCF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5E43F3-B592-4516-88AE-0E7A44898194}" v="150" dt="2023-05-12T08:29:48.9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08" y="1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g, Jinjing Kandy" userId="e7542f96-5e3b-42f9-84eb-993b3ab55ce7" providerId="ADAL" clId="{51FB48EF-25D0-4A5D-918B-7D29CC87190A}"/>
    <pc:docChg chg="undo custSel modMainMaster">
      <pc:chgData name="Wang, Jinjing Kandy" userId="e7542f96-5e3b-42f9-84eb-993b3ab55ce7" providerId="ADAL" clId="{51FB48EF-25D0-4A5D-918B-7D29CC87190A}" dt="2023-04-18T09:42:27.871" v="87" actId="207"/>
      <pc:docMkLst>
        <pc:docMk/>
      </pc:docMkLst>
      <pc:sldMasterChg chg="modSldLayout">
        <pc:chgData name="Wang, Jinjing Kandy" userId="e7542f96-5e3b-42f9-84eb-993b3ab55ce7" providerId="ADAL" clId="{51FB48EF-25D0-4A5D-918B-7D29CC87190A}" dt="2023-04-18T09:42:27.871" v="87" actId="207"/>
        <pc:sldMasterMkLst>
          <pc:docMk/>
          <pc:sldMasterMk cId="1467915953" sldId="2147483648"/>
        </pc:sldMasterMkLst>
        <pc:sldLayoutChg chg="addSp delSp modSp mod">
          <pc:chgData name="Wang, Jinjing Kandy" userId="e7542f96-5e3b-42f9-84eb-993b3ab55ce7" providerId="ADAL" clId="{51FB48EF-25D0-4A5D-918B-7D29CC87190A}" dt="2023-04-18T09:42:27.871" v="87" actId="207"/>
          <pc:sldLayoutMkLst>
            <pc:docMk/>
            <pc:sldMasterMk cId="1467915953" sldId="2147483648"/>
            <pc:sldLayoutMk cId="3218541457" sldId="2147483649"/>
          </pc:sldLayoutMkLst>
          <pc:spChg chg="add del mod ord">
            <ac:chgData name="Wang, Jinjing Kandy" userId="e7542f96-5e3b-42f9-84eb-993b3ab55ce7" providerId="ADAL" clId="{51FB48EF-25D0-4A5D-918B-7D29CC87190A}" dt="2023-04-18T09:37:42.526" v="34" actId="478"/>
            <ac:spMkLst>
              <pc:docMk/>
              <pc:sldMasterMk cId="1467915953" sldId="2147483648"/>
              <pc:sldLayoutMk cId="3218541457" sldId="2147483649"/>
              <ac:spMk id="4" creationId="{57A1551C-CA65-66F3-4949-BA53C5629C09}"/>
            </ac:spMkLst>
          </pc:spChg>
          <pc:spChg chg="add del mod">
            <ac:chgData name="Wang, Jinjing Kandy" userId="e7542f96-5e3b-42f9-84eb-993b3ab55ce7" providerId="ADAL" clId="{51FB48EF-25D0-4A5D-918B-7D29CC87190A}" dt="2023-04-18T09:08:21.573" v="6"/>
            <ac:spMkLst>
              <pc:docMk/>
              <pc:sldMasterMk cId="1467915953" sldId="2147483648"/>
              <pc:sldLayoutMk cId="3218541457" sldId="2147483649"/>
              <ac:spMk id="5" creationId="{815F3490-6FA5-BE10-16E8-6F45F2452F65}"/>
            </ac:spMkLst>
          </pc:spChg>
          <pc:spChg chg="add del mod">
            <ac:chgData name="Wang, Jinjing Kandy" userId="e7542f96-5e3b-42f9-84eb-993b3ab55ce7" providerId="ADAL" clId="{51FB48EF-25D0-4A5D-918B-7D29CC87190A}" dt="2023-04-18T09:27:32.523" v="27" actId="21"/>
            <ac:spMkLst>
              <pc:docMk/>
              <pc:sldMasterMk cId="1467915953" sldId="2147483648"/>
              <pc:sldLayoutMk cId="3218541457" sldId="2147483649"/>
              <ac:spMk id="7" creationId="{0E8E99BD-78B0-D93A-5713-C228755DEA9F}"/>
            </ac:spMkLst>
          </pc:spChg>
          <pc:spChg chg="add del mod">
            <ac:chgData name="Wang, Jinjing Kandy" userId="e7542f96-5e3b-42f9-84eb-993b3ab55ce7" providerId="ADAL" clId="{51FB48EF-25D0-4A5D-918B-7D29CC87190A}" dt="2023-04-18T09:27:32.523" v="27" actId="21"/>
            <ac:spMkLst>
              <pc:docMk/>
              <pc:sldMasterMk cId="1467915953" sldId="2147483648"/>
              <pc:sldLayoutMk cId="3218541457" sldId="2147483649"/>
              <ac:spMk id="11" creationId="{7F24F1FE-B2C4-43BF-1BC7-50230D30141D}"/>
            </ac:spMkLst>
          </pc:spChg>
          <pc:spChg chg="add del">
            <ac:chgData name="Wang, Jinjing Kandy" userId="e7542f96-5e3b-42f9-84eb-993b3ab55ce7" providerId="ADAL" clId="{51FB48EF-25D0-4A5D-918B-7D29CC87190A}" dt="2023-04-18T09:37:52.201" v="36" actId="22"/>
            <ac:spMkLst>
              <pc:docMk/>
              <pc:sldMasterMk cId="1467915953" sldId="2147483648"/>
              <pc:sldLayoutMk cId="3218541457" sldId="2147483649"/>
              <ac:spMk id="13" creationId="{C2EBBF8C-121C-330C-8691-2458FB8FCAA6}"/>
            </ac:spMkLst>
          </pc:spChg>
          <pc:spChg chg="add del">
            <ac:chgData name="Wang, Jinjing Kandy" userId="e7542f96-5e3b-42f9-84eb-993b3ab55ce7" providerId="ADAL" clId="{51FB48EF-25D0-4A5D-918B-7D29CC87190A}" dt="2023-04-18T09:37:56.597" v="38" actId="22"/>
            <ac:spMkLst>
              <pc:docMk/>
              <pc:sldMasterMk cId="1467915953" sldId="2147483648"/>
              <pc:sldLayoutMk cId="3218541457" sldId="2147483649"/>
              <ac:spMk id="15" creationId="{D12E8112-87E2-EC57-EB26-420F75528F86}"/>
            </ac:spMkLst>
          </pc:spChg>
          <pc:spChg chg="add mod">
            <ac:chgData name="Wang, Jinjing Kandy" userId="e7542f96-5e3b-42f9-84eb-993b3ab55ce7" providerId="ADAL" clId="{51FB48EF-25D0-4A5D-918B-7D29CC87190A}" dt="2023-04-18T09:38:57.338" v="45" actId="207"/>
            <ac:spMkLst>
              <pc:docMk/>
              <pc:sldMasterMk cId="1467915953" sldId="2147483648"/>
              <pc:sldLayoutMk cId="3218541457" sldId="2147483649"/>
              <ac:spMk id="16" creationId="{3A12BA36-473C-8483-CB18-E1AF7262372E}"/>
            </ac:spMkLst>
          </pc:spChg>
          <pc:spChg chg="add mod">
            <ac:chgData name="Wang, Jinjing Kandy" userId="e7542f96-5e3b-42f9-84eb-993b3ab55ce7" providerId="ADAL" clId="{51FB48EF-25D0-4A5D-918B-7D29CC87190A}" dt="2023-04-18T09:42:27.871" v="87" actId="207"/>
            <ac:spMkLst>
              <pc:docMk/>
              <pc:sldMasterMk cId="1467915953" sldId="2147483648"/>
              <pc:sldLayoutMk cId="3218541457" sldId="2147483649"/>
              <ac:spMk id="17" creationId="{90F0B8BA-5D13-E867-D859-868D026EDE48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AE72785E-C73C-461F-847C-75433CFF25E2}"/>
    <pc:docChg chg="undo custSel addSld delSld modSld modMainMaster">
      <pc:chgData name="Xin Zhang (Shanghai Wicresoft Co,.Ltd.)" userId="474f572f-8271-4f60-858e-cee871e0aec6" providerId="ADAL" clId="{AE72785E-C73C-461F-847C-75433CFF25E2}" dt="2023-04-13T13:44:29.161" v="71" actId="14100"/>
      <pc:docMkLst>
        <pc:docMk/>
      </pc:docMkLst>
      <pc:sldChg chg="addSp delSp mod">
        <pc:chgData name="Xin Zhang (Shanghai Wicresoft Co,.Ltd.)" userId="474f572f-8271-4f60-858e-cee871e0aec6" providerId="ADAL" clId="{AE72785E-C73C-461F-847C-75433CFF25E2}" dt="2023-04-13T12:56:19.307" v="38" actId="478"/>
        <pc:sldMkLst>
          <pc:docMk/>
          <pc:sldMk cId="1421421680" sldId="256"/>
        </pc:sldMkLst>
        <pc:spChg chg="add del">
          <ac:chgData name="Xin Zhang (Shanghai Wicresoft Co,.Ltd.)" userId="474f572f-8271-4f60-858e-cee871e0aec6" providerId="ADAL" clId="{AE72785E-C73C-461F-847C-75433CFF25E2}" dt="2023-04-13T12:56:19.307" v="38" actId="478"/>
          <ac:spMkLst>
            <pc:docMk/>
            <pc:sldMk cId="1421421680" sldId="256"/>
            <ac:spMk id="2" creationId="{C414D752-5585-CACC-7A4B-BAB7531AFFA3}"/>
          </ac:spMkLst>
        </pc:spChg>
      </pc:sldChg>
      <pc:sldChg chg="addSp modSp del mod">
        <pc:chgData name="Xin Zhang (Shanghai Wicresoft Co,.Ltd.)" userId="474f572f-8271-4f60-858e-cee871e0aec6" providerId="ADAL" clId="{AE72785E-C73C-461F-847C-75433CFF25E2}" dt="2023-04-13T13:40:32.001" v="64" actId="47"/>
        <pc:sldMkLst>
          <pc:docMk/>
          <pc:sldMk cId="342089950" sldId="258"/>
        </pc:sldMkLst>
        <pc:spChg chg="add mod ord">
          <ac:chgData name="Xin Zhang (Shanghai Wicresoft Co,.Ltd.)" userId="474f572f-8271-4f60-858e-cee871e0aec6" providerId="ADAL" clId="{AE72785E-C73C-461F-847C-75433CFF25E2}" dt="2023-04-13T13:34:05.229" v="54" actId="1076"/>
          <ac:spMkLst>
            <pc:docMk/>
            <pc:sldMk cId="342089950" sldId="258"/>
            <ac:spMk id="2" creationId="{C5F6B3A3-730A-D1AB-0FC9-57ECA90C8A39}"/>
          </ac:spMkLst>
        </pc:spChg>
        <pc:spChg chg="mod">
          <ac:chgData name="Xin Zhang (Shanghai Wicresoft Co,.Ltd.)" userId="474f572f-8271-4f60-858e-cee871e0aec6" providerId="ADAL" clId="{AE72785E-C73C-461F-847C-75433CFF25E2}" dt="2023-04-13T13:34:59.882" v="57" actId="207"/>
          <ac:spMkLst>
            <pc:docMk/>
            <pc:sldMk cId="342089950" sldId="258"/>
            <ac:spMk id="4" creationId="{3E7816B9-4368-481C-AF7D-011CB1B5D3BB}"/>
          </ac:spMkLst>
        </pc:spChg>
      </pc:sldChg>
      <pc:sldChg chg="addSp delSp modSp mod">
        <pc:chgData name="Xin Zhang (Shanghai Wicresoft Co,.Ltd.)" userId="474f572f-8271-4f60-858e-cee871e0aec6" providerId="ADAL" clId="{AE72785E-C73C-461F-847C-75433CFF25E2}" dt="2023-04-13T12:56:41.661" v="39" actId="478"/>
        <pc:sldMkLst>
          <pc:docMk/>
          <pc:sldMk cId="2446543805" sldId="262"/>
        </pc:sldMkLst>
        <pc:spChg chg="add del mod">
          <ac:chgData name="Xin Zhang (Shanghai Wicresoft Co,.Ltd.)" userId="474f572f-8271-4f60-858e-cee871e0aec6" providerId="ADAL" clId="{AE72785E-C73C-461F-847C-75433CFF25E2}" dt="2023-04-13T12:56:41.661" v="39" actId="478"/>
          <ac:spMkLst>
            <pc:docMk/>
            <pc:sldMk cId="2446543805" sldId="262"/>
            <ac:spMk id="2" creationId="{CAE31B78-56D6-1A60-5379-1569230D401B}"/>
          </ac:spMkLst>
        </pc:spChg>
        <pc:spChg chg="del mod">
          <ac:chgData name="Xin Zhang (Shanghai Wicresoft Co,.Ltd.)" userId="474f572f-8271-4f60-858e-cee871e0aec6" providerId="ADAL" clId="{AE72785E-C73C-461F-847C-75433CFF25E2}" dt="2023-04-13T12:55:41.392" v="35" actId="478"/>
          <ac:spMkLst>
            <pc:docMk/>
            <pc:sldMk cId="2446543805" sldId="262"/>
            <ac:spMk id="3" creationId="{DFD52094-98C0-4141-A04B-98B9DF4DFA73}"/>
          </ac:spMkLst>
        </pc:spChg>
        <pc:spChg chg="add mod">
          <ac:chgData name="Xin Zhang (Shanghai Wicresoft Co,.Ltd.)" userId="474f572f-8271-4f60-858e-cee871e0aec6" providerId="ADAL" clId="{AE72785E-C73C-461F-847C-75433CFF25E2}" dt="2023-04-13T12:55:41.392" v="35" actId="478"/>
          <ac:spMkLst>
            <pc:docMk/>
            <pc:sldMk cId="2446543805" sldId="262"/>
            <ac:spMk id="7" creationId="{50F8BEDC-5EBD-BE04-91AC-BE650315259B}"/>
          </ac:spMkLst>
        </pc:spChg>
      </pc:sldChg>
      <pc:sldChg chg="del">
        <pc:chgData name="Xin Zhang (Shanghai Wicresoft Co,.Ltd.)" userId="474f572f-8271-4f60-858e-cee871e0aec6" providerId="ADAL" clId="{AE72785E-C73C-461F-847C-75433CFF25E2}" dt="2023-04-13T13:40:12.585" v="63" actId="47"/>
        <pc:sldMkLst>
          <pc:docMk/>
          <pc:sldMk cId="2600692828" sldId="263"/>
        </pc:sldMkLst>
      </pc:sldChg>
      <pc:sldChg chg="modSp new del mod">
        <pc:chgData name="Xin Zhang (Shanghai Wicresoft Co,.Ltd.)" userId="474f572f-8271-4f60-858e-cee871e0aec6" providerId="ADAL" clId="{AE72785E-C73C-461F-847C-75433CFF25E2}" dt="2023-04-13T13:03:21.205" v="47" actId="680"/>
        <pc:sldMkLst>
          <pc:docMk/>
          <pc:sldMk cId="1112854522" sldId="264"/>
        </pc:sldMkLst>
        <pc:spChg chg="mod">
          <ac:chgData name="Xin Zhang (Shanghai Wicresoft Co,.Ltd.)" userId="474f572f-8271-4f60-858e-cee871e0aec6" providerId="ADAL" clId="{AE72785E-C73C-461F-847C-75433CFF25E2}" dt="2023-04-13T13:03:20.418" v="46" actId="403"/>
          <ac:spMkLst>
            <pc:docMk/>
            <pc:sldMk cId="1112854522" sldId="264"/>
            <ac:spMk id="2" creationId="{7F8C8332-0118-2FC8-0C90-B3BD23A58045}"/>
          </ac:spMkLst>
        </pc:spChg>
      </pc:sldChg>
      <pc:sldChg chg="addSp delSp modSp new mod modClrScheme chgLayout">
        <pc:chgData name="Xin Zhang (Shanghai Wicresoft Co,.Ltd.)" userId="474f572f-8271-4f60-858e-cee871e0aec6" providerId="ADAL" clId="{AE72785E-C73C-461F-847C-75433CFF25E2}" dt="2023-04-13T13:35:51.579" v="61" actId="700"/>
        <pc:sldMkLst>
          <pc:docMk/>
          <pc:sldMk cId="2940632198" sldId="264"/>
        </pc:sldMkLst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2" creationId="{E57C59CA-A4E1-325A-C4BF-DF13EBF1B6E5}"/>
          </ac:spMkLst>
        </pc:spChg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3" creationId="{356263C6-64A2-57BF-5C35-7B7FF9516E0F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4" creationId="{61BE865E-F4DA-2C2C-F85C-E23B05FFE19D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5" creationId="{B7670321-F0F9-1C1B-52A3-6C74ECAF313D}"/>
          </ac:spMkLst>
        </pc:spChg>
        <pc:spChg chg="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6" creationId="{8C96C3F7-00F4-7D3A-A2A0-0B5F1629759A}"/>
          </ac:spMkLst>
        </pc:spChg>
        <pc:spChg chg="del mod ord">
          <ac:chgData name="Xin Zhang (Shanghai Wicresoft Co,.Ltd.)" userId="474f572f-8271-4f60-858e-cee871e0aec6" providerId="ADAL" clId="{AE72785E-C73C-461F-847C-75433CFF25E2}" dt="2023-04-13T13:35:42.235" v="59" actId="700"/>
          <ac:spMkLst>
            <pc:docMk/>
            <pc:sldMk cId="2940632198" sldId="264"/>
            <ac:spMk id="7" creationId="{267129A0-B1AB-301F-97B6-E4E10BFBDFD4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8" creationId="{75737102-39A8-D8FE-8BD1-4AA432DC43B4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9" creationId="{7196F8D9-88E9-3A05-33F2-63FCC5901263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10" creationId="{3618C959-416C-C080-79D2-71E045BE4AE6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46.352" v="60" actId="700"/>
          <ac:spMkLst>
            <pc:docMk/>
            <pc:sldMk cId="2940632198" sldId="264"/>
            <ac:spMk id="11" creationId="{8D332A4E-CEA3-7F24-565A-8CFDB36E9C80}"/>
          </ac:spMkLst>
        </pc:spChg>
        <pc:spChg chg="add del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2" creationId="{B362B631-2302-8633-616A-739D0FA07BF2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3" creationId="{F4FA4A1B-DCED-400A-51FD-79E33747BB5C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4" creationId="{AC15AEE7-7F66-F301-8112-34AB62B1B0CC}"/>
          </ac:spMkLst>
        </pc:spChg>
        <pc:spChg chg="add mod ord">
          <ac:chgData name="Xin Zhang (Shanghai Wicresoft Co,.Ltd.)" userId="474f572f-8271-4f60-858e-cee871e0aec6" providerId="ADAL" clId="{AE72785E-C73C-461F-847C-75433CFF25E2}" dt="2023-04-13T13:35:51.579" v="61" actId="700"/>
          <ac:spMkLst>
            <pc:docMk/>
            <pc:sldMk cId="2940632198" sldId="264"/>
            <ac:spMk id="15" creationId="{8702713A-4E9D-E470-2336-6ADCF2376E65}"/>
          </ac:spMkLst>
        </pc:spChg>
      </pc:sldChg>
      <pc:sldChg chg="new del">
        <pc:chgData name="Xin Zhang (Shanghai Wicresoft Co,.Ltd.)" userId="474f572f-8271-4f60-858e-cee871e0aec6" providerId="ADAL" clId="{AE72785E-C73C-461F-847C-75433CFF25E2}" dt="2023-04-13T13:40:37.966" v="65" actId="47"/>
        <pc:sldMkLst>
          <pc:docMk/>
          <pc:sldMk cId="2157553350" sldId="265"/>
        </pc:sldMkLst>
      </pc:sldChg>
      <pc:sldMasterChg chg="modSldLayout">
        <pc:chgData name="Xin Zhang (Shanghai Wicresoft Co,.Ltd.)" userId="474f572f-8271-4f60-858e-cee871e0aec6" providerId="ADAL" clId="{AE72785E-C73C-461F-847C-75433CFF25E2}" dt="2023-04-13T13:44:29.161" v="71" actId="14100"/>
        <pc:sldMasterMkLst>
          <pc:docMk/>
          <pc:sldMasterMk cId="1467915953" sldId="2147483648"/>
        </pc:sldMasterMkLst>
        <pc:sldLayoutChg chg="modSp mod setBg">
          <pc:chgData name="Xin Zhang (Shanghai Wicresoft Co,.Ltd.)" userId="474f572f-8271-4f60-858e-cee871e0aec6" providerId="ADAL" clId="{AE72785E-C73C-461F-847C-75433CFF25E2}" dt="2023-04-13T13:44:29.161" v="71" actId="14100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AE72785E-C73C-461F-847C-75433CFF25E2}" dt="2023-04-13T13:44:29.161" v="71" actId="14100"/>
            <ac:spMkLst>
              <pc:docMk/>
              <pc:sldMasterMk cId="1467915953" sldId="2147483648"/>
              <pc:sldLayoutMk cId="3218541457" sldId="2147483649"/>
              <ac:spMk id="2" creationId="{E545B57F-7D9D-4AD8-9FE4-E5267D65BB87}"/>
            </ac:spMkLst>
          </pc:spChg>
          <pc:spChg chg="mod">
            <ac:chgData name="Xin Zhang (Shanghai Wicresoft Co,.Ltd.)" userId="474f572f-8271-4f60-858e-cee871e0aec6" providerId="ADAL" clId="{AE72785E-C73C-461F-847C-75433CFF25E2}" dt="2023-04-13T13:44:28.565" v="70" actId="14100"/>
            <ac:spMkLst>
              <pc:docMk/>
              <pc:sldMasterMk cId="1467915953" sldId="2147483648"/>
              <pc:sldLayoutMk cId="3218541457" sldId="2147483649"/>
              <ac:spMk id="3" creationId="{42DDB65F-C302-4F35-9CCB-12FB82E2590D}"/>
            </ac:spMkLst>
          </pc:spChg>
        </pc:sldLayoutChg>
        <pc:sldLayoutChg chg="setBg">
          <pc:chgData name="Xin Zhang (Shanghai Wicresoft Co,.Ltd.)" userId="474f572f-8271-4f60-858e-cee871e0aec6" providerId="ADAL" clId="{AE72785E-C73C-461F-847C-75433CFF25E2}" dt="2023-04-13T12:37:24.454" v="2"/>
          <pc:sldLayoutMkLst>
            <pc:docMk/>
            <pc:sldMasterMk cId="1467915953" sldId="2147483648"/>
            <pc:sldLayoutMk cId="82374293" sldId="2147483650"/>
          </pc:sldLayoutMkLst>
        </pc:sldLayoutChg>
        <pc:sldLayoutChg chg="addSp delSp modSp mod">
          <pc:chgData name="Xin Zhang (Shanghai Wicresoft Co,.Ltd.)" userId="474f572f-8271-4f60-858e-cee871e0aec6" providerId="ADAL" clId="{AE72785E-C73C-461F-847C-75433CFF25E2}" dt="2023-04-13T12:55:27.611" v="33" actId="21"/>
          <pc:sldLayoutMkLst>
            <pc:docMk/>
            <pc:sldMasterMk cId="1467915953" sldId="2147483648"/>
            <pc:sldLayoutMk cId="3444805960" sldId="2147483656"/>
          </pc:sldLayoutMkLst>
          <pc:spChg chg="add del">
            <ac:chgData name="Xin Zhang (Shanghai Wicresoft Co,.Ltd.)" userId="474f572f-8271-4f60-858e-cee871e0aec6" providerId="ADAL" clId="{AE72785E-C73C-461F-847C-75433CFF25E2}" dt="2023-04-13T12:55:08.536" v="20" actId="478"/>
            <ac:spMkLst>
              <pc:docMk/>
              <pc:sldMasterMk cId="1467915953" sldId="2147483648"/>
              <pc:sldLayoutMk cId="3444805960" sldId="2147483656"/>
              <ac:spMk id="2" creationId="{0AA0B3EC-F8C2-E86F-F9E8-21348297864B}"/>
            </ac:spMkLst>
          </pc:spChg>
          <pc:spChg chg="add del mod">
            <ac:chgData name="Xin Zhang (Shanghai Wicresoft Co,.Ltd.)" userId="474f572f-8271-4f60-858e-cee871e0aec6" providerId="ADAL" clId="{AE72785E-C73C-461F-847C-75433CFF25E2}" dt="2023-04-13T12:55:27.611" v="33" actId="21"/>
            <ac:spMkLst>
              <pc:docMk/>
              <pc:sldMasterMk cId="1467915953" sldId="2147483648"/>
              <pc:sldLayoutMk cId="3444805960" sldId="2147483656"/>
              <ac:spMk id="3" creationId="{D373D796-9782-5DCC-FE4E-9E67033DA4ED}"/>
            </ac:spMkLst>
          </pc:spChg>
          <pc:spChg chg="mod">
            <ac:chgData name="Xin Zhang (Shanghai Wicresoft Co,.Ltd.)" userId="474f572f-8271-4f60-858e-cee871e0aec6" providerId="ADAL" clId="{AE72785E-C73C-461F-847C-75433CFF25E2}" dt="2023-04-13T12:48:10.095" v="15" actId="14100"/>
            <ac:spMkLst>
              <pc:docMk/>
              <pc:sldMasterMk cId="1467915953" sldId="2147483648"/>
              <pc:sldLayoutMk cId="3444805960" sldId="2147483656"/>
              <ac:spMk id="7" creationId="{C2320649-ACD7-42E9-A261-E6ED46ACB452}"/>
            </ac:spMkLst>
          </pc:spChg>
        </pc:sldLayoutChg>
      </pc:sldMasterChg>
    </pc:docChg>
  </pc:docChgLst>
  <pc:docChgLst>
    <pc:chgData name="Wang, Jinjing Kandy" userId="e7542f96-5e3b-42f9-84eb-993b3ab55ce7" providerId="ADAL" clId="{4E5E43F3-B592-4516-88AE-0E7A44898194}"/>
    <pc:docChg chg="undo custSel addSld delSld modSld sldOrd addMainMaster delMainMaster modMainMaster">
      <pc:chgData name="Wang, Jinjing Kandy" userId="e7542f96-5e3b-42f9-84eb-993b3ab55ce7" providerId="ADAL" clId="{4E5E43F3-B592-4516-88AE-0E7A44898194}" dt="2023-05-12T08:29:51.600" v="1143" actId="1038"/>
      <pc:docMkLst>
        <pc:docMk/>
      </pc:docMkLst>
      <pc:sldChg chg="addSp delSp modSp mod">
        <pc:chgData name="Wang, Jinjing Kandy" userId="e7542f96-5e3b-42f9-84eb-993b3ab55ce7" providerId="ADAL" clId="{4E5E43F3-B592-4516-88AE-0E7A44898194}" dt="2023-05-06T06:59:28.123" v="260" actId="1076"/>
        <pc:sldMkLst>
          <pc:docMk/>
          <pc:sldMk cId="1421421680" sldId="256"/>
        </pc:sldMkLst>
        <pc:spChg chg="mod">
          <ac:chgData name="Wang, Jinjing Kandy" userId="e7542f96-5e3b-42f9-84eb-993b3ab55ce7" providerId="ADAL" clId="{4E5E43F3-B592-4516-88AE-0E7A44898194}" dt="2023-05-06T06:59:28.123" v="260" actId="1076"/>
          <ac:spMkLst>
            <pc:docMk/>
            <pc:sldMk cId="1421421680" sldId="256"/>
            <ac:spMk id="2" creationId="{C414D752-5585-CACC-7A4B-BAB7531AFFA3}"/>
          </ac:spMkLst>
        </pc:spChg>
        <pc:spChg chg="add del mod">
          <ac:chgData name="Wang, Jinjing Kandy" userId="e7542f96-5e3b-42f9-84eb-993b3ab55ce7" providerId="ADAL" clId="{4E5E43F3-B592-4516-88AE-0E7A44898194}" dt="2023-05-06T06:04:25.133" v="144" actId="21"/>
          <ac:spMkLst>
            <pc:docMk/>
            <pc:sldMk cId="1421421680" sldId="256"/>
            <ac:spMk id="3" creationId="{2D825AD4-3E78-12A6-2E0E-384CDC23E804}"/>
          </ac:spMkLst>
        </pc:spChg>
        <pc:spChg chg="add del mod">
          <ac:chgData name="Wang, Jinjing Kandy" userId="e7542f96-5e3b-42f9-84eb-993b3ab55ce7" providerId="ADAL" clId="{4E5E43F3-B592-4516-88AE-0E7A44898194}" dt="2023-05-06T06:04:25.133" v="144" actId="21"/>
          <ac:spMkLst>
            <pc:docMk/>
            <pc:sldMk cId="1421421680" sldId="256"/>
            <ac:spMk id="4" creationId="{F838036C-FC2C-BFCD-ABA0-400A3A971A1C}"/>
          </ac:spMkLst>
        </pc:spChg>
      </pc:sldChg>
      <pc:sldChg chg="addSp delSp modSp mod">
        <pc:chgData name="Wang, Jinjing Kandy" userId="e7542f96-5e3b-42f9-84eb-993b3ab55ce7" providerId="ADAL" clId="{4E5E43F3-B592-4516-88AE-0E7A44898194}" dt="2023-05-12T08:13:38.826" v="988" actId="113"/>
        <pc:sldMkLst>
          <pc:docMk/>
          <pc:sldMk cId="1290999341" sldId="259"/>
        </pc:sldMkLst>
        <pc:spChg chg="add del mod">
          <ac:chgData name="Wang, Jinjing Kandy" userId="e7542f96-5e3b-42f9-84eb-993b3ab55ce7" providerId="ADAL" clId="{4E5E43F3-B592-4516-88AE-0E7A44898194}" dt="2023-05-12T07:19:38.513" v="701" actId="478"/>
          <ac:spMkLst>
            <pc:docMk/>
            <pc:sldMk cId="1290999341" sldId="259"/>
            <ac:spMk id="2" creationId="{AB69186A-9026-892B-FF1E-7A75CBABE431}"/>
          </ac:spMkLst>
        </pc:spChg>
        <pc:spChg chg="del mod">
          <ac:chgData name="Wang, Jinjing Kandy" userId="e7542f96-5e3b-42f9-84eb-993b3ab55ce7" providerId="ADAL" clId="{4E5E43F3-B592-4516-88AE-0E7A44898194}" dt="2023-05-06T07:26:52.794" v="551" actId="478"/>
          <ac:spMkLst>
            <pc:docMk/>
            <pc:sldMk cId="1290999341" sldId="259"/>
            <ac:spMk id="4" creationId="{7E146E7C-0D83-410E-B360-7847E2675D8E}"/>
          </ac:spMkLst>
        </pc:spChg>
        <pc:spChg chg="add mod">
          <ac:chgData name="Wang, Jinjing Kandy" userId="e7542f96-5e3b-42f9-84eb-993b3ab55ce7" providerId="ADAL" clId="{4E5E43F3-B592-4516-88AE-0E7A44898194}" dt="2023-05-12T07:26:34.160" v="774" actId="692"/>
          <ac:spMkLst>
            <pc:docMk/>
            <pc:sldMk cId="1290999341" sldId="259"/>
            <ac:spMk id="14" creationId="{E3821986-F0B1-06AB-1C92-53309D48F3CF}"/>
          </ac:spMkLst>
        </pc:spChg>
        <pc:spChg chg="add mod">
          <ac:chgData name="Wang, Jinjing Kandy" userId="e7542f96-5e3b-42f9-84eb-993b3ab55ce7" providerId="ADAL" clId="{4E5E43F3-B592-4516-88AE-0E7A44898194}" dt="2023-05-12T07:26:41.864" v="776" actId="692"/>
          <ac:spMkLst>
            <pc:docMk/>
            <pc:sldMk cId="1290999341" sldId="259"/>
            <ac:spMk id="15" creationId="{4214F07D-ADAA-EFC5-2006-9F9172E2C9C4}"/>
          </ac:spMkLst>
        </pc:spChg>
        <pc:spChg chg="add mod">
          <ac:chgData name="Wang, Jinjing Kandy" userId="e7542f96-5e3b-42f9-84eb-993b3ab55ce7" providerId="ADAL" clId="{4E5E43F3-B592-4516-88AE-0E7A44898194}" dt="2023-05-12T07:28:18.126" v="806" actId="164"/>
          <ac:spMkLst>
            <pc:docMk/>
            <pc:sldMk cId="1290999341" sldId="259"/>
            <ac:spMk id="17" creationId="{2F8467A0-A877-09F3-0D67-4DD310B3A425}"/>
          </ac:spMkLst>
        </pc:spChg>
        <pc:spChg chg="add mod">
          <ac:chgData name="Wang, Jinjing Kandy" userId="e7542f96-5e3b-42f9-84eb-993b3ab55ce7" providerId="ADAL" clId="{4E5E43F3-B592-4516-88AE-0E7A44898194}" dt="2023-05-12T07:27:51.863" v="799" actId="164"/>
          <ac:spMkLst>
            <pc:docMk/>
            <pc:sldMk cId="1290999341" sldId="259"/>
            <ac:spMk id="18" creationId="{974ABF57-AD70-B576-8C42-0BD8541618FC}"/>
          </ac:spMkLst>
        </pc:spChg>
        <pc:spChg chg="add mod">
          <ac:chgData name="Wang, Jinjing Kandy" userId="e7542f96-5e3b-42f9-84eb-993b3ab55ce7" providerId="ADAL" clId="{4E5E43F3-B592-4516-88AE-0E7A44898194}" dt="2023-05-12T07:28:04.783" v="803" actId="164"/>
          <ac:spMkLst>
            <pc:docMk/>
            <pc:sldMk cId="1290999341" sldId="259"/>
            <ac:spMk id="19" creationId="{FCB1B05A-9DD4-A76D-7186-BE7FAB2B84E6}"/>
          </ac:spMkLst>
        </pc:spChg>
        <pc:spChg chg="add del mod">
          <ac:chgData name="Wang, Jinjing Kandy" userId="e7542f96-5e3b-42f9-84eb-993b3ab55ce7" providerId="ADAL" clId="{4E5E43F3-B592-4516-88AE-0E7A44898194}" dt="2023-05-12T07:30:14.209" v="815"/>
          <ac:spMkLst>
            <pc:docMk/>
            <pc:sldMk cId="1290999341" sldId="259"/>
            <ac:spMk id="26" creationId="{F77CB083-DAAA-9614-0004-6EEE64D2F2EB}"/>
          </ac:spMkLst>
        </pc:spChg>
        <pc:spChg chg="add mod">
          <ac:chgData name="Wang, Jinjing Kandy" userId="e7542f96-5e3b-42f9-84eb-993b3ab55ce7" providerId="ADAL" clId="{4E5E43F3-B592-4516-88AE-0E7A44898194}" dt="2023-05-12T08:13:38.826" v="988" actId="113"/>
          <ac:spMkLst>
            <pc:docMk/>
            <pc:sldMk cId="1290999341" sldId="259"/>
            <ac:spMk id="29" creationId="{9FE57C85-92DA-FF7E-9D5D-008720764390}"/>
          </ac:spMkLst>
        </pc:spChg>
        <pc:spChg chg="add del mod">
          <ac:chgData name="Wang, Jinjing Kandy" userId="e7542f96-5e3b-42f9-84eb-993b3ab55ce7" providerId="ADAL" clId="{4E5E43F3-B592-4516-88AE-0E7A44898194}" dt="2023-05-12T07:31:24.600" v="830" actId="478"/>
          <ac:spMkLst>
            <pc:docMk/>
            <pc:sldMk cId="1290999341" sldId="259"/>
            <ac:spMk id="30" creationId="{8D333ADE-F01A-FDD8-8B22-D4E8A979D2E8}"/>
          </ac:spMkLst>
        </pc:spChg>
        <pc:spChg chg="add mod">
          <ac:chgData name="Wang, Jinjing Kandy" userId="e7542f96-5e3b-42f9-84eb-993b3ab55ce7" providerId="ADAL" clId="{4E5E43F3-B592-4516-88AE-0E7A44898194}" dt="2023-05-12T07:32:52.813" v="861" actId="1038"/>
          <ac:spMkLst>
            <pc:docMk/>
            <pc:sldMk cId="1290999341" sldId="259"/>
            <ac:spMk id="31" creationId="{94EAB486-F0E8-6AAD-2F1D-95A532861CEB}"/>
          </ac:spMkLst>
        </pc:spChg>
        <pc:spChg chg="add mod">
          <ac:chgData name="Wang, Jinjing Kandy" userId="e7542f96-5e3b-42f9-84eb-993b3ab55ce7" providerId="ADAL" clId="{4E5E43F3-B592-4516-88AE-0E7A44898194}" dt="2023-05-12T07:32:37.122" v="856" actId="1037"/>
          <ac:spMkLst>
            <pc:docMk/>
            <pc:sldMk cId="1290999341" sldId="259"/>
            <ac:spMk id="32" creationId="{271F912F-8794-82E5-F56D-6F83966262D5}"/>
          </ac:spMkLst>
        </pc:spChg>
        <pc:spChg chg="add mod">
          <ac:chgData name="Wang, Jinjing Kandy" userId="e7542f96-5e3b-42f9-84eb-993b3ab55ce7" providerId="ADAL" clId="{4E5E43F3-B592-4516-88AE-0E7A44898194}" dt="2023-05-12T07:32:37.122" v="856" actId="1037"/>
          <ac:spMkLst>
            <pc:docMk/>
            <pc:sldMk cId="1290999341" sldId="259"/>
            <ac:spMk id="33" creationId="{6538BEB2-6ED9-5EBF-91EA-D2B0BBF24DEA}"/>
          </ac:spMkLst>
        </pc:spChg>
        <pc:spChg chg="add mod">
          <ac:chgData name="Wang, Jinjing Kandy" userId="e7542f96-5e3b-42f9-84eb-993b3ab55ce7" providerId="ADAL" clId="{4E5E43F3-B592-4516-88AE-0E7A44898194}" dt="2023-05-12T07:33:10.926" v="862" actId="571"/>
          <ac:spMkLst>
            <pc:docMk/>
            <pc:sldMk cId="1290999341" sldId="259"/>
            <ac:spMk id="34" creationId="{5F60EBAA-E713-A025-3403-C4BC776F8978}"/>
          </ac:spMkLst>
        </pc:spChg>
        <pc:spChg chg="add mod">
          <ac:chgData name="Wang, Jinjing Kandy" userId="e7542f96-5e3b-42f9-84eb-993b3ab55ce7" providerId="ADAL" clId="{4E5E43F3-B592-4516-88AE-0E7A44898194}" dt="2023-05-12T07:33:10.926" v="862" actId="571"/>
          <ac:spMkLst>
            <pc:docMk/>
            <pc:sldMk cId="1290999341" sldId="259"/>
            <ac:spMk id="35" creationId="{26DFF41C-EE0E-5506-1F4A-1A57BA076078}"/>
          </ac:spMkLst>
        </pc:spChg>
        <pc:spChg chg="add mod">
          <ac:chgData name="Wang, Jinjing Kandy" userId="e7542f96-5e3b-42f9-84eb-993b3ab55ce7" providerId="ADAL" clId="{4E5E43F3-B592-4516-88AE-0E7A44898194}" dt="2023-05-12T07:33:22.801" v="864" actId="1037"/>
          <ac:spMkLst>
            <pc:docMk/>
            <pc:sldMk cId="1290999341" sldId="259"/>
            <ac:spMk id="36" creationId="{DB50F9BF-B27F-13F1-33FD-563636DFBF38}"/>
          </ac:spMkLst>
        </pc:spChg>
        <pc:spChg chg="add mod">
          <ac:chgData name="Wang, Jinjing Kandy" userId="e7542f96-5e3b-42f9-84eb-993b3ab55ce7" providerId="ADAL" clId="{4E5E43F3-B592-4516-88AE-0E7A44898194}" dt="2023-05-12T07:33:22.801" v="864" actId="1037"/>
          <ac:spMkLst>
            <pc:docMk/>
            <pc:sldMk cId="1290999341" sldId="259"/>
            <ac:spMk id="37" creationId="{D16B286F-FD58-F7C2-1BEA-A6EBDAF17349}"/>
          </ac:spMkLst>
        </pc:spChg>
        <pc:spChg chg="add mod">
          <ac:chgData name="Wang, Jinjing Kandy" userId="e7542f96-5e3b-42f9-84eb-993b3ab55ce7" providerId="ADAL" clId="{4E5E43F3-B592-4516-88AE-0E7A44898194}" dt="2023-05-12T07:33:29.583" v="865" actId="571"/>
          <ac:spMkLst>
            <pc:docMk/>
            <pc:sldMk cId="1290999341" sldId="259"/>
            <ac:spMk id="38" creationId="{E705DA10-672C-910C-90D9-3A85FD42E88E}"/>
          </ac:spMkLst>
        </pc:spChg>
        <pc:spChg chg="add mod">
          <ac:chgData name="Wang, Jinjing Kandy" userId="e7542f96-5e3b-42f9-84eb-993b3ab55ce7" providerId="ADAL" clId="{4E5E43F3-B592-4516-88AE-0E7A44898194}" dt="2023-05-12T07:33:29.583" v="865" actId="571"/>
          <ac:spMkLst>
            <pc:docMk/>
            <pc:sldMk cId="1290999341" sldId="259"/>
            <ac:spMk id="39" creationId="{945E5602-F1E1-6D99-E8B7-6DDFD162B4FE}"/>
          </ac:spMkLst>
        </pc:spChg>
        <pc:grpChg chg="add mod">
          <ac:chgData name="Wang, Jinjing Kandy" userId="e7542f96-5e3b-42f9-84eb-993b3ab55ce7" providerId="ADAL" clId="{4E5E43F3-B592-4516-88AE-0E7A44898194}" dt="2023-05-12T07:25:36.827" v="765" actId="1037"/>
          <ac:grpSpMkLst>
            <pc:docMk/>
            <pc:sldMk cId="1290999341" sldId="259"/>
            <ac:grpSpMk id="16" creationId="{95637D48-0CCA-88D4-57A9-CBE3064A368B}"/>
          </ac:grpSpMkLst>
        </pc:grpChg>
        <pc:grpChg chg="add mod">
          <ac:chgData name="Wang, Jinjing Kandy" userId="e7542f96-5e3b-42f9-84eb-993b3ab55ce7" providerId="ADAL" clId="{4E5E43F3-B592-4516-88AE-0E7A44898194}" dt="2023-05-12T07:25:06.903" v="759" actId="1038"/>
          <ac:grpSpMkLst>
            <pc:docMk/>
            <pc:sldMk cId="1290999341" sldId="259"/>
            <ac:grpSpMk id="20" creationId="{619498CC-603C-BDDD-DE17-5E6B65CE70B5}"/>
          </ac:grpSpMkLst>
        </pc:grpChg>
        <pc:grpChg chg="add mod">
          <ac:chgData name="Wang, Jinjing Kandy" userId="e7542f96-5e3b-42f9-84eb-993b3ab55ce7" providerId="ADAL" clId="{4E5E43F3-B592-4516-88AE-0E7A44898194}" dt="2023-05-12T07:27:56.334" v="800" actId="1076"/>
          <ac:grpSpMkLst>
            <pc:docMk/>
            <pc:sldMk cId="1290999341" sldId="259"/>
            <ac:grpSpMk id="23" creationId="{8193B5B7-7FE9-C22D-B847-A3ABDF14009F}"/>
          </ac:grpSpMkLst>
        </pc:grpChg>
        <pc:grpChg chg="add mod">
          <ac:chgData name="Wang, Jinjing Kandy" userId="e7542f96-5e3b-42f9-84eb-993b3ab55ce7" providerId="ADAL" clId="{4E5E43F3-B592-4516-88AE-0E7A44898194}" dt="2023-05-12T07:28:04.783" v="803" actId="164"/>
          <ac:grpSpMkLst>
            <pc:docMk/>
            <pc:sldMk cId="1290999341" sldId="259"/>
            <ac:grpSpMk id="24" creationId="{14ADBD3C-DF75-9E17-ECF1-4587D114AAC6}"/>
          </ac:grpSpMkLst>
        </pc:grpChg>
        <pc:grpChg chg="add mod">
          <ac:chgData name="Wang, Jinjing Kandy" userId="e7542f96-5e3b-42f9-84eb-993b3ab55ce7" providerId="ADAL" clId="{4E5E43F3-B592-4516-88AE-0E7A44898194}" dt="2023-05-12T07:28:33.335" v="807" actId="1076"/>
          <ac:grpSpMkLst>
            <pc:docMk/>
            <pc:sldMk cId="1290999341" sldId="259"/>
            <ac:grpSpMk id="25" creationId="{0C2936D4-20D8-65B7-3E26-C08C59EA0CB4}"/>
          </ac:grpSpMkLst>
        </pc:grpChg>
        <pc:graphicFrameChg chg="add del mod">
          <ac:chgData name="Wang, Jinjing Kandy" userId="e7542f96-5e3b-42f9-84eb-993b3ab55ce7" providerId="ADAL" clId="{4E5E43F3-B592-4516-88AE-0E7A44898194}" dt="2023-05-12T07:30:17.159" v="816" actId="478"/>
          <ac:graphicFrameMkLst>
            <pc:docMk/>
            <pc:sldMk cId="1290999341" sldId="259"/>
            <ac:graphicFrameMk id="27" creationId="{2EA4562B-BFCE-F8E7-060A-0DC4C0043B70}"/>
          </ac:graphicFrameMkLst>
        </pc:graphicFrameChg>
        <pc:graphicFrameChg chg="del">
          <ac:chgData name="Wang, Jinjing Kandy" userId="e7542f96-5e3b-42f9-84eb-993b3ab55ce7" providerId="ADAL" clId="{4E5E43F3-B592-4516-88AE-0E7A44898194}" dt="2023-05-12T07:30:14.208" v="813" actId="478"/>
          <ac:graphicFrameMkLst>
            <pc:docMk/>
            <pc:sldMk cId="1290999341" sldId="259"/>
            <ac:graphicFrameMk id="28" creationId="{A0D29D8C-B0FC-51BC-C048-6A540BEF354A}"/>
          </ac:graphicFrameMkLst>
        </pc:graphicFrameChg>
        <pc:picChg chg="add mod ord">
          <ac:chgData name="Wang, Jinjing Kandy" userId="e7542f96-5e3b-42f9-84eb-993b3ab55ce7" providerId="ADAL" clId="{4E5E43F3-B592-4516-88AE-0E7A44898194}" dt="2023-05-12T07:24:13.403" v="748" actId="164"/>
          <ac:picMkLst>
            <pc:docMk/>
            <pc:sldMk cId="1290999341" sldId="259"/>
            <ac:picMk id="4" creationId="{1AC1F30D-FC8F-AAC7-D328-FC66D70C52A5}"/>
          </ac:picMkLst>
        </pc:picChg>
        <pc:picChg chg="add mod ord">
          <ac:chgData name="Wang, Jinjing Kandy" userId="e7542f96-5e3b-42f9-84eb-993b3ab55ce7" providerId="ADAL" clId="{4E5E43F3-B592-4516-88AE-0E7A44898194}" dt="2023-05-12T07:27:51.863" v="799" actId="164"/>
          <ac:picMkLst>
            <pc:docMk/>
            <pc:sldMk cId="1290999341" sldId="259"/>
            <ac:picMk id="7" creationId="{A298631D-A6DA-F284-2A23-9EFC4870AA37}"/>
          </ac:picMkLst>
        </pc:picChg>
        <pc:picChg chg="add mod ord">
          <ac:chgData name="Wang, Jinjing Kandy" userId="e7542f96-5e3b-42f9-84eb-993b3ab55ce7" providerId="ADAL" clId="{4E5E43F3-B592-4516-88AE-0E7A44898194}" dt="2023-05-12T07:28:18.126" v="806" actId="164"/>
          <ac:picMkLst>
            <pc:docMk/>
            <pc:sldMk cId="1290999341" sldId="259"/>
            <ac:picMk id="9" creationId="{04096A01-5E28-C336-197D-9CB750F71331}"/>
          </ac:picMkLst>
        </pc:picChg>
        <pc:picChg chg="add mod ord">
          <ac:chgData name="Wang, Jinjing Kandy" userId="e7542f96-5e3b-42f9-84eb-993b3ab55ce7" providerId="ADAL" clId="{4E5E43F3-B592-4516-88AE-0E7A44898194}" dt="2023-05-12T07:28:04.783" v="803" actId="164"/>
          <ac:picMkLst>
            <pc:docMk/>
            <pc:sldMk cId="1290999341" sldId="259"/>
            <ac:picMk id="11" creationId="{981AF425-ECF9-2301-DAA4-806B5B4C9B91}"/>
          </ac:picMkLst>
        </pc:picChg>
        <pc:picChg chg="add mod ord">
          <ac:chgData name="Wang, Jinjing Kandy" userId="e7542f96-5e3b-42f9-84eb-993b3ab55ce7" providerId="ADAL" clId="{4E5E43F3-B592-4516-88AE-0E7A44898194}" dt="2023-05-12T07:24:52.658" v="756" actId="164"/>
          <ac:picMkLst>
            <pc:docMk/>
            <pc:sldMk cId="1290999341" sldId="259"/>
            <ac:picMk id="13" creationId="{6E3963C0-7878-4C3F-3DED-D956A1CFD65F}"/>
          </ac:picMkLst>
        </pc:picChg>
        <pc:picChg chg="add del mod">
          <ac:chgData name="Wang, Jinjing Kandy" userId="e7542f96-5e3b-42f9-84eb-993b3ab55ce7" providerId="ADAL" clId="{4E5E43F3-B592-4516-88AE-0E7A44898194}" dt="2023-05-12T08:06:06.842" v="919" actId="21"/>
          <ac:picMkLst>
            <pc:docMk/>
            <pc:sldMk cId="1290999341" sldId="259"/>
            <ac:picMk id="41" creationId="{949151EF-2118-0547-8F12-AED71545F949}"/>
          </ac:picMkLst>
        </pc:picChg>
        <pc:cxnChg chg="add del mod">
          <ac:chgData name="Wang, Jinjing Kandy" userId="e7542f96-5e3b-42f9-84eb-993b3ab55ce7" providerId="ADAL" clId="{4E5E43F3-B592-4516-88AE-0E7A44898194}" dt="2023-05-12T07:28:41.068" v="808" actId="478"/>
          <ac:cxnSpMkLst>
            <pc:docMk/>
            <pc:sldMk cId="1290999341" sldId="259"/>
            <ac:cxnSpMk id="22" creationId="{C1130603-952C-FB11-CB8F-C33321A7F8FD}"/>
          </ac:cxnSpMkLst>
        </pc:cxnChg>
      </pc:sldChg>
      <pc:sldChg chg="addSp delSp modSp mod ord modClrScheme chgLayout">
        <pc:chgData name="Wang, Jinjing Kandy" userId="e7542f96-5e3b-42f9-84eb-993b3ab55ce7" providerId="ADAL" clId="{4E5E43F3-B592-4516-88AE-0E7A44898194}" dt="2023-05-12T08:29:51.600" v="1143" actId="1038"/>
        <pc:sldMkLst>
          <pc:docMk/>
          <pc:sldMk cId="3718478516" sldId="260"/>
        </pc:sldMkLst>
        <pc:spChg chg="add del mod ord">
          <ac:chgData name="Wang, Jinjing Kandy" userId="e7542f96-5e3b-42f9-84eb-993b3ab55ce7" providerId="ADAL" clId="{4E5E43F3-B592-4516-88AE-0E7A44898194}" dt="2023-05-06T07:28:18.269" v="603" actId="700"/>
          <ac:spMkLst>
            <pc:docMk/>
            <pc:sldMk cId="3718478516" sldId="260"/>
            <ac:spMk id="2" creationId="{E68BDEB2-578E-0282-25E5-7C6E83403240}"/>
          </ac:spMkLst>
        </pc:spChg>
        <pc:spChg chg="add mod">
          <ac:chgData name="Wang, Jinjing Kandy" userId="e7542f96-5e3b-42f9-84eb-993b3ab55ce7" providerId="ADAL" clId="{4E5E43F3-B592-4516-88AE-0E7A44898194}" dt="2023-05-12T08:16:02.590" v="1018" actId="1037"/>
          <ac:spMkLst>
            <pc:docMk/>
            <pc:sldMk cId="3718478516" sldId="260"/>
            <ac:spMk id="3" creationId="{F5DFF5CD-A5AF-7205-957A-2A1848BFD68A}"/>
          </ac:spMkLst>
        </pc:spChg>
        <pc:spChg chg="add del mod ord">
          <ac:chgData name="Wang, Jinjing Kandy" userId="e7542f96-5e3b-42f9-84eb-993b3ab55ce7" providerId="ADAL" clId="{4E5E43F3-B592-4516-88AE-0E7A44898194}" dt="2023-05-06T07:28:24.158" v="604" actId="700"/>
          <ac:spMkLst>
            <pc:docMk/>
            <pc:sldMk cId="3718478516" sldId="260"/>
            <ac:spMk id="3" creationId="{F6222958-5729-8185-2D98-34EE4102064F}"/>
          </ac:spMkLst>
        </pc:spChg>
        <pc:spChg chg="add del mod ord">
          <ac:chgData name="Wang, Jinjing Kandy" userId="e7542f96-5e3b-42f9-84eb-993b3ab55ce7" providerId="ADAL" clId="{4E5E43F3-B592-4516-88AE-0E7A44898194}" dt="2023-05-12T08:06:12.497" v="920" actId="478"/>
          <ac:spMkLst>
            <pc:docMk/>
            <pc:sldMk cId="3718478516" sldId="260"/>
            <ac:spMk id="4" creationId="{178051EB-2879-97FA-9327-47195A8AC084}"/>
          </ac:spMkLst>
        </pc:spChg>
        <pc:spChg chg="mod ord">
          <ac:chgData name="Wang, Jinjing Kandy" userId="e7542f96-5e3b-42f9-84eb-993b3ab55ce7" providerId="ADAL" clId="{4E5E43F3-B592-4516-88AE-0E7A44898194}" dt="2023-05-06T07:28:24.158" v="604" actId="700"/>
          <ac:spMkLst>
            <pc:docMk/>
            <pc:sldMk cId="3718478516" sldId="260"/>
            <ac:spMk id="5" creationId="{5EBEDA7B-C1DD-4DA4-98BE-83B756FBBF3E}"/>
          </ac:spMkLst>
        </pc:spChg>
        <pc:spChg chg="add mod">
          <ac:chgData name="Wang, Jinjing Kandy" userId="e7542f96-5e3b-42f9-84eb-993b3ab55ce7" providerId="ADAL" clId="{4E5E43F3-B592-4516-88AE-0E7A44898194}" dt="2023-05-12T08:16:02.590" v="1018" actId="1037"/>
          <ac:spMkLst>
            <pc:docMk/>
            <pc:sldMk cId="3718478516" sldId="260"/>
            <ac:spMk id="6" creationId="{C2E23975-9AC9-7AA1-6351-273C384E8B68}"/>
          </ac:spMkLst>
        </pc:spChg>
        <pc:spChg chg="add mod">
          <ac:chgData name="Wang, Jinjing Kandy" userId="e7542f96-5e3b-42f9-84eb-993b3ab55ce7" providerId="ADAL" clId="{4E5E43F3-B592-4516-88AE-0E7A44898194}" dt="2023-05-12T08:18:27.107" v="1106" actId="1037"/>
          <ac:spMkLst>
            <pc:docMk/>
            <pc:sldMk cId="3718478516" sldId="260"/>
            <ac:spMk id="7" creationId="{0634F891-6611-FE9D-44DB-BA71F08BC3F6}"/>
          </ac:spMkLst>
        </pc:spChg>
        <pc:spChg chg="add mod">
          <ac:chgData name="Wang, Jinjing Kandy" userId="e7542f96-5e3b-42f9-84eb-993b3ab55ce7" providerId="ADAL" clId="{4E5E43F3-B592-4516-88AE-0E7A44898194}" dt="2023-05-12T08:18:35.803" v="1116" actId="1037"/>
          <ac:spMkLst>
            <pc:docMk/>
            <pc:sldMk cId="3718478516" sldId="260"/>
            <ac:spMk id="8" creationId="{6F0429FC-A216-7538-6412-40E844FB9018}"/>
          </ac:spMkLst>
        </pc:spChg>
        <pc:spChg chg="add mod">
          <ac:chgData name="Wang, Jinjing Kandy" userId="e7542f96-5e3b-42f9-84eb-993b3ab55ce7" providerId="ADAL" clId="{4E5E43F3-B592-4516-88AE-0E7A44898194}" dt="2023-05-12T08:18:11.505" v="1102" actId="1035"/>
          <ac:spMkLst>
            <pc:docMk/>
            <pc:sldMk cId="3718478516" sldId="260"/>
            <ac:spMk id="9" creationId="{C5B58147-F359-6926-21C3-6240BB23D3C7}"/>
          </ac:spMkLst>
        </pc:spChg>
        <pc:spChg chg="add mod">
          <ac:chgData name="Wang, Jinjing Kandy" userId="e7542f96-5e3b-42f9-84eb-993b3ab55ce7" providerId="ADAL" clId="{4E5E43F3-B592-4516-88AE-0E7A44898194}" dt="2023-05-12T08:18:11.505" v="1102" actId="1035"/>
          <ac:spMkLst>
            <pc:docMk/>
            <pc:sldMk cId="3718478516" sldId="260"/>
            <ac:spMk id="10" creationId="{A106E8D6-25C6-5600-F4CD-18D40EC79521}"/>
          </ac:spMkLst>
        </pc:spChg>
        <pc:spChg chg="add mod">
          <ac:chgData name="Wang, Jinjing Kandy" userId="e7542f96-5e3b-42f9-84eb-993b3ab55ce7" providerId="ADAL" clId="{4E5E43F3-B592-4516-88AE-0E7A44898194}" dt="2023-05-12T08:18:27.107" v="1106" actId="1037"/>
          <ac:spMkLst>
            <pc:docMk/>
            <pc:sldMk cId="3718478516" sldId="260"/>
            <ac:spMk id="11" creationId="{00712428-5254-C66A-66CF-1669CAB261F3}"/>
          </ac:spMkLst>
        </pc:spChg>
        <pc:spChg chg="add mod">
          <ac:chgData name="Wang, Jinjing Kandy" userId="e7542f96-5e3b-42f9-84eb-993b3ab55ce7" providerId="ADAL" clId="{4E5E43F3-B592-4516-88AE-0E7A44898194}" dt="2023-05-12T08:18:40.167" v="1125" actId="1037"/>
          <ac:spMkLst>
            <pc:docMk/>
            <pc:sldMk cId="3718478516" sldId="260"/>
            <ac:spMk id="12" creationId="{11CE370F-03E1-9AA2-BEF7-2EBEA696E0B4}"/>
          </ac:spMkLst>
        </pc:spChg>
        <pc:spChg chg="add mod">
          <ac:chgData name="Wang, Jinjing Kandy" userId="e7542f96-5e3b-42f9-84eb-993b3ab55ce7" providerId="ADAL" clId="{4E5E43F3-B592-4516-88AE-0E7A44898194}" dt="2023-05-12T08:29:48.949" v="1138" actId="164"/>
          <ac:spMkLst>
            <pc:docMk/>
            <pc:sldMk cId="3718478516" sldId="260"/>
            <ac:spMk id="13" creationId="{408CD8A7-FCDC-173B-9878-4A768FD28B5F}"/>
          </ac:spMkLst>
        </pc:spChg>
        <pc:spChg chg="add mod">
          <ac:chgData name="Wang, Jinjing Kandy" userId="e7542f96-5e3b-42f9-84eb-993b3ab55ce7" providerId="ADAL" clId="{4E5E43F3-B592-4516-88AE-0E7A44898194}" dt="2023-05-12T08:29:48.949" v="1138" actId="164"/>
          <ac:spMkLst>
            <pc:docMk/>
            <pc:sldMk cId="3718478516" sldId="260"/>
            <ac:spMk id="14" creationId="{7B30DB1F-009E-CBC8-79D2-7A5AC0D78B13}"/>
          </ac:spMkLst>
        </pc:spChg>
        <pc:spChg chg="add mod">
          <ac:chgData name="Wang, Jinjing Kandy" userId="e7542f96-5e3b-42f9-84eb-993b3ab55ce7" providerId="ADAL" clId="{4E5E43F3-B592-4516-88AE-0E7A44898194}" dt="2023-05-12T08:29:48.949" v="1138" actId="164"/>
          <ac:spMkLst>
            <pc:docMk/>
            <pc:sldMk cId="3718478516" sldId="260"/>
            <ac:spMk id="15" creationId="{187CD83A-CEBC-A755-7AEA-7B66E7DE8D21}"/>
          </ac:spMkLst>
        </pc:spChg>
        <pc:spChg chg="add mod">
          <ac:chgData name="Wang, Jinjing Kandy" userId="e7542f96-5e3b-42f9-84eb-993b3ab55ce7" providerId="ADAL" clId="{4E5E43F3-B592-4516-88AE-0E7A44898194}" dt="2023-05-12T08:29:48.949" v="1138" actId="164"/>
          <ac:spMkLst>
            <pc:docMk/>
            <pc:sldMk cId="3718478516" sldId="260"/>
            <ac:spMk id="16" creationId="{3915EB89-3F0E-94E4-7134-AE92BFF06C4F}"/>
          </ac:spMkLst>
        </pc:spChg>
        <pc:grpChg chg="add mod">
          <ac:chgData name="Wang, Jinjing Kandy" userId="e7542f96-5e3b-42f9-84eb-993b3ab55ce7" providerId="ADAL" clId="{4E5E43F3-B592-4516-88AE-0E7A44898194}" dt="2023-05-12T08:29:51.600" v="1143" actId="1038"/>
          <ac:grpSpMkLst>
            <pc:docMk/>
            <pc:sldMk cId="3718478516" sldId="260"/>
            <ac:grpSpMk id="17" creationId="{24D3CB6F-10E7-468E-C4E8-0C758EE965B2}"/>
          </ac:grpSpMkLst>
        </pc:grpChg>
        <pc:picChg chg="add mod ord">
          <ac:chgData name="Wang, Jinjing Kandy" userId="e7542f96-5e3b-42f9-84eb-993b3ab55ce7" providerId="ADAL" clId="{4E5E43F3-B592-4516-88AE-0E7A44898194}" dt="2023-05-12T08:29:48.949" v="1138" actId="164"/>
          <ac:picMkLst>
            <pc:docMk/>
            <pc:sldMk cId="3718478516" sldId="260"/>
            <ac:picMk id="2" creationId="{975FFADB-A727-AE06-827C-4139809DC410}"/>
          </ac:picMkLst>
        </pc:picChg>
      </pc:sldChg>
      <pc:sldChg chg="modSp mod">
        <pc:chgData name="Wang, Jinjing Kandy" userId="e7542f96-5e3b-42f9-84eb-993b3ab55ce7" providerId="ADAL" clId="{4E5E43F3-B592-4516-88AE-0E7A44898194}" dt="2023-05-12T07:17:40.002" v="696" actId="313"/>
        <pc:sldMkLst>
          <pc:docMk/>
          <pc:sldMk cId="2446543805" sldId="262"/>
        </pc:sldMkLst>
        <pc:spChg chg="mod">
          <ac:chgData name="Wang, Jinjing Kandy" userId="e7542f96-5e3b-42f9-84eb-993b3ab55ce7" providerId="ADAL" clId="{4E5E43F3-B592-4516-88AE-0E7A44898194}" dt="2023-05-12T07:17:40.002" v="696" actId="313"/>
          <ac:spMkLst>
            <pc:docMk/>
            <pc:sldMk cId="2446543805" sldId="262"/>
            <ac:spMk id="2" creationId="{011046CD-F07F-5316-D428-CD90FD22E9CE}"/>
          </ac:spMkLst>
        </pc:spChg>
      </pc:sldChg>
      <pc:sldChg chg="modSp mod chgLayout">
        <pc:chgData name="Wang, Jinjing Kandy" userId="e7542f96-5e3b-42f9-84eb-993b3ab55ce7" providerId="ADAL" clId="{4E5E43F3-B592-4516-88AE-0E7A44898194}" dt="2023-05-12T07:16:18.132" v="652"/>
        <pc:sldMkLst>
          <pc:docMk/>
          <pc:sldMk cId="2940632198" sldId="264"/>
        </pc:sldMkLst>
        <pc:spChg chg="mod ord">
          <ac:chgData name="Wang, Jinjing Kandy" userId="e7542f96-5e3b-42f9-84eb-993b3ab55ce7" providerId="ADAL" clId="{4E5E43F3-B592-4516-88AE-0E7A44898194}" dt="2023-05-12T07:16:18.132" v="652"/>
          <ac:spMkLst>
            <pc:docMk/>
            <pc:sldMk cId="2940632198" sldId="264"/>
            <ac:spMk id="2" creationId="{B45ED099-F138-D854-3749-9F1FBCE2BB8F}"/>
          </ac:spMkLst>
        </pc:spChg>
        <pc:spChg chg="mod ord">
          <ac:chgData name="Wang, Jinjing Kandy" userId="e7542f96-5e3b-42f9-84eb-993b3ab55ce7" providerId="ADAL" clId="{4E5E43F3-B592-4516-88AE-0E7A44898194}" dt="2023-05-12T07:16:01.694" v="648" actId="700"/>
          <ac:spMkLst>
            <pc:docMk/>
            <pc:sldMk cId="2940632198" sldId="264"/>
            <ac:spMk id="3" creationId="{4022FAC4-27B8-CE4A-BFD3-0DEABC5946D7}"/>
          </ac:spMkLst>
        </pc:spChg>
        <pc:spChg chg="mod ord">
          <ac:chgData name="Wang, Jinjing Kandy" userId="e7542f96-5e3b-42f9-84eb-993b3ab55ce7" providerId="ADAL" clId="{4E5E43F3-B592-4516-88AE-0E7A44898194}" dt="2023-05-12T07:16:01.694" v="648" actId="700"/>
          <ac:spMkLst>
            <pc:docMk/>
            <pc:sldMk cId="2940632198" sldId="264"/>
            <ac:spMk id="7" creationId="{AC7D88AD-2EB4-ABD6-3569-2EB66A32F370}"/>
          </ac:spMkLst>
        </pc:spChg>
      </pc:sldChg>
      <pc:sldChg chg="modSp new mod">
        <pc:chgData name="Wang, Jinjing Kandy" userId="e7542f96-5e3b-42f9-84eb-993b3ab55ce7" providerId="ADAL" clId="{4E5E43F3-B592-4516-88AE-0E7A44898194}" dt="2023-05-12T07:15:34.085" v="633" actId="242"/>
        <pc:sldMkLst>
          <pc:docMk/>
          <pc:sldMk cId="304702108" sldId="265"/>
        </pc:sldMkLst>
        <pc:spChg chg="mod">
          <ac:chgData name="Wang, Jinjing Kandy" userId="e7542f96-5e3b-42f9-84eb-993b3ab55ce7" providerId="ADAL" clId="{4E5E43F3-B592-4516-88AE-0E7A44898194}" dt="2023-05-12T07:14:45.225" v="614"/>
          <ac:spMkLst>
            <pc:docMk/>
            <pc:sldMk cId="304702108" sldId="265"/>
            <ac:spMk id="2" creationId="{8FC9647A-75FB-1647-EF5B-D9FDBCF9F90D}"/>
          </ac:spMkLst>
        </pc:spChg>
        <pc:spChg chg="mod">
          <ac:chgData name="Wang, Jinjing Kandy" userId="e7542f96-5e3b-42f9-84eb-993b3ab55ce7" providerId="ADAL" clId="{4E5E43F3-B592-4516-88AE-0E7A44898194}" dt="2023-05-12T07:15:34.085" v="633" actId="242"/>
          <ac:spMkLst>
            <pc:docMk/>
            <pc:sldMk cId="304702108" sldId="265"/>
            <ac:spMk id="3" creationId="{47DBA3C7-568A-E273-61AE-638BF25DCEE9}"/>
          </ac:spMkLst>
        </pc:spChg>
        <pc:spChg chg="mod">
          <ac:chgData name="Wang, Jinjing Kandy" userId="e7542f96-5e3b-42f9-84eb-993b3ab55ce7" providerId="ADAL" clId="{4E5E43F3-B592-4516-88AE-0E7A44898194}" dt="2023-05-12T07:15:15.824" v="630" actId="20577"/>
          <ac:spMkLst>
            <pc:docMk/>
            <pc:sldMk cId="304702108" sldId="265"/>
            <ac:spMk id="4" creationId="{B62553B1-15CD-FFEE-102D-08C085101C65}"/>
          </ac:spMkLst>
        </pc:spChg>
      </pc:sldChg>
      <pc:sldChg chg="modSp add mod">
        <pc:chgData name="Wang, Jinjing Kandy" userId="e7542f96-5e3b-42f9-84eb-993b3ab55ce7" providerId="ADAL" clId="{4E5E43F3-B592-4516-88AE-0E7A44898194}" dt="2023-05-12T07:16:10.211" v="651" actId="20577"/>
        <pc:sldMkLst>
          <pc:docMk/>
          <pc:sldMk cId="3616496088" sldId="266"/>
        </pc:sldMkLst>
        <pc:spChg chg="mod">
          <ac:chgData name="Wang, Jinjing Kandy" userId="e7542f96-5e3b-42f9-84eb-993b3ab55ce7" providerId="ADAL" clId="{4E5E43F3-B592-4516-88AE-0E7A44898194}" dt="2023-05-12T07:16:10.211" v="651" actId="20577"/>
          <ac:spMkLst>
            <pc:docMk/>
            <pc:sldMk cId="3616496088" sldId="266"/>
            <ac:spMk id="4" creationId="{B62553B1-15CD-FFEE-102D-08C085101C65}"/>
          </ac:spMkLst>
        </pc:spChg>
      </pc:sldChg>
      <pc:sldChg chg="delSp modSp new mod">
        <pc:chgData name="Wang, Jinjing Kandy" userId="e7542f96-5e3b-42f9-84eb-993b3ab55ce7" providerId="ADAL" clId="{4E5E43F3-B592-4516-88AE-0E7A44898194}" dt="2023-05-12T08:27:26.864" v="1137" actId="478"/>
        <pc:sldMkLst>
          <pc:docMk/>
          <pc:sldMk cId="587472619" sldId="267"/>
        </pc:sldMkLst>
        <pc:spChg chg="mod">
          <ac:chgData name="Wang, Jinjing Kandy" userId="e7542f96-5e3b-42f9-84eb-993b3ab55ce7" providerId="ADAL" clId="{4E5E43F3-B592-4516-88AE-0E7A44898194}" dt="2023-05-12T08:22:51.952" v="1129"/>
          <ac:spMkLst>
            <pc:docMk/>
            <pc:sldMk cId="587472619" sldId="267"/>
            <ac:spMk id="2" creationId="{5D056162-659F-F347-E94B-B089E55A3377}"/>
          </ac:spMkLst>
        </pc:spChg>
        <pc:spChg chg="del">
          <ac:chgData name="Wang, Jinjing Kandy" userId="e7542f96-5e3b-42f9-84eb-993b3ab55ce7" providerId="ADAL" clId="{4E5E43F3-B592-4516-88AE-0E7A44898194}" dt="2023-05-12T08:27:26.864" v="1137" actId="478"/>
          <ac:spMkLst>
            <pc:docMk/>
            <pc:sldMk cId="587472619" sldId="267"/>
            <ac:spMk id="3" creationId="{A4796766-68EE-2397-C924-2CB8CD8C772C}"/>
          </ac:spMkLst>
        </pc:spChg>
      </pc:sldChg>
      <pc:sldChg chg="modSp new mod">
        <pc:chgData name="Wang, Jinjing Kandy" userId="e7542f96-5e3b-42f9-84eb-993b3ab55ce7" providerId="ADAL" clId="{4E5E43F3-B592-4516-88AE-0E7A44898194}" dt="2023-05-12T08:22:54.249" v="1130"/>
        <pc:sldMkLst>
          <pc:docMk/>
          <pc:sldMk cId="1227693799" sldId="268"/>
        </pc:sldMkLst>
        <pc:spChg chg="mod">
          <ac:chgData name="Wang, Jinjing Kandy" userId="e7542f96-5e3b-42f9-84eb-993b3ab55ce7" providerId="ADAL" clId="{4E5E43F3-B592-4516-88AE-0E7A44898194}" dt="2023-05-12T08:22:54.249" v="1130"/>
          <ac:spMkLst>
            <pc:docMk/>
            <pc:sldMk cId="1227693799" sldId="268"/>
            <ac:spMk id="2" creationId="{21810F61-1C5E-CAE2-AC42-11B08B95FD48}"/>
          </ac:spMkLst>
        </pc:spChg>
      </pc:sldChg>
      <pc:sldChg chg="addSp delSp modSp new mod modClrScheme chgLayout">
        <pc:chgData name="Wang, Jinjing Kandy" userId="e7542f96-5e3b-42f9-84eb-993b3ab55ce7" providerId="ADAL" clId="{4E5E43F3-B592-4516-88AE-0E7A44898194}" dt="2023-05-12T08:22:57.403" v="1131"/>
        <pc:sldMkLst>
          <pc:docMk/>
          <pc:sldMk cId="2339195722" sldId="269"/>
        </pc:sldMkLst>
        <pc:spChg chg="del mod ord">
          <ac:chgData name="Wang, Jinjing Kandy" userId="e7542f96-5e3b-42f9-84eb-993b3ab55ce7" providerId="ADAL" clId="{4E5E43F3-B592-4516-88AE-0E7A44898194}" dt="2023-05-12T07:34:42.265" v="872" actId="700"/>
          <ac:spMkLst>
            <pc:docMk/>
            <pc:sldMk cId="2339195722" sldId="269"/>
            <ac:spMk id="2" creationId="{63965CD3-6102-C6F1-7CD8-E3E40D109678}"/>
          </ac:spMkLst>
        </pc:spChg>
        <pc:spChg chg="del">
          <ac:chgData name="Wang, Jinjing Kandy" userId="e7542f96-5e3b-42f9-84eb-993b3ab55ce7" providerId="ADAL" clId="{4E5E43F3-B592-4516-88AE-0E7A44898194}" dt="2023-05-12T07:34:42.265" v="872" actId="700"/>
          <ac:spMkLst>
            <pc:docMk/>
            <pc:sldMk cId="2339195722" sldId="269"/>
            <ac:spMk id="3" creationId="{2DC614FE-570E-C3C8-F477-B28FC68C34E7}"/>
          </ac:spMkLst>
        </pc:spChg>
        <pc:spChg chg="del">
          <ac:chgData name="Wang, Jinjing Kandy" userId="e7542f96-5e3b-42f9-84eb-993b3ab55ce7" providerId="ADAL" clId="{4E5E43F3-B592-4516-88AE-0E7A44898194}" dt="2023-05-12T07:34:42.265" v="872" actId="700"/>
          <ac:spMkLst>
            <pc:docMk/>
            <pc:sldMk cId="2339195722" sldId="269"/>
            <ac:spMk id="4" creationId="{122B25F5-6ACD-59EC-8E1D-9881F2E5AC44}"/>
          </ac:spMkLst>
        </pc:spChg>
        <pc:spChg chg="add mod ord">
          <ac:chgData name="Wang, Jinjing Kandy" userId="e7542f96-5e3b-42f9-84eb-993b3ab55ce7" providerId="ADAL" clId="{4E5E43F3-B592-4516-88AE-0E7A44898194}" dt="2023-05-12T08:22:57.403" v="1131"/>
          <ac:spMkLst>
            <pc:docMk/>
            <pc:sldMk cId="2339195722" sldId="269"/>
            <ac:spMk id="5" creationId="{49FF785D-971B-553D-F581-354C364505EE}"/>
          </ac:spMkLst>
        </pc:spChg>
      </pc:sldChg>
      <pc:sldChg chg="new del">
        <pc:chgData name="Wang, Jinjing Kandy" userId="e7542f96-5e3b-42f9-84eb-993b3ab55ce7" providerId="ADAL" clId="{4E5E43F3-B592-4516-88AE-0E7A44898194}" dt="2023-05-12T07:34:46.385" v="873" actId="47"/>
        <pc:sldMkLst>
          <pc:docMk/>
          <pc:sldMk cId="402796014" sldId="270"/>
        </pc:sldMkLst>
      </pc:sldChg>
      <pc:sldChg chg="modSp new mod">
        <pc:chgData name="Wang, Jinjing Kandy" userId="e7542f96-5e3b-42f9-84eb-993b3ab55ce7" providerId="ADAL" clId="{4E5E43F3-B592-4516-88AE-0E7A44898194}" dt="2023-05-12T08:23:00.030" v="1132"/>
        <pc:sldMkLst>
          <pc:docMk/>
          <pc:sldMk cId="406121178" sldId="270"/>
        </pc:sldMkLst>
        <pc:spChg chg="mod">
          <ac:chgData name="Wang, Jinjing Kandy" userId="e7542f96-5e3b-42f9-84eb-993b3ab55ce7" providerId="ADAL" clId="{4E5E43F3-B592-4516-88AE-0E7A44898194}" dt="2023-05-12T08:23:00.030" v="1132"/>
          <ac:spMkLst>
            <pc:docMk/>
            <pc:sldMk cId="406121178" sldId="270"/>
            <ac:spMk id="2" creationId="{DE40D7E0-21A3-840B-0A63-D5CAA4343202}"/>
          </ac:spMkLst>
        </pc:spChg>
      </pc:sldChg>
      <pc:sldChg chg="modSp new mod">
        <pc:chgData name="Wang, Jinjing Kandy" userId="e7542f96-5e3b-42f9-84eb-993b3ab55ce7" providerId="ADAL" clId="{4E5E43F3-B592-4516-88AE-0E7A44898194}" dt="2023-05-12T08:23:02.389" v="1133"/>
        <pc:sldMkLst>
          <pc:docMk/>
          <pc:sldMk cId="1040806147" sldId="271"/>
        </pc:sldMkLst>
        <pc:spChg chg="mod">
          <ac:chgData name="Wang, Jinjing Kandy" userId="e7542f96-5e3b-42f9-84eb-993b3ab55ce7" providerId="ADAL" clId="{4E5E43F3-B592-4516-88AE-0E7A44898194}" dt="2023-05-12T08:23:02.389" v="1133"/>
          <ac:spMkLst>
            <pc:docMk/>
            <pc:sldMk cId="1040806147" sldId="271"/>
            <ac:spMk id="2" creationId="{BB73F8B8-A6F4-7519-0740-BECED07CA508}"/>
          </ac:spMkLst>
        </pc:spChg>
      </pc:sldChg>
      <pc:sldChg chg="addSp delSp modSp new mod modClrScheme chgLayout">
        <pc:chgData name="Wang, Jinjing Kandy" userId="e7542f96-5e3b-42f9-84eb-993b3ab55ce7" providerId="ADAL" clId="{4E5E43F3-B592-4516-88AE-0E7A44898194}" dt="2023-05-12T08:23:04.996" v="1134"/>
        <pc:sldMkLst>
          <pc:docMk/>
          <pc:sldMk cId="4272412057" sldId="272"/>
        </pc:sldMkLst>
        <pc:spChg chg="del mod ord">
          <ac:chgData name="Wang, Jinjing Kandy" userId="e7542f96-5e3b-42f9-84eb-993b3ab55ce7" providerId="ADAL" clId="{4E5E43F3-B592-4516-88AE-0E7A44898194}" dt="2023-05-12T07:34:59.336" v="877" actId="700"/>
          <ac:spMkLst>
            <pc:docMk/>
            <pc:sldMk cId="4272412057" sldId="272"/>
            <ac:spMk id="2" creationId="{FCCD6CF1-FC1A-8BB9-86F9-6B0760D9C26E}"/>
          </ac:spMkLst>
        </pc:spChg>
        <pc:spChg chg="del mod ord">
          <ac:chgData name="Wang, Jinjing Kandy" userId="e7542f96-5e3b-42f9-84eb-993b3ab55ce7" providerId="ADAL" clId="{4E5E43F3-B592-4516-88AE-0E7A44898194}" dt="2023-05-12T07:34:59.336" v="877" actId="700"/>
          <ac:spMkLst>
            <pc:docMk/>
            <pc:sldMk cId="4272412057" sldId="272"/>
            <ac:spMk id="3" creationId="{12EC50C3-4E10-FACE-9F03-DFA6C3CF384E}"/>
          </ac:spMkLst>
        </pc:spChg>
        <pc:spChg chg="del">
          <ac:chgData name="Wang, Jinjing Kandy" userId="e7542f96-5e3b-42f9-84eb-993b3ab55ce7" providerId="ADAL" clId="{4E5E43F3-B592-4516-88AE-0E7A44898194}" dt="2023-05-12T07:34:59.336" v="877" actId="700"/>
          <ac:spMkLst>
            <pc:docMk/>
            <pc:sldMk cId="4272412057" sldId="272"/>
            <ac:spMk id="4" creationId="{ED6E5413-8BCE-8C37-5D4D-4ABEABA64BB1}"/>
          </ac:spMkLst>
        </pc:spChg>
        <pc:spChg chg="add mod ord">
          <ac:chgData name="Wang, Jinjing Kandy" userId="e7542f96-5e3b-42f9-84eb-993b3ab55ce7" providerId="ADAL" clId="{4E5E43F3-B592-4516-88AE-0E7A44898194}" dt="2023-05-12T08:23:04.996" v="1134"/>
          <ac:spMkLst>
            <pc:docMk/>
            <pc:sldMk cId="4272412057" sldId="272"/>
            <ac:spMk id="5" creationId="{151EF346-0890-635B-15D6-988993CB6B08}"/>
          </ac:spMkLst>
        </pc:spChg>
        <pc:spChg chg="add mod ord">
          <ac:chgData name="Wang, Jinjing Kandy" userId="e7542f96-5e3b-42f9-84eb-993b3ab55ce7" providerId="ADAL" clId="{4E5E43F3-B592-4516-88AE-0E7A44898194}" dt="2023-05-12T07:34:59.336" v="877" actId="700"/>
          <ac:spMkLst>
            <pc:docMk/>
            <pc:sldMk cId="4272412057" sldId="272"/>
            <ac:spMk id="6" creationId="{B061C9D2-B4DA-81F0-87D3-5C7493D8453D}"/>
          </ac:spMkLst>
        </pc:spChg>
      </pc:sldChg>
      <pc:sldChg chg="modSp new mod">
        <pc:chgData name="Wang, Jinjing Kandy" userId="e7542f96-5e3b-42f9-84eb-993b3ab55ce7" providerId="ADAL" clId="{4E5E43F3-B592-4516-88AE-0E7A44898194}" dt="2023-05-12T08:23:06.958" v="1135"/>
        <pc:sldMkLst>
          <pc:docMk/>
          <pc:sldMk cId="1914156417" sldId="273"/>
        </pc:sldMkLst>
        <pc:spChg chg="mod">
          <ac:chgData name="Wang, Jinjing Kandy" userId="e7542f96-5e3b-42f9-84eb-993b3ab55ce7" providerId="ADAL" clId="{4E5E43F3-B592-4516-88AE-0E7A44898194}" dt="2023-05-12T08:23:06.958" v="1135"/>
          <ac:spMkLst>
            <pc:docMk/>
            <pc:sldMk cId="1914156417" sldId="273"/>
            <ac:spMk id="2" creationId="{B4DB997A-B851-B69B-0DC9-CA3997C88CC6}"/>
          </ac:spMkLst>
        </pc:spChg>
      </pc:sldChg>
      <pc:sldChg chg="modSp new mod">
        <pc:chgData name="Wang, Jinjing Kandy" userId="e7542f96-5e3b-42f9-84eb-993b3ab55ce7" providerId="ADAL" clId="{4E5E43F3-B592-4516-88AE-0E7A44898194}" dt="2023-05-12T08:23:09.168" v="1136"/>
        <pc:sldMkLst>
          <pc:docMk/>
          <pc:sldMk cId="1096138976" sldId="274"/>
        </pc:sldMkLst>
        <pc:spChg chg="mod">
          <ac:chgData name="Wang, Jinjing Kandy" userId="e7542f96-5e3b-42f9-84eb-993b3ab55ce7" providerId="ADAL" clId="{4E5E43F3-B592-4516-88AE-0E7A44898194}" dt="2023-05-12T08:23:09.168" v="1136"/>
          <ac:spMkLst>
            <pc:docMk/>
            <pc:sldMk cId="1096138976" sldId="274"/>
            <ac:spMk id="2" creationId="{6225DCAA-D718-1502-54B1-6A34A1AFAC7C}"/>
          </ac:spMkLst>
        </pc:spChg>
      </pc:sldChg>
      <pc:sldMasterChg chg="modSldLayout">
        <pc:chgData name="Wang, Jinjing Kandy" userId="e7542f96-5e3b-42f9-84eb-993b3ab55ce7" providerId="ADAL" clId="{4E5E43F3-B592-4516-88AE-0E7A44898194}" dt="2023-05-12T08:11:49.636" v="977"/>
        <pc:sldMasterMkLst>
          <pc:docMk/>
          <pc:sldMasterMk cId="1467915953" sldId="2147483648"/>
        </pc:sldMasterMkLst>
        <pc:sldLayoutChg chg="addSp delSp modSp mod">
          <pc:chgData name="Wang, Jinjing Kandy" userId="e7542f96-5e3b-42f9-84eb-993b3ab55ce7" providerId="ADAL" clId="{4E5E43F3-B592-4516-88AE-0E7A44898194}" dt="2023-05-12T07:35:35.431" v="889" actId="1036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Wang, Jinjing Kandy" userId="e7542f96-5e3b-42f9-84eb-993b3ab55ce7" providerId="ADAL" clId="{4E5E43F3-B592-4516-88AE-0E7A44898194}" dt="2023-05-12T07:35:35.431" v="889" actId="1036"/>
            <ac:spMkLst>
              <pc:docMk/>
              <pc:sldMasterMk cId="1467915953" sldId="2147483648"/>
              <pc:sldLayoutMk cId="3218541457" sldId="2147483649"/>
              <ac:spMk id="2" creationId="{E545B57F-7D9D-4AD8-9FE4-E5267D65BB87}"/>
            </ac:spMkLst>
          </pc:spChg>
          <pc:spChg chg="mod">
            <ac:chgData name="Wang, Jinjing Kandy" userId="e7542f96-5e3b-42f9-84eb-993b3ab55ce7" providerId="ADAL" clId="{4E5E43F3-B592-4516-88AE-0E7A44898194}" dt="2023-05-12T07:35:35.431" v="889" actId="1036"/>
            <ac:spMkLst>
              <pc:docMk/>
              <pc:sldMasterMk cId="1467915953" sldId="2147483648"/>
              <pc:sldLayoutMk cId="3218541457" sldId="2147483649"/>
              <ac:spMk id="3" creationId="{42DDB65F-C302-4F35-9CCB-12FB82E2590D}"/>
            </ac:spMkLst>
          </pc:spChg>
          <pc:spChg chg="add mod ord">
            <ac:chgData name="Wang, Jinjing Kandy" userId="e7542f96-5e3b-42f9-84eb-993b3ab55ce7" providerId="ADAL" clId="{4E5E43F3-B592-4516-88AE-0E7A44898194}" dt="2023-05-06T06:04:37.517" v="147" actId="167"/>
            <ac:spMkLst>
              <pc:docMk/>
              <pc:sldMasterMk cId="1467915953" sldId="2147483648"/>
              <pc:sldLayoutMk cId="3218541457" sldId="2147483649"/>
              <ac:spMk id="4" creationId="{6AD66AF8-19A3-700C-5CEA-15403A06CB2D}"/>
            </ac:spMkLst>
          </pc:spChg>
          <pc:spChg chg="add del mod">
            <ac:chgData name="Wang, Jinjing Kandy" userId="e7542f96-5e3b-42f9-84eb-993b3ab55ce7" providerId="ADAL" clId="{4E5E43F3-B592-4516-88AE-0E7A44898194}" dt="2023-05-05T08:14:26.691" v="34" actId="21"/>
            <ac:spMkLst>
              <pc:docMk/>
              <pc:sldMasterMk cId="1467915953" sldId="2147483648"/>
              <pc:sldLayoutMk cId="3218541457" sldId="2147483649"/>
              <ac:spMk id="4" creationId="{F346248A-16A3-00EE-9F2C-2F07BFEB5713}"/>
            </ac:spMkLst>
          </pc:spChg>
          <pc:spChg chg="add del mod">
            <ac:chgData name="Wang, Jinjing Kandy" userId="e7542f96-5e3b-42f9-84eb-993b3ab55ce7" providerId="ADAL" clId="{4E5E43F3-B592-4516-88AE-0E7A44898194}" dt="2023-05-05T08:39:50.596" v="62"/>
            <ac:spMkLst>
              <pc:docMk/>
              <pc:sldMasterMk cId="1467915953" sldId="2147483648"/>
              <pc:sldLayoutMk cId="3218541457" sldId="2147483649"/>
              <ac:spMk id="5" creationId="{3382B656-5AC4-BD6C-D14B-D8E820BCC99B}"/>
            </ac:spMkLst>
          </pc:spChg>
          <pc:spChg chg="add del mod">
            <ac:chgData name="Wang, Jinjing Kandy" userId="e7542f96-5e3b-42f9-84eb-993b3ab55ce7" providerId="ADAL" clId="{4E5E43F3-B592-4516-88AE-0E7A44898194}" dt="2023-05-06T05:45:19.714" v="107"/>
            <ac:spMkLst>
              <pc:docMk/>
              <pc:sldMasterMk cId="1467915953" sldId="2147483648"/>
              <pc:sldLayoutMk cId="3218541457" sldId="2147483649"/>
              <ac:spMk id="5" creationId="{EA4F7AD1-9E0B-6ED7-44B4-6D7CA651053A}"/>
            </ac:spMkLst>
          </pc:spChg>
          <pc:spChg chg="add del mod">
            <ac:chgData name="Wang, Jinjing Kandy" userId="e7542f96-5e3b-42f9-84eb-993b3ab55ce7" providerId="ADAL" clId="{4E5E43F3-B592-4516-88AE-0E7A44898194}" dt="2023-05-05T08:14:26.691" v="34" actId="21"/>
            <ac:spMkLst>
              <pc:docMk/>
              <pc:sldMasterMk cId="1467915953" sldId="2147483648"/>
              <pc:sldLayoutMk cId="3218541457" sldId="2147483649"/>
              <ac:spMk id="5" creationId="{FFAC2F8A-F3DD-3424-3C28-04379FB92B2D}"/>
            </ac:spMkLst>
          </pc:spChg>
          <pc:spChg chg="add del mod">
            <ac:chgData name="Wang, Jinjing Kandy" userId="e7542f96-5e3b-42f9-84eb-993b3ab55ce7" providerId="ADAL" clId="{4E5E43F3-B592-4516-88AE-0E7A44898194}" dt="2023-05-05T08:39:50.596" v="62"/>
            <ac:spMkLst>
              <pc:docMk/>
              <pc:sldMasterMk cId="1467915953" sldId="2147483648"/>
              <pc:sldLayoutMk cId="3218541457" sldId="2147483649"/>
              <ac:spMk id="6" creationId="{08F63F4C-5440-062A-6424-9CE963D297C6}"/>
            </ac:spMkLst>
          </pc:spChg>
          <pc:spChg chg="add del mod">
            <ac:chgData name="Wang, Jinjing Kandy" userId="e7542f96-5e3b-42f9-84eb-993b3ab55ce7" providerId="ADAL" clId="{4E5E43F3-B592-4516-88AE-0E7A44898194}" dt="2023-05-05T08:09:56.357" v="4" actId="478"/>
            <ac:spMkLst>
              <pc:docMk/>
              <pc:sldMasterMk cId="1467915953" sldId="2147483648"/>
              <pc:sldLayoutMk cId="3218541457" sldId="2147483649"/>
              <ac:spMk id="6" creationId="{7F7A820F-2B2A-6DED-C7A4-67B11078B1FE}"/>
            </ac:spMkLst>
          </pc:spChg>
          <pc:spChg chg="add del mod">
            <ac:chgData name="Wang, Jinjing Kandy" userId="e7542f96-5e3b-42f9-84eb-993b3ab55ce7" providerId="ADAL" clId="{4E5E43F3-B592-4516-88AE-0E7A44898194}" dt="2023-05-06T05:45:14.651" v="106"/>
            <ac:spMkLst>
              <pc:docMk/>
              <pc:sldMasterMk cId="1467915953" sldId="2147483648"/>
              <pc:sldLayoutMk cId="3218541457" sldId="2147483649"/>
              <ac:spMk id="6" creationId="{F2574EDF-01AB-2C7A-C03C-8591CEBCF754}"/>
            </ac:spMkLst>
          </pc:spChg>
          <pc:spChg chg="add del mod">
            <ac:chgData name="Wang, Jinjing Kandy" userId="e7542f96-5e3b-42f9-84eb-993b3ab55ce7" providerId="ADAL" clId="{4E5E43F3-B592-4516-88AE-0E7A44898194}" dt="2023-05-06T05:45:14.651" v="106"/>
            <ac:spMkLst>
              <pc:docMk/>
              <pc:sldMasterMk cId="1467915953" sldId="2147483648"/>
              <pc:sldLayoutMk cId="3218541457" sldId="2147483649"/>
              <ac:spMk id="7" creationId="{0F42105E-4822-B1F2-12D2-DA0BA5ED3AE3}"/>
            </ac:spMkLst>
          </pc:spChg>
          <pc:spChg chg="add del mod">
            <ac:chgData name="Wang, Jinjing Kandy" userId="e7542f96-5e3b-42f9-84eb-993b3ab55ce7" providerId="ADAL" clId="{4E5E43F3-B592-4516-88AE-0E7A44898194}" dt="2023-05-05T08:39:50.596" v="62"/>
            <ac:spMkLst>
              <pc:docMk/>
              <pc:sldMasterMk cId="1467915953" sldId="2147483648"/>
              <pc:sldLayoutMk cId="3218541457" sldId="2147483649"/>
              <ac:spMk id="7" creationId="{3ED1A754-0830-119B-9D0D-DD9A4BB411F0}"/>
            </ac:spMkLst>
          </pc:spChg>
          <pc:spChg chg="add del mod">
            <ac:chgData name="Wang, Jinjing Kandy" userId="e7542f96-5e3b-42f9-84eb-993b3ab55ce7" providerId="ADAL" clId="{4E5E43F3-B592-4516-88AE-0E7A44898194}" dt="2023-05-05T08:14:26.691" v="34" actId="21"/>
            <ac:spMkLst>
              <pc:docMk/>
              <pc:sldMasterMk cId="1467915953" sldId="2147483648"/>
              <pc:sldLayoutMk cId="3218541457" sldId="2147483649"/>
              <ac:spMk id="7" creationId="{6C1F161B-672E-02AB-E072-8913B9EAC95E}"/>
            </ac:spMkLst>
          </pc:spChg>
          <pc:spChg chg="mod">
            <ac:chgData name="Wang, Jinjing Kandy" userId="e7542f96-5e3b-42f9-84eb-993b3ab55ce7" providerId="ADAL" clId="{4E5E43F3-B592-4516-88AE-0E7A44898194}" dt="2023-05-06T07:01:00.431" v="268" actId="207"/>
            <ac:spMkLst>
              <pc:docMk/>
              <pc:sldMasterMk cId="1467915953" sldId="2147483648"/>
              <pc:sldLayoutMk cId="3218541457" sldId="2147483649"/>
              <ac:spMk id="8" creationId="{44C4A721-803B-47CB-B99E-1D01E8E0169F}"/>
            </ac:spMkLst>
          </pc:spChg>
          <pc:spChg chg="mod">
            <ac:chgData name="Wang, Jinjing Kandy" userId="e7542f96-5e3b-42f9-84eb-993b3ab55ce7" providerId="ADAL" clId="{4E5E43F3-B592-4516-88AE-0E7A44898194}" dt="2023-05-06T07:01:00.431" v="268" actId="207"/>
            <ac:spMkLst>
              <pc:docMk/>
              <pc:sldMasterMk cId="1467915953" sldId="2147483648"/>
              <pc:sldLayoutMk cId="3218541457" sldId="2147483649"/>
              <ac:spMk id="9" creationId="{CA939A61-406D-45DC-B757-059EFAA05866}"/>
            </ac:spMkLst>
          </pc:spChg>
          <pc:spChg chg="add del mod">
            <ac:chgData name="Wang, Jinjing Kandy" userId="e7542f96-5e3b-42f9-84eb-993b3ab55ce7" providerId="ADAL" clId="{4E5E43F3-B592-4516-88AE-0E7A44898194}" dt="2023-05-12T07:12:30.908" v="609" actId="21"/>
            <ac:spMkLst>
              <pc:docMk/>
              <pc:sldMasterMk cId="1467915953" sldId="2147483648"/>
              <pc:sldLayoutMk cId="3218541457" sldId="2147483649"/>
              <ac:spMk id="10" creationId="{61AD66AA-3CF0-38A7-12C2-A9734E6A5437}"/>
            </ac:spMkLst>
          </pc:spChg>
          <pc:spChg chg="add del mod">
            <ac:chgData name="Wang, Jinjing Kandy" userId="e7542f96-5e3b-42f9-84eb-993b3ab55ce7" providerId="ADAL" clId="{4E5E43F3-B592-4516-88AE-0E7A44898194}" dt="2023-05-05T08:43:25.571" v="70"/>
            <ac:spMkLst>
              <pc:docMk/>
              <pc:sldMasterMk cId="1467915953" sldId="2147483648"/>
              <pc:sldLayoutMk cId="3218541457" sldId="2147483649"/>
              <ac:spMk id="11" creationId="{4F08EADB-047D-2287-6B58-F0D44DD928E3}"/>
            </ac:spMkLst>
          </pc:spChg>
          <pc:spChg chg="add del mod">
            <ac:chgData name="Wang, Jinjing Kandy" userId="e7542f96-5e3b-42f9-84eb-993b3ab55ce7" providerId="ADAL" clId="{4E5E43F3-B592-4516-88AE-0E7A44898194}" dt="2023-05-06T05:45:14.651" v="106"/>
            <ac:spMkLst>
              <pc:docMk/>
              <pc:sldMasterMk cId="1467915953" sldId="2147483648"/>
              <pc:sldLayoutMk cId="3218541457" sldId="2147483649"/>
              <ac:spMk id="11" creationId="{815B33C8-0594-915E-0898-EAC8887D9C3C}"/>
            </ac:spMkLst>
          </pc:spChg>
          <pc:spChg chg="mod">
            <ac:chgData name="Wang, Jinjing Kandy" userId="e7542f96-5e3b-42f9-84eb-993b3ab55ce7" providerId="ADAL" clId="{4E5E43F3-B592-4516-88AE-0E7A44898194}" dt="2023-05-05T08:43:11.992" v="68"/>
            <ac:spMkLst>
              <pc:docMk/>
              <pc:sldMasterMk cId="1467915953" sldId="2147483648"/>
              <pc:sldLayoutMk cId="3218541457" sldId="2147483649"/>
              <ac:spMk id="12" creationId="{3A28CFA0-9327-F52D-4A8F-F46ABFA43985}"/>
            </ac:spMkLst>
          </pc:spChg>
          <pc:spChg chg="add del mod">
            <ac:chgData name="Wang, Jinjing Kandy" userId="e7542f96-5e3b-42f9-84eb-993b3ab55ce7" providerId="ADAL" clId="{4E5E43F3-B592-4516-88AE-0E7A44898194}" dt="2023-05-06T05:44:55.513" v="102" actId="478"/>
            <ac:spMkLst>
              <pc:docMk/>
              <pc:sldMasterMk cId="1467915953" sldId="2147483648"/>
              <pc:sldLayoutMk cId="3218541457" sldId="2147483649"/>
              <ac:spMk id="12" creationId="{5C265FB4-3C23-0EC1-D4BA-1FF629335115}"/>
            </ac:spMkLst>
          </pc:spChg>
          <pc:spChg chg="del mod">
            <ac:chgData name="Wang, Jinjing Kandy" userId="e7542f96-5e3b-42f9-84eb-993b3ab55ce7" providerId="ADAL" clId="{4E5E43F3-B592-4516-88AE-0E7A44898194}" dt="2023-05-06T05:42:38.490" v="78" actId="478"/>
            <ac:spMkLst>
              <pc:docMk/>
              <pc:sldMasterMk cId="1467915953" sldId="2147483648"/>
              <pc:sldLayoutMk cId="3218541457" sldId="2147483649"/>
              <ac:spMk id="13" creationId="{7A81C528-6CEA-7E74-F688-944105DFF695}"/>
            </ac:spMkLst>
          </pc:spChg>
          <pc:spChg chg="add del mod">
            <ac:chgData name="Wang, Jinjing Kandy" userId="e7542f96-5e3b-42f9-84eb-993b3ab55ce7" providerId="ADAL" clId="{4E5E43F3-B592-4516-88AE-0E7A44898194}" dt="2023-05-05T08:14:26.691" v="34" actId="21"/>
            <ac:spMkLst>
              <pc:docMk/>
              <pc:sldMasterMk cId="1467915953" sldId="2147483648"/>
              <pc:sldLayoutMk cId="3218541457" sldId="2147483649"/>
              <ac:spMk id="14" creationId="{07AE5A5C-F04B-93CE-4482-0B8E3FC00E36}"/>
            </ac:spMkLst>
          </pc:spChg>
          <pc:spChg chg="del mod">
            <ac:chgData name="Wang, Jinjing Kandy" userId="e7542f96-5e3b-42f9-84eb-993b3ab55ce7" providerId="ADAL" clId="{4E5E43F3-B592-4516-88AE-0E7A44898194}" dt="2023-05-06T05:45:19.714" v="107"/>
            <ac:spMkLst>
              <pc:docMk/>
              <pc:sldMasterMk cId="1467915953" sldId="2147483648"/>
              <pc:sldLayoutMk cId="3218541457" sldId="2147483649"/>
              <ac:spMk id="14" creationId="{854E8C63-A72E-89EA-3836-5CBE3922A4F5}"/>
            </ac:spMkLst>
          </pc:spChg>
          <pc:spChg chg="add del mod">
            <ac:chgData name="Wang, Jinjing Kandy" userId="e7542f96-5e3b-42f9-84eb-993b3ab55ce7" providerId="ADAL" clId="{4E5E43F3-B592-4516-88AE-0E7A44898194}" dt="2023-05-12T07:12:30.908" v="609" actId="21"/>
            <ac:spMkLst>
              <pc:docMk/>
              <pc:sldMasterMk cId="1467915953" sldId="2147483648"/>
              <pc:sldLayoutMk cId="3218541457" sldId="2147483649"/>
              <ac:spMk id="15" creationId="{21FDF2A2-F2D6-BB2B-7E62-288ACA83040F}"/>
            </ac:spMkLst>
          </pc:spChg>
          <pc:spChg chg="mod ord">
            <ac:chgData name="Wang, Jinjing Kandy" userId="e7542f96-5e3b-42f9-84eb-993b3ab55ce7" providerId="ADAL" clId="{4E5E43F3-B592-4516-88AE-0E7A44898194}" dt="2023-05-06T06:21:25.115" v="213" actId="14861"/>
            <ac:spMkLst>
              <pc:docMk/>
              <pc:sldMasterMk cId="1467915953" sldId="2147483648"/>
              <pc:sldLayoutMk cId="3218541457" sldId="2147483649"/>
              <ac:spMk id="16" creationId="{060E3906-D3B4-1135-056B-6B526DE52863}"/>
            </ac:spMkLst>
          </pc:spChg>
          <pc:spChg chg="add del mod">
            <ac:chgData name="Wang, Jinjing Kandy" userId="e7542f96-5e3b-42f9-84eb-993b3ab55ce7" providerId="ADAL" clId="{4E5E43F3-B592-4516-88AE-0E7A44898194}" dt="2023-05-05T08:43:25.571" v="70"/>
            <ac:spMkLst>
              <pc:docMk/>
              <pc:sldMasterMk cId="1467915953" sldId="2147483648"/>
              <pc:sldLayoutMk cId="3218541457" sldId="2147483649"/>
              <ac:spMk id="16" creationId="{6135BF18-0F92-5DAF-3A02-032BE39C8A05}"/>
            </ac:spMkLst>
          </pc:spChg>
          <pc:spChg chg="add del mod">
            <ac:chgData name="Wang, Jinjing Kandy" userId="e7542f96-5e3b-42f9-84eb-993b3ab55ce7" providerId="ADAL" clId="{4E5E43F3-B592-4516-88AE-0E7A44898194}" dt="2023-05-12T07:12:30.908" v="609" actId="21"/>
            <ac:spMkLst>
              <pc:docMk/>
              <pc:sldMasterMk cId="1467915953" sldId="2147483648"/>
              <pc:sldLayoutMk cId="3218541457" sldId="2147483649"/>
              <ac:spMk id="17" creationId="{C6FF16C4-BAA1-8E9C-402A-2E579922334D}"/>
            </ac:spMkLst>
          </pc:spChg>
          <pc:spChg chg="add del mod">
            <ac:chgData name="Wang, Jinjing Kandy" userId="e7542f96-5e3b-42f9-84eb-993b3ab55ce7" providerId="ADAL" clId="{4E5E43F3-B592-4516-88AE-0E7A44898194}" dt="2023-05-12T07:12:30.908" v="609" actId="21"/>
            <ac:spMkLst>
              <pc:docMk/>
              <pc:sldMasterMk cId="1467915953" sldId="2147483648"/>
              <pc:sldLayoutMk cId="3218541457" sldId="2147483649"/>
              <ac:spMk id="18" creationId="{21B470FB-D512-66BB-C53C-E10324679D38}"/>
            </ac:spMkLst>
          </pc:spChg>
          <pc:spChg chg="add mod">
            <ac:chgData name="Wang, Jinjing Kandy" userId="e7542f96-5e3b-42f9-84eb-993b3ab55ce7" providerId="ADAL" clId="{4E5E43F3-B592-4516-88AE-0E7A44898194}" dt="2023-05-06T06:20:12.523" v="183" actId="14100"/>
            <ac:spMkLst>
              <pc:docMk/>
              <pc:sldMasterMk cId="1467915953" sldId="2147483648"/>
              <pc:sldLayoutMk cId="3218541457" sldId="2147483649"/>
              <ac:spMk id="19" creationId="{E791BB36-FFA4-0417-9928-80E926643707}"/>
            </ac:spMkLst>
          </pc:spChg>
          <pc:spChg chg="add mod ord">
            <ac:chgData name="Wang, Jinjing Kandy" userId="e7542f96-5e3b-42f9-84eb-993b3ab55ce7" providerId="ADAL" clId="{4E5E43F3-B592-4516-88AE-0E7A44898194}" dt="2023-05-06T06:58:54.397" v="242" actId="14100"/>
            <ac:spMkLst>
              <pc:docMk/>
              <pc:sldMasterMk cId="1467915953" sldId="2147483648"/>
              <pc:sldLayoutMk cId="3218541457" sldId="2147483649"/>
              <ac:spMk id="20" creationId="{6B8A7E19-C57F-A2BB-A24B-F0189780EDE7}"/>
            </ac:spMkLst>
          </pc:spChg>
          <pc:spChg chg="add del mod">
            <ac:chgData name="Wang, Jinjing Kandy" userId="e7542f96-5e3b-42f9-84eb-993b3ab55ce7" providerId="ADAL" clId="{4E5E43F3-B592-4516-88AE-0E7A44898194}" dt="2023-05-06T06:19:42.387" v="182" actId="478"/>
            <ac:spMkLst>
              <pc:docMk/>
              <pc:sldMasterMk cId="1467915953" sldId="2147483648"/>
              <pc:sldLayoutMk cId="3218541457" sldId="2147483649"/>
              <ac:spMk id="21" creationId="{14E498FC-4A40-7AF4-1CAF-3D1B9CA4C3A8}"/>
            </ac:spMkLst>
          </pc:spChg>
          <pc:spChg chg="add del mod">
            <ac:chgData name="Wang, Jinjing Kandy" userId="e7542f96-5e3b-42f9-84eb-993b3ab55ce7" providerId="ADAL" clId="{4E5E43F3-B592-4516-88AE-0E7A44898194}" dt="2023-05-06T06:19:42.387" v="182" actId="478"/>
            <ac:spMkLst>
              <pc:docMk/>
              <pc:sldMasterMk cId="1467915953" sldId="2147483648"/>
              <pc:sldLayoutMk cId="3218541457" sldId="2147483649"/>
              <ac:spMk id="22" creationId="{5AD48C36-DEA4-7FF2-71A4-7FA086B91133}"/>
            </ac:spMkLst>
          </pc:spChg>
          <pc:spChg chg="add del mod">
            <ac:chgData name="Wang, Jinjing Kandy" userId="e7542f96-5e3b-42f9-84eb-993b3ab55ce7" providerId="ADAL" clId="{4E5E43F3-B592-4516-88AE-0E7A44898194}" dt="2023-05-06T06:19:42.387" v="182" actId="478"/>
            <ac:spMkLst>
              <pc:docMk/>
              <pc:sldMasterMk cId="1467915953" sldId="2147483648"/>
              <pc:sldLayoutMk cId="3218541457" sldId="2147483649"/>
              <ac:spMk id="23" creationId="{4E7CE6B0-3BE9-5081-EFBA-E53B95A524D2}"/>
            </ac:spMkLst>
          </pc:spChg>
          <pc:spChg chg="del mod">
            <ac:chgData name="Wang, Jinjing Kandy" userId="e7542f96-5e3b-42f9-84eb-993b3ab55ce7" providerId="ADAL" clId="{4E5E43F3-B592-4516-88AE-0E7A44898194}" dt="2023-05-06T06:56:36.824" v="223" actId="478"/>
            <ac:spMkLst>
              <pc:docMk/>
              <pc:sldMasterMk cId="1467915953" sldId="2147483648"/>
              <pc:sldLayoutMk cId="3218541457" sldId="2147483649"/>
              <ac:spMk id="27" creationId="{D0156CD4-AE0E-EB4A-A90F-AEE58328B4E0}"/>
            </ac:spMkLst>
          </pc:spChg>
          <pc:spChg chg="del mod">
            <ac:chgData name="Wang, Jinjing Kandy" userId="e7542f96-5e3b-42f9-84eb-993b3ab55ce7" providerId="ADAL" clId="{4E5E43F3-B592-4516-88AE-0E7A44898194}" dt="2023-05-06T06:56:35.210" v="222" actId="478"/>
            <ac:spMkLst>
              <pc:docMk/>
              <pc:sldMasterMk cId="1467915953" sldId="2147483648"/>
              <pc:sldLayoutMk cId="3218541457" sldId="2147483649"/>
              <ac:spMk id="28" creationId="{CC54840B-E9B1-0765-B1DF-827DB8EDCF73}"/>
            </ac:spMkLst>
          </pc:spChg>
          <pc:spChg chg="mod">
            <ac:chgData name="Wang, Jinjing Kandy" userId="e7542f96-5e3b-42f9-84eb-993b3ab55ce7" providerId="ADAL" clId="{4E5E43F3-B592-4516-88AE-0E7A44898194}" dt="2023-05-06T06:59:10.608" v="259" actId="14100"/>
            <ac:spMkLst>
              <pc:docMk/>
              <pc:sldMasterMk cId="1467915953" sldId="2147483648"/>
              <pc:sldLayoutMk cId="3218541457" sldId="2147483649"/>
              <ac:spMk id="29" creationId="{D219DDB1-C85A-6661-B4CD-D3A25DFC433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30" creationId="{B12DB690-1DAF-55E1-9BD0-B2F17563D8E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31" creationId="{B6595712-DD0D-1E11-8E17-746A6C1E8BA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32" creationId="{2825950D-9FC0-884D-BBF2-D7886D0A6980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33" creationId="{BA7EDF35-9429-09A4-58C5-865C214977A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34" creationId="{FCC6252A-0587-F5E5-D0B3-942623C56EB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35" creationId="{11424F16-E12F-F4A0-9121-DC180CB7840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36" creationId="{93663FCB-8863-097C-0307-0A96F915844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37" creationId="{568209AC-344A-8BA9-6BF7-D644F18FEAF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38" creationId="{D5709BB5-F1EB-E3B8-DAE2-7B9597A9A470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39" creationId="{73F6B73A-B4B0-D238-5659-0FAE7C1E9D35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40" creationId="{63516B56-9E63-58E3-37E0-7364C515242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41" creationId="{D14AC15F-C229-A48E-6EDC-7B6472384B9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42" creationId="{8026F152-2DD9-0754-E14E-40077B58BB3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43" creationId="{3E9CFBD4-F89B-7E26-2F05-90E1BC8F9930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44" creationId="{6E03D20E-EF4A-6C27-727B-2E3FFCC4239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45" creationId="{30FD06D2-CEC7-DD4E-DD05-37BB8637684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46" creationId="{519EE5DE-4F25-0007-07C4-AE94236E65E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47" creationId="{4FA2BEEC-2004-58EE-9DD5-279EDE6D8A7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48" creationId="{495D5AC6-D83C-9B9B-E5B3-CC4C33BA618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49" creationId="{2FE41A37-2797-04CD-A25E-1D91ACAC27A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50" creationId="{95733FA7-AF19-590F-FB1C-B31BE57CC12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51" creationId="{985E6503-6448-7748-0604-E7C612867D5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52" creationId="{F5EFF772-C6DC-5B03-F7BD-D276870FC14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53" creationId="{FCEA5D7A-A3A9-D030-19FD-0B4CCE2FE92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54" creationId="{13EF4CCD-D72A-D87F-8DEB-66B52EB5B13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55" creationId="{1296D632-E264-E925-C301-8CE55239312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56" creationId="{92664E07-8F0E-8DF7-EC92-5A4FDB516A8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57" creationId="{B5C9BBF2-9955-3EA3-4390-3EE1D18D145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58" creationId="{3C9BDA11-62D7-5B6C-7095-B028148A8DB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59" creationId="{6D878D01-A94F-CD9F-86A1-74286EB8AA2B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60" creationId="{5FD9BC80-7D01-A412-E0B8-592A1C0B71B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61" creationId="{BF646C63-71F9-94E0-5B2F-31EAD4D9F22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62" creationId="{A5F37ABA-03CA-CC2D-3E54-C1CE7295431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63" creationId="{CB712A5D-718B-3082-5BFA-E4F9A0559AB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64" creationId="{62C9814D-3DD2-9445-6B1C-CB815FF81D1B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65" creationId="{00899BBA-C90A-BFA3-F564-EFC635CD8FE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66" creationId="{C88CEC0A-C02C-DBD7-41F1-23807147CDB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67" creationId="{FCB7D4D4-888F-4C5E-71FC-4C4E4DD85C70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68" creationId="{ECDF45A7-D44B-FA32-0E27-363D16A75A0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69" creationId="{B4DA0490-A25F-546C-007F-661A272ACBB0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70" creationId="{FD0EC956-AC56-38CC-3F65-61217A3E527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71" creationId="{B080F5D2-74F2-4F9B-5190-AEFDA21E858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72" creationId="{95D471B9-B5DC-91FB-7CF2-AE050BBEB1B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73" creationId="{45ADB371-3192-3C07-82C6-A34A4CCD747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74" creationId="{D3F48A26-FDCA-C03E-9FF2-01E7A52CAED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75" creationId="{A5312153-75A7-CCB1-3005-363D8C4394F5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76" creationId="{453BE737-AE4D-E5A5-7BA4-C3EEC8AFF4B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77" creationId="{B1A6A396-69D1-FF21-D66A-83FD1BE3943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78" creationId="{64B7224A-4EF0-A096-67EC-B514A5D7D156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79" creationId="{7A24D34E-F549-0691-D823-287DCB6084E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80" creationId="{4E793C27-095E-AB4B-139E-38AF6C7A2F1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81" creationId="{8FA64D39-6160-EE93-9905-F4350880B22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82" creationId="{41A324B1-8C5E-E57D-46A6-8C112A54824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83" creationId="{85C29E74-12B0-A734-97AB-3AF382A29B86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84" creationId="{E24EE5E8-9F08-A452-D8F6-95600775CCA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85" creationId="{9948FEE8-392E-1BB3-8435-9F299D67B99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86" creationId="{D72CD5B6-9DBB-CF50-3146-08B4E3492A55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87" creationId="{96BC0156-045D-B338-AE74-803E2D69DAD0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88" creationId="{EC7DF029-D38B-ACC9-F672-3DD1161617D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89" creationId="{314E814D-EE28-DFCC-766C-D3BA1810417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90" creationId="{A3055E9B-1D00-85A3-D6B2-8F6FFEA1213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91" creationId="{75FA770A-6375-903D-C277-067804D947B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92" creationId="{E90A336F-2592-B3B6-5D58-87DA8B94504B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93" creationId="{78FEA85E-BDDF-316E-11FB-AA0684B3BE5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94" creationId="{D3DC1A98-F9B2-928E-CEC3-645509DE2B0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95" creationId="{53FA65D8-5A71-3591-2B31-EFA68F85A9B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96" creationId="{7579A886-CD9B-38B5-FAB5-69CF4DA1575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97" creationId="{7D90B3B9-C1FC-134A-D14C-5C128762080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98" creationId="{CDFCA88D-CE75-42B0-A535-B4265B302A8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99" creationId="{4DC30CBB-9F3D-4688-6373-2A0D6898752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00" creationId="{1DF6877D-1D1B-57D9-1C70-FD3C770421C5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01" creationId="{7D79491A-A3D8-65D8-0836-35FDEB0C586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02" creationId="{2B077DEB-12A8-4A62-4D2F-079FE97678B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03" creationId="{2FA5885A-4FB6-B343-5B21-75FBB304E96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04" creationId="{08CC8AE2-04A8-756D-2E6F-6A73D5206F9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05" creationId="{A8BCAF51-8F05-E636-FC61-2445781155F6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06" creationId="{4A76E062-2B31-049D-C900-D58943DF41A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07" creationId="{00071827-46E1-ECC8-295F-2A1EEF08383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08" creationId="{9944210F-9962-1527-3D6D-01707845FBF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09" creationId="{B6D07DDF-71A8-EBDF-9EAE-3F3565BD6DB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10" creationId="{7729152E-35FA-7DB9-8B9C-2275F3FC262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11" creationId="{4A2D1905-4D29-FB1F-FF09-3EBE4647A82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12" creationId="{B416B065-26D8-EF1E-D53F-748C05F05826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13" creationId="{01AF17B4-0F06-0CB9-402B-EE0C1B8A1FD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14" creationId="{55A0C818-264B-E1C2-4C34-E53F545B529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15" creationId="{2C42896F-F86C-67C8-A6A7-E703A8E043C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16" creationId="{23DA7E2E-39E2-6F47-0BD9-BD89228590E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17" creationId="{0DEA2C98-02F5-6956-03CF-2E957CC8624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18" creationId="{4247945A-A8A9-B96C-61EC-6F09BDD819B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19" creationId="{2CB143A5-67ED-111C-430F-348DF25A2EF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20" creationId="{F20190A8-3B01-F3EB-2E68-705A2ABFE5C5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21" creationId="{19434493-3003-3233-9CFA-1EB426880CA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22" creationId="{09402E4C-4718-4220-EBF5-A80854B7059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23" creationId="{6183F7FF-9F41-B79F-8B68-8F45F2E0CE5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24" creationId="{7E4CD403-F34F-93F4-4249-45537D5E9CD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25" creationId="{3FDA021E-68D3-1DB2-C001-F2AB7BDBDB6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26" creationId="{3854DE4E-FD5F-76A6-B753-35B4E01ADA9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27" creationId="{7DC45CCB-1849-A306-2DAF-2060534DC7A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28" creationId="{387C32E9-6024-56AC-D2DA-369AAB894BD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29" creationId="{493E59E5-EF41-5FCB-7866-40522F55DEB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30" creationId="{0756EEC9-0C40-768C-C9BE-932EADA60F0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31" creationId="{D5D737F4-6562-B7E1-1AFF-7CFDC337A1A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32" creationId="{60124A28-3110-AE87-A858-E117D3AB8D6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33" creationId="{EAC187F4-BAF9-42F9-24B7-1392C4F2DD4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34" creationId="{C7CD7AC6-8651-14E8-4C82-06189B444F7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35" creationId="{FF5A403A-50AD-DCEB-7364-A77B63BA323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36" creationId="{845C6229-DE68-7E98-BD1E-A1860211125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37" creationId="{7C570F4E-CF2C-32E1-E83F-11EE1741740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38" creationId="{7A30BCF6-B6AC-3138-F53B-443D79265C9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39" creationId="{1CDD0BF5-F1C1-151C-B4D6-FAED11A8B4B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40" creationId="{E7578DD6-2F74-34A8-AA8E-67A9ADAB499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41" creationId="{817AC1C0-07E0-9901-E33E-8C2B7C3E3A9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42" creationId="{E04503A9-E986-193A-C11B-2A8721890BA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43" creationId="{BB70A149-E31C-2350-51F6-78806FE7B78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44" creationId="{A8B38A14-6F53-73CB-8D4E-A55C34440C06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45" creationId="{81785A54-1324-2229-8295-B856A605100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46" creationId="{487CDB5A-1A2C-8408-3FE2-02E0600851E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47" creationId="{1D8D4FBD-04C7-813B-3F8B-73CA7A617DC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48" creationId="{3DB173FE-6C22-482F-5CDD-3E333EE7D13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49" creationId="{49323F21-8386-EC99-F93D-06A40E5F1F96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50" creationId="{9D08BB1D-CF64-1073-C19A-D3B8FB2EAD65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51" creationId="{D35524F7-B4A2-8217-6E77-5B21FBF8E0C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52" creationId="{FF61A600-F504-936C-7CD1-4313A3BB662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53" creationId="{62D80BE0-A8C2-B394-B58A-EB28E16BFF3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54" creationId="{89DFA64E-B434-AD5E-E672-AF651D160D8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55" creationId="{05971C7F-9816-6A62-5C4B-9FA795EB1DA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56" creationId="{CBE14659-2E8D-7257-9DAD-EBDA5FE9DC06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57" creationId="{F8F21162-224B-D6A7-BD47-77F30F37E7D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58" creationId="{B2B510C9-1379-3E27-80CB-62B1EBF143A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59" creationId="{6B722C0F-5DB4-DE9B-7ADF-001A1E65E75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60" creationId="{CBD7D501-602E-D6D0-6609-1980B1D1E23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61" creationId="{3F031403-D3AE-54BC-4ADB-6AD4B8FEA1A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62" creationId="{AF8F78E5-0A01-8949-E35C-3D8A8381CFF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63" creationId="{A32732F1-4316-998F-2988-43572E2526C5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64" creationId="{E11FBAF0-59BC-484C-F56A-15BA53B8F82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65" creationId="{AFC90E91-4CEC-8266-D756-056AE756D96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66" creationId="{9BAD0D11-B83C-640A-5D80-9DEFECE9E0B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67" creationId="{2F3C3736-E61F-2F20-6169-88880A02231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68" creationId="{8A380EDE-BEC2-73CA-AF78-A16044EF026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69" creationId="{E28A4851-B42C-29D9-78F6-239CA15DC1F5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70" creationId="{8FA40161-B811-E329-3349-269E7B39D1D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71" creationId="{4F3A2A4C-ACD8-50E4-AC20-E84B5EF938A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72" creationId="{5828E41E-4851-D06F-7965-4324668F901B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73" creationId="{3FCF46E7-81B8-9AA5-CC60-9C022233641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74" creationId="{6BC98604-D215-1938-61FD-64893E6435A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75" creationId="{EB6BE29A-A04B-6D33-2275-DA72C7DDAEA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76" creationId="{D5FD9C22-5757-02BD-1CC1-453CEDAE5E36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77" creationId="{18FF8429-7320-80A2-FC83-82B824D435E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78" creationId="{F04450E1-6879-7982-5F05-85FB1C469F0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79" creationId="{4701E2A9-D13E-1614-49CF-FC88540B4F8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80" creationId="{2BE987A2-854D-D138-393C-7398D6E708B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81" creationId="{BD50BB28-AB4F-2693-345D-077966E312A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82" creationId="{4D24CE7B-4E1B-D563-FFAF-5F321E0ADBB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83" creationId="{D80D24AD-9B79-7F97-0903-D4391EDD1AB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84" creationId="{7457839E-5F37-57F8-192E-5F4F4AFC5E50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85" creationId="{F1E917C0-1F9E-57CC-0026-F261678CA27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86" creationId="{CFE4940F-7A16-36AA-FA83-4143AF9AF5A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87" creationId="{579E82F3-0C5D-19CB-689C-309947C131B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88" creationId="{B80539AF-4638-4FE0-ED5E-A109974A713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89" creationId="{42577565-1EAD-20B3-CE86-9D4137EF6AB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90" creationId="{5DE7A115-31AD-CC33-6A2F-E4347D1210CD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91" creationId="{83C6D9B4-151F-B500-013F-34C003935A9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92" creationId="{B84C5FFA-A879-F0E5-2CEC-50387999F4A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93" creationId="{75CCE870-0E4C-119F-52A9-18839AFFBFEB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94" creationId="{0A6A0AE4-26F8-C74B-0933-2393A81ECA8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95" creationId="{BF9BF30C-F0F3-78D9-174B-8D04CB0B209E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96" creationId="{452222A7-8404-F66C-4E8F-C06EEF3DFCB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97" creationId="{86DCDCEE-1E6A-735B-61D7-8201E610051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98" creationId="{B7C32A4F-FC56-965F-B509-15F8D1D4C45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199" creationId="{CD47499E-592B-1070-3FCA-86AE01D0D1E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00" creationId="{51F529C0-414A-5E48-F644-E686CD67D3D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01" creationId="{130E30F4-E311-2D0B-0771-C5762204914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02" creationId="{FD0C5980-F848-50F2-1BDD-68081AE76900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03" creationId="{1A5FA952-B1BB-48C3-9E62-F2047116BC9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04" creationId="{F0D01A73-EC09-2778-734A-C83713B01E9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05" creationId="{0776BB68-1E52-3E33-FEDD-B2CB3DEC9A3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06" creationId="{88DA2815-FE49-B887-6B0F-22A5A1F2F55B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07" creationId="{E08DFF1F-3B1B-F5FD-2E26-AD1B1F3A30D0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08" creationId="{77DB9913-CA24-653C-7453-73595D563E78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09" creationId="{9D9047C1-6CD2-96BB-8E7E-5A7CD6A777B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10" creationId="{BC6BF14D-2932-1F91-2926-3C22CFB319A6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11" creationId="{971F51A9-FFFD-C4A8-A861-538AEDBB40CC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12" creationId="{4E37453D-36B7-FD65-E18E-024C2994AF9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13" creationId="{A3FFF136-2439-27D4-872C-A3EDED6A2C6B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14" creationId="{8CB9827E-150D-ECD7-DD10-9521D48C698F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15" creationId="{2D724AF4-9CF5-F29A-59A7-7F6EC7B5BE94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16" creationId="{AFEAD90B-CC68-3289-F1F2-EEEFA7D56B15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17" creationId="{F5B0FB73-627D-A79E-6364-C504D2E3003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18" creationId="{5936EB67-BC9A-4889-6985-26AC479CAB0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19" creationId="{77CEAC2C-A7B5-E633-37AC-421471C3F9D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20" creationId="{6EC31B69-CEBC-B538-F1F7-3182C42999B1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21" creationId="{A384BC89-E67B-7220-21C2-CA127105DD09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22" creationId="{2DAA8668-260D-B8AB-6AB8-FF4CE8DDAFF2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23" creationId="{165CAC59-D9BA-5667-8D9C-3D67B5A6286A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24" creationId="{EAC99478-F773-4823-8179-931064376A27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25" creationId="{A9F0E611-E080-4E18-2EE7-84009B978583}"/>
            </ac:spMkLst>
          </pc:spChg>
          <pc:spChg chg="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26" creationId="{57489045-DAE5-589E-190C-68BADCC98A77}"/>
            </ac:spMkLst>
          </pc:spChg>
          <pc:spChg chg="add 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27" creationId="{4A74FFE8-8AC3-6E5E-C241-82FDE250EE3A}"/>
            </ac:spMkLst>
          </pc:spChg>
          <pc:spChg chg="add 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28" creationId="{34053867-7C9F-CA28-377B-131C87AAF077}"/>
            </ac:spMkLst>
          </pc:spChg>
          <pc:spChg chg="add 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29" creationId="{0E2EB853-2F27-ED00-5F99-E40BEAFF7E57}"/>
            </ac:spMkLst>
          </pc:spChg>
          <pc:spChg chg="add 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30" creationId="{A2859001-064A-F58D-6938-444BDF6C2BD4}"/>
            </ac:spMkLst>
          </pc:spChg>
          <pc:spChg chg="add 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31" creationId="{01489E55-D033-233F-3F64-3888DE6FCBFD}"/>
            </ac:spMkLst>
          </pc:spChg>
          <pc:spChg chg="add 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32" creationId="{2F9D6E24-5C43-1B05-F023-9C5C62F250EB}"/>
            </ac:spMkLst>
          </pc:spChg>
          <pc:spChg chg="add 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33" creationId="{A6174764-996C-DA86-6EB9-CD68E1E07378}"/>
            </ac:spMkLst>
          </pc:spChg>
          <pc:spChg chg="add 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34" creationId="{86D72761-D0C0-C73D-2764-F9769FFFD7AF}"/>
            </ac:spMkLst>
          </pc:spChg>
          <pc:spChg chg="add mod">
            <ac:chgData name="Wang, Jinjing Kandy" userId="e7542f96-5e3b-42f9-84eb-993b3ab55ce7" providerId="ADAL" clId="{4E5E43F3-B592-4516-88AE-0E7A44898194}" dt="2023-05-06T06:58:16.032" v="234" actId="571"/>
            <ac:spMkLst>
              <pc:docMk/>
              <pc:sldMasterMk cId="1467915953" sldId="2147483648"/>
              <pc:sldLayoutMk cId="3218541457" sldId="2147483649"/>
              <ac:spMk id="235" creationId="{C1AE3912-6119-7C48-3A47-4EBB45AC3742}"/>
            </ac:spMkLst>
          </pc:spChg>
          <pc:grpChg chg="add mod">
            <ac:chgData name="Wang, Jinjing Kandy" userId="e7542f96-5e3b-42f9-84eb-993b3ab55ce7" providerId="ADAL" clId="{4E5E43F3-B592-4516-88AE-0E7A44898194}" dt="2023-05-06T06:58:16.032" v="234" actId="571"/>
            <ac:grpSpMkLst>
              <pc:docMk/>
              <pc:sldMasterMk cId="1467915953" sldId="2147483648"/>
              <pc:sldLayoutMk cId="3218541457" sldId="2147483649"/>
              <ac:grpSpMk id="26" creationId="{9656C3CF-337F-F7D9-ADFB-DBF81B8989F1}"/>
            </ac:grpSpMkLst>
          </pc:grpChg>
          <pc:picChg chg="add del mod">
            <ac:chgData name="Wang, Jinjing Kandy" userId="e7542f96-5e3b-42f9-84eb-993b3ab55ce7" providerId="ADAL" clId="{4E5E43F3-B592-4516-88AE-0E7A44898194}" dt="2023-05-05T08:10:34.479" v="14"/>
            <ac:picMkLst>
              <pc:docMk/>
              <pc:sldMasterMk cId="1467915953" sldId="2147483648"/>
              <pc:sldLayoutMk cId="3218541457" sldId="2147483649"/>
              <ac:picMk id="11" creationId="{349401DD-D011-2A8E-F41B-09E8635826B8}"/>
            </ac:picMkLst>
          </pc:picChg>
          <pc:picChg chg="add del mod">
            <ac:chgData name="Wang, Jinjing Kandy" userId="e7542f96-5e3b-42f9-84eb-993b3ab55ce7" providerId="ADAL" clId="{4E5E43F3-B592-4516-88AE-0E7A44898194}" dt="2023-05-05T08:12:31.716" v="26" actId="478"/>
            <ac:picMkLst>
              <pc:docMk/>
              <pc:sldMasterMk cId="1467915953" sldId="2147483648"/>
              <pc:sldLayoutMk cId="3218541457" sldId="2147483649"/>
              <ac:picMk id="13" creationId="{46C20D81-9A4D-7D55-6F87-902579153B14}"/>
            </ac:picMkLst>
          </pc:picChg>
          <pc:picChg chg="add del mod">
            <ac:chgData name="Wang, Jinjing Kandy" userId="e7542f96-5e3b-42f9-84eb-993b3ab55ce7" providerId="ADAL" clId="{4E5E43F3-B592-4516-88AE-0E7A44898194}" dt="2023-05-06T06:22:23.825" v="219"/>
            <ac:picMkLst>
              <pc:docMk/>
              <pc:sldMasterMk cId="1467915953" sldId="2147483648"/>
              <pc:sldLayoutMk cId="3218541457" sldId="2147483649"/>
              <ac:picMk id="25" creationId="{9F348D24-508A-A0BA-9E22-015D1E56046B}"/>
            </ac:picMkLst>
          </pc:picChg>
        </pc:sldLayoutChg>
        <pc:sldLayoutChg chg="addSp delSp modSp mod">
          <pc:chgData name="Wang, Jinjing Kandy" userId="e7542f96-5e3b-42f9-84eb-993b3ab55ce7" providerId="ADAL" clId="{4E5E43F3-B592-4516-88AE-0E7A44898194}" dt="2023-05-12T07:39:36.555" v="890" actId="207"/>
          <pc:sldLayoutMkLst>
            <pc:docMk/>
            <pc:sldMasterMk cId="1467915953" sldId="2147483648"/>
            <pc:sldLayoutMk cId="82374293" sldId="2147483650"/>
          </pc:sldLayoutMkLst>
          <pc:spChg chg="mod">
            <ac:chgData name="Wang, Jinjing Kandy" userId="e7542f96-5e3b-42f9-84eb-993b3ab55ce7" providerId="ADAL" clId="{4E5E43F3-B592-4516-88AE-0E7A44898194}" dt="2023-05-06T07:28:34.380" v="606" actId="207"/>
            <ac:spMkLst>
              <pc:docMk/>
              <pc:sldMasterMk cId="1467915953" sldId="2147483648"/>
              <pc:sldLayoutMk cId="82374293" sldId="2147483650"/>
              <ac:spMk id="2" creationId="{95DC6DA8-D137-41D2-A934-63CB8FFB8B81}"/>
            </ac:spMkLst>
          </pc:spChg>
          <pc:spChg chg="mod ord">
            <ac:chgData name="Wang, Jinjing Kandy" userId="e7542f96-5e3b-42f9-84eb-993b3ab55ce7" providerId="ADAL" clId="{4E5E43F3-B592-4516-88AE-0E7A44898194}" dt="2023-05-06T07:23:19.949" v="521" actId="14100"/>
            <ac:spMkLst>
              <pc:docMk/>
              <pc:sldMasterMk cId="1467915953" sldId="2147483648"/>
              <pc:sldLayoutMk cId="82374293" sldId="2147483650"/>
              <ac:spMk id="3" creationId="{0CED916A-3E34-4B9E-8F9F-7A8921A30F99}"/>
            </ac:spMkLst>
          </pc:spChg>
          <pc:spChg chg="add del mod">
            <ac:chgData name="Wang, Jinjing Kandy" userId="e7542f96-5e3b-42f9-84eb-993b3ab55ce7" providerId="ADAL" clId="{4E5E43F3-B592-4516-88AE-0E7A44898194}" dt="2023-05-06T05:47:33.046" v="124" actId="478"/>
            <ac:spMkLst>
              <pc:docMk/>
              <pc:sldMasterMk cId="1467915953" sldId="2147483648"/>
              <pc:sldLayoutMk cId="82374293" sldId="2147483650"/>
              <ac:spMk id="7" creationId="{C24E2712-49A5-256B-5089-09B9D9A68FC2}"/>
            </ac:spMkLst>
          </pc:spChg>
          <pc:spChg chg="add mod ord">
            <ac:chgData name="Wang, Jinjing Kandy" userId="e7542f96-5e3b-42f9-84eb-993b3ab55ce7" providerId="ADAL" clId="{4E5E43F3-B592-4516-88AE-0E7A44898194}" dt="2023-05-06T07:06:45.539" v="311" actId="167"/>
            <ac:spMkLst>
              <pc:docMk/>
              <pc:sldMasterMk cId="1467915953" sldId="2147483648"/>
              <pc:sldLayoutMk cId="82374293" sldId="2147483650"/>
              <ac:spMk id="8" creationId="{177AF214-3F40-3C15-2600-8B4B35DA8E0F}"/>
            </ac:spMkLst>
          </pc:spChg>
          <pc:spChg chg="add mod ord">
            <ac:chgData name="Wang, Jinjing Kandy" userId="e7542f96-5e3b-42f9-84eb-993b3ab55ce7" providerId="ADAL" clId="{4E5E43F3-B592-4516-88AE-0E7A44898194}" dt="2023-05-06T07:21:38.997" v="491" actId="166"/>
            <ac:spMkLst>
              <pc:docMk/>
              <pc:sldMasterMk cId="1467915953" sldId="2147483648"/>
              <pc:sldLayoutMk cId="82374293" sldId="2147483650"/>
              <ac:spMk id="9" creationId="{027DCA99-1AD0-F475-E14A-7474E89E1A66}"/>
            </ac:spMkLst>
          </pc:spChg>
          <pc:spChg chg="mod">
            <ac:chgData name="Wang, Jinjing Kandy" userId="e7542f96-5e3b-42f9-84eb-993b3ab55ce7" providerId="ADAL" clId="{4E5E43F3-B592-4516-88AE-0E7A44898194}" dt="2023-05-12T07:39:36.555" v="890" actId="207"/>
            <ac:spMkLst>
              <pc:docMk/>
              <pc:sldMasterMk cId="1467915953" sldId="2147483648"/>
              <pc:sldLayoutMk cId="82374293" sldId="2147483650"/>
              <ac:spMk id="11" creationId="{5E35318C-CCED-D0AD-63BE-8148F268BD15}"/>
            </ac:spMkLst>
          </pc:spChg>
          <pc:spChg chg="mod">
            <ac:chgData name="Wang, Jinjing Kandy" userId="e7542f96-5e3b-42f9-84eb-993b3ab55ce7" providerId="ADAL" clId="{4E5E43F3-B592-4516-88AE-0E7A44898194}" dt="2023-05-12T07:39:36.555" v="890" actId="207"/>
            <ac:spMkLst>
              <pc:docMk/>
              <pc:sldMasterMk cId="1467915953" sldId="2147483648"/>
              <pc:sldLayoutMk cId="82374293" sldId="2147483650"/>
              <ac:spMk id="12" creationId="{A7BB028F-00DF-31AF-F46F-07E0ABE0CF28}"/>
            </ac:spMkLst>
          </pc:spChg>
          <pc:spChg chg="mod">
            <ac:chgData name="Wang, Jinjing Kandy" userId="e7542f96-5e3b-42f9-84eb-993b3ab55ce7" providerId="ADAL" clId="{4E5E43F3-B592-4516-88AE-0E7A44898194}" dt="2023-05-12T07:39:36.555" v="890" actId="207"/>
            <ac:spMkLst>
              <pc:docMk/>
              <pc:sldMasterMk cId="1467915953" sldId="2147483648"/>
              <pc:sldLayoutMk cId="82374293" sldId="2147483650"/>
              <ac:spMk id="13" creationId="{06D37AD5-02C9-E359-957A-D374DD52AD77}"/>
            </ac:spMkLst>
          </pc:spChg>
          <pc:spChg chg="mod">
            <ac:chgData name="Wang, Jinjing Kandy" userId="e7542f96-5e3b-42f9-84eb-993b3ab55ce7" providerId="ADAL" clId="{4E5E43F3-B592-4516-88AE-0E7A44898194}" dt="2023-05-12T07:39:36.555" v="890" actId="207"/>
            <ac:spMkLst>
              <pc:docMk/>
              <pc:sldMasterMk cId="1467915953" sldId="2147483648"/>
              <pc:sldLayoutMk cId="82374293" sldId="2147483650"/>
              <ac:spMk id="14" creationId="{A6D0FEF1-C1BF-97D4-B15D-46A201C08532}"/>
            </ac:spMkLst>
          </pc:spChg>
          <pc:spChg chg="mod">
            <ac:chgData name="Wang, Jinjing Kandy" userId="e7542f96-5e3b-42f9-84eb-993b3ab55ce7" providerId="ADAL" clId="{4E5E43F3-B592-4516-88AE-0E7A44898194}" dt="2023-05-12T07:39:36.555" v="890" actId="207"/>
            <ac:spMkLst>
              <pc:docMk/>
              <pc:sldMasterMk cId="1467915953" sldId="2147483648"/>
              <pc:sldLayoutMk cId="82374293" sldId="2147483650"/>
              <ac:spMk id="15" creationId="{429E7535-BCE1-00EB-F2D7-6D18997E645D}"/>
            </ac:spMkLst>
          </pc:spChg>
          <pc:spChg chg="add mod">
            <ac:chgData name="Wang, Jinjing Kandy" userId="e7542f96-5e3b-42f9-84eb-993b3ab55ce7" providerId="ADAL" clId="{4E5E43F3-B592-4516-88AE-0E7A44898194}" dt="2023-05-06T07:21:21.032" v="489"/>
            <ac:spMkLst>
              <pc:docMk/>
              <pc:sldMasterMk cId="1467915953" sldId="2147483648"/>
              <pc:sldLayoutMk cId="82374293" sldId="2147483650"/>
              <ac:spMk id="16" creationId="{B4726BDB-309B-576D-25F1-B6258D9554A1}"/>
            </ac:spMkLst>
          </pc:spChg>
          <pc:spChg chg="add mod">
            <ac:chgData name="Wang, Jinjing Kandy" userId="e7542f96-5e3b-42f9-84eb-993b3ab55ce7" providerId="ADAL" clId="{4E5E43F3-B592-4516-88AE-0E7A44898194}" dt="2023-05-06T07:24:15.304" v="530" actId="1076"/>
            <ac:spMkLst>
              <pc:docMk/>
              <pc:sldMasterMk cId="1467915953" sldId="2147483648"/>
              <pc:sldLayoutMk cId="82374293" sldId="2147483650"/>
              <ac:spMk id="17" creationId="{F44ECDB4-0B80-5FD0-D942-36BA4BC7BE92}"/>
            </ac:spMkLst>
          </pc:spChg>
          <pc:spChg chg="add mod">
            <ac:chgData name="Wang, Jinjing Kandy" userId="e7542f96-5e3b-42f9-84eb-993b3ab55ce7" providerId="ADAL" clId="{4E5E43F3-B592-4516-88AE-0E7A44898194}" dt="2023-05-06T07:23:15.014" v="520" actId="1076"/>
            <ac:spMkLst>
              <pc:docMk/>
              <pc:sldMasterMk cId="1467915953" sldId="2147483648"/>
              <pc:sldLayoutMk cId="82374293" sldId="2147483650"/>
              <ac:spMk id="18" creationId="{9946BC0E-BDD4-BE21-0B07-2DC5B2E40CC5}"/>
            </ac:spMkLst>
          </pc:spChg>
          <pc:grpChg chg="add mod ord">
            <ac:chgData name="Wang, Jinjing Kandy" userId="e7542f96-5e3b-42f9-84eb-993b3ab55ce7" providerId="ADAL" clId="{4E5E43F3-B592-4516-88AE-0E7A44898194}" dt="2023-05-12T07:39:36.555" v="890" actId="207"/>
            <ac:grpSpMkLst>
              <pc:docMk/>
              <pc:sldMasterMk cId="1467915953" sldId="2147483648"/>
              <pc:sldLayoutMk cId="82374293" sldId="2147483650"/>
              <ac:grpSpMk id="10" creationId="{F844DC64-5A2C-D3B1-1493-672537387DB7}"/>
            </ac:grpSpMkLst>
          </pc:grpChg>
        </pc:sldLayoutChg>
        <pc:sldLayoutChg chg="addSp delSp modSp mod">
          <pc:chgData name="Wang, Jinjing Kandy" userId="e7542f96-5e3b-42f9-84eb-993b3ab55ce7" providerId="ADAL" clId="{4E5E43F3-B592-4516-88AE-0E7A44898194}" dt="2023-05-12T08:11:49.636" v="977"/>
          <pc:sldLayoutMkLst>
            <pc:docMk/>
            <pc:sldMasterMk cId="1467915953" sldId="2147483648"/>
            <pc:sldLayoutMk cId="641220775" sldId="2147483651"/>
          </pc:sldLayoutMkLst>
          <pc:spChg chg="mod">
            <ac:chgData name="Wang, Jinjing Kandy" userId="e7542f96-5e3b-42f9-84eb-993b3ab55ce7" providerId="ADAL" clId="{4E5E43F3-B592-4516-88AE-0E7A44898194}" dt="2023-05-12T07:15:53.324" v="647" actId="1035"/>
            <ac:spMkLst>
              <pc:docMk/>
              <pc:sldMasterMk cId="1467915953" sldId="2147483648"/>
              <pc:sldLayoutMk cId="641220775" sldId="2147483651"/>
              <ac:spMk id="2" creationId="{000C7662-4F6D-4B06-BB36-235FC06BF816}"/>
            </ac:spMkLst>
          </pc:spChg>
          <pc:spChg chg="mod">
            <ac:chgData name="Wang, Jinjing Kandy" userId="e7542f96-5e3b-42f9-84eb-993b3ab55ce7" providerId="ADAL" clId="{4E5E43F3-B592-4516-88AE-0E7A44898194}" dt="2023-05-12T07:15:53.324" v="647" actId="1035"/>
            <ac:spMkLst>
              <pc:docMk/>
              <pc:sldMasterMk cId="1467915953" sldId="2147483648"/>
              <pc:sldLayoutMk cId="641220775" sldId="2147483651"/>
              <ac:spMk id="3" creationId="{9FF9930E-40DF-417D-8161-BD38EB172DC1}"/>
            </ac:spMkLst>
          </pc:spChg>
          <pc:spChg chg="add del mod">
            <ac:chgData name="Wang, Jinjing Kandy" userId="e7542f96-5e3b-42f9-84eb-993b3ab55ce7" providerId="ADAL" clId="{4E5E43F3-B592-4516-88AE-0E7A44898194}" dt="2023-05-12T08:11:07.344" v="970"/>
            <ac:spMkLst>
              <pc:docMk/>
              <pc:sldMasterMk cId="1467915953" sldId="2147483648"/>
              <pc:sldLayoutMk cId="641220775" sldId="2147483651"/>
              <ac:spMk id="4" creationId="{6B332775-8723-C6AE-6E3F-EE95F9A2E1EC}"/>
            </ac:spMkLst>
          </pc:spChg>
          <pc:spChg chg="del">
            <ac:chgData name="Wang, Jinjing Kandy" userId="e7542f96-5e3b-42f9-84eb-993b3ab55ce7" providerId="ADAL" clId="{4E5E43F3-B592-4516-88AE-0E7A44898194}" dt="2023-05-06T07:02:36.550" v="288"/>
            <ac:spMkLst>
              <pc:docMk/>
              <pc:sldMasterMk cId="1467915953" sldId="2147483648"/>
              <pc:sldLayoutMk cId="641220775" sldId="2147483651"/>
              <ac:spMk id="4" creationId="{E5279D9A-DC49-4C12-80D3-3D89C2783F3A}"/>
            </ac:spMkLst>
          </pc:spChg>
          <pc:spChg chg="add del mod">
            <ac:chgData name="Wang, Jinjing Kandy" userId="e7542f96-5e3b-42f9-84eb-993b3ab55ce7" providerId="ADAL" clId="{4E5E43F3-B592-4516-88AE-0E7A44898194}" dt="2023-05-12T08:09:57.748" v="953"/>
            <ac:spMkLst>
              <pc:docMk/>
              <pc:sldMasterMk cId="1467915953" sldId="2147483648"/>
              <pc:sldLayoutMk cId="641220775" sldId="2147483651"/>
              <ac:spMk id="5" creationId="{21B103AD-73F0-AA7D-0253-B34E86304322}"/>
            </ac:spMkLst>
          </pc:spChg>
          <pc:spChg chg="del">
            <ac:chgData name="Wang, Jinjing Kandy" userId="e7542f96-5e3b-42f9-84eb-993b3ab55ce7" providerId="ADAL" clId="{4E5E43F3-B592-4516-88AE-0E7A44898194}" dt="2023-05-06T07:02:36.550" v="288"/>
            <ac:spMkLst>
              <pc:docMk/>
              <pc:sldMasterMk cId="1467915953" sldId="2147483648"/>
              <pc:sldLayoutMk cId="641220775" sldId="2147483651"/>
              <ac:spMk id="5" creationId="{51EF8C95-8814-4768-850F-851B6434A9EE}"/>
            </ac:spMkLst>
          </pc:spChg>
          <pc:spChg chg="add del mod">
            <ac:chgData name="Wang, Jinjing Kandy" userId="e7542f96-5e3b-42f9-84eb-993b3ab55ce7" providerId="ADAL" clId="{4E5E43F3-B592-4516-88AE-0E7A44898194}" dt="2023-05-12T08:09:57.748" v="953"/>
            <ac:spMkLst>
              <pc:docMk/>
              <pc:sldMasterMk cId="1467915953" sldId="2147483648"/>
              <pc:sldLayoutMk cId="641220775" sldId="2147483651"/>
              <ac:spMk id="6" creationId="{C737B142-F79F-5553-E8FE-995D9E6D95E8}"/>
            </ac:spMkLst>
          </pc:spChg>
          <pc:spChg chg="del">
            <ac:chgData name="Wang, Jinjing Kandy" userId="e7542f96-5e3b-42f9-84eb-993b3ab55ce7" providerId="ADAL" clId="{4E5E43F3-B592-4516-88AE-0E7A44898194}" dt="2023-05-06T07:02:36.550" v="288"/>
            <ac:spMkLst>
              <pc:docMk/>
              <pc:sldMasterMk cId="1467915953" sldId="2147483648"/>
              <pc:sldLayoutMk cId="641220775" sldId="2147483651"/>
              <ac:spMk id="6" creationId="{D894C1D7-7C5A-49B3-9D05-119C615E16B1}"/>
            </ac:spMkLst>
          </pc:spChg>
          <pc:spChg chg="add mod ord">
            <ac:chgData name="Wang, Jinjing Kandy" userId="e7542f96-5e3b-42f9-84eb-993b3ab55ce7" providerId="ADAL" clId="{4E5E43F3-B592-4516-88AE-0E7A44898194}" dt="2023-05-12T08:11:27.866" v="976" actId="167"/>
            <ac:spMkLst>
              <pc:docMk/>
              <pc:sldMasterMk cId="1467915953" sldId="2147483648"/>
              <pc:sldLayoutMk cId="641220775" sldId="2147483651"/>
              <ac:spMk id="7" creationId="{BF6BB149-9FAC-6409-D0C6-EB35564BB277}"/>
            </ac:spMkLst>
          </pc:spChg>
          <pc:spChg chg="mod">
            <ac:chgData name="Wang, Jinjing Kandy" userId="e7542f96-5e3b-42f9-84eb-993b3ab55ce7" providerId="ADAL" clId="{4E5E43F3-B592-4516-88AE-0E7A44898194}" dt="2023-05-12T07:15:53.324" v="647" actId="1035"/>
            <ac:spMkLst>
              <pc:docMk/>
              <pc:sldMasterMk cId="1467915953" sldId="2147483648"/>
              <pc:sldLayoutMk cId="641220775" sldId="2147483651"/>
              <ac:spMk id="8" creationId="{49A950A1-B947-717D-E187-AD0063089D78}"/>
            </ac:spMkLst>
          </pc:spChg>
          <pc:spChg chg="add del mod ord">
            <ac:chgData name="Wang, Jinjing Kandy" userId="e7542f96-5e3b-42f9-84eb-993b3ab55ce7" providerId="ADAL" clId="{4E5E43F3-B592-4516-88AE-0E7A44898194}" dt="2023-05-12T08:11:12.695" v="972" actId="478"/>
            <ac:spMkLst>
              <pc:docMk/>
              <pc:sldMasterMk cId="1467915953" sldId="2147483648"/>
              <pc:sldLayoutMk cId="641220775" sldId="2147483651"/>
              <ac:spMk id="9" creationId="{7E28BC83-3807-E084-7726-732E25B6F900}"/>
            </ac:spMkLst>
          </pc:spChg>
          <pc:spChg chg="add mod">
            <ac:chgData name="Wang, Jinjing Kandy" userId="e7542f96-5e3b-42f9-84eb-993b3ab55ce7" providerId="ADAL" clId="{4E5E43F3-B592-4516-88AE-0E7A44898194}" dt="2023-05-06T07:03:03.510" v="289"/>
            <ac:spMkLst>
              <pc:docMk/>
              <pc:sldMasterMk cId="1467915953" sldId="2147483648"/>
              <pc:sldLayoutMk cId="641220775" sldId="2147483651"/>
              <ac:spMk id="10" creationId="{865D5109-2661-5BEE-6EB0-1135319C57AC}"/>
            </ac:spMkLst>
          </pc:spChg>
          <pc:spChg chg="add mod">
            <ac:chgData name="Wang, Jinjing Kandy" userId="e7542f96-5e3b-42f9-84eb-993b3ab55ce7" providerId="ADAL" clId="{4E5E43F3-B592-4516-88AE-0E7A44898194}" dt="2023-05-06T07:03:18.422" v="292" actId="14100"/>
            <ac:spMkLst>
              <pc:docMk/>
              <pc:sldMasterMk cId="1467915953" sldId="2147483648"/>
              <pc:sldLayoutMk cId="641220775" sldId="2147483651"/>
              <ac:spMk id="11" creationId="{5EBBEB58-9CC9-87A7-9B5D-56637C6ECE3B}"/>
            </ac:spMkLst>
          </pc:spChg>
          <pc:spChg chg="add del mod">
            <ac:chgData name="Wang, Jinjing Kandy" userId="e7542f96-5e3b-42f9-84eb-993b3ab55ce7" providerId="ADAL" clId="{4E5E43F3-B592-4516-88AE-0E7A44898194}" dt="2023-05-06T07:13:07.173" v="334" actId="478"/>
            <ac:spMkLst>
              <pc:docMk/>
              <pc:sldMasterMk cId="1467915953" sldId="2147483648"/>
              <pc:sldLayoutMk cId="641220775" sldId="2147483651"/>
              <ac:spMk id="12" creationId="{B76ECEB8-270A-720E-496C-163D81E2F90F}"/>
            </ac:spMkLst>
          </pc:spChg>
          <pc:spChg chg="add del mod">
            <ac:chgData name="Wang, Jinjing Kandy" userId="e7542f96-5e3b-42f9-84eb-993b3ab55ce7" providerId="ADAL" clId="{4E5E43F3-B592-4516-88AE-0E7A44898194}" dt="2023-05-12T08:09:57.748" v="953"/>
            <ac:spMkLst>
              <pc:docMk/>
              <pc:sldMasterMk cId="1467915953" sldId="2147483648"/>
              <pc:sldLayoutMk cId="641220775" sldId="2147483651"/>
              <ac:spMk id="12" creationId="{BD85CD4D-1B96-3740-D9F5-C0EAC8012D04}"/>
            </ac:spMkLst>
          </pc:spChg>
          <pc:spChg chg="add mod">
            <ac:chgData name="Wang, Jinjing Kandy" userId="e7542f96-5e3b-42f9-84eb-993b3ab55ce7" providerId="ADAL" clId="{4E5E43F3-B592-4516-88AE-0E7A44898194}" dt="2023-05-06T07:13:16.310" v="338" actId="207"/>
            <ac:spMkLst>
              <pc:docMk/>
              <pc:sldMasterMk cId="1467915953" sldId="2147483648"/>
              <pc:sldLayoutMk cId="641220775" sldId="2147483651"/>
              <ac:spMk id="13" creationId="{0E7BED5B-9D68-E2F2-FBF0-88F6A445060E}"/>
            </ac:spMkLst>
          </pc:spChg>
          <pc:spChg chg="add del mod">
            <ac:chgData name="Wang, Jinjing Kandy" userId="e7542f96-5e3b-42f9-84eb-993b3ab55ce7" providerId="ADAL" clId="{4E5E43F3-B592-4516-88AE-0E7A44898194}" dt="2023-05-12T08:09:57.748" v="953"/>
            <ac:spMkLst>
              <pc:docMk/>
              <pc:sldMasterMk cId="1467915953" sldId="2147483648"/>
              <pc:sldLayoutMk cId="641220775" sldId="2147483651"/>
              <ac:spMk id="13" creationId="{E421EE46-CA95-5335-1B60-C22912EFB1D2}"/>
            </ac:spMkLst>
          </pc:spChg>
          <pc:spChg chg="add mod">
            <ac:chgData name="Wang, Jinjing Kandy" userId="e7542f96-5e3b-42f9-84eb-993b3ab55ce7" providerId="ADAL" clId="{4E5E43F3-B592-4516-88AE-0E7A44898194}" dt="2023-05-06T07:13:16.310" v="338" actId="207"/>
            <ac:spMkLst>
              <pc:docMk/>
              <pc:sldMasterMk cId="1467915953" sldId="2147483648"/>
              <pc:sldLayoutMk cId="641220775" sldId="2147483651"/>
              <ac:spMk id="14" creationId="{340E0BC8-9454-EDFF-70A6-9A26D36AF7F0}"/>
            </ac:spMkLst>
          </pc:spChg>
          <pc:spChg chg="add del mod">
            <ac:chgData name="Wang, Jinjing Kandy" userId="e7542f96-5e3b-42f9-84eb-993b3ab55ce7" providerId="ADAL" clId="{4E5E43F3-B592-4516-88AE-0E7A44898194}" dt="2023-05-12T08:09:57.748" v="953"/>
            <ac:spMkLst>
              <pc:docMk/>
              <pc:sldMasterMk cId="1467915953" sldId="2147483648"/>
              <pc:sldLayoutMk cId="641220775" sldId="2147483651"/>
              <ac:spMk id="14" creationId="{34850646-746E-DCB6-2D61-9BBB2F7034B9}"/>
            </ac:spMkLst>
          </pc:spChg>
          <pc:spChg chg="add del mod">
            <ac:chgData name="Wang, Jinjing Kandy" userId="e7542f96-5e3b-42f9-84eb-993b3ab55ce7" providerId="ADAL" clId="{4E5E43F3-B592-4516-88AE-0E7A44898194}" dt="2023-05-12T08:10:56.385" v="968" actId="478"/>
            <ac:spMkLst>
              <pc:docMk/>
              <pc:sldMasterMk cId="1467915953" sldId="2147483648"/>
              <pc:sldLayoutMk cId="641220775" sldId="2147483651"/>
              <ac:spMk id="15" creationId="{670D0640-F157-E711-D949-4D3FFA0CB294}"/>
            </ac:spMkLst>
          </pc:spChg>
          <pc:spChg chg="add mod">
            <ac:chgData name="Wang, Jinjing Kandy" userId="e7542f96-5e3b-42f9-84eb-993b3ab55ce7" providerId="ADAL" clId="{4E5E43F3-B592-4516-88AE-0E7A44898194}" dt="2023-05-06T07:13:16.310" v="338" actId="207"/>
            <ac:spMkLst>
              <pc:docMk/>
              <pc:sldMasterMk cId="1467915953" sldId="2147483648"/>
              <pc:sldLayoutMk cId="641220775" sldId="2147483651"/>
              <ac:spMk id="15" creationId="{F83C1F0E-4D14-61FA-C634-A57B2020E4B1}"/>
            </ac:spMkLst>
          </pc:spChg>
          <pc:spChg chg="add mod">
            <ac:chgData name="Wang, Jinjing Kandy" userId="e7542f96-5e3b-42f9-84eb-993b3ab55ce7" providerId="ADAL" clId="{4E5E43F3-B592-4516-88AE-0E7A44898194}" dt="2023-05-06T07:13:16.310" v="338" actId="207"/>
            <ac:spMkLst>
              <pc:docMk/>
              <pc:sldMasterMk cId="1467915953" sldId="2147483648"/>
              <pc:sldLayoutMk cId="641220775" sldId="2147483651"/>
              <ac:spMk id="16" creationId="{0EC283D9-6B74-B6F4-01CE-FA045DC66FA1}"/>
            </ac:spMkLst>
          </pc:spChg>
          <pc:spChg chg="add del mod">
            <ac:chgData name="Wang, Jinjing Kandy" userId="e7542f96-5e3b-42f9-84eb-993b3ab55ce7" providerId="ADAL" clId="{4E5E43F3-B592-4516-88AE-0E7A44898194}" dt="2023-05-12T08:09:57.748" v="953"/>
            <ac:spMkLst>
              <pc:docMk/>
              <pc:sldMasterMk cId="1467915953" sldId="2147483648"/>
              <pc:sldLayoutMk cId="641220775" sldId="2147483651"/>
              <ac:spMk id="16" creationId="{E167FDAA-C3D5-811C-354E-0E987BAAA504}"/>
            </ac:spMkLst>
          </pc:spChg>
          <pc:spChg chg="add del mod">
            <ac:chgData name="Wang, Jinjing Kandy" userId="e7542f96-5e3b-42f9-84eb-993b3ab55ce7" providerId="ADAL" clId="{4E5E43F3-B592-4516-88AE-0E7A44898194}" dt="2023-05-12T08:11:07.344" v="970"/>
            <ac:spMkLst>
              <pc:docMk/>
              <pc:sldMasterMk cId="1467915953" sldId="2147483648"/>
              <pc:sldLayoutMk cId="641220775" sldId="2147483651"/>
              <ac:spMk id="17" creationId="{064FBC03-2863-0FBB-4C4A-60378144C75C}"/>
            </ac:spMkLst>
          </pc:spChg>
          <pc:spChg chg="add mod">
            <ac:chgData name="Wang, Jinjing Kandy" userId="e7542f96-5e3b-42f9-84eb-993b3ab55ce7" providerId="ADAL" clId="{4E5E43F3-B592-4516-88AE-0E7A44898194}" dt="2023-05-06T07:13:16.310" v="338" actId="207"/>
            <ac:spMkLst>
              <pc:docMk/>
              <pc:sldMasterMk cId="1467915953" sldId="2147483648"/>
              <pc:sldLayoutMk cId="641220775" sldId="2147483651"/>
              <ac:spMk id="17" creationId="{A6024BCF-CF76-4831-399D-F8D441CE9D39}"/>
            </ac:spMkLst>
          </pc:spChg>
          <pc:spChg chg="mod">
            <ac:chgData name="Wang, Jinjing Kandy" userId="e7542f96-5e3b-42f9-84eb-993b3ab55ce7" providerId="ADAL" clId="{4E5E43F3-B592-4516-88AE-0E7A44898194}" dt="2023-05-12T08:10:10.611" v="957"/>
            <ac:spMkLst>
              <pc:docMk/>
              <pc:sldMasterMk cId="1467915953" sldId="2147483648"/>
              <pc:sldLayoutMk cId="641220775" sldId="2147483651"/>
              <ac:spMk id="18" creationId="{8235AA1F-DD65-F25D-0B51-4B61A9CE3023}"/>
            </ac:spMkLst>
          </pc:spChg>
          <pc:spChg chg="mod">
            <ac:chgData name="Wang, Jinjing Kandy" userId="e7542f96-5e3b-42f9-84eb-993b3ab55ce7" providerId="ADAL" clId="{4E5E43F3-B592-4516-88AE-0E7A44898194}" dt="2023-05-12T08:10:30.321" v="961"/>
            <ac:spMkLst>
              <pc:docMk/>
              <pc:sldMasterMk cId="1467915953" sldId="2147483648"/>
              <pc:sldLayoutMk cId="641220775" sldId="2147483651"/>
              <ac:spMk id="19" creationId="{320CE078-F87A-1C1B-6D8A-CF5CC7D364ED}"/>
            </ac:spMkLst>
          </pc:spChg>
          <pc:spChg chg="mod ord">
            <ac:chgData name="Wang, Jinjing Kandy" userId="e7542f96-5e3b-42f9-84eb-993b3ab55ce7" providerId="ADAL" clId="{4E5E43F3-B592-4516-88AE-0E7A44898194}" dt="2023-05-12T08:11:49.636" v="977"/>
            <ac:spMkLst>
              <pc:docMk/>
              <pc:sldMasterMk cId="1467915953" sldId="2147483648"/>
              <pc:sldLayoutMk cId="641220775" sldId="2147483651"/>
              <ac:spMk id="20" creationId="{CA2ABB2A-A389-0BA4-BC50-0A00ECCDECD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45" creationId="{24FF77D5-0934-3F72-3D8D-EF0B4834AA9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46" creationId="{7C230370-5992-80F4-00BE-9EFE2187863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47" creationId="{F55368E7-1184-BFA1-D567-A11565D0518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48" creationId="{D9C8AC60-C3F5-700F-D781-6D5359845C3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49" creationId="{C8055906-1B1E-DAAD-83D3-1296E5716AB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50" creationId="{925F985A-03F0-3AB9-C71B-47626D8F246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51" creationId="{220B12E5-4B0A-D200-88DE-27933004A50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52" creationId="{58FFF3C9-E5FB-960F-D3A9-3B23BE93E1E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53" creationId="{E835010F-D05A-7A98-1B7C-7BC8F43F88B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54" creationId="{935CE622-66F2-8149-F283-D18D91AEA70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55" creationId="{940A5C82-8EE9-ADB0-D516-D6B5ED3D9E1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56" creationId="{DEB48317-5BA8-F016-6EDC-A6E5CCB832B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57" creationId="{6F1C631B-7884-58F4-210C-A16380D2EDB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58" creationId="{18B9D147-8931-639A-B5F9-40A3DC0A5AD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59" creationId="{9C61F8DB-3333-9BAF-5F3B-19AD7CABFDC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60" creationId="{3DB12889-4F4B-1EC2-75C9-0DB27FF7046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61" creationId="{5BA0F850-2D00-5C7F-937E-8B498E6A421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62" creationId="{A92A31B1-93B0-57AB-E21E-F2125187AF82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63" creationId="{C72CB324-C848-E0BF-8ADC-FE3AA358D08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64" creationId="{CB9D0A85-243E-E8EC-9080-0AE1B5F8D70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65" creationId="{27EA7CCF-B2DA-4F34-F052-27F34512FA0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66" creationId="{BC662946-19E9-763F-BA91-FCFDFC084EF2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67" creationId="{B924CC60-F3BB-7FCB-3C7A-7B8075F6B11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68" creationId="{4DC689D7-FFA1-6548-1C8A-A5560491DF4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69" creationId="{5029EA8A-FF8D-1CD0-7E1A-5741BFDD795F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70" creationId="{5B465625-5764-A553-A2D3-A4C210AA6A3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71" creationId="{820DA1A6-5946-855D-AC3F-DFB0155EC46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72" creationId="{6FEA4CEE-60B9-894B-9BD1-89F905B51D8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73" creationId="{42DE0545-B8F0-C554-78C2-2581C7AC981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74" creationId="{90B9EAD9-1021-FF03-07C9-DFE9DCE81A6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75" creationId="{B00DE8FD-6F2B-4154-27B3-90BB7585419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76" creationId="{EE7EBDCD-B13E-B8AA-8FED-C25D282BD59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77" creationId="{1627DC2C-1F52-FED0-F8CD-D63508BD98C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78" creationId="{4B0BDA08-D013-49BA-2BC5-FA45221C77B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79" creationId="{A17FF117-AD20-99D6-1335-DA09DB00781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80" creationId="{17AE8B14-D6F4-88EA-830C-6AEF5429138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81" creationId="{81EA9731-1292-451D-7527-A5B6EA8DD6E2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82" creationId="{C7C97D83-18EE-4B51-6578-C5F887BDF61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83" creationId="{CFBFD868-7FAB-1A2B-C04B-29CF7C0AB33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84" creationId="{E5C79D05-EF1F-CDF1-CBC3-748086C6055F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85" creationId="{B22E6E59-DCE8-92EE-9493-A3A1078D615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86" creationId="{5BADBFA4-595A-A2BF-5E5B-7D6FF98ABB1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87" creationId="{70B3D035-3636-83C4-D2D8-3026659C63B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88" creationId="{45AA8865-7BD6-B231-D12A-2942B19B440F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89" creationId="{6F445FFE-C963-219E-7E43-A25E3848CCA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90" creationId="{BB680951-64E7-33B5-3424-4634ED2F164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91" creationId="{11CA36CF-3CD3-5C4B-A005-A0564F28FCF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92" creationId="{9451BD49-7B59-7F6D-68A2-FEC672FE767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93" creationId="{D55E8D2C-A2C3-2CD8-9990-3D30F747E5F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94" creationId="{B1C2F6A6-E3F0-EFDB-CDC1-BAB7FC279A3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95" creationId="{FA1A6D44-A500-952B-94E9-AC50531D64E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96" creationId="{D4C4D78B-14E1-9F4B-9AA3-FFCEDB2FD7E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97" creationId="{29B86296-1483-2523-CA9D-1E620E140DF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98" creationId="{561563F5-B55E-8080-520C-2E0FF3EA9C6F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99" creationId="{99CEE5A7-EE72-C792-EC36-3A6E4E43EE2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00" creationId="{9CF664C7-7E67-C550-2775-0340443CCA0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01" creationId="{321562C3-9316-7361-F04C-78122A582BA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02" creationId="{0A3836CD-3C05-3517-01EF-DDF1C9832DD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03" creationId="{ED158202-936C-127A-BFDD-3129B3D9FB5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04" creationId="{FB956784-9921-7062-6B14-3B256C4CE57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05" creationId="{BE529028-5F4F-7B88-DFC1-732BA07DBDB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06" creationId="{6973CC75-4468-FCCF-2A22-55F0757487D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07" creationId="{88BD19E8-D83B-4589-B600-ACCE9DF25AC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08" creationId="{A54D80F9-7372-FFF4-CF87-3AC71D13345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09" creationId="{14F5856C-9127-22C3-47C1-6CE9CA303672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10" creationId="{2279B924-4569-D6F2-EF73-4E4E3C32730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11" creationId="{3A7C0C58-55C7-0B50-5F75-CB48E5F7BA9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12" creationId="{15DD98C1-5708-A76C-A225-574CF9059CB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13" creationId="{EF33739C-15F2-3C4E-B40A-9779E493C5D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14" creationId="{45C9BB9E-527C-6D4A-7635-AE00AC10949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15" creationId="{CA1E5A3F-EE8A-23B8-1365-19CC9D19EFC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16" creationId="{F22E4109-9426-431F-980F-DECBC1FE8D0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17" creationId="{8C293ABE-C958-C46E-D5E9-A7BE1BC46DD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18" creationId="{992B19F1-71F5-1F69-05C8-E555ACBB902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19" creationId="{7D38E078-C78E-04C6-455A-522F30D4A0A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20" creationId="{BD8C69E7-569D-76A5-CA63-2BF35CDBBC5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21" creationId="{53F7CBE3-8485-BBF5-56BF-90EC92706FC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22" creationId="{CA8C7E92-F2C4-E3D5-3159-2DB0F49B7B0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23" creationId="{353A2972-7568-16CB-78E3-65A5481B6C5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24" creationId="{019D4575-3860-DE1F-44CF-0DE3A52E2B4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25" creationId="{DB8F00A8-F4DA-DA20-2E82-697BBF6486B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26" creationId="{73F9C5CE-2AF2-BC38-805E-5DDE84CE55C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27" creationId="{03C30FA3-C84A-3451-7EC9-63C69038C2C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28" creationId="{78F294BE-3C2A-6DEC-7AED-6A811329A43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29" creationId="{109DE466-FD91-80C1-532A-394A796660A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30" creationId="{F2D3EB8E-A303-1105-C27C-9C05C27037E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31" creationId="{8638E2CD-4F0D-14FB-4718-E080483301BF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32" creationId="{DA16CE6F-B942-F5FF-C1E3-F968F29BA08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33" creationId="{3B2FAD25-BD2B-251E-963F-29A0AE789D0F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34" creationId="{52A00725-C3F5-ED4E-1D85-B46A8477D95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35" creationId="{5357BCC6-345E-CE79-A055-A51DA9F203A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36" creationId="{9723DFA3-4176-68D7-E3FB-C1666A6B39F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37" creationId="{3B4797CA-80A1-84B6-E76A-B7812694A61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38" creationId="{7DE89221-88A8-7DB0-533D-66E46908B8F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39" creationId="{0D58752B-28B8-6643-C8A8-2AE0CE6D80F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40" creationId="{022A44D1-71F1-A8DD-A17A-D7BFBC2A492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41" creationId="{3A9ECAA4-0A9E-66B4-947A-1FEA57E1638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42" creationId="{E5874584-8302-E9C8-B18C-67CB9E08DEF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43" creationId="{157609F1-808E-191C-7651-3C9E5103A3B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44" creationId="{F7F007E6-544C-F843-C6F9-E0F6787CCDD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45" creationId="{7736E60A-8791-7D87-4917-228E6DE5D3B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46" creationId="{1F917319-6F22-9C58-0C36-837636F5036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47" creationId="{41317147-399C-85FA-3814-F0DD8D5ED39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48" creationId="{FF668B63-B80C-03B3-B507-03F2E6AC538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49" creationId="{7CC68B5D-5D28-B8C5-DB93-84535D27023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50" creationId="{39DF8303-BA84-954B-5F4E-D401417D829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51" creationId="{280A0E8B-F193-8F86-FF94-D37CB6A6016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52" creationId="{60099B96-09A8-9BFB-17C4-39E824384DD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53" creationId="{B5AA79DE-29B6-370B-4E98-EB388B269B4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54" creationId="{91B48B26-6B35-DEC8-7F7E-1D7631D1EC32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55" creationId="{9060B248-7C3E-751D-FFD0-ECF89170706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56" creationId="{9C012177-3C85-28FF-5EA0-6F5630FFFDC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57" creationId="{FFE4D806-E795-2B1B-F575-FF264BD1C8E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58" creationId="{0A00A63B-1389-B77D-66B8-313497841C9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59" creationId="{045DA5C5-D035-E582-DA57-C1B5B0C2DA4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60" creationId="{686ADF4C-C452-53F1-FD1A-0DCA9DEB5EF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61" creationId="{F63D9633-7F16-01A9-F75A-937A6BEE0D1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62" creationId="{945C7F33-C537-2034-F041-47C7B82C411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63" creationId="{8D80565C-8328-AAC9-9E22-5CA02054A64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64" creationId="{E6A02C82-6CA2-66B8-0E24-C3122A9FA78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65" creationId="{01E6E63F-1FF4-5A9F-CBCC-FB8769BF9E7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66" creationId="{257584BB-A9D6-7277-ABF8-0AB62C301EC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67" creationId="{953A0100-8A96-F681-A4C9-975E328F5AC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68" creationId="{B36E0969-E979-1A13-B9E2-1678F8B1359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69" creationId="{562D1230-0E4F-1AB2-AB1E-BA71D28CE6C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70" creationId="{5BCEF887-BA1F-8EAE-CED9-209F70CE5D5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71" creationId="{B62D615B-F2BF-B714-D2EE-D1A67448157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72" creationId="{633E6A54-7660-29A2-9570-1F81E65B73C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73" creationId="{6CEFB2ED-497C-1623-0CCD-DFA2FF4A3FE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74" creationId="{3D35B0C8-1564-08B1-2EE8-CB207CEA15F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75" creationId="{08F5E0D7-B94F-DCC8-B58D-0B6AAD5C739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76" creationId="{55CF962F-6008-3A16-7689-D94588649B5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77" creationId="{C3EDAD1B-B7C1-85A6-B07E-3F2B99692DC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78" creationId="{3E030A93-C741-8755-3B03-96D9DB69919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79" creationId="{E38C5546-ED71-D58A-9AE3-BB60A76C242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80" creationId="{B987ECAD-D628-8519-DAAD-9031CCB7397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81" creationId="{CA9C6098-8C62-5431-03A2-C6F3D6C7B30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82" creationId="{4E324065-B77D-E911-F126-6D2FA3C1760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83" creationId="{CFB2F8BB-C363-256E-3DA1-623BA66990B2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84" creationId="{27B6AA07-1D44-D0F4-F303-D5A8AF1ACE6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85" creationId="{0849E198-E799-A190-DA9C-08A9E7B9A0A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86" creationId="{5CAE45EC-A1F7-8BB5-EA87-FDE2D9E496D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87" creationId="{ACE4F12E-396A-6556-5F97-8C80D8A5D1E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88" creationId="{13D2A630-A1E1-5C25-B9F6-FA599F41691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89" creationId="{B92C14BF-C3E4-9BF9-15FD-BC151337178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90" creationId="{A6FD569F-3A17-A2F6-AFD9-F7E720BA3C5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91" creationId="{5EA5D1C7-8A8F-F66A-8638-D02FDF450A3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92" creationId="{C0F84F46-B0B0-BF6B-9EE4-B51082F9C70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93" creationId="{7D8467E2-DAAE-8695-4753-1057977BCBC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94" creationId="{BBBDB697-BA06-62A3-5E32-BE44987E365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95" creationId="{9BB693B7-4D68-1186-5E79-794E00F78D1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96" creationId="{4834C351-B42C-FA17-BB7A-C4C3528F672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97" creationId="{0CE86D00-2C96-B5B1-C29C-FF7964B8C5F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98" creationId="{344FD9F7-C211-CE65-CDD9-941FA23BFDD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199" creationId="{627BE2EE-F373-E139-0F06-0B7913422F7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00" creationId="{D43C9AB4-28C6-334D-8B58-3258A1F6AC4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01" creationId="{0DBC653A-828B-08FB-F1F1-913D2BD3194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02" creationId="{6A02B53B-280C-B5BA-32DE-226024C6CD9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03" creationId="{A54160E8-0E53-824A-2375-D1CC3BDF87EF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04" creationId="{03EB62F9-5951-2F03-6481-C51EAC7443C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05" creationId="{5222FB2C-0F21-6EEB-E7C5-291ADA3AA51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06" creationId="{F8088251-5119-743C-704C-14BDFE7D193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07" creationId="{020FE84C-FF0D-5FF8-7872-07628470003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08" creationId="{EC11F337-32A9-1722-203D-B445F0745DF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09" creationId="{B4AA54F6-7281-6F49-ACBB-00A34E46FC4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10" creationId="{230EEE83-13A2-5BAE-8B8E-2AD2E090019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11" creationId="{6612D14E-023B-28A1-9E95-24EF46FC5A7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12" creationId="{553D6E31-4165-C742-8BBA-CC792BB5FE1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13" creationId="{F1513C2D-667E-318C-0B83-187A50BC8D1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14" creationId="{7AEE6E1D-AE30-A32E-61B9-54C44A1DD7A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15" creationId="{DE13B5AF-50B4-99C4-277E-60B7731B59A2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16" creationId="{FC1F43D0-FB23-407B-9C43-30CC9F35A4C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17" creationId="{85AC32E9-DD38-3F47-A849-A1642A11131F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18" creationId="{6A39BDD1-A553-AFE5-E17E-6F6594B4B45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19" creationId="{036CFE46-8574-9211-38DD-A42DEF43AE1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20" creationId="{B6054E18-F53A-D8EE-B069-7C0821F2F72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21" creationId="{DDC024B0-524A-5029-6D5D-CF00962012D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22" creationId="{F6440247-801E-F44C-A3E5-6DF18568167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23" creationId="{1C5CDD40-C168-AEBD-11D9-52F1C242BB4F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24" creationId="{C439F130-D878-4585-51CB-017D3ECC818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25" creationId="{53E56083-7E7C-3ED5-E03F-C76B0313A50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26" creationId="{70CF6C27-CA72-F47A-7A14-6D2E9406CF7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27" creationId="{5B1D4DF8-5EA3-9C75-725E-4944F686D4F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28" creationId="{E6B1A213-6F69-4FEA-157D-EEAB369AD06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29" creationId="{F00BAAF3-16AF-7E75-E959-238F6AB6C7F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30" creationId="{2DB40866-C34B-89D3-0CF7-5B4C4ADF2D0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31" creationId="{98C8CA0D-D461-122A-ACD7-434E5AABFEB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32" creationId="{847B9CB7-4D1D-F1B6-30F0-EAB69570900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33" creationId="{8F3454CE-5033-1EC6-D1D2-1375D1D2E8F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34" creationId="{651FCD01-3A9A-235F-E694-1027648B091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35" creationId="{B7FBD5A3-3552-D2E8-6ECD-0DFD137246F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36" creationId="{E4EEECCB-3999-5D79-EFA7-EBEE860ABD0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37" creationId="{5817A166-2779-692C-6B67-AAFF1AF26FE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38" creationId="{0E09E39F-86A2-4182-3F05-DFCC9949F30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39" creationId="{087178F0-5AB7-68F9-A276-7D76C13A533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40" creationId="{B70E2A53-3DD6-A5D7-93BA-0D3F9B26A32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41" creationId="{16F902E3-6699-6D84-DF94-DA3BE3E298C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42" creationId="{40D6746D-71A0-F357-6723-6B896B8CFE2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43" creationId="{F3179BCF-798C-B10C-85B9-F1FCA19D3BF4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44" creationId="{52786C6B-650C-40E9-3343-85EAC8A8A6F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45" creationId="{2744C930-5F64-34AD-38E3-40754C5878A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46" creationId="{802B791A-8787-3B75-3DCD-251AEE0F48E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47" creationId="{1278BFCA-8D59-0F74-32B7-B7237D65251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48" creationId="{97381EAF-E065-2749-0C7F-CE047EBC0D4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49" creationId="{98688D35-D09E-0309-E8E3-8D15121A6BC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50" creationId="{6C17FFC1-2138-01D2-04CE-0C8E210CDC40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51" creationId="{7119B059-FC7D-9E31-96D0-89DD972BAEC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52" creationId="{5CE15323-E9C6-B306-11E2-901DAF6C0B7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53" creationId="{1A90DC32-EAF6-DF23-7F96-37B8625E4EC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54" creationId="{02F05E76-DA28-9AA3-D368-A86FE3AE2A0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55" creationId="{A8A448E5-3C26-6542-6065-D315950F8A0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56" creationId="{1F117E1E-4C96-B052-AEFD-8DE338FC1E6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57" creationId="{C694069E-5341-4618-F494-3EE430A9BCF7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58" creationId="{4F370578-D788-53BF-85E2-4967EBBEF3A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59" creationId="{4E84A4AA-5B18-C684-8A0F-5CF4A0DE6D4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60" creationId="{9F21E2E2-B7F4-E0F8-88B5-D47B96917F03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61" creationId="{F0087D61-3193-5304-C21E-CA46BBF8C8B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62" creationId="{5ADD0CBB-20B5-7FF5-9D4D-C30EA2E0E2B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63" creationId="{E3E1D189-7124-D693-EE5E-DA6BB4853D6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64" creationId="{82470977-D451-C812-87D7-D1A42B87D4A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65" creationId="{5D8187DD-8CE6-957C-33E5-9746DCBAACFB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66" creationId="{E47DBFC1-3942-278F-3E58-7CE1A5EE6B4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67" creationId="{AE59032F-9CDC-45A3-C507-F9A2DA4F3ABC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68" creationId="{22B45956-396A-C6C5-FAFA-00AF25F16319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69" creationId="{E469F7BB-89C3-16C1-CBFE-7B50DA6853D1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70" creationId="{B68219C8-5C7F-4FB3-CEE4-D13EF8D54FA6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71" creationId="{38B49856-4AE9-C1BD-E002-7A9929EC986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72" creationId="{90D4783C-BA98-52FB-3658-A5C9B7B0196A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73" creationId="{6AB62AF0-EF07-8B9D-C5F9-3EF067D5A0C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74" creationId="{6B7EBD2B-5CA9-2435-E599-803F44CF8CE2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75" creationId="{DF67F3A4-7982-400F-F77A-4C4879CB9B5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76" creationId="{B62533E9-17C7-FE3C-FE55-4820E7B3A178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77" creationId="{37C2B624-6730-EBDD-1715-87674E88EC8E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78" creationId="{4F021CA8-6275-0FE2-DACE-FEB3EDCB1E92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79" creationId="{50F2432F-7CFF-8639-6556-0AB78F65AB3D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80" creationId="{1D7DC08A-0A99-8031-119C-E12AE5ACBCB5}"/>
            </ac:spMkLst>
          </pc:spChg>
          <pc:spChg chg="add mod">
            <ac:chgData name="Wang, Jinjing Kandy" userId="e7542f96-5e3b-42f9-84eb-993b3ab55ce7" providerId="ADAL" clId="{4E5E43F3-B592-4516-88AE-0E7A44898194}" dt="2023-05-06T07:14:09.137" v="345" actId="164"/>
            <ac:spMkLst>
              <pc:docMk/>
              <pc:sldMasterMk cId="1467915953" sldId="2147483648"/>
              <pc:sldLayoutMk cId="641220775" sldId="2147483651"/>
              <ac:spMk id="281" creationId="{AE46D810-FA43-F68C-7A23-EB8066F948FA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00.731" v="424" actId="478"/>
            <ac:spMkLst>
              <pc:docMk/>
              <pc:sldMasterMk cId="1467915953" sldId="2147483648"/>
              <pc:sldLayoutMk cId="641220775" sldId="2147483651"/>
              <ac:spMk id="324" creationId="{4E2476A5-338B-E321-4F3E-939CD1E601A9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53.077" v="419" actId="478"/>
            <ac:spMkLst>
              <pc:docMk/>
              <pc:sldMasterMk cId="1467915953" sldId="2147483648"/>
              <pc:sldLayoutMk cId="641220775" sldId="2147483651"/>
              <ac:spMk id="325" creationId="{8AEAB1BB-EFB7-685B-81AB-873E821DE2BD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58.991" v="423" actId="478"/>
            <ac:spMkLst>
              <pc:docMk/>
              <pc:sldMasterMk cId="1467915953" sldId="2147483648"/>
              <pc:sldLayoutMk cId="641220775" sldId="2147483651"/>
              <ac:spMk id="326" creationId="{C4F2B460-3436-F579-ABDA-2AAA39BD2447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52.336" v="418" actId="478"/>
            <ac:spMkLst>
              <pc:docMk/>
              <pc:sldMasterMk cId="1467915953" sldId="2147483648"/>
              <pc:sldLayoutMk cId="641220775" sldId="2147483651"/>
              <ac:spMk id="327" creationId="{99E1F438-B5D9-3F94-B35C-F3A5A9DA7BD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28" creationId="{B1538149-75C0-F55D-FD8E-7E63BEC47093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54.252" v="420" actId="478"/>
            <ac:spMkLst>
              <pc:docMk/>
              <pc:sldMasterMk cId="1467915953" sldId="2147483648"/>
              <pc:sldLayoutMk cId="641220775" sldId="2147483651"/>
              <ac:spMk id="329" creationId="{E673365D-AAEB-4DC4-AFC2-E68E4AF79F18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56.253" v="422" actId="478"/>
            <ac:spMkLst>
              <pc:docMk/>
              <pc:sldMasterMk cId="1467915953" sldId="2147483648"/>
              <pc:sldLayoutMk cId="641220775" sldId="2147483651"/>
              <ac:spMk id="330" creationId="{1D87D6B0-7E00-4AC5-D36A-F8C9A99ABDE2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55.185" v="421" actId="478"/>
            <ac:spMkLst>
              <pc:docMk/>
              <pc:sldMasterMk cId="1467915953" sldId="2147483648"/>
              <pc:sldLayoutMk cId="641220775" sldId="2147483651"/>
              <ac:spMk id="331" creationId="{E744B035-9EFB-EA4D-5015-FB36086ABBD9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5.988" v="412" actId="478"/>
            <ac:spMkLst>
              <pc:docMk/>
              <pc:sldMasterMk cId="1467915953" sldId="2147483648"/>
              <pc:sldLayoutMk cId="641220775" sldId="2147483651"/>
              <ac:spMk id="332" creationId="{7328B533-1BBE-E8F7-7C30-6BCFE1DFD94C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39.742" v="405" actId="478"/>
            <ac:spMkLst>
              <pc:docMk/>
              <pc:sldMasterMk cId="1467915953" sldId="2147483648"/>
              <pc:sldLayoutMk cId="641220775" sldId="2147483651"/>
              <ac:spMk id="333" creationId="{938A62FA-A43E-A9A1-A6A6-BD2F2D4EAD8C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4.510" v="411" actId="478"/>
            <ac:spMkLst>
              <pc:docMk/>
              <pc:sldMasterMk cId="1467915953" sldId="2147483648"/>
              <pc:sldLayoutMk cId="641220775" sldId="2147483651"/>
              <ac:spMk id="334" creationId="{8022CAE8-5C60-2E08-FC8C-AA081F325A5B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2.315" v="408" actId="478"/>
            <ac:spMkLst>
              <pc:docMk/>
              <pc:sldMasterMk cId="1467915953" sldId="2147483648"/>
              <pc:sldLayoutMk cId="641220775" sldId="2147483651"/>
              <ac:spMk id="335" creationId="{CEDE7243-C097-0BFB-6D52-ECC5AC0208CD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3.087" v="409" actId="478"/>
            <ac:spMkLst>
              <pc:docMk/>
              <pc:sldMasterMk cId="1467915953" sldId="2147483648"/>
              <pc:sldLayoutMk cId="641220775" sldId="2147483651"/>
              <ac:spMk id="336" creationId="{3F743D7D-1584-953F-D503-C2370E31A029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1.569" v="407" actId="478"/>
            <ac:spMkLst>
              <pc:docMk/>
              <pc:sldMasterMk cId="1467915953" sldId="2147483648"/>
              <pc:sldLayoutMk cId="641220775" sldId="2147483651"/>
              <ac:spMk id="337" creationId="{F8308812-2ABB-9F66-F146-96CD7D1DF294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3.901" v="410" actId="478"/>
            <ac:spMkLst>
              <pc:docMk/>
              <pc:sldMasterMk cId="1467915953" sldId="2147483648"/>
              <pc:sldLayoutMk cId="641220775" sldId="2147483651"/>
              <ac:spMk id="338" creationId="{6D50A6DD-D120-F4B1-D57E-1E08DBD99E6C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0.477" v="406" actId="478"/>
            <ac:spMkLst>
              <pc:docMk/>
              <pc:sldMasterMk cId="1467915953" sldId="2147483648"/>
              <pc:sldLayoutMk cId="641220775" sldId="2147483651"/>
              <ac:spMk id="339" creationId="{6BC66545-21E0-C6D9-BA51-1EC8ED12F791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50.698" v="417" actId="478"/>
            <ac:spMkLst>
              <pc:docMk/>
              <pc:sldMasterMk cId="1467915953" sldId="2147483648"/>
              <pc:sldLayoutMk cId="641220775" sldId="2147483651"/>
              <ac:spMk id="340" creationId="{36361DB9-7531-1E7C-3D15-CB043A877CBC}"/>
            </ac:spMkLst>
          </pc:spChg>
          <pc:spChg chg="add del mod">
            <ac:chgData name="Wang, Jinjing Kandy" userId="e7542f96-5e3b-42f9-84eb-993b3ab55ce7" providerId="ADAL" clId="{4E5E43F3-B592-4516-88AE-0E7A44898194}" dt="2023-05-06T07:15:02.600" v="366" actId="478"/>
            <ac:spMkLst>
              <pc:docMk/>
              <pc:sldMasterMk cId="1467915953" sldId="2147483648"/>
              <pc:sldLayoutMk cId="641220775" sldId="2147483651"/>
              <ac:spMk id="341" creationId="{809CC102-0280-30FA-8173-6120DB28AD7D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8.129" v="414" actId="478"/>
            <ac:spMkLst>
              <pc:docMk/>
              <pc:sldMasterMk cId="1467915953" sldId="2147483648"/>
              <pc:sldLayoutMk cId="641220775" sldId="2147483651"/>
              <ac:spMk id="342" creationId="{8D38416B-AA8F-A5E9-7D87-F1EE4EC3D788}"/>
            </ac:spMkLst>
          </pc:spChg>
          <pc:spChg chg="add del mod">
            <ac:chgData name="Wang, Jinjing Kandy" userId="e7542f96-5e3b-42f9-84eb-993b3ab55ce7" providerId="ADAL" clId="{4E5E43F3-B592-4516-88AE-0E7A44898194}" dt="2023-05-06T07:15:04.260" v="367" actId="478"/>
            <ac:spMkLst>
              <pc:docMk/>
              <pc:sldMasterMk cId="1467915953" sldId="2147483648"/>
              <pc:sldLayoutMk cId="641220775" sldId="2147483651"/>
              <ac:spMk id="343" creationId="{143EE2DE-F402-086A-5163-D795C2D3DC30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9.800" v="416" actId="478"/>
            <ac:spMkLst>
              <pc:docMk/>
              <pc:sldMasterMk cId="1467915953" sldId="2147483648"/>
              <pc:sldLayoutMk cId="641220775" sldId="2147483651"/>
              <ac:spMk id="344" creationId="{3C295904-7789-7575-2F1B-6ADF38B2E639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7.319" v="413" actId="478"/>
            <ac:spMkLst>
              <pc:docMk/>
              <pc:sldMasterMk cId="1467915953" sldId="2147483648"/>
              <pc:sldLayoutMk cId="641220775" sldId="2147483651"/>
              <ac:spMk id="345" creationId="{FE784386-C262-3D79-C8FB-908CBEBD452D}"/>
            </ac:spMkLst>
          </pc:spChg>
          <pc:spChg chg="add del mod topLvl">
            <ac:chgData name="Wang, Jinjing Kandy" userId="e7542f96-5e3b-42f9-84eb-993b3ab55ce7" providerId="ADAL" clId="{4E5E43F3-B592-4516-88AE-0E7A44898194}" dt="2023-05-06T07:16:48.879" v="415" actId="478"/>
            <ac:spMkLst>
              <pc:docMk/>
              <pc:sldMasterMk cId="1467915953" sldId="2147483648"/>
              <pc:sldLayoutMk cId="641220775" sldId="2147483651"/>
              <ac:spMk id="346" creationId="{F35CFE99-F628-514D-EA10-D15A327915B7}"/>
            </ac:spMkLst>
          </pc:spChg>
          <pc:spChg chg="add del mod">
            <ac:chgData name="Wang, Jinjing Kandy" userId="e7542f96-5e3b-42f9-84eb-993b3ab55ce7" providerId="ADAL" clId="{4E5E43F3-B592-4516-88AE-0E7A44898194}" dt="2023-05-06T07:15:06.061" v="368" actId="478"/>
            <ac:spMkLst>
              <pc:docMk/>
              <pc:sldMasterMk cId="1467915953" sldId="2147483648"/>
              <pc:sldLayoutMk cId="641220775" sldId="2147483651"/>
              <ac:spMk id="347" creationId="{E73D4CFD-7A84-D7C0-5EBB-E31886597CA3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30.203" v="427" actId="478"/>
            <ac:spMkLst>
              <pc:docMk/>
              <pc:sldMasterMk cId="1467915953" sldId="2147483648"/>
              <pc:sldLayoutMk cId="641220775" sldId="2147483651"/>
              <ac:spMk id="348" creationId="{7B0FDDA9-AE57-2036-3C00-EB638555CEC9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23.043" v="425" actId="478"/>
            <ac:spMkLst>
              <pc:docMk/>
              <pc:sldMasterMk cId="1467915953" sldId="2147483648"/>
              <pc:sldLayoutMk cId="641220775" sldId="2147483651"/>
              <ac:spMk id="349" creationId="{1AD38867-795F-DB5D-435F-D884F1C1F26F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28.510" v="426" actId="478"/>
            <ac:spMkLst>
              <pc:docMk/>
              <pc:sldMasterMk cId="1467915953" sldId="2147483648"/>
              <pc:sldLayoutMk cId="641220775" sldId="2147483651"/>
              <ac:spMk id="350" creationId="{7C8F8366-9BCA-FFF5-D930-CB0127D11543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23.043" v="425" actId="478"/>
            <ac:spMkLst>
              <pc:docMk/>
              <pc:sldMasterMk cId="1467915953" sldId="2147483648"/>
              <pc:sldLayoutMk cId="641220775" sldId="2147483651"/>
              <ac:spMk id="351" creationId="{AC871D9F-E1F5-1A49-1C32-F6B509C3BD97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41.116" v="433" actId="478"/>
            <ac:spMkLst>
              <pc:docMk/>
              <pc:sldMasterMk cId="1467915953" sldId="2147483648"/>
              <pc:sldLayoutMk cId="641220775" sldId="2147483651"/>
              <ac:spMk id="352" creationId="{B2D6D09A-C0D4-A5E6-11A5-3366F1FF76FB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23.043" v="425" actId="478"/>
            <ac:spMkLst>
              <pc:docMk/>
              <pc:sldMasterMk cId="1467915953" sldId="2147483648"/>
              <pc:sldLayoutMk cId="641220775" sldId="2147483651"/>
              <ac:spMk id="353" creationId="{214F50BB-D700-5097-12A4-91CEAC93F4CF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31.444" v="428" actId="478"/>
            <ac:spMkLst>
              <pc:docMk/>
              <pc:sldMasterMk cId="1467915953" sldId="2147483648"/>
              <pc:sldLayoutMk cId="641220775" sldId="2147483651"/>
              <ac:spMk id="354" creationId="{8DED282B-20EA-4661-A577-923C534F6512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23.043" v="425" actId="478"/>
            <ac:spMkLst>
              <pc:docMk/>
              <pc:sldMasterMk cId="1467915953" sldId="2147483648"/>
              <pc:sldLayoutMk cId="641220775" sldId="2147483651"/>
              <ac:spMk id="355" creationId="{DA1C2DC7-894B-FEAD-32FA-21F578B8ED01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06.155" v="450" actId="478"/>
            <ac:spMkLst>
              <pc:docMk/>
              <pc:sldMasterMk cId="1467915953" sldId="2147483648"/>
              <pc:sldLayoutMk cId="641220775" sldId="2147483651"/>
              <ac:spMk id="356" creationId="{456D7EA7-9FDA-CC1D-26DD-EE11DCDBC6B0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01.529" v="445" actId="478"/>
            <ac:spMkLst>
              <pc:docMk/>
              <pc:sldMasterMk cId="1467915953" sldId="2147483648"/>
              <pc:sldLayoutMk cId="641220775" sldId="2147483651"/>
              <ac:spMk id="357" creationId="{5C9496F3-8A8C-6C0B-92E2-149401AF8B83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04.348" v="448" actId="478"/>
            <ac:spMkLst>
              <pc:docMk/>
              <pc:sldMasterMk cId="1467915953" sldId="2147483648"/>
              <pc:sldLayoutMk cId="641220775" sldId="2147483651"/>
              <ac:spMk id="358" creationId="{55F81596-501C-FBDF-F73B-333AD47B6245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00.684" v="444" actId="478"/>
            <ac:spMkLst>
              <pc:docMk/>
              <pc:sldMasterMk cId="1467915953" sldId="2147483648"/>
              <pc:sldLayoutMk cId="641220775" sldId="2147483651"/>
              <ac:spMk id="359" creationId="{183FB95D-8084-AD39-F04E-510A8263EA97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06.940" v="451" actId="478"/>
            <ac:spMkLst>
              <pc:docMk/>
              <pc:sldMasterMk cId="1467915953" sldId="2147483648"/>
              <pc:sldLayoutMk cId="641220775" sldId="2147483651"/>
              <ac:spMk id="360" creationId="{0017DF4D-AE78-71D9-749C-258C45DE1E90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03.198" v="447" actId="478"/>
            <ac:spMkLst>
              <pc:docMk/>
              <pc:sldMasterMk cId="1467915953" sldId="2147483648"/>
              <pc:sldLayoutMk cId="641220775" sldId="2147483651"/>
              <ac:spMk id="361" creationId="{D9D9CACD-2C55-C1CB-2411-EA4E897D8876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05.176" v="449" actId="478"/>
            <ac:spMkLst>
              <pc:docMk/>
              <pc:sldMasterMk cId="1467915953" sldId="2147483648"/>
              <pc:sldLayoutMk cId="641220775" sldId="2147483651"/>
              <ac:spMk id="362" creationId="{8D9B4C93-1F26-52BA-C943-92B605240E11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02.363" v="446" actId="478"/>
            <ac:spMkLst>
              <pc:docMk/>
              <pc:sldMasterMk cId="1467915953" sldId="2147483648"/>
              <pc:sldLayoutMk cId="641220775" sldId="2147483651"/>
              <ac:spMk id="363" creationId="{CFD9C315-30AA-6ADC-50F5-5B425ACF5D31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3.280" v="455" actId="478"/>
            <ac:spMkLst>
              <pc:docMk/>
              <pc:sldMasterMk cId="1467915953" sldId="2147483648"/>
              <pc:sldLayoutMk cId="641220775" sldId="2147483651"/>
              <ac:spMk id="364" creationId="{C58B0E6A-C1D1-CAB6-3354-032E35CEFA36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5.357" v="458" actId="478"/>
            <ac:spMkLst>
              <pc:docMk/>
              <pc:sldMasterMk cId="1467915953" sldId="2147483648"/>
              <pc:sldLayoutMk cId="641220775" sldId="2147483651"/>
              <ac:spMk id="365" creationId="{12B3C0EB-6E38-DB30-7490-E93F2D19EA47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0.990" v="453" actId="478"/>
            <ac:spMkLst>
              <pc:docMk/>
              <pc:sldMasterMk cId="1467915953" sldId="2147483648"/>
              <pc:sldLayoutMk cId="641220775" sldId="2147483651"/>
              <ac:spMk id="366" creationId="{0FD66E0B-6860-80B1-F8D6-A1E05F4FFB70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6.137" v="459" actId="478"/>
            <ac:spMkLst>
              <pc:docMk/>
              <pc:sldMasterMk cId="1467915953" sldId="2147483648"/>
              <pc:sldLayoutMk cId="641220775" sldId="2147483651"/>
              <ac:spMk id="367" creationId="{C9BCB0B6-58A7-6F1C-84DC-C24F15FB2086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1.793" v="454" actId="478"/>
            <ac:spMkLst>
              <pc:docMk/>
              <pc:sldMasterMk cId="1467915953" sldId="2147483648"/>
              <pc:sldLayoutMk cId="641220775" sldId="2147483651"/>
              <ac:spMk id="368" creationId="{188ECB85-19F7-7852-3C28-E5A9A2681274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4.605" v="457" actId="478"/>
            <ac:spMkLst>
              <pc:docMk/>
              <pc:sldMasterMk cId="1467915953" sldId="2147483648"/>
              <pc:sldLayoutMk cId="641220775" sldId="2147483651"/>
              <ac:spMk id="369" creationId="{1FEC1D48-90D4-17F5-3B57-28E10B95DE6E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0.259" v="452" actId="478"/>
            <ac:spMkLst>
              <pc:docMk/>
              <pc:sldMasterMk cId="1467915953" sldId="2147483648"/>
              <pc:sldLayoutMk cId="641220775" sldId="2147483651"/>
              <ac:spMk id="370" creationId="{0F880646-8497-5C40-6760-B760188EFEF4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3.918" v="456" actId="478"/>
            <ac:spMkLst>
              <pc:docMk/>
              <pc:sldMasterMk cId="1467915953" sldId="2147483648"/>
              <pc:sldLayoutMk cId="641220775" sldId="2147483651"/>
              <ac:spMk id="371" creationId="{128162B5-3447-3851-073C-F732D469461F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52.774" v="437" actId="478"/>
            <ac:spMkLst>
              <pc:docMk/>
              <pc:sldMasterMk cId="1467915953" sldId="2147483648"/>
              <pc:sldLayoutMk cId="641220775" sldId="2147483651"/>
              <ac:spMk id="372" creationId="{2EDAEFD5-E338-8B2F-E89E-BFC20B86DC38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57.617" v="442" actId="478"/>
            <ac:spMkLst>
              <pc:docMk/>
              <pc:sldMasterMk cId="1467915953" sldId="2147483648"/>
              <pc:sldLayoutMk cId="641220775" sldId="2147483651"/>
              <ac:spMk id="373" creationId="{F69523B4-6D1F-35B4-FD7E-BC5B9D5B1EE5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54.697" v="439" actId="478"/>
            <ac:spMkLst>
              <pc:docMk/>
              <pc:sldMasterMk cId="1467915953" sldId="2147483648"/>
              <pc:sldLayoutMk cId="641220775" sldId="2147483651"/>
              <ac:spMk id="374" creationId="{D7F2B8FD-B6E6-8C72-B9C0-1E8B4B9CEF74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59.153" v="443" actId="478"/>
            <ac:spMkLst>
              <pc:docMk/>
              <pc:sldMasterMk cId="1467915953" sldId="2147483648"/>
              <pc:sldLayoutMk cId="641220775" sldId="2147483651"/>
              <ac:spMk id="375" creationId="{F09CC1EC-67A4-A27E-0F48-7106948F612F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52.123" v="436" actId="478"/>
            <ac:spMkLst>
              <pc:docMk/>
              <pc:sldMasterMk cId="1467915953" sldId="2147483648"/>
              <pc:sldLayoutMk cId="641220775" sldId="2147483651"/>
              <ac:spMk id="376" creationId="{CFC47DAC-EA65-EB2A-AD26-E189589BE598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56.713" v="441" actId="478"/>
            <ac:spMkLst>
              <pc:docMk/>
              <pc:sldMasterMk cId="1467915953" sldId="2147483648"/>
              <pc:sldLayoutMk cId="641220775" sldId="2147483651"/>
              <ac:spMk id="377" creationId="{7A6D99A9-7C8D-F7B5-32DA-1519EA893627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53.571" v="438" actId="478"/>
            <ac:spMkLst>
              <pc:docMk/>
              <pc:sldMasterMk cId="1467915953" sldId="2147483648"/>
              <pc:sldLayoutMk cId="641220775" sldId="2147483651"/>
              <ac:spMk id="378" creationId="{789BBA6F-5CA8-A0C5-7D02-BBB21F13C91E}"/>
            </ac:spMkLst>
          </pc:spChg>
          <pc:spChg chg="add del mod topLvl">
            <ac:chgData name="Wang, Jinjing Kandy" userId="e7542f96-5e3b-42f9-84eb-993b3ab55ce7" providerId="ADAL" clId="{4E5E43F3-B592-4516-88AE-0E7A44898194}" dt="2023-05-06T07:17:55.339" v="440" actId="478"/>
            <ac:spMkLst>
              <pc:docMk/>
              <pc:sldMasterMk cId="1467915953" sldId="2147483648"/>
              <pc:sldLayoutMk cId="641220775" sldId="2147483651"/>
              <ac:spMk id="379" creationId="{72150CE1-6D4D-9AE4-3C4A-AEF6E3E1A210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23.299" v="467" actId="478"/>
            <ac:spMkLst>
              <pc:docMk/>
              <pc:sldMasterMk cId="1467915953" sldId="2147483648"/>
              <pc:sldLayoutMk cId="641220775" sldId="2147483651"/>
              <ac:spMk id="380" creationId="{8AD387C2-4B07-1FEB-A3D5-1E79F305FA10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8.112" v="461" actId="478"/>
            <ac:spMkLst>
              <pc:docMk/>
              <pc:sldMasterMk cId="1467915953" sldId="2147483648"/>
              <pc:sldLayoutMk cId="641220775" sldId="2147483651"/>
              <ac:spMk id="381" creationId="{49792111-EE91-3A4E-A674-E887BF192E11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22.002" v="466" actId="478"/>
            <ac:spMkLst>
              <pc:docMk/>
              <pc:sldMasterMk cId="1467915953" sldId="2147483648"/>
              <pc:sldLayoutMk cId="641220775" sldId="2147483651"/>
              <ac:spMk id="382" creationId="{88840D67-D6CC-3800-C4F8-759E41BCB3A7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7.084" v="460" actId="478"/>
            <ac:spMkLst>
              <pc:docMk/>
              <pc:sldMasterMk cId="1467915953" sldId="2147483648"/>
              <pc:sldLayoutMk cId="641220775" sldId="2147483651"/>
              <ac:spMk id="383" creationId="{4414005D-0427-6F9E-61B6-1DEC67D7BC7D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20.339" v="464" actId="478"/>
            <ac:spMkLst>
              <pc:docMk/>
              <pc:sldMasterMk cId="1467915953" sldId="2147483648"/>
              <pc:sldLayoutMk cId="641220775" sldId="2147483651"/>
              <ac:spMk id="384" creationId="{77FB4CD7-7D3C-B065-2749-04915A360E1B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8.903" v="462" actId="478"/>
            <ac:spMkLst>
              <pc:docMk/>
              <pc:sldMasterMk cId="1467915953" sldId="2147483648"/>
              <pc:sldLayoutMk cId="641220775" sldId="2147483651"/>
              <ac:spMk id="385" creationId="{F3C88414-73EA-23A1-EED6-56733238A712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21.178" v="465" actId="478"/>
            <ac:spMkLst>
              <pc:docMk/>
              <pc:sldMasterMk cId="1467915953" sldId="2147483648"/>
              <pc:sldLayoutMk cId="641220775" sldId="2147483651"/>
              <ac:spMk id="386" creationId="{7EF2CB9B-6BE4-09A0-A6B2-D6B9652828E7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19.681" v="463" actId="478"/>
            <ac:spMkLst>
              <pc:docMk/>
              <pc:sldMasterMk cId="1467915953" sldId="2147483648"/>
              <pc:sldLayoutMk cId="641220775" sldId="2147483651"/>
              <ac:spMk id="387" creationId="{3238367E-011A-3E0A-C86B-5A49567BBD0C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88" creationId="{BD8DBCDA-3493-5781-8C85-4380F1F1BD37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89" creationId="{1E0074C7-3C0A-CBB5-553C-1BFC281B17FC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90" creationId="{B30978A1-4FCE-8F3F-C138-F2BC4439DC24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91" creationId="{A3A0AF0B-BC0E-DC3C-4242-898C4EA4AC60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92" creationId="{5C35A161-B116-9F09-C0A1-9E5DD0D1FDA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93" creationId="{AC3ADD33-6A26-0A13-C9CD-2422F947F00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94" creationId="{E64425AB-55C4-5B03-CCC7-EB1D53DCE84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95" creationId="{98C3C1FD-F718-F96F-152C-3EF0F8857376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96" creationId="{AEB478B3-1ADD-9E05-E62C-61588DB6914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97" creationId="{C833D7C0-9DF5-228B-0EC4-5D8D5EC5777D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98" creationId="{3C20197A-04E6-B12B-FFC7-0063AA18C7E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399" creationId="{3AACC5DC-1E31-FE1A-6683-1173BE375F30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00" creationId="{63A3FB52-C31D-50F6-7B5A-E4D9214901D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01" creationId="{583AD11A-D246-E189-E3C7-E80CA72B147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02" creationId="{A8112A3E-357B-EAFA-7729-ED6C1C944E7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03" creationId="{87D4D318-B6ED-D99D-8963-8350A6DC4476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04" creationId="{7A4230AD-6F4D-205A-CAEE-828BC390A1F0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05" creationId="{3AE8C68A-EEDB-5D84-6926-391962E482E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06" creationId="{9BB4DF37-9080-1BCE-4B5A-FB88136DBC8C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07" creationId="{BF918275-62BB-5A54-88B2-570E2D688829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08" creationId="{62843924-8A72-8434-556D-F0ADD1A19163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09" creationId="{DBCEBC8C-4603-D712-6A62-053D576CFB0C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10" creationId="{E9ACBEC0-4AED-72FB-6411-934D40F78932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11" creationId="{6934DECD-DD24-26B3-1625-5C341385BF19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12" creationId="{655B36E1-2A00-3E11-0F62-5447C804CA7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13" creationId="{B7205372-452D-2916-4834-6BB23744EF6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14" creationId="{733B79B9-E5C3-D153-CFC2-F7B4D71B44D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15" creationId="{41299931-37C6-75C9-EF02-6B356C3FFB4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16" creationId="{0B1854CB-58FB-5D66-78E1-3C898B9B8D0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17" creationId="{A24CC8A8-0037-D106-1405-4DD5540619B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18" creationId="{789B21F0-EAC0-3E86-7490-0019766F49D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19" creationId="{8E5FC0D0-E516-FED6-2D6D-900A0393E929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20" creationId="{7B8B1180-8FF1-FDC5-BEB0-958755C5FA4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21" creationId="{7DE63A34-633F-137D-0BC6-12D735FF64D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22" creationId="{9F109B65-D352-3DEA-7B83-BAB835FD4A8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23" creationId="{6B6CC202-3C20-9B81-4D56-D07560628779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24" creationId="{A8EEDDCD-75EC-0159-9605-A6762ABA63B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25" creationId="{DCDE805B-2FC4-AE32-8113-E233991CE4F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26" creationId="{E9AAD5C9-FD3F-FCCA-61A8-28CBF8D89D53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27" creationId="{451AD59A-D8A4-E99B-CB71-812645590332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28" creationId="{EFE5A7AE-D9B7-8B02-3739-10514443C0C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29" creationId="{B8896F19-9860-5C79-F24D-4339572DB630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30" creationId="{7F68886B-8B84-6950-9875-D9D7A10AAB14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31" creationId="{45C133E0-2636-A73A-3376-2E1D7B67F13D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32" creationId="{4455A529-C5CB-D70D-16A6-B4DAE4D41B9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33" creationId="{F84DB897-46D3-F4F2-9A9F-03257B29B0E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34" creationId="{3718C580-2FE9-56CE-1159-69684E0F58BC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35" creationId="{9BBF1CC5-F2A7-76F2-244E-761F7B63018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36" creationId="{F4272DE0-1A9B-78B3-1BFD-B955B6B6821D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37" creationId="{A425AC7F-76E8-9036-E134-6735792DADC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38" creationId="{87F61C24-23A2-D89A-40C0-1C2F3E5F02F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39" creationId="{2F1C6355-EA31-AB6E-7EF6-F5AA3A23ED5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40" creationId="{56442246-DFE6-4ABD-6989-8A4324E922B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41" creationId="{0075263F-7A36-EE50-0666-992F733E945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42" creationId="{FA03C198-6FAD-8239-1D68-93BBCD01CA49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43" creationId="{B8C614D7-F61F-15E9-4558-B374D0459279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44" creationId="{85B8847D-14D9-755F-A6C7-573EB5447C07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45" creationId="{FBCCBED7-B2C5-7F96-B33D-995FEA12A6B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46" creationId="{3FF76586-E262-C191-34D0-2E4B058AA4B4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47" creationId="{C19A3F7E-8CC3-E332-ECDD-228BF67C0E66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48" creationId="{3D11716B-AA87-6A11-F61B-652FDA90E69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49" creationId="{11B55653-2D68-3F51-C037-275961B52C6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50" creationId="{764C17BF-F9EC-7B28-47C5-022D4B6DF67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51" creationId="{8BB956A5-8107-2969-4D97-6D7EAD39650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52" creationId="{827CE6FC-5A78-6E8D-21F0-0F0AD720F927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53" creationId="{981BF4DA-752D-7FF4-D358-7480D5D75D67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54" creationId="{C473D5A9-04B2-A9FD-8621-F7DBE98E736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55" creationId="{491ABC46-0BD1-FD52-DB80-4D13C4AF519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56" creationId="{550E3540-412A-C836-09AC-A25EE8892D3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57" creationId="{2E03D8CA-B9D6-5F37-ECDF-8956652FD6E0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58" creationId="{C5FCCF92-A152-A2F7-73B0-42E747C33434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59" creationId="{18FF90CE-37C2-25E0-3430-8F7546C4D504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60" creationId="{DF1AA92B-020D-669A-13F9-7F6F253FFCF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61" creationId="{670C9B5F-75C9-EFC6-08E1-8CDBBFB582E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62" creationId="{75125058-E1B5-DE81-0B1D-6BBC39F0718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63" creationId="{16780EAE-680D-5AB2-EBA2-03CACA65157C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64" creationId="{1CDCAAF7-7ECB-98C0-9AF9-C3A9162F74C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65" creationId="{5D377F94-4FF0-0B84-65BB-C164B3EAE639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66" creationId="{B170515F-17BA-D0AD-43AA-6BC6180ECA2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67" creationId="{8EE0D1CE-8129-7B69-6BCD-ACC897734547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68" creationId="{DD9E2707-FA47-8CA1-ED2F-A35B9EE0EFA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69" creationId="{4BDA6B4E-C17F-E09D-3D51-A69243FAC2F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70" creationId="{9FFEA243-A317-7313-95BD-81C3C6B1FA46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71" creationId="{E8A33255-3801-A580-EB79-FC2C1B91672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72" creationId="{89DB99F0-4C5C-FB4A-EBFC-18FB9051B7C3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73" creationId="{04C577F5-E6A1-BC89-CC35-789C2BE20C9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74" creationId="{15D58E5B-4D87-4704-6F4E-1221C314E82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75" creationId="{E7204C95-D98C-3A96-C136-09CFADD6DB2D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76" creationId="{5DA431AA-F940-ADC2-15CF-ADCA7C13249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77" creationId="{4B250795-D228-6985-50BD-170497DBCC5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78" creationId="{EDA6413A-8564-781F-FA79-F4EC688E859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79" creationId="{DF4B8BF7-238E-F85A-2498-05360040315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80" creationId="{4FCDDF83-1230-D3BD-D3CE-EA49742EED56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81" creationId="{AFEE9322-D485-CA77-F9E1-43E7521F455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82" creationId="{62216C83-416A-B6B3-9240-8CDE706F73A0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83" creationId="{4A66AE26-4DD7-55CA-21FF-756817C73C3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84" creationId="{5BB5F5BB-7F71-FACE-E465-C738801BFDDD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85" creationId="{099D1DEE-F342-5369-7DBE-36BADF9F7794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86" creationId="{409D7C39-BD83-5B74-D675-7D2FE31F283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87" creationId="{8F01E149-1FD1-921F-0D16-C28C13BBEE43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88" creationId="{83F371F1-880A-BD85-0A3E-1B227D8ACE8D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89" creationId="{9EF2ECF6-FCD7-07C5-648D-5DEEBAF4FAAD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90" creationId="{39B2F1B7-0BE0-E717-87BF-8C44FEFD1DA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91" creationId="{D43DD8F7-8D57-185F-7FCC-6551BEA0A5F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92" creationId="{A7B4CB07-E9A9-0718-254E-866FEC120569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93" creationId="{214AF190-E986-20D0-27E3-70D62BA34167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94" creationId="{5FDA0EE9-2B62-13B4-E02B-69B5F54C4E8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95" creationId="{D8344D2E-0D37-3511-745B-0B92974E378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96" creationId="{E7BCC497-A077-EDA1-E1D1-22C06CF2C76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97" creationId="{00B44401-3FEA-4744-27CE-5CEE204AAF4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98" creationId="{BCF4E84A-BCB2-7515-0097-304D6F0293F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499" creationId="{66BF9DB8-9490-AF1F-33CB-19C85B062363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00" creationId="{10F9B3C6-5D87-4023-4678-9FEC1C0B0DD0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01" creationId="{4061ABCB-D4A1-30CB-A892-AF5AE6E8CC7A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02" creationId="{5F458256-4673-5C82-98C6-2D4F6EF67000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03" creationId="{D8F1B72E-63DF-61C6-8721-A4B1588790F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04" creationId="{28E6E0FE-2ADA-4F72-5B79-17C05CFE705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05" creationId="{899F1506-6028-E8BE-6861-DA23BE62E337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06" creationId="{2F28B8DC-C183-5F68-834A-2A819BF52C15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07" creationId="{191D7D52-C2C0-4791-7032-D86CE0DBE124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08" creationId="{ABBF16C2-74F6-AE7A-7511-F45EA2791D90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09" creationId="{BEF849D0-E104-B8B6-E201-8EDE9A5DE3C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10" creationId="{32C9B9D1-6A6D-07A6-4638-ECA36BC661C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11" creationId="{EA0521F1-61B6-7858-63EC-CEF0FD2E138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12" creationId="{C1E53CC8-381C-7D25-72D5-BD7A03C8D3F3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13" creationId="{9D1D47CF-4AF9-2ED5-6CFA-4D5CB81700B0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14" creationId="{F637C5BC-EEA5-1795-B7EC-4101A858D1C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15" creationId="{96C6E198-B69F-351E-D427-D35EC83FC76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16" creationId="{8E877CA6-A4B0-951E-8607-C960C4EE375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17" creationId="{88D8B3D2-E00C-7E18-A37E-F57B63C0A1F7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18" creationId="{B1D12623-3840-3938-BBF8-2AD9234E64DD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19" creationId="{C60EF673-6F0B-0C91-788C-DDFC727B9F5C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20" creationId="{D2B60A30-06F6-3A5C-8DF4-3DC6E8BEBCA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21" creationId="{B67372AC-D50F-AE2E-FC90-38940126DC3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22" creationId="{BD775B23-1426-F18E-F197-EE077B7167F3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23" creationId="{B264E836-3ED1-250A-898C-DAE7DB47BBE6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24" creationId="{35A00911-0DE7-7B87-8773-9D075BE8CCA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25" creationId="{7DE7DDC9-1C4B-3AFA-5C85-31DDAEDE7EA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26" creationId="{EA27B949-F0B5-692B-AB47-3D02CAA1C6DF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27" creationId="{30C3D312-19CF-CCC9-2933-324A92B1149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28" creationId="{201AB842-65AC-7E91-32D4-195FA0F6DD9D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29" creationId="{06BF2DC0-B31F-13BE-552D-7EA7F55D8A16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30" creationId="{65A87983-CCF6-26CB-52F5-BCB16DD8607E}"/>
            </ac:spMkLst>
          </pc:spChg>
          <pc:spChg chg="add del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31" creationId="{460D1577-64F6-8B49-FB79-F1D8FDB20AF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32" creationId="{967D8087-7F39-0291-1C0E-7E53E5841B53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33" creationId="{75ED0889-B732-37ED-2DDE-C07D5B97238C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34" creationId="{41A34F67-84CE-C22C-AB12-8666455D586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35" creationId="{4851A3D4-F3DC-1678-443A-9BFFBDADB013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36" creationId="{216F4860-B819-4CCC-1F25-44157501581D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37" creationId="{BD584DE0-3209-0E52-4485-CCA17E7A4EA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38" creationId="{626644AA-BCE5-8C24-DF4C-905532434B1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39" creationId="{E3EA91B3-C773-0DDC-8185-C389FBDB00D3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40" creationId="{555FEB74-7EE3-5462-94C6-52B3E9BF3829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41" creationId="{613DFA0E-653C-86CE-C962-7CB6FA6A6341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42" creationId="{FCF14196-309A-565B-BE98-699D1179466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43" creationId="{54FB423E-C899-8D3F-1AA4-2974C53B0A85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44" creationId="{EBD88284-AAC9-7B2C-226C-9A9F9732904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45" creationId="{F855BD8E-E03F-C977-8AA6-4CD4A340D890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46" creationId="{4CB1B26F-6998-86EB-A593-75AC0278EA9D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47" creationId="{4FDC41DD-57DC-9A4B-500B-5F9EBAAFDBA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48" creationId="{FE26FEF8-E081-8A40-2499-45640E0A9430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49" creationId="{2D5F43FC-F383-1358-D825-D9111F2144F6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50" creationId="{74A3DD88-C3E2-1CEE-6529-5B3D4E955EBE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51" creationId="{FA2CCCA3-7450-66A5-D671-3B0DF3C7A31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52" creationId="{3086AAFE-877C-6600-23C6-5DC887CFE786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53" creationId="{12D8DA8E-0F8B-996E-CBF0-5CA74612678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54" creationId="{2F076055-88D8-E72A-AFFA-DA9EB7AD635B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55" creationId="{9982861A-5DAD-49C3-E730-937D0B5C470A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56" creationId="{120B6944-7558-D3ED-B7EA-2F8261A5C509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57" creationId="{3C9100DE-9CEE-809C-3248-2046B30D2A0C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58" creationId="{9EDC09D2-8D25-CE73-90FA-477D7D556AAC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59" creationId="{A7BD6670-B676-07C0-BB0D-0B1CAE18FA5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60" creationId="{0A36F278-A742-F7F4-3056-4BF874C2ED96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61" creationId="{43B34F33-F630-D100-C566-D384CEA4F412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62" creationId="{B9147B9E-4B8F-DD4E-57CC-75BA00271938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63" creationId="{84518859-A6E1-3828-8643-43D20338CE59}"/>
            </ac:spMkLst>
          </pc:spChg>
          <pc:spChg chg="add mod topLvl">
            <ac:chgData name="Wang, Jinjing Kandy" userId="e7542f96-5e3b-42f9-84eb-993b3ab55ce7" providerId="ADAL" clId="{4E5E43F3-B592-4516-88AE-0E7A44898194}" dt="2023-05-06T07:18:32.776" v="468" actId="164"/>
            <ac:spMkLst>
              <pc:docMk/>
              <pc:sldMasterMk cId="1467915953" sldId="2147483648"/>
              <pc:sldLayoutMk cId="641220775" sldId="2147483651"/>
              <ac:spMk id="564" creationId="{6BA30BC8-CD49-F752-F2F2-AD6B14450C3E}"/>
            </ac:spMkLst>
          </pc:spChg>
          <pc:spChg chg="add del mod topLvl">
            <ac:chgData name="Wang, Jinjing Kandy" userId="e7542f96-5e3b-42f9-84eb-993b3ab55ce7" providerId="ADAL" clId="{4E5E43F3-B592-4516-88AE-0E7A44898194}" dt="2023-05-06T07:15:33.674" v="380" actId="478"/>
            <ac:spMkLst>
              <pc:docMk/>
              <pc:sldMasterMk cId="1467915953" sldId="2147483648"/>
              <pc:sldLayoutMk cId="641220775" sldId="2147483651"/>
              <ac:spMk id="565" creationId="{B3B5CD8D-8073-B8C4-B0B5-EC972E20590E}"/>
            </ac:spMkLst>
          </pc:spChg>
          <pc:spChg chg="add del mod topLvl">
            <ac:chgData name="Wang, Jinjing Kandy" userId="e7542f96-5e3b-42f9-84eb-993b3ab55ce7" providerId="ADAL" clId="{4E5E43F3-B592-4516-88AE-0E7A44898194}" dt="2023-05-06T07:15:33.674" v="380" actId="478"/>
            <ac:spMkLst>
              <pc:docMk/>
              <pc:sldMasterMk cId="1467915953" sldId="2147483648"/>
              <pc:sldLayoutMk cId="641220775" sldId="2147483651"/>
              <ac:spMk id="566" creationId="{0907222E-641E-B5A4-9E6E-7026B20917F2}"/>
            </ac:spMkLst>
          </pc:spChg>
          <pc:spChg chg="add del mod topLvl">
            <ac:chgData name="Wang, Jinjing Kandy" userId="e7542f96-5e3b-42f9-84eb-993b3ab55ce7" providerId="ADAL" clId="{4E5E43F3-B592-4516-88AE-0E7A44898194}" dt="2023-05-06T07:15:33.674" v="380" actId="478"/>
            <ac:spMkLst>
              <pc:docMk/>
              <pc:sldMasterMk cId="1467915953" sldId="2147483648"/>
              <pc:sldLayoutMk cId="641220775" sldId="2147483651"/>
              <ac:spMk id="567" creationId="{2A3384CE-AB0B-FEC3-ACF9-AD22C8BE4E4E}"/>
            </ac:spMkLst>
          </pc:spChg>
          <pc:spChg chg="add del mod topLvl">
            <ac:chgData name="Wang, Jinjing Kandy" userId="e7542f96-5e3b-42f9-84eb-993b3ab55ce7" providerId="ADAL" clId="{4E5E43F3-B592-4516-88AE-0E7A44898194}" dt="2023-05-06T07:15:33.674" v="380" actId="478"/>
            <ac:spMkLst>
              <pc:docMk/>
              <pc:sldMasterMk cId="1467915953" sldId="2147483648"/>
              <pc:sldLayoutMk cId="641220775" sldId="2147483651"/>
              <ac:spMk id="568" creationId="{B79BEFA3-8B5E-13EA-32C2-E5177C85D8FF}"/>
            </ac:spMkLst>
          </pc:spChg>
          <pc:spChg chg="add del mod topLvl">
            <ac:chgData name="Wang, Jinjing Kandy" userId="e7542f96-5e3b-42f9-84eb-993b3ab55ce7" providerId="ADAL" clId="{4E5E43F3-B592-4516-88AE-0E7A44898194}" dt="2023-05-06T07:15:33.674" v="380" actId="478"/>
            <ac:spMkLst>
              <pc:docMk/>
              <pc:sldMasterMk cId="1467915953" sldId="2147483648"/>
              <pc:sldLayoutMk cId="641220775" sldId="2147483651"/>
              <ac:spMk id="569" creationId="{549A1D2B-FBCD-9F90-31A6-F42B54076322}"/>
            </ac:spMkLst>
          </pc:spChg>
          <pc:spChg chg="add del mod topLvl">
            <ac:chgData name="Wang, Jinjing Kandy" userId="e7542f96-5e3b-42f9-84eb-993b3ab55ce7" providerId="ADAL" clId="{4E5E43F3-B592-4516-88AE-0E7A44898194}" dt="2023-05-06T07:15:33.674" v="380" actId="478"/>
            <ac:spMkLst>
              <pc:docMk/>
              <pc:sldMasterMk cId="1467915953" sldId="2147483648"/>
              <pc:sldLayoutMk cId="641220775" sldId="2147483651"/>
              <ac:spMk id="570" creationId="{7B6E0AEB-F247-091B-1D97-0EB346C5DF69}"/>
            </ac:spMkLst>
          </pc:spChg>
          <pc:grpChg chg="add del mod">
            <ac:chgData name="Wang, Jinjing Kandy" userId="e7542f96-5e3b-42f9-84eb-993b3ab55ce7" providerId="ADAL" clId="{4E5E43F3-B592-4516-88AE-0E7A44898194}" dt="2023-05-06T07:19:17.579" v="475" actId="21"/>
            <ac:grpSpMkLst>
              <pc:docMk/>
              <pc:sldMasterMk cId="1467915953" sldId="2147483648"/>
              <pc:sldLayoutMk cId="641220775" sldId="2147483651"/>
              <ac:grpSpMk id="18" creationId="{9DBC80B0-B760-213C-6F8F-B823001281F3}"/>
            </ac:grpSpMkLst>
          </pc:grpChg>
          <pc:grpChg chg="add del mod">
            <ac:chgData name="Wang, Jinjing Kandy" userId="e7542f96-5e3b-42f9-84eb-993b3ab55ce7" providerId="ADAL" clId="{4E5E43F3-B592-4516-88AE-0E7A44898194}" dt="2023-05-06T07:14:21.183" v="347" actId="478"/>
            <ac:grpSpMkLst>
              <pc:docMk/>
              <pc:sldMasterMk cId="1467915953" sldId="2147483648"/>
              <pc:sldLayoutMk cId="641220775" sldId="2147483651"/>
              <ac:grpSpMk id="282" creationId="{9B11312D-0DC1-C9A6-0C94-29F70ABCBAF7}"/>
            </ac:grpSpMkLst>
          </pc:grpChg>
          <pc:grpChg chg="add del mod">
            <ac:chgData name="Wang, Jinjing Kandy" userId="e7542f96-5e3b-42f9-84eb-993b3ab55ce7" providerId="ADAL" clId="{4E5E43F3-B592-4516-88AE-0E7A44898194}" dt="2023-05-06T07:15:10.221" v="369" actId="165"/>
            <ac:grpSpMkLst>
              <pc:docMk/>
              <pc:sldMasterMk cId="1467915953" sldId="2147483648"/>
              <pc:sldLayoutMk cId="641220775" sldId="2147483651"/>
              <ac:grpSpMk id="571" creationId="{93503713-1CAB-5415-BDC0-1F2076D3E863}"/>
            </ac:grpSpMkLst>
          </pc:grpChg>
          <pc:grpChg chg="add mod">
            <ac:chgData name="Wang, Jinjing Kandy" userId="e7542f96-5e3b-42f9-84eb-993b3ab55ce7" providerId="ADAL" clId="{4E5E43F3-B592-4516-88AE-0E7A44898194}" dt="2023-05-06T07:19:15.339" v="474" actId="1076"/>
            <ac:grpSpMkLst>
              <pc:docMk/>
              <pc:sldMasterMk cId="1467915953" sldId="2147483648"/>
              <pc:sldLayoutMk cId="641220775" sldId="2147483651"/>
              <ac:grpSpMk id="572" creationId="{88CC38F0-DA6E-06F5-7630-03F7AF459EDE}"/>
            </ac:grpSpMkLst>
          </pc:grp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19" creationId="{AFC986F7-8752-2A41-A4EF-931C057B0758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20" creationId="{4E51F533-BB74-0E29-62EE-A5B06A2D5AF8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21" creationId="{5519CC96-F229-3745-CB33-DB6B3E750DE9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22" creationId="{A17D32D1-2E92-17A3-76AD-292005DE71DF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23" creationId="{907D4012-5455-2205-9FF2-10FB69BD87AA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24" creationId="{5FE9DE30-73FC-A5E8-9A53-2FE34DF96305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25" creationId="{5326304B-88DB-B776-64FD-1970A5DB1903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26" creationId="{BFA27CCB-B642-40AA-2C4A-4A9201F52590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27" creationId="{7033AA51-69E2-195F-103C-7356D2D13FA5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28" creationId="{8910858F-A693-7152-3430-63B6B72A1D10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29" creationId="{6356D98B-C152-A581-B046-56985CED6D08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30" creationId="{84616C4A-467D-79AE-6145-F2E6A06EA012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31" creationId="{52AC7724-62F6-93BC-6029-E8B972CB4954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32" creationId="{12B682F8-A2EE-E374-5A42-0E0803AF7031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33" creationId="{951CFC66-3293-D930-C5D2-DA7CF0015636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34" creationId="{28BB4886-69D3-E3B1-D2BD-92A8CEB64F63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35" creationId="{96738793-4120-B52E-63F4-AA7908246967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36" creationId="{822CAEAB-808B-4FFD-42F0-AC092E98D95F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37" creationId="{FCE536A2-7D51-F837-DF02-DC212960B1E1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38" creationId="{7B2FEBAC-4168-904C-C6EE-0CD19AD9E1CC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39" creationId="{0FE9DF56-F371-C989-EF0D-7D94971D4F21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40" creationId="{2933FE82-533A-7CCA-823E-88D5A2985D8A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41" creationId="{749D59E2-4FE1-08EA-C0EF-1F9A00823ADB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42" creationId="{C3FA6A05-E93A-3613-160F-9A8658A3B2FA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43" creationId="{2D0A67CA-809F-D870-3FB6-DF636FB84E45}"/>
            </ac:picMkLst>
          </pc:picChg>
          <pc:picChg chg="add mod">
            <ac:chgData name="Wang, Jinjing Kandy" userId="e7542f96-5e3b-42f9-84eb-993b3ab55ce7" providerId="ADAL" clId="{4E5E43F3-B592-4516-88AE-0E7A44898194}" dt="2023-05-06T07:14:09.137" v="345" actId="164"/>
            <ac:picMkLst>
              <pc:docMk/>
              <pc:sldMasterMk cId="1467915953" sldId="2147483648"/>
              <pc:sldLayoutMk cId="641220775" sldId="2147483651"/>
              <ac:picMk id="44" creationId="{F6DCBF14-86B6-7362-E93F-A79CC983B6CD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52.092" v="389" actId="478"/>
            <ac:picMkLst>
              <pc:docMk/>
              <pc:sldMasterMk cId="1467915953" sldId="2147483648"/>
              <pc:sldLayoutMk cId="641220775" sldId="2147483651"/>
              <ac:picMk id="283" creationId="{9E137D57-9587-91AA-CD12-8FDAC15F90F9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6:02.651" v="394" actId="478"/>
            <ac:picMkLst>
              <pc:docMk/>
              <pc:sldMasterMk cId="1467915953" sldId="2147483648"/>
              <pc:sldLayoutMk cId="641220775" sldId="2147483651"/>
              <ac:picMk id="284" creationId="{4D690933-5D58-072A-0817-19752B47840D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30.409" v="378" actId="478"/>
            <ac:picMkLst>
              <pc:docMk/>
              <pc:sldMasterMk cId="1467915953" sldId="2147483648"/>
              <pc:sldLayoutMk cId="641220775" sldId="2147483651"/>
              <ac:picMk id="285" creationId="{34FA1C3A-C5D9-F9F6-CC3F-4BAB53357BBF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53.325" v="390" actId="478"/>
            <ac:picMkLst>
              <pc:docMk/>
              <pc:sldMasterMk cId="1467915953" sldId="2147483648"/>
              <pc:sldLayoutMk cId="641220775" sldId="2147483651"/>
              <ac:picMk id="286" creationId="{2E180E62-213D-EE77-26A4-A4E66622830A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6:04.440" v="395" actId="478"/>
            <ac:picMkLst>
              <pc:docMk/>
              <pc:sldMasterMk cId="1467915953" sldId="2147483648"/>
              <pc:sldLayoutMk cId="641220775" sldId="2147483651"/>
              <ac:picMk id="287" creationId="{06B72B40-372A-5E01-9B2F-94C31A026C61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54.646" v="391" actId="478"/>
            <ac:picMkLst>
              <pc:docMk/>
              <pc:sldMasterMk cId="1467915953" sldId="2147483648"/>
              <pc:sldLayoutMk cId="641220775" sldId="2147483651"/>
              <ac:picMk id="288" creationId="{9382BB44-E25B-1470-392A-6CB6595F1C5F}"/>
            </ac:picMkLst>
          </pc:picChg>
          <pc:picChg chg="add del mod">
            <ac:chgData name="Wang, Jinjing Kandy" userId="e7542f96-5e3b-42f9-84eb-993b3ab55ce7" providerId="ADAL" clId="{4E5E43F3-B592-4516-88AE-0E7A44898194}" dt="2023-05-06T07:14:48.999" v="361" actId="478"/>
            <ac:picMkLst>
              <pc:docMk/>
              <pc:sldMasterMk cId="1467915953" sldId="2147483648"/>
              <pc:sldLayoutMk cId="641220775" sldId="2147483651"/>
              <ac:picMk id="289" creationId="{EF77776E-196D-0502-2A1F-CF9C77CF9ACE}"/>
            </ac:picMkLst>
          </pc:picChg>
          <pc:picChg chg="add del mod">
            <ac:chgData name="Wang, Jinjing Kandy" userId="e7542f96-5e3b-42f9-84eb-993b3ab55ce7" providerId="ADAL" clId="{4E5E43F3-B592-4516-88AE-0E7A44898194}" dt="2023-05-06T07:14:45.043" v="359" actId="478"/>
            <ac:picMkLst>
              <pc:docMk/>
              <pc:sldMasterMk cId="1467915953" sldId="2147483648"/>
              <pc:sldLayoutMk cId="641220775" sldId="2147483651"/>
              <ac:picMk id="290" creationId="{47076700-1EEA-BA2B-8BFC-F0D5DB221381}"/>
            </ac:picMkLst>
          </pc:picChg>
          <pc:picChg chg="add del mod">
            <ac:chgData name="Wang, Jinjing Kandy" userId="e7542f96-5e3b-42f9-84eb-993b3ab55ce7" providerId="ADAL" clId="{4E5E43F3-B592-4516-88AE-0E7A44898194}" dt="2023-05-06T07:14:43.034" v="358" actId="478"/>
            <ac:picMkLst>
              <pc:docMk/>
              <pc:sldMasterMk cId="1467915953" sldId="2147483648"/>
              <pc:sldLayoutMk cId="641220775" sldId="2147483651"/>
              <ac:picMk id="291" creationId="{E949B72C-BF5A-687F-D52D-A9C9F0E58A6E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6:27.158" v="399" actId="478"/>
            <ac:picMkLst>
              <pc:docMk/>
              <pc:sldMasterMk cId="1467915953" sldId="2147483648"/>
              <pc:sldLayoutMk cId="641220775" sldId="2147483651"/>
              <ac:picMk id="292" creationId="{0B64E60E-6F84-DE3B-4832-148A8A2CDCC2}"/>
            </ac:picMkLst>
          </pc:picChg>
          <pc:picChg chg="add mod topLvl">
            <ac:chgData name="Wang, Jinjing Kandy" userId="e7542f96-5e3b-42f9-84eb-993b3ab55ce7" providerId="ADAL" clId="{4E5E43F3-B592-4516-88AE-0E7A44898194}" dt="2023-05-06T07:18:32.776" v="468" actId="164"/>
            <ac:picMkLst>
              <pc:docMk/>
              <pc:sldMasterMk cId="1467915953" sldId="2147483648"/>
              <pc:sldLayoutMk cId="641220775" sldId="2147483651"/>
              <ac:picMk id="293" creationId="{712FAEEC-EE2E-D975-186A-2CFA036D38C0}"/>
            </ac:picMkLst>
          </pc:picChg>
          <pc:picChg chg="add del mod">
            <ac:chgData name="Wang, Jinjing Kandy" userId="e7542f96-5e3b-42f9-84eb-993b3ab55ce7" providerId="ADAL" clId="{4E5E43F3-B592-4516-88AE-0E7A44898194}" dt="2023-05-06T07:14:29.183" v="351" actId="478"/>
            <ac:picMkLst>
              <pc:docMk/>
              <pc:sldMasterMk cId="1467915953" sldId="2147483648"/>
              <pc:sldLayoutMk cId="641220775" sldId="2147483651"/>
              <ac:picMk id="294" creationId="{D9313057-2111-DE20-DEB1-46AECFC74BE9}"/>
            </ac:picMkLst>
          </pc:picChg>
          <pc:picChg chg="add mod topLvl">
            <ac:chgData name="Wang, Jinjing Kandy" userId="e7542f96-5e3b-42f9-84eb-993b3ab55ce7" providerId="ADAL" clId="{4E5E43F3-B592-4516-88AE-0E7A44898194}" dt="2023-05-06T07:18:32.776" v="468" actId="164"/>
            <ac:picMkLst>
              <pc:docMk/>
              <pc:sldMasterMk cId="1467915953" sldId="2147483648"/>
              <pc:sldLayoutMk cId="641220775" sldId="2147483651"/>
              <ac:picMk id="295" creationId="{05FF6F00-DBE2-4579-2357-3614CCC57CFE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6:25.174" v="398" actId="478"/>
            <ac:picMkLst>
              <pc:docMk/>
              <pc:sldMasterMk cId="1467915953" sldId="2147483648"/>
              <pc:sldLayoutMk cId="641220775" sldId="2147483651"/>
              <ac:picMk id="296" creationId="{A1CC7E4B-98B8-C85F-84FA-D4648F3EA1E7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6:12.031" v="396" actId="478"/>
            <ac:picMkLst>
              <pc:docMk/>
              <pc:sldMasterMk cId="1467915953" sldId="2147483648"/>
              <pc:sldLayoutMk cId="641220775" sldId="2147483651"/>
              <ac:picMk id="297" creationId="{A1A16C31-197D-91EE-CF87-586907ED1448}"/>
            </ac:picMkLst>
          </pc:picChg>
          <pc:picChg chg="add mod topLvl">
            <ac:chgData name="Wang, Jinjing Kandy" userId="e7542f96-5e3b-42f9-84eb-993b3ab55ce7" providerId="ADAL" clId="{4E5E43F3-B592-4516-88AE-0E7A44898194}" dt="2023-05-06T07:18:32.776" v="468" actId="164"/>
            <ac:picMkLst>
              <pc:docMk/>
              <pc:sldMasterMk cId="1467915953" sldId="2147483648"/>
              <pc:sldLayoutMk cId="641220775" sldId="2147483651"/>
              <ac:picMk id="298" creationId="{7FE76FF4-670D-D57F-0F1D-EDF15003CC9F}"/>
            </ac:picMkLst>
          </pc:picChg>
          <pc:picChg chg="add del mod">
            <ac:chgData name="Wang, Jinjing Kandy" userId="e7542f96-5e3b-42f9-84eb-993b3ab55ce7" providerId="ADAL" clId="{4E5E43F3-B592-4516-88AE-0E7A44898194}" dt="2023-05-06T07:14:33.774" v="354" actId="478"/>
            <ac:picMkLst>
              <pc:docMk/>
              <pc:sldMasterMk cId="1467915953" sldId="2147483648"/>
              <pc:sldLayoutMk cId="641220775" sldId="2147483651"/>
              <ac:picMk id="299" creationId="{421D2499-BAC7-D193-1BE3-A3EDFBCDA0E4}"/>
            </ac:picMkLst>
          </pc:picChg>
          <pc:picChg chg="add mod topLvl">
            <ac:chgData name="Wang, Jinjing Kandy" userId="e7542f96-5e3b-42f9-84eb-993b3ab55ce7" providerId="ADAL" clId="{4E5E43F3-B592-4516-88AE-0E7A44898194}" dt="2023-05-06T07:18:32.776" v="468" actId="164"/>
            <ac:picMkLst>
              <pc:docMk/>
              <pc:sldMasterMk cId="1467915953" sldId="2147483648"/>
              <pc:sldLayoutMk cId="641220775" sldId="2147483651"/>
              <ac:picMk id="300" creationId="{02C12258-1373-83A8-A22A-2846728BCCCC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6:37.835" v="404" actId="478"/>
            <ac:picMkLst>
              <pc:docMk/>
              <pc:sldMasterMk cId="1467915953" sldId="2147483648"/>
              <pc:sldLayoutMk cId="641220775" sldId="2147483651"/>
              <ac:picMk id="301" creationId="{532BDDCB-DC38-DB97-2F35-CE25FC9788BA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6:33.227" v="401" actId="478"/>
            <ac:picMkLst>
              <pc:docMk/>
              <pc:sldMasterMk cId="1467915953" sldId="2147483648"/>
              <pc:sldLayoutMk cId="641220775" sldId="2147483651"/>
              <ac:picMk id="302" creationId="{7CA49FE7-7519-25FE-6992-089022EDDFDB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6:34.464" v="402" actId="478"/>
            <ac:picMkLst>
              <pc:docMk/>
              <pc:sldMasterMk cId="1467915953" sldId="2147483648"/>
              <pc:sldLayoutMk cId="641220775" sldId="2147483651"/>
              <ac:picMk id="303" creationId="{DDA5F158-E17F-299A-317F-18761D16BFF6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6:36.901" v="403" actId="478"/>
            <ac:picMkLst>
              <pc:docMk/>
              <pc:sldMasterMk cId="1467915953" sldId="2147483648"/>
              <pc:sldLayoutMk cId="641220775" sldId="2147483651"/>
              <ac:picMk id="304" creationId="{8A0CDD6B-02CD-5DBA-EA65-787CDC0BB35A}"/>
            </ac:picMkLst>
          </pc:picChg>
          <pc:picChg chg="add del mod">
            <ac:chgData name="Wang, Jinjing Kandy" userId="e7542f96-5e3b-42f9-84eb-993b3ab55ce7" providerId="ADAL" clId="{4E5E43F3-B592-4516-88AE-0E7A44898194}" dt="2023-05-06T07:14:35.392" v="355" actId="478"/>
            <ac:picMkLst>
              <pc:docMk/>
              <pc:sldMasterMk cId="1467915953" sldId="2147483648"/>
              <pc:sldLayoutMk cId="641220775" sldId="2147483651"/>
              <ac:picMk id="305" creationId="{9AB49670-BFB8-9C66-BA1B-E2037F355E04}"/>
            </ac:picMkLst>
          </pc:picChg>
          <pc:picChg chg="add del mod">
            <ac:chgData name="Wang, Jinjing Kandy" userId="e7542f96-5e3b-42f9-84eb-993b3ab55ce7" providerId="ADAL" clId="{4E5E43F3-B592-4516-88AE-0E7A44898194}" dt="2023-05-06T07:14:47.318" v="360" actId="478"/>
            <ac:picMkLst>
              <pc:docMk/>
              <pc:sldMasterMk cId="1467915953" sldId="2147483648"/>
              <pc:sldLayoutMk cId="641220775" sldId="2147483651"/>
              <ac:picMk id="306" creationId="{BC9E4A8B-E60C-5D4E-5EAD-FA597AEC8CC1}"/>
            </ac:picMkLst>
          </pc:picChg>
          <pc:picChg chg="add del mod">
            <ac:chgData name="Wang, Jinjing Kandy" userId="e7542f96-5e3b-42f9-84eb-993b3ab55ce7" providerId="ADAL" clId="{4E5E43F3-B592-4516-88AE-0E7A44898194}" dt="2023-05-06T07:14:40.052" v="357" actId="478"/>
            <ac:picMkLst>
              <pc:docMk/>
              <pc:sldMasterMk cId="1467915953" sldId="2147483648"/>
              <pc:sldLayoutMk cId="641220775" sldId="2147483651"/>
              <ac:picMk id="307" creationId="{24BE1A1A-9F24-D016-5560-59BE163BCCF5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40.531" v="384" actId="478"/>
            <ac:picMkLst>
              <pc:docMk/>
              <pc:sldMasterMk cId="1467915953" sldId="2147483648"/>
              <pc:sldLayoutMk cId="641220775" sldId="2147483651"/>
              <ac:picMk id="308" creationId="{23BCD6E7-E9EA-BADE-FDE3-3F98548F8EFD}"/>
            </ac:picMkLst>
          </pc:picChg>
          <pc:picChg chg="add del mod">
            <ac:chgData name="Wang, Jinjing Kandy" userId="e7542f96-5e3b-42f9-84eb-993b3ab55ce7" providerId="ADAL" clId="{4E5E43F3-B592-4516-88AE-0E7A44898194}" dt="2023-05-06T07:14:37.552" v="356" actId="478"/>
            <ac:picMkLst>
              <pc:docMk/>
              <pc:sldMasterMk cId="1467915953" sldId="2147483648"/>
              <pc:sldLayoutMk cId="641220775" sldId="2147483651"/>
              <ac:picMk id="309" creationId="{3041DF69-DE19-AC2E-591B-B2E020972567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42.803" v="385" actId="478"/>
            <ac:picMkLst>
              <pc:docMk/>
              <pc:sldMasterMk cId="1467915953" sldId="2147483648"/>
              <pc:sldLayoutMk cId="641220775" sldId="2147483651"/>
              <ac:picMk id="310" creationId="{8B8B4E3D-D9D5-1BC3-B868-FDAA4788832C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39.449" v="383" actId="478"/>
            <ac:picMkLst>
              <pc:docMk/>
              <pc:sldMasterMk cId="1467915953" sldId="2147483648"/>
              <pc:sldLayoutMk cId="641220775" sldId="2147483651"/>
              <ac:picMk id="311" creationId="{FE029F37-DF7A-7499-9393-62D782FA746F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38.465" v="382" actId="478"/>
            <ac:picMkLst>
              <pc:docMk/>
              <pc:sldMasterMk cId="1467915953" sldId="2147483648"/>
              <pc:sldLayoutMk cId="641220775" sldId="2147483651"/>
              <ac:picMk id="312" creationId="{4870307D-83CD-2E9F-EF68-48E2C4266770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50.449" v="388" actId="478"/>
            <ac:picMkLst>
              <pc:docMk/>
              <pc:sldMasterMk cId="1467915953" sldId="2147483648"/>
              <pc:sldLayoutMk cId="641220775" sldId="2147483651"/>
              <ac:picMk id="313" creationId="{B6A4A834-A81C-0971-2754-C7D821561926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37.557" v="381" actId="478"/>
            <ac:picMkLst>
              <pc:docMk/>
              <pc:sldMasterMk cId="1467915953" sldId="2147483648"/>
              <pc:sldLayoutMk cId="641220775" sldId="2147483651"/>
              <ac:picMk id="314" creationId="{5D518A47-07BB-603C-6F2F-32D6BA0FD434}"/>
            </ac:picMkLst>
          </pc:picChg>
          <pc:picChg chg="add del mod">
            <ac:chgData name="Wang, Jinjing Kandy" userId="e7542f96-5e3b-42f9-84eb-993b3ab55ce7" providerId="ADAL" clId="{4E5E43F3-B592-4516-88AE-0E7A44898194}" dt="2023-05-06T07:14:57.560" v="365" actId="478"/>
            <ac:picMkLst>
              <pc:docMk/>
              <pc:sldMasterMk cId="1467915953" sldId="2147483648"/>
              <pc:sldLayoutMk cId="641220775" sldId="2147483651"/>
              <ac:picMk id="315" creationId="{E6C93169-84EA-58E6-F370-36B30F96FAD7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25.509" v="374" actId="478"/>
            <ac:picMkLst>
              <pc:docMk/>
              <pc:sldMasterMk cId="1467915953" sldId="2147483648"/>
              <pc:sldLayoutMk cId="641220775" sldId="2147483651"/>
              <ac:picMk id="316" creationId="{3D23F42F-CFBB-C446-1649-E80E14CD4127}"/>
            </ac:picMkLst>
          </pc:picChg>
          <pc:picChg chg="add del mod">
            <ac:chgData name="Wang, Jinjing Kandy" userId="e7542f96-5e3b-42f9-84eb-993b3ab55ce7" providerId="ADAL" clId="{4E5E43F3-B592-4516-88AE-0E7A44898194}" dt="2023-05-06T07:14:55.479" v="364" actId="478"/>
            <ac:picMkLst>
              <pc:docMk/>
              <pc:sldMasterMk cId="1467915953" sldId="2147483648"/>
              <pc:sldLayoutMk cId="641220775" sldId="2147483651"/>
              <ac:picMk id="317" creationId="{85E34708-66CB-3411-93AD-1445F2BD7363}"/>
            </ac:picMkLst>
          </pc:picChg>
          <pc:picChg chg="add del mod">
            <ac:chgData name="Wang, Jinjing Kandy" userId="e7542f96-5e3b-42f9-84eb-993b3ab55ce7" providerId="ADAL" clId="{4E5E43F3-B592-4516-88AE-0E7A44898194}" dt="2023-05-06T07:14:51.240" v="362" actId="478"/>
            <ac:picMkLst>
              <pc:docMk/>
              <pc:sldMasterMk cId="1467915953" sldId="2147483648"/>
              <pc:sldLayoutMk cId="641220775" sldId="2147483651"/>
              <ac:picMk id="318" creationId="{196E2268-96D7-1F75-172A-DF4C965A04BE}"/>
            </ac:picMkLst>
          </pc:picChg>
          <pc:picChg chg="add del mod">
            <ac:chgData name="Wang, Jinjing Kandy" userId="e7542f96-5e3b-42f9-84eb-993b3ab55ce7" providerId="ADAL" clId="{4E5E43F3-B592-4516-88AE-0E7A44898194}" dt="2023-05-06T07:14:53.645" v="363" actId="478"/>
            <ac:picMkLst>
              <pc:docMk/>
              <pc:sldMasterMk cId="1467915953" sldId="2147483648"/>
              <pc:sldLayoutMk cId="641220775" sldId="2147483651"/>
              <ac:picMk id="319" creationId="{AF37EB94-24DD-5C02-D6C3-8D142A4B34A5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28.012" v="376" actId="478"/>
            <ac:picMkLst>
              <pc:docMk/>
              <pc:sldMasterMk cId="1467915953" sldId="2147483648"/>
              <pc:sldLayoutMk cId="641220775" sldId="2147483651"/>
              <ac:picMk id="320" creationId="{5AF785DB-DAF5-A84B-C9A7-5E890B01F7E3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27.061" v="375" actId="478"/>
            <ac:picMkLst>
              <pc:docMk/>
              <pc:sldMasterMk cId="1467915953" sldId="2147483648"/>
              <pc:sldLayoutMk cId="641220775" sldId="2147483651"/>
              <ac:picMk id="321" creationId="{BA852DEA-0580-C31A-F90F-3F0F972532AB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31.952" v="379" actId="478"/>
            <ac:picMkLst>
              <pc:docMk/>
              <pc:sldMasterMk cId="1467915953" sldId="2147483648"/>
              <pc:sldLayoutMk cId="641220775" sldId="2147483651"/>
              <ac:picMk id="322" creationId="{5614BD40-2A12-FE72-A7E1-344A04E1AE36}"/>
            </ac:picMkLst>
          </pc:picChg>
          <pc:picChg chg="add del mod topLvl">
            <ac:chgData name="Wang, Jinjing Kandy" userId="e7542f96-5e3b-42f9-84eb-993b3ab55ce7" providerId="ADAL" clId="{4E5E43F3-B592-4516-88AE-0E7A44898194}" dt="2023-05-06T07:15:29.317" v="377" actId="478"/>
            <ac:picMkLst>
              <pc:docMk/>
              <pc:sldMasterMk cId="1467915953" sldId="2147483648"/>
              <pc:sldLayoutMk cId="641220775" sldId="2147483651"/>
              <ac:picMk id="323" creationId="{F7D8B13A-4837-73E3-8E81-9E1441C65A73}"/>
            </ac:picMkLst>
          </pc:picChg>
        </pc:sldLayoutChg>
        <pc:sldLayoutChg chg="addSp delSp modSp mod">
          <pc:chgData name="Wang, Jinjing Kandy" userId="e7542f96-5e3b-42f9-84eb-993b3ab55ce7" providerId="ADAL" clId="{4E5E43F3-B592-4516-88AE-0E7A44898194}" dt="2023-05-06T07:27:58.434" v="600" actId="207"/>
          <pc:sldLayoutMkLst>
            <pc:docMk/>
            <pc:sldMasterMk cId="1467915953" sldId="2147483648"/>
            <pc:sldLayoutMk cId="3257642269" sldId="2147483654"/>
          </pc:sldLayoutMkLst>
          <pc:spChg chg="mod">
            <ac:chgData name="Wang, Jinjing Kandy" userId="e7542f96-5e3b-42f9-84eb-993b3ab55ce7" providerId="ADAL" clId="{4E5E43F3-B592-4516-88AE-0E7A44898194}" dt="2023-05-06T07:27:49.982" v="599" actId="207"/>
            <ac:spMkLst>
              <pc:docMk/>
              <pc:sldMasterMk cId="1467915953" sldId="2147483648"/>
              <pc:sldLayoutMk cId="3257642269" sldId="2147483654"/>
              <ac:spMk id="2" creationId="{652EDE83-63CC-4B33-B715-3953EADE2100}"/>
            </ac:spMkLst>
          </pc:spChg>
          <pc:spChg chg="add mod ord">
            <ac:chgData name="Wang, Jinjing Kandy" userId="e7542f96-5e3b-42f9-84eb-993b3ab55ce7" providerId="ADAL" clId="{4E5E43F3-B592-4516-88AE-0E7A44898194}" dt="2023-05-06T07:08:28.903" v="331" actId="167"/>
            <ac:spMkLst>
              <pc:docMk/>
              <pc:sldMasterMk cId="1467915953" sldId="2147483648"/>
              <pc:sldLayoutMk cId="3257642269" sldId="2147483654"/>
              <ac:spMk id="6" creationId="{D35D1B85-9172-D45E-079F-4D9EC8928113}"/>
            </ac:spMkLst>
          </pc:spChg>
          <pc:spChg chg="add mod ord">
            <ac:chgData name="Wang, Jinjing Kandy" userId="e7542f96-5e3b-42f9-84eb-993b3ab55ce7" providerId="ADAL" clId="{4E5E43F3-B592-4516-88AE-0E7A44898194}" dt="2023-05-06T07:27:43.950" v="597" actId="207"/>
            <ac:spMkLst>
              <pc:docMk/>
              <pc:sldMasterMk cId="1467915953" sldId="2147483648"/>
              <pc:sldLayoutMk cId="3257642269" sldId="2147483654"/>
              <ac:spMk id="7" creationId="{FDE6B961-9D13-4A5F-F478-C0BE131F64A2}"/>
            </ac:spMkLst>
          </pc:spChg>
          <pc:spChg chg="add mod">
            <ac:chgData name="Wang, Jinjing Kandy" userId="e7542f96-5e3b-42f9-84eb-993b3ab55ce7" providerId="ADAL" clId="{4E5E43F3-B592-4516-88AE-0E7A44898194}" dt="2023-05-06T07:27:58.434" v="600" actId="207"/>
            <ac:spMkLst>
              <pc:docMk/>
              <pc:sldMasterMk cId="1467915953" sldId="2147483648"/>
              <pc:sldLayoutMk cId="3257642269" sldId="2147483654"/>
              <ac:spMk id="8" creationId="{3B73E352-8ADB-2AC2-FCF3-43EB4CA0ED68}"/>
            </ac:spMkLst>
          </pc:spChg>
          <pc:spChg chg="add mod">
            <ac:chgData name="Wang, Jinjing Kandy" userId="e7542f96-5e3b-42f9-84eb-993b3ab55ce7" providerId="ADAL" clId="{4E5E43F3-B592-4516-88AE-0E7A44898194}" dt="2023-05-06T07:27:58.434" v="600" actId="207"/>
            <ac:spMkLst>
              <pc:docMk/>
              <pc:sldMasterMk cId="1467915953" sldId="2147483648"/>
              <pc:sldLayoutMk cId="3257642269" sldId="2147483654"/>
              <ac:spMk id="9" creationId="{3A0D262B-1D3C-233A-528B-8FB39F12CAAF}"/>
            </ac:spMkLst>
          </pc:spChg>
          <pc:spChg chg="add mod">
            <ac:chgData name="Wang, Jinjing Kandy" userId="e7542f96-5e3b-42f9-84eb-993b3ab55ce7" providerId="ADAL" clId="{4E5E43F3-B592-4516-88AE-0E7A44898194}" dt="2023-05-06T07:27:58.434" v="600" actId="207"/>
            <ac:spMkLst>
              <pc:docMk/>
              <pc:sldMasterMk cId="1467915953" sldId="2147483648"/>
              <pc:sldLayoutMk cId="3257642269" sldId="2147483654"/>
              <ac:spMk id="10" creationId="{EC1DFFF4-E717-2463-C271-28152F672E8D}"/>
            </ac:spMkLst>
          </pc:spChg>
          <pc:spChg chg="add mod">
            <ac:chgData name="Wang, Jinjing Kandy" userId="e7542f96-5e3b-42f9-84eb-993b3ab55ce7" providerId="ADAL" clId="{4E5E43F3-B592-4516-88AE-0E7A44898194}" dt="2023-05-06T07:27:58.434" v="600" actId="207"/>
            <ac:spMkLst>
              <pc:docMk/>
              <pc:sldMasterMk cId="1467915953" sldId="2147483648"/>
              <pc:sldLayoutMk cId="3257642269" sldId="2147483654"/>
              <ac:spMk id="11" creationId="{64F2620A-3933-425A-4145-6513B5E90090}"/>
            </ac:spMkLst>
          </pc:spChg>
          <pc:spChg chg="add mod">
            <ac:chgData name="Wang, Jinjing Kandy" userId="e7542f96-5e3b-42f9-84eb-993b3ab55ce7" providerId="ADAL" clId="{4E5E43F3-B592-4516-88AE-0E7A44898194}" dt="2023-05-06T07:27:58.434" v="600" actId="207"/>
            <ac:spMkLst>
              <pc:docMk/>
              <pc:sldMasterMk cId="1467915953" sldId="2147483648"/>
              <pc:sldLayoutMk cId="3257642269" sldId="2147483654"/>
              <ac:spMk id="12" creationId="{F72852A7-E4B3-F2C6-4C99-8B96475448A1}"/>
            </ac:spMkLst>
          </pc:spChg>
          <pc:spChg chg="add del mod">
            <ac:chgData name="Wang, Jinjing Kandy" userId="e7542f96-5e3b-42f9-84eb-993b3ab55ce7" providerId="ADAL" clId="{4E5E43F3-B592-4516-88AE-0E7A44898194}" dt="2023-05-06T07:25:47.292" v="541"/>
            <ac:spMkLst>
              <pc:docMk/>
              <pc:sldMasterMk cId="1467915953" sldId="2147483648"/>
              <pc:sldLayoutMk cId="3257642269" sldId="2147483654"/>
              <ac:spMk id="14" creationId="{B569F7E7-C284-626A-82F2-3D156A75617C}"/>
            </ac:spMkLst>
          </pc:spChg>
          <pc:spChg chg="add del mod">
            <ac:chgData name="Wang, Jinjing Kandy" userId="e7542f96-5e3b-42f9-84eb-993b3ab55ce7" providerId="ADAL" clId="{4E5E43F3-B592-4516-88AE-0E7A44898194}" dt="2023-05-06T07:25:47.292" v="541"/>
            <ac:spMkLst>
              <pc:docMk/>
              <pc:sldMasterMk cId="1467915953" sldId="2147483648"/>
              <pc:sldLayoutMk cId="3257642269" sldId="2147483654"/>
              <ac:spMk id="15" creationId="{18A7FF69-E69A-39AA-82F8-BFBD9F527853}"/>
            </ac:spMkLst>
          </pc:spChg>
          <pc:spChg chg="add del mod">
            <ac:chgData name="Wang, Jinjing Kandy" userId="e7542f96-5e3b-42f9-84eb-993b3ab55ce7" providerId="ADAL" clId="{4E5E43F3-B592-4516-88AE-0E7A44898194}" dt="2023-05-06T07:25:47.292" v="541"/>
            <ac:spMkLst>
              <pc:docMk/>
              <pc:sldMasterMk cId="1467915953" sldId="2147483648"/>
              <pc:sldLayoutMk cId="3257642269" sldId="2147483654"/>
              <ac:spMk id="16" creationId="{2CBD04EB-C3A1-1127-A438-7EE1DDDC4904}"/>
            </ac:spMkLst>
          </pc:spChg>
          <pc:spChg chg="add del mod">
            <ac:chgData name="Wang, Jinjing Kandy" userId="e7542f96-5e3b-42f9-84eb-993b3ab55ce7" providerId="ADAL" clId="{4E5E43F3-B592-4516-88AE-0E7A44898194}" dt="2023-05-06T07:25:47.292" v="541"/>
            <ac:spMkLst>
              <pc:docMk/>
              <pc:sldMasterMk cId="1467915953" sldId="2147483648"/>
              <pc:sldLayoutMk cId="3257642269" sldId="2147483654"/>
              <ac:spMk id="17" creationId="{57936ECB-56D9-84D7-EF76-17F15B66B982}"/>
            </ac:spMkLst>
          </pc:spChg>
          <pc:spChg chg="add del mod">
            <ac:chgData name="Wang, Jinjing Kandy" userId="e7542f96-5e3b-42f9-84eb-993b3ab55ce7" providerId="ADAL" clId="{4E5E43F3-B592-4516-88AE-0E7A44898194}" dt="2023-05-06T07:25:47.292" v="541"/>
            <ac:spMkLst>
              <pc:docMk/>
              <pc:sldMasterMk cId="1467915953" sldId="2147483648"/>
              <pc:sldLayoutMk cId="3257642269" sldId="2147483654"/>
              <ac:spMk id="18" creationId="{54DD51DC-1B30-F8DB-1F50-AEC6EFAA6D1E}"/>
            </ac:spMkLst>
          </pc:spChg>
          <pc:spChg chg="add mod">
            <ac:chgData name="Wang, Jinjing Kandy" userId="e7542f96-5e3b-42f9-84eb-993b3ab55ce7" providerId="ADAL" clId="{4E5E43F3-B592-4516-88AE-0E7A44898194}" dt="2023-05-06T07:25:50.800" v="542"/>
            <ac:spMkLst>
              <pc:docMk/>
              <pc:sldMasterMk cId="1467915953" sldId="2147483648"/>
              <pc:sldLayoutMk cId="3257642269" sldId="2147483654"/>
              <ac:spMk id="19" creationId="{646DF067-15D8-02E5-7CC4-B91088436D64}"/>
            </ac:spMkLst>
          </pc:spChg>
          <pc:spChg chg="add mod">
            <ac:chgData name="Wang, Jinjing Kandy" userId="e7542f96-5e3b-42f9-84eb-993b3ab55ce7" providerId="ADAL" clId="{4E5E43F3-B592-4516-88AE-0E7A44898194}" dt="2023-05-06T07:26:33.925" v="549" actId="1076"/>
            <ac:spMkLst>
              <pc:docMk/>
              <pc:sldMasterMk cId="1467915953" sldId="2147483648"/>
              <pc:sldLayoutMk cId="3257642269" sldId="2147483654"/>
              <ac:spMk id="20" creationId="{580384A0-6C8D-535A-067F-2091F365E6A2}"/>
            </ac:spMkLst>
          </pc:spChg>
          <pc:grpChg chg="add mod">
            <ac:chgData name="Wang, Jinjing Kandy" userId="e7542f96-5e3b-42f9-84eb-993b3ab55ce7" providerId="ADAL" clId="{4E5E43F3-B592-4516-88AE-0E7A44898194}" dt="2023-05-06T07:27:58.434" v="600" actId="207"/>
            <ac:grpSpMkLst>
              <pc:docMk/>
              <pc:sldMasterMk cId="1467915953" sldId="2147483648"/>
              <pc:sldLayoutMk cId="3257642269" sldId="2147483654"/>
              <ac:grpSpMk id="13" creationId="{97D85649-5169-29FB-7A86-1D9D452D23DF}"/>
            </ac:grpSpMkLst>
          </pc:grpChg>
        </pc:sldLayoutChg>
        <pc:sldLayoutChg chg="addSp modSp mod">
          <pc:chgData name="Wang, Jinjing Kandy" userId="e7542f96-5e3b-42f9-84eb-993b3ab55ce7" providerId="ADAL" clId="{4E5E43F3-B592-4516-88AE-0E7A44898194}" dt="2023-05-06T07:06:17.229" v="309" actId="207"/>
          <pc:sldLayoutMkLst>
            <pc:docMk/>
            <pc:sldMasterMk cId="1467915953" sldId="2147483648"/>
            <pc:sldLayoutMk cId="3444805960" sldId="2147483656"/>
          </pc:sldLayoutMkLst>
          <pc:spChg chg="add mod ord">
            <ac:chgData name="Wang, Jinjing Kandy" userId="e7542f96-5e3b-42f9-84eb-993b3ab55ce7" providerId="ADAL" clId="{4E5E43F3-B592-4516-88AE-0E7A44898194}" dt="2023-05-06T07:05:17.677" v="301" actId="167"/>
            <ac:spMkLst>
              <pc:docMk/>
              <pc:sldMasterMk cId="1467915953" sldId="2147483648"/>
              <pc:sldLayoutMk cId="3444805960" sldId="2147483656"/>
              <ac:spMk id="2" creationId="{26AF96F5-79D3-2C1B-154C-D5B3ABE41A8A}"/>
            </ac:spMkLst>
          </pc:spChg>
          <pc:spChg chg="add mod ord">
            <ac:chgData name="Wang, Jinjing Kandy" userId="e7542f96-5e3b-42f9-84eb-993b3ab55ce7" providerId="ADAL" clId="{4E5E43F3-B592-4516-88AE-0E7A44898194}" dt="2023-05-06T07:05:17.677" v="301" actId="167"/>
            <ac:spMkLst>
              <pc:docMk/>
              <pc:sldMasterMk cId="1467915953" sldId="2147483648"/>
              <pc:sldLayoutMk cId="3444805960" sldId="2147483656"/>
              <ac:spMk id="3" creationId="{F5D48D25-B307-A587-2999-2C7E7F08E22F}"/>
            </ac:spMkLst>
          </pc:spChg>
          <pc:spChg chg="add mod ord">
            <ac:chgData name="Wang, Jinjing Kandy" userId="e7542f96-5e3b-42f9-84eb-993b3ab55ce7" providerId="ADAL" clId="{4E5E43F3-B592-4516-88AE-0E7A44898194}" dt="2023-05-06T07:05:17.677" v="301" actId="167"/>
            <ac:spMkLst>
              <pc:docMk/>
              <pc:sldMasterMk cId="1467915953" sldId="2147483648"/>
              <pc:sldLayoutMk cId="3444805960" sldId="2147483656"/>
              <ac:spMk id="4" creationId="{F9AE780E-B6F0-69C5-372F-7202384730DF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" creationId="{82D83D0F-0E03-9F25-1FBE-03CE01669C8B}"/>
            </ac:spMkLst>
          </pc:spChg>
          <pc:spChg chg="mod">
            <ac:chgData name="Wang, Jinjing Kandy" userId="e7542f96-5e3b-42f9-84eb-993b3ab55ce7" providerId="ADAL" clId="{4E5E43F3-B592-4516-88AE-0E7A44898194}" dt="2023-05-06T07:06:17.229" v="309" actId="207"/>
            <ac:spMkLst>
              <pc:docMk/>
              <pc:sldMasterMk cId="1467915953" sldId="2147483648"/>
              <pc:sldLayoutMk cId="3444805960" sldId="2147483656"/>
              <ac:spMk id="7" creationId="{C2320649-ACD7-42E9-A261-E6ED46ACB452}"/>
            </ac:spMkLst>
          </pc:spChg>
          <pc:spChg chg="mod">
            <ac:chgData name="Wang, Jinjing Kandy" userId="e7542f96-5e3b-42f9-84eb-993b3ab55ce7" providerId="ADAL" clId="{4E5E43F3-B592-4516-88AE-0E7A44898194}" dt="2023-05-06T07:06:17.229" v="309" actId="207"/>
            <ac:spMkLst>
              <pc:docMk/>
              <pc:sldMasterMk cId="1467915953" sldId="2147483648"/>
              <pc:sldLayoutMk cId="3444805960" sldId="2147483656"/>
              <ac:spMk id="8" creationId="{DC428848-58C6-4501-8214-B803889F273E}"/>
            </ac:spMkLst>
          </pc:spChg>
          <pc:spChg chg="mod">
            <ac:chgData name="Wang, Jinjing Kandy" userId="e7542f96-5e3b-42f9-84eb-993b3ab55ce7" providerId="ADAL" clId="{4E5E43F3-B592-4516-88AE-0E7A44898194}" dt="2023-05-06T07:06:17.229" v="309" actId="207"/>
            <ac:spMkLst>
              <pc:docMk/>
              <pc:sldMasterMk cId="1467915953" sldId="2147483648"/>
              <pc:sldLayoutMk cId="3444805960" sldId="2147483656"/>
              <ac:spMk id="9" creationId="{A01EED25-4D2A-435D-A5F9-01DCC2F07486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" creationId="{7438586A-34BA-013D-DDE1-9FD6F52F91F2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" creationId="{D8A03B11-6FC0-073D-4E64-3F3244B74E6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" creationId="{BB946F91-D817-654A-BC9A-E15EB3CA35CF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" creationId="{70D7D209-C492-1577-4930-D0E7B51781A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" creationId="{CE3ABE93-7418-AC2D-A921-52E7674D5D2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" creationId="{D519A844-8866-E813-055B-B67860950B5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" creationId="{CB10ACD7-A14F-9197-80E1-25C41C042CC2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" creationId="{8858E3B4-D398-C532-CDAA-893D1886B34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" creationId="{FD041408-7DC6-0C96-2FD0-367360D1D6B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" creationId="{06CDF5A1-BFCC-50E5-168E-B4BE551B44C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" creationId="{6CA9CFC9-924E-BE3C-99A5-D556EA82419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1" creationId="{F84DA676-979B-B680-573B-05709904770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2" creationId="{9958C005-E9D3-B460-D205-F4FF304513A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3" creationId="{09421F00-8D92-EF72-F500-E006FA7DB02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4" creationId="{148CBE1B-33AA-52E5-8964-2722A6921D2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5" creationId="{EA802CC7-3A56-8D1A-4133-A8C8437F17E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6" creationId="{03179A4D-3606-3847-E4F5-3E9FB46376E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7" creationId="{07F73B8C-863E-7EA9-90A8-E52CDA9B547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8" creationId="{E17FD4B9-FEEA-C3FF-4A90-020A8B260B3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9" creationId="{307983DF-0E1F-38B8-C0EE-7D241FF417F2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30" creationId="{43173739-AE3A-B646-9889-C9A9D923C48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31" creationId="{CC0686A5-B7E6-872D-049A-60E14A9ED1B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32" creationId="{FEEA637C-0B3B-5829-AD80-D9290E14627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33" creationId="{F3EA2D98-BC60-866B-DC4E-89D3AA4AB17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34" creationId="{9ABDFF90-0AE9-F9D0-34AE-AE425DC1529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35" creationId="{AEA46E21-2A95-D829-602F-E66F8DC96023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36" creationId="{368E90C6-0B63-C210-E9A9-FF394549FCA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37" creationId="{2F2C1464-6904-E4F7-E8C8-1D1EEF4F33F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38" creationId="{FBFF60FF-0921-5A2F-C73D-3B9A95C743C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39" creationId="{194564D4-A81E-AB08-6606-7999408A567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40" creationId="{C247554F-31D4-AC22-71CB-84B236C3DDB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41" creationId="{62EF4C2F-7A39-30B0-768D-77622949E0D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42" creationId="{241DA63E-F972-CA6C-D59A-73424C51576F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43" creationId="{08350A40-9F33-E814-B412-110AADDA620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44" creationId="{F61D4C63-7386-DE6F-3A12-9B6CE4D077A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45" creationId="{B91E2B54-3F91-94A9-8A0D-0840A592F96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46" creationId="{A6DB4082-8809-93C8-C7E6-836E4B3BDB6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47" creationId="{98985651-4EB7-86A9-8F92-FE2EC44ECC8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48" creationId="{CFDB22F3-ACDB-C280-D231-44C712CADDC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49" creationId="{72757684-78EC-596D-EA89-268071B2817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50" creationId="{9323A960-34DE-17D1-0AC1-1FCB51559C3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51" creationId="{90B47F0A-2E6E-FFE8-EA34-69840E4AD306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52" creationId="{002A5873-F873-AF4D-F6FC-6E64E3BCF74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53" creationId="{0A82892F-3C4A-26AF-39FE-CFB7B76D03B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54" creationId="{7786D57A-846B-18DF-4D55-22AC025944B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55" creationId="{2B2B1A89-CC61-46DC-DBB1-77E797CDF21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56" creationId="{B5650A78-A00B-F315-E8A5-D16DA7D1A18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57" creationId="{39303654-8692-B114-AD1F-5C83B54F2E4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58" creationId="{33E59ED2-F693-312B-1DEB-0DB530A1F233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59" creationId="{5F70176D-51BD-15D0-3018-514551EA4DC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0" creationId="{E4A60219-AE39-EC1F-93AD-DE6CB0F6CF3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1" creationId="{DE4FD703-CE59-AC99-B262-399E79B571C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2" creationId="{EDF1C2D1-88EE-2DB5-6BEE-C0B469D5CBD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3" creationId="{02B08E9E-AD18-F7EF-3626-709C324448BF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4" creationId="{A3909995-C0CD-15FC-BE46-06E9C786F42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5" creationId="{4436854F-6AA7-CB78-B9F7-B3A8C448E92F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6" creationId="{F2FF8DAB-9614-286C-B199-75820865CF0A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7" creationId="{CC7A5DE1-1D27-C57D-1E55-4CFE15C0C03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8" creationId="{EABF73F8-2733-5F11-E761-7BEFB835DC3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69" creationId="{39737102-52AC-D335-538E-929A0FD709E3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70" creationId="{5946981E-115F-4D48-E654-F996A269DF2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71" creationId="{FFFA757B-4A2B-50E4-12AC-4F4B893E3EC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72" creationId="{75B66A7B-FD2C-91B8-D0E1-BDC2730A692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73" creationId="{D020CB6B-9259-4E4F-0A48-A69C6852499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74" creationId="{096A3E3C-26CA-BA08-4418-BF4397951D6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75" creationId="{1CD14504-6892-1501-AC5C-733E490F1B2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76" creationId="{1C3EF9C9-6DE0-4181-0CE9-7329D54A32C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77" creationId="{DEF68EC3-A355-D920-8DB5-1154581965D6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78" creationId="{8ADDEBEE-C94E-FC95-4A31-86DFEDA905F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79" creationId="{52EAD6BD-C6D4-2214-7A6A-33958B62697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80" creationId="{9ED14DB4-BD93-2BA0-21E6-1EB03BBA767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81" creationId="{66BEF4CE-BDD8-3CBC-9725-BD45C127D1F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82" creationId="{7922FEF4-F9BC-C77D-19BC-2EF980D4820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83" creationId="{15D4A2B1-AFC2-8A41-D111-FE2E3F3F9803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84" creationId="{AD87E3F1-6680-F5CD-F6BB-60ECA48EF126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85" creationId="{9AABA181-00CA-17DB-AD73-A377DFD85D5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86" creationId="{3240C6D7-4C63-33D7-966A-B4013896DF2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87" creationId="{DF95B126-6647-EB1A-B795-A45BAF626EE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88" creationId="{EC529FE4-04C1-EFB6-F699-F0C62965A61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89" creationId="{390A23B3-DDC2-ECDE-0F93-26AD7A0D8D3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90" creationId="{C1783A6D-89B7-C66F-DDCB-3EED74874C52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91" creationId="{E1ECE55C-984D-7D7A-2814-3C7F8CD3DC1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92" creationId="{7BDE6E20-A186-63EB-C226-0F8C5091CF9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93" creationId="{E27867B4-B138-8ECA-D7D5-A3E95D40F88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94" creationId="{34123D92-C93A-A688-2E46-556311F7976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95" creationId="{87282350-0B16-8506-34BD-F48DC4E8F883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96" creationId="{7E87BC7E-AD50-3E18-5DBE-0017E9D79F62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97" creationId="{D0F548DD-53B3-4DAD-6E04-F84C59E018A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98" creationId="{D6CBC13B-6E3E-9091-58D2-40F90E667DF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99" creationId="{23DE5C78-2CCE-23E1-93B6-F01C3C421E3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0" creationId="{75684E23-9635-690C-9619-CB5C2EF0F6B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1" creationId="{1F8F9608-1CD5-EC7F-8577-2F40A3074E66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2" creationId="{4DE1DFEC-8ED0-0311-9AC8-3E603034C1A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3" creationId="{6AC9C105-A8F3-0F15-D957-5B024F51712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4" creationId="{00698716-73FC-DD89-3281-9C01763E7F0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5" creationId="{4B4FADF3-5EDE-E99E-FB85-B0FA42722C2A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6" creationId="{D9D2DBF7-8631-4ADC-D2E8-92360E45B7A2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7" creationId="{0BDFD304-AF7A-BE97-34C8-A3CE70B9069F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8" creationId="{AE591FD2-FC1E-A526-F58A-9F2F3CD62376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09" creationId="{57CBA9E8-C60B-8BE3-3B3C-9D7C3C2154A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0" creationId="{77B8D717-FC86-C663-9C88-DCD30BC567F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1" creationId="{014CDA6B-F5FC-565D-1F70-B86E30D24F7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2" creationId="{8A8C7C77-20F1-086A-45C9-54D861E6258A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3" creationId="{1E67092D-BA06-B936-978A-EF09CFB81FD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4" creationId="{333E6330-9753-6BBB-C4FA-E91393C093A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5" creationId="{27B171B5-E86A-278C-577B-D8C728B9AFB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6" creationId="{29E09CB1-D456-0D54-109D-C882CEC4B7D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7" creationId="{F54D0632-FEED-27F4-28E3-9412E5C997C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8" creationId="{1FB90763-419C-67AA-C6C6-2C1F6A37C45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19" creationId="{DDF4219D-BDAA-B88E-FBC2-345586F4F95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0" creationId="{7194C66D-1B3A-E639-B31F-5FE35B44256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1" creationId="{362A9FA6-484D-F273-9F09-EE449406CAA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2" creationId="{77F68D0F-02D8-CACC-C647-EC9B1CB9EAD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3" creationId="{07466258-9B48-8A9F-DB38-7BE872C29B2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4" creationId="{370586C9-5D99-B692-232C-36E445B6004A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5" creationId="{7E59CE73-0F37-3A06-90CE-95F1DE22C4F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6" creationId="{539502EC-1051-1FEA-0EB5-CA7B42616582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7" creationId="{BC82BA5E-C709-5069-9719-0442F906045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8" creationId="{310901CB-0E6D-E1E1-5979-2BB53B5FC1DA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29" creationId="{CA17A246-A135-77D2-BF25-A6625DECDEE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0" creationId="{ED77DD43-1FBF-2824-CCF7-EA80E2D60BC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1" creationId="{43EF87E7-A45B-EB4D-1F1D-7EDCE32AF3D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2" creationId="{38AF030F-F1E1-35C4-1329-F08AE089BA3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3" creationId="{3695B0DD-3439-B9C4-B036-AC1018767A0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4" creationId="{0BE7D796-6098-D550-3B6B-F7FFEFE4643A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5" creationId="{0DC84B73-8C2E-F1F6-D582-4ECEB4489953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6" creationId="{37C3BFE1-C36C-81CE-27E2-204936CC838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7" creationId="{BA606B12-EA2D-80F2-536A-709789C7985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8" creationId="{E5A4C8F7-A47E-7277-1342-057F5E9E6CF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39" creationId="{40C837DA-3BFF-1F21-9C36-1D6C8020B773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0" creationId="{F0F50266-3854-F8FB-6C05-325778797B5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1" creationId="{5D416EE7-1E5A-15A4-74C4-D7CCCDD19B82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2" creationId="{7ABB14BD-50DB-07DF-6037-6DEB078343C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3" creationId="{90D5B7D5-7539-98CB-D424-4BDB944F6E96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4" creationId="{9CAD893B-0A62-C220-D7B4-0C57B01FBDB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5" creationId="{95AA91F3-E8F4-8B20-27A1-0C057ABA998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6" creationId="{7398E318-9273-A254-A847-ABC2C20E205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7" creationId="{A4F543F5-BB87-CF33-F4E0-4D407E80ADC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8" creationId="{55C49FC6-3382-1E8C-2B01-A994E93FF76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49" creationId="{97BF8768-5DFB-0ED5-B47E-BECF0BBF66E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0" creationId="{B836080B-1ABF-4F20-EBD2-6C3FA22085F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1" creationId="{ABD4B352-E7CF-E5B8-A169-95E83D31053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2" creationId="{E0E815F9-EA37-6F1D-2733-07B759FD1E0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3" creationId="{1A3D448F-DB7A-E5A8-3CF3-D5263750E36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4" creationId="{202F9837-3FD2-3E15-5462-7F24C9D5FFB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5" creationId="{FB555231-F270-8F43-AC1B-57524DD0731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6" creationId="{D46D8B56-880C-6D02-3DDA-3A14884FB2F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7" creationId="{A8077FB7-68AB-60F0-25C9-C843AA68DF0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8" creationId="{3EE5A6F9-16B6-2AF3-85D7-606E7BE0EF4F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59" creationId="{DBA46285-2633-BAE7-4CCD-DDFD09A4BF6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0" creationId="{191CEF41-A7C9-3BBD-CF34-D370345606B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1" creationId="{62E2EE33-5C69-B059-C17F-3FF15B375BD2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2" creationId="{8507BDEC-301D-107E-0E38-1AAB0EC968FF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3" creationId="{41A5934E-EA5F-8E92-56A2-DE2CE3DB45D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4" creationId="{AA4C6EF8-7F9C-8C5B-F0D6-158C87E2D40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5" creationId="{DCA901F0-D181-380A-6965-211DB79309F5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6" creationId="{37744870-3A0E-CED2-12D1-EC001A32650F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7" creationId="{8FAEDAE5-6E07-40CE-3AE2-77C2A92E996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8" creationId="{BCEA7265-259E-B849-B7B6-A2BC8B803B1A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69" creationId="{5609CFBA-5E4E-B0BF-B565-96FFF8879C1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0" creationId="{1E32EA2C-A6D0-668B-3DC4-AC9205CD30F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1" creationId="{C0DCA880-AB63-878D-A08B-A52AB040E2E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2" creationId="{8709FAFD-5BC9-1A30-A2F7-D128DF52A98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3" creationId="{E3FE6389-F428-F529-1BDC-A38CA3A48CD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4" creationId="{27E563A8-76AA-D29F-AC88-1E490EA3D1C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5" creationId="{525A5A11-2621-BA88-6F75-50B8F448C2F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6" creationId="{C7CF3A3E-B609-CF5B-F3C0-B9231791548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7" creationId="{507CAE9A-BDBA-EB24-D06F-024B5ED0613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8" creationId="{5292EA53-7A18-82E6-F2D8-E6A33840B27A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79" creationId="{152BAB01-294C-FB25-3FFE-9079AB78EB6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0" creationId="{5A170FFC-B384-CF6C-AE5C-EEE81CBC931F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1" creationId="{541E6A82-9278-60A1-38DC-978D3B469A06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2" creationId="{DBEDA4E5-169E-C52F-9009-42816543EC3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3" creationId="{E0AC7C4A-0C60-FA3C-4476-144B311BF66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4" creationId="{92976418-183B-E38A-4481-099521C0E72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5" creationId="{BA33283B-9F72-F0DC-4A4E-2247ABEFF70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6" creationId="{94027D75-EBFA-0C41-D50D-D4ED94EF988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7" creationId="{C7B58C29-4B13-ED48-B081-6324E91C0D6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8" creationId="{FD0664C3-E962-6BF1-E0CE-A76D60F7DCC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89" creationId="{4D2297C4-4DB0-7638-3751-D925FCC07DA3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0" creationId="{93B8B2F5-4313-1538-2987-4D2D8EBC4A1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1" creationId="{7B2E3A0A-A531-6341-B99F-144A07339C7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2" creationId="{1F4BB9FB-AD0C-3100-90A1-3546DB7A06C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3" creationId="{91B1C9FE-420D-A071-E293-F26E0AAC2F2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4" creationId="{36319AA6-4D17-06F4-4790-74D677166F5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5" creationId="{40919211-ED2D-A6FA-5297-84CBE2E3E688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6" creationId="{9CA188F9-6D50-F021-E2E4-B922A7A170F0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7" creationId="{AB06223E-0480-9116-62B1-12AC2B321C3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8" creationId="{6D71CC9B-6F99-012D-E8AF-F3DD2A6A629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199" creationId="{C1BA6AB0-6B8B-2D71-BDD6-DB06366E9171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0" creationId="{A90638F8-EC97-439C-077C-950443BEA90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1" creationId="{350F10AD-83AC-65D6-478A-D31F1503D837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2" creationId="{76C1F9EF-E8E3-FCFE-20EF-4570C188825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3" creationId="{8A407C57-538E-0C9E-4C3E-D4F03426551B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4" creationId="{C8F186C2-9A94-37AE-85A3-4666E3FE683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5" creationId="{11248E04-56F6-9C53-C3B1-554C18F86FE6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6" creationId="{A328FD05-A946-D620-1DE6-F43B17A10D8C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7" creationId="{2D19FE4A-F185-6710-061D-717A0A382006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8" creationId="{7DB3627E-23B7-718D-708C-33071AF6DA1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09" creationId="{4AA50B2D-F74D-418B-DC4B-F252B3C1C0C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10" creationId="{84F3C6C7-68F0-547F-418A-9E98A79E0E84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11" creationId="{B807AE49-5035-3F79-04BE-D53AF04EC0D9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12" creationId="{312B900C-207D-0E99-0786-40E822AEF8B3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13" creationId="{F3ABA07E-836D-1512-94E1-A9D58B4EC29E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14" creationId="{63E17781-CEA7-0CA6-CFCF-C1317CC148FD}"/>
            </ac:spMkLst>
          </pc:spChg>
          <pc:spChg chg="mod">
            <ac:chgData name="Wang, Jinjing Kandy" userId="e7542f96-5e3b-42f9-84eb-993b3ab55ce7" providerId="ADAL" clId="{4E5E43F3-B592-4516-88AE-0E7A44898194}" dt="2023-05-06T07:05:14.727" v="300"/>
            <ac:spMkLst>
              <pc:docMk/>
              <pc:sldMasterMk cId="1467915953" sldId="2147483648"/>
              <pc:sldLayoutMk cId="3444805960" sldId="2147483656"/>
              <ac:spMk id="215" creationId="{98306A0F-2B5D-650C-0DDF-97B4309FE9A2}"/>
            </ac:spMkLst>
          </pc:spChg>
          <pc:spChg chg="add mod ord">
            <ac:chgData name="Wang, Jinjing Kandy" userId="e7542f96-5e3b-42f9-84eb-993b3ab55ce7" providerId="ADAL" clId="{4E5E43F3-B592-4516-88AE-0E7A44898194}" dt="2023-05-06T07:05:17.677" v="301" actId="167"/>
            <ac:spMkLst>
              <pc:docMk/>
              <pc:sldMasterMk cId="1467915953" sldId="2147483648"/>
              <pc:sldLayoutMk cId="3444805960" sldId="2147483656"/>
              <ac:spMk id="216" creationId="{22569C8E-E4DC-5EF1-BB4C-A0B37627F68F}"/>
            </ac:spMkLst>
          </pc:spChg>
          <pc:grpChg chg="add mod ord">
            <ac:chgData name="Wang, Jinjing Kandy" userId="e7542f96-5e3b-42f9-84eb-993b3ab55ce7" providerId="ADAL" clId="{4E5E43F3-B592-4516-88AE-0E7A44898194}" dt="2023-05-06T07:05:17.677" v="301" actId="167"/>
            <ac:grpSpMkLst>
              <pc:docMk/>
              <pc:sldMasterMk cId="1467915953" sldId="2147483648"/>
              <pc:sldLayoutMk cId="3444805960" sldId="2147483656"/>
              <ac:grpSpMk id="5" creationId="{5F77B6C8-2090-77A0-9824-9E53073D0989}"/>
            </ac:grpSpMkLst>
          </pc:grpChg>
        </pc:sldLayoutChg>
        <pc:sldLayoutChg chg="addSp delSp modSp mod">
          <pc:chgData name="Wang, Jinjing Kandy" userId="e7542f96-5e3b-42f9-84eb-993b3ab55ce7" providerId="ADAL" clId="{4E5E43F3-B592-4516-88AE-0E7A44898194}" dt="2023-05-12T07:40:47.672" v="914" actId="1036"/>
          <pc:sldLayoutMkLst>
            <pc:docMk/>
            <pc:sldMasterMk cId="1467915953" sldId="2147483648"/>
            <pc:sldLayoutMk cId="1929775993" sldId="2147483657"/>
          </pc:sldLayoutMkLst>
          <pc:spChg chg="add mod ord">
            <ac:chgData name="Wang, Jinjing Kandy" userId="e7542f96-5e3b-42f9-84eb-993b3ab55ce7" providerId="ADAL" clId="{4E5E43F3-B592-4516-88AE-0E7A44898194}" dt="2023-05-06T07:00:19.594" v="262" actId="167"/>
            <ac:spMkLst>
              <pc:docMk/>
              <pc:sldMasterMk cId="1467915953" sldId="2147483648"/>
              <pc:sldLayoutMk cId="1929775993" sldId="2147483657"/>
              <ac:spMk id="2" creationId="{A74902CF-56A1-FB49-236F-4B5C0B4A8327}"/>
            </ac:spMkLst>
          </pc:spChg>
          <pc:spChg chg="del">
            <ac:chgData name="Wang, Jinjing Kandy" userId="e7542f96-5e3b-42f9-84eb-993b3ab55ce7" providerId="ADAL" clId="{4E5E43F3-B592-4516-88AE-0E7A44898194}" dt="2023-05-06T07:00:22.712" v="263"/>
            <ac:spMkLst>
              <pc:docMk/>
              <pc:sldMasterMk cId="1467915953" sldId="2147483648"/>
              <pc:sldLayoutMk cId="1929775993" sldId="2147483657"/>
              <ac:spMk id="3" creationId="{CAEA95BB-0FD6-4D94-81DB-8D38069818E5}"/>
            </ac:spMkLst>
          </pc:spChg>
          <pc:spChg chg="del">
            <ac:chgData name="Wang, Jinjing Kandy" userId="e7542f96-5e3b-42f9-84eb-993b3ab55ce7" providerId="ADAL" clId="{4E5E43F3-B592-4516-88AE-0E7A44898194}" dt="2023-05-06T07:00:22.712" v="263"/>
            <ac:spMkLst>
              <pc:docMk/>
              <pc:sldMasterMk cId="1467915953" sldId="2147483648"/>
              <pc:sldLayoutMk cId="1929775993" sldId="2147483657"/>
              <ac:spMk id="4" creationId="{16C2568E-3CA5-4FDE-A375-CB503A7EDE34}"/>
            </ac:spMkLst>
          </pc:spChg>
          <pc:spChg chg="del">
            <ac:chgData name="Wang, Jinjing Kandy" userId="e7542f96-5e3b-42f9-84eb-993b3ab55ce7" providerId="ADAL" clId="{4E5E43F3-B592-4516-88AE-0E7A44898194}" dt="2023-05-06T07:00:22.712" v="263"/>
            <ac:spMkLst>
              <pc:docMk/>
              <pc:sldMasterMk cId="1467915953" sldId="2147483648"/>
              <pc:sldLayoutMk cId="1929775993" sldId="2147483657"/>
              <ac:spMk id="5" creationId="{E3EAC383-637D-4997-B597-28ADC11AAC10}"/>
            </ac:spMkLst>
          </pc:spChg>
          <pc:spChg chg="add mod ord">
            <ac:chgData name="Wang, Jinjing Kandy" userId="e7542f96-5e3b-42f9-84eb-993b3ab55ce7" providerId="ADAL" clId="{4E5E43F3-B592-4516-88AE-0E7A44898194}" dt="2023-05-06T07:00:19.594" v="262" actId="167"/>
            <ac:spMkLst>
              <pc:docMk/>
              <pc:sldMasterMk cId="1467915953" sldId="2147483648"/>
              <pc:sldLayoutMk cId="1929775993" sldId="2147483657"/>
              <ac:spMk id="6" creationId="{1F27EA61-9706-A931-E1C7-F57B33182A2A}"/>
            </ac:spMkLst>
          </pc:spChg>
          <pc:spChg chg="add del mod">
            <ac:chgData name="Wang, Jinjing Kandy" userId="e7542f96-5e3b-42f9-84eb-993b3ab55ce7" providerId="ADAL" clId="{4E5E43F3-B592-4516-88AE-0E7A44898194}" dt="2023-05-06T07:04:30.605" v="296" actId="478"/>
            <ac:spMkLst>
              <pc:docMk/>
              <pc:sldMasterMk cId="1467915953" sldId="2147483648"/>
              <pc:sldLayoutMk cId="1929775993" sldId="2147483657"/>
              <ac:spMk id="7" creationId="{D128D1B2-CDC3-746C-7443-3DA572D75930}"/>
            </ac:spMkLst>
          </pc:spChg>
          <pc:spChg chg="add del mod">
            <ac:chgData name="Wang, Jinjing Kandy" userId="e7542f96-5e3b-42f9-84eb-993b3ab55ce7" providerId="ADAL" clId="{4E5E43F3-B592-4516-88AE-0E7A44898194}" dt="2023-05-06T07:04:30.605" v="296" actId="478"/>
            <ac:spMkLst>
              <pc:docMk/>
              <pc:sldMasterMk cId="1467915953" sldId="2147483648"/>
              <pc:sldLayoutMk cId="1929775993" sldId="2147483657"/>
              <ac:spMk id="8" creationId="{0DB44B6F-A50C-46BB-1E8B-F23AB994B0B9}"/>
            </ac:spMkLst>
          </pc:spChg>
          <pc:spChg chg="mod">
            <ac:chgData name="Wang, Jinjing Kandy" userId="e7542f96-5e3b-42f9-84eb-993b3ab55ce7" providerId="ADAL" clId="{4E5E43F3-B592-4516-88AE-0E7A44898194}" dt="2023-05-12T07:13:35.904" v="611" actId="1076"/>
            <ac:spMkLst>
              <pc:docMk/>
              <pc:sldMasterMk cId="1467915953" sldId="2147483648"/>
              <pc:sldLayoutMk cId="1929775993" sldId="2147483657"/>
              <ac:spMk id="9" creationId="{FDF03A82-401C-4A0E-BE21-BE588E874141}"/>
            </ac:spMkLst>
          </pc:spChg>
          <pc:spChg chg="add del mod">
            <ac:chgData name="Wang, Jinjing Kandy" userId="e7542f96-5e3b-42f9-84eb-993b3ab55ce7" providerId="ADAL" clId="{4E5E43F3-B592-4516-88AE-0E7A44898194}" dt="2023-05-06T07:04:30.605" v="296" actId="478"/>
            <ac:spMkLst>
              <pc:docMk/>
              <pc:sldMasterMk cId="1467915953" sldId="2147483648"/>
              <pc:sldLayoutMk cId="1929775993" sldId="2147483657"/>
              <ac:spMk id="10" creationId="{955B5FFA-C0DB-E6FE-A625-E1A0E1DB9303}"/>
            </ac:spMkLst>
          </pc:spChg>
          <pc:spChg chg="add del mod">
            <ac:chgData name="Wang, Jinjing Kandy" userId="e7542f96-5e3b-42f9-84eb-993b3ab55ce7" providerId="ADAL" clId="{4E5E43F3-B592-4516-88AE-0E7A44898194}" dt="2023-05-06T07:04:30.605" v="296" actId="478"/>
            <ac:spMkLst>
              <pc:docMk/>
              <pc:sldMasterMk cId="1467915953" sldId="2147483648"/>
              <pc:sldLayoutMk cId="1929775993" sldId="2147483657"/>
              <ac:spMk id="11" creationId="{279C4AE4-10B7-87C8-C172-67A97EF2B2CD}"/>
            </ac:spMkLst>
          </pc:spChg>
          <pc:spChg chg="add del mod">
            <ac:chgData name="Wang, Jinjing Kandy" userId="e7542f96-5e3b-42f9-84eb-993b3ab55ce7" providerId="ADAL" clId="{4E5E43F3-B592-4516-88AE-0E7A44898194}" dt="2023-05-06T07:04:30.605" v="296" actId="478"/>
            <ac:spMkLst>
              <pc:docMk/>
              <pc:sldMasterMk cId="1467915953" sldId="2147483648"/>
              <pc:sldLayoutMk cId="1929775993" sldId="2147483657"/>
              <ac:spMk id="12" creationId="{84CD7C52-92C8-EC2C-47B7-B29ED1DCC951}"/>
            </ac:spMkLst>
          </pc:spChg>
          <pc:spChg chg="add del mod">
            <ac:chgData name="Wang, Jinjing Kandy" userId="e7542f96-5e3b-42f9-84eb-993b3ab55ce7" providerId="ADAL" clId="{4E5E43F3-B592-4516-88AE-0E7A44898194}" dt="2023-05-06T07:04:30.605" v="296" actId="478"/>
            <ac:spMkLst>
              <pc:docMk/>
              <pc:sldMasterMk cId="1467915953" sldId="2147483648"/>
              <pc:sldLayoutMk cId="1929775993" sldId="2147483657"/>
              <ac:spMk id="13" creationId="{17382290-B678-4523-6A81-07518B086B04}"/>
            </ac:spMkLst>
          </pc:spChg>
          <pc:spChg chg="add mod">
            <ac:chgData name="Wang, Jinjing Kandy" userId="e7542f96-5e3b-42f9-84eb-993b3ab55ce7" providerId="ADAL" clId="{4E5E43F3-B592-4516-88AE-0E7A44898194}" dt="2023-05-12T07:40:27.122" v="891" actId="164"/>
            <ac:spMkLst>
              <pc:docMk/>
              <pc:sldMasterMk cId="1467915953" sldId="2147483648"/>
              <pc:sldLayoutMk cId="1929775993" sldId="2147483657"/>
              <ac:spMk id="14" creationId="{BC353428-C52C-06C6-5270-65140AFFAC59}"/>
            </ac:spMkLst>
          </pc:spChg>
          <pc:spChg chg="add mod">
            <ac:chgData name="Wang, Jinjing Kandy" userId="e7542f96-5e3b-42f9-84eb-993b3ab55ce7" providerId="ADAL" clId="{4E5E43F3-B592-4516-88AE-0E7A44898194}" dt="2023-05-12T07:40:27.122" v="891" actId="164"/>
            <ac:spMkLst>
              <pc:docMk/>
              <pc:sldMasterMk cId="1467915953" sldId="2147483648"/>
              <pc:sldLayoutMk cId="1929775993" sldId="2147483657"/>
              <ac:spMk id="15" creationId="{F1A744C6-FF85-A8D0-EE82-9BBD049F1504}"/>
            </ac:spMkLst>
          </pc:spChg>
          <pc:spChg chg="add mod">
            <ac:chgData name="Wang, Jinjing Kandy" userId="e7542f96-5e3b-42f9-84eb-993b3ab55ce7" providerId="ADAL" clId="{4E5E43F3-B592-4516-88AE-0E7A44898194}" dt="2023-05-12T07:40:27.122" v="891" actId="164"/>
            <ac:spMkLst>
              <pc:docMk/>
              <pc:sldMasterMk cId="1467915953" sldId="2147483648"/>
              <pc:sldLayoutMk cId="1929775993" sldId="2147483657"/>
              <ac:spMk id="16" creationId="{A4A2EC1D-0C68-F897-FF30-4D667CFE889F}"/>
            </ac:spMkLst>
          </pc:spChg>
          <pc:spChg chg="add mod">
            <ac:chgData name="Wang, Jinjing Kandy" userId="e7542f96-5e3b-42f9-84eb-993b3ab55ce7" providerId="ADAL" clId="{4E5E43F3-B592-4516-88AE-0E7A44898194}" dt="2023-05-12T07:40:27.122" v="891" actId="164"/>
            <ac:spMkLst>
              <pc:docMk/>
              <pc:sldMasterMk cId="1467915953" sldId="2147483648"/>
              <pc:sldLayoutMk cId="1929775993" sldId="2147483657"/>
              <ac:spMk id="17" creationId="{83D5CB9A-7F5F-45A1-D6DC-74F4E9C9FFC4}"/>
            </ac:spMkLst>
          </pc:spChg>
          <pc:spChg chg="add mod">
            <ac:chgData name="Wang, Jinjing Kandy" userId="e7542f96-5e3b-42f9-84eb-993b3ab55ce7" providerId="ADAL" clId="{4E5E43F3-B592-4516-88AE-0E7A44898194}" dt="2023-05-12T07:40:27.122" v="891" actId="164"/>
            <ac:spMkLst>
              <pc:docMk/>
              <pc:sldMasterMk cId="1467915953" sldId="2147483648"/>
              <pc:sldLayoutMk cId="1929775993" sldId="2147483657"/>
              <ac:spMk id="18" creationId="{B11857B8-F895-1DD2-C977-A9B3212C26E6}"/>
            </ac:spMkLst>
          </pc:spChg>
          <pc:spChg chg="add mod">
            <ac:chgData name="Wang, Jinjing Kandy" userId="e7542f96-5e3b-42f9-84eb-993b3ab55ce7" providerId="ADAL" clId="{4E5E43F3-B592-4516-88AE-0E7A44898194}" dt="2023-05-12T07:40:27.122" v="891" actId="164"/>
            <ac:spMkLst>
              <pc:docMk/>
              <pc:sldMasterMk cId="1467915953" sldId="2147483648"/>
              <pc:sldLayoutMk cId="1929775993" sldId="2147483657"/>
              <ac:spMk id="19" creationId="{AD53E052-B584-5D56-4FA6-445CF9252202}"/>
            </ac:spMkLst>
          </pc:spChg>
          <pc:spChg chg="add mod">
            <ac:chgData name="Wang, Jinjing Kandy" userId="e7542f96-5e3b-42f9-84eb-993b3ab55ce7" providerId="ADAL" clId="{4E5E43F3-B592-4516-88AE-0E7A44898194}" dt="2023-05-12T07:40:27.122" v="891" actId="164"/>
            <ac:spMkLst>
              <pc:docMk/>
              <pc:sldMasterMk cId="1467915953" sldId="2147483648"/>
              <pc:sldLayoutMk cId="1929775993" sldId="2147483657"/>
              <ac:spMk id="20" creationId="{BEE97996-492C-6629-B5B0-1A28F121439B}"/>
            </ac:spMkLst>
          </pc:spChg>
          <pc:spChg chg="add mod">
            <ac:chgData name="Wang, Jinjing Kandy" userId="e7542f96-5e3b-42f9-84eb-993b3ab55ce7" providerId="ADAL" clId="{4E5E43F3-B592-4516-88AE-0E7A44898194}" dt="2023-05-06T07:21:13.374" v="488"/>
            <ac:spMkLst>
              <pc:docMk/>
              <pc:sldMasterMk cId="1467915953" sldId="2147483648"/>
              <pc:sldLayoutMk cId="1929775993" sldId="2147483657"/>
              <ac:spMk id="21" creationId="{260F8456-708D-4260-EEF5-58AAC6FE0D8C}"/>
            </ac:spMkLst>
          </pc:spChg>
          <pc:grpChg chg="add mod">
            <ac:chgData name="Wang, Jinjing Kandy" userId="e7542f96-5e3b-42f9-84eb-993b3ab55ce7" providerId="ADAL" clId="{4E5E43F3-B592-4516-88AE-0E7A44898194}" dt="2023-05-12T07:40:47.672" v="914" actId="1036"/>
            <ac:grpSpMkLst>
              <pc:docMk/>
              <pc:sldMasterMk cId="1467915953" sldId="2147483648"/>
              <pc:sldLayoutMk cId="1929775993" sldId="2147483657"/>
              <ac:grpSpMk id="3" creationId="{C7F84046-797D-7A0E-B70E-5B7CEB881CF9}"/>
            </ac:grpSpMkLst>
          </pc:grpChg>
        </pc:sldLayoutChg>
      </pc:sldMasterChg>
      <pc:sldMasterChg chg="new del mod addSldLayout delSldLayout">
        <pc:chgData name="Wang, Jinjing Kandy" userId="e7542f96-5e3b-42f9-84eb-993b3ab55ce7" providerId="ADAL" clId="{4E5E43F3-B592-4516-88AE-0E7A44898194}" dt="2023-05-06T07:23:44.861" v="524" actId="6938"/>
        <pc:sldMasterMkLst>
          <pc:docMk/>
          <pc:sldMasterMk cId="3034527426" sldId="2147483658"/>
        </pc:sldMasterMkLst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3073383997" sldId="2147483659"/>
          </pc:sldLayoutMkLst>
        </pc:sldLayoutChg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707551555" sldId="2147483660"/>
          </pc:sldLayoutMkLst>
        </pc:sldLayoutChg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1095214355" sldId="2147483661"/>
          </pc:sldLayoutMkLst>
        </pc:sldLayoutChg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1725750018" sldId="2147483662"/>
          </pc:sldLayoutMkLst>
        </pc:sldLayoutChg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3290444639" sldId="2147483663"/>
          </pc:sldLayoutMkLst>
        </pc:sldLayoutChg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4027164595" sldId="2147483664"/>
          </pc:sldLayoutMkLst>
        </pc:sldLayoutChg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892799200" sldId="2147483665"/>
          </pc:sldLayoutMkLst>
        </pc:sldLayoutChg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2397465692" sldId="2147483666"/>
          </pc:sldLayoutMkLst>
        </pc:sldLayoutChg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1421916228" sldId="2147483667"/>
          </pc:sldLayoutMkLst>
        </pc:sldLayoutChg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2466558157" sldId="2147483668"/>
          </pc:sldLayoutMkLst>
        </pc:sldLayoutChg>
        <pc:sldLayoutChg chg="new del replId">
          <pc:chgData name="Wang, Jinjing Kandy" userId="e7542f96-5e3b-42f9-84eb-993b3ab55ce7" providerId="ADAL" clId="{4E5E43F3-B592-4516-88AE-0E7A44898194}" dt="2023-05-06T07:23:44.861" v="524" actId="6938"/>
          <pc:sldLayoutMkLst>
            <pc:docMk/>
            <pc:sldMasterMk cId="3034527426" sldId="2147483658"/>
            <pc:sldLayoutMk cId="522779423" sldId="2147483669"/>
          </pc:sldLayoutMkLst>
        </pc:sldLayoutChg>
      </pc:sldMasterChg>
    </pc:docChg>
  </pc:docChgLst>
  <pc:docChgLst>
    <pc:chgData name="Xin Zhang (Shanghai Wicresoft Co,.Ltd.)" userId="474f572f-8271-4f60-858e-cee871e0aec6" providerId="ADAL" clId="{98FA9A63-EBBB-429B-8BCB-BA0C06E235B8}"/>
    <pc:docChg chg="undo custSel addSld delSld modSld modMainMaster">
      <pc:chgData name="Xin Zhang (Shanghai Wicresoft Co,.Ltd.)" userId="474f572f-8271-4f60-858e-cee871e0aec6" providerId="ADAL" clId="{98FA9A63-EBBB-429B-8BCB-BA0C06E235B8}" dt="2023-04-13T02:36:34.395" v="64" actId="680"/>
      <pc:docMkLst>
        <pc:docMk/>
      </pc:docMkLst>
      <pc:sldChg chg="addSp delSp modSp mod modClrScheme chgLayout">
        <pc:chgData name="Xin Zhang (Shanghai Wicresoft Co,.Ltd.)" userId="474f572f-8271-4f60-858e-cee871e0aec6" providerId="ADAL" clId="{98FA9A63-EBBB-429B-8BCB-BA0C06E235B8}" dt="2023-04-13T02:36:32.559" v="62" actId="700"/>
        <pc:sldMkLst>
          <pc:docMk/>
          <pc:sldMk cId="1290999341" sldId="259"/>
        </pc:sldMkLst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2" creationId="{0B40080D-F44F-4286-BA93-F1AF2537C377}"/>
          </ac:spMkLst>
        </pc:spChg>
        <pc:spChg chg="add del 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3" creationId="{29FBE410-BE10-4FBB-8B8C-CD74659C0E31}"/>
          </ac:spMkLst>
        </pc:spChg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4" creationId="{7E146E7C-0D83-410E-B360-7847E2675D8E}"/>
          </ac:spMkLst>
        </pc:spChg>
        <pc:spChg chg="mod ord">
          <ac:chgData name="Xin Zhang (Shanghai Wicresoft Co,.Ltd.)" userId="474f572f-8271-4f60-858e-cee871e0aec6" providerId="ADAL" clId="{98FA9A63-EBBB-429B-8BCB-BA0C06E235B8}" dt="2023-04-13T02:36:32.559" v="62" actId="700"/>
          <ac:spMkLst>
            <pc:docMk/>
            <pc:sldMk cId="1290999341" sldId="259"/>
            <ac:spMk id="5" creationId="{7BBC5F1D-2F12-47ED-BD76-3F60ED1D9999}"/>
          </ac:spMkLst>
        </pc:spChg>
      </pc:sldChg>
      <pc:sldChg chg="new del">
        <pc:chgData name="Xin Zhang (Shanghai Wicresoft Co,.Ltd.)" userId="474f572f-8271-4f60-858e-cee871e0aec6" providerId="ADAL" clId="{98FA9A63-EBBB-429B-8BCB-BA0C06E235B8}" dt="2023-04-13T02:35:41.808" v="39" actId="680"/>
        <pc:sldMkLst>
          <pc:docMk/>
          <pc:sldMk cId="1166595829" sldId="263"/>
        </pc:sldMkLst>
      </pc:sldChg>
      <pc:sldChg chg="new">
        <pc:chgData name="Xin Zhang (Shanghai Wicresoft Co,.Ltd.)" userId="474f572f-8271-4f60-858e-cee871e0aec6" providerId="ADAL" clId="{98FA9A63-EBBB-429B-8BCB-BA0C06E235B8}" dt="2023-04-13T02:36:24.522" v="58" actId="680"/>
        <pc:sldMkLst>
          <pc:docMk/>
          <pc:sldMk cId="2600692828" sldId="263"/>
        </pc:sldMkLst>
      </pc:sldChg>
      <pc:sldChg chg="new del">
        <pc:chgData name="Xin Zhang (Shanghai Wicresoft Co,.Ltd.)" userId="474f572f-8271-4f60-858e-cee871e0aec6" providerId="ADAL" clId="{98FA9A63-EBBB-429B-8BCB-BA0C06E235B8}" dt="2023-04-13T02:36:08.664" v="41" actId="680"/>
        <pc:sldMkLst>
          <pc:docMk/>
          <pc:sldMk cId="3978774105" sldId="263"/>
        </pc:sldMkLst>
      </pc:sldChg>
      <pc:sldChg chg="new del">
        <pc:chgData name="Xin Zhang (Shanghai Wicresoft Co,.Ltd.)" userId="474f572f-8271-4f60-858e-cee871e0aec6" providerId="ADAL" clId="{98FA9A63-EBBB-429B-8BCB-BA0C06E235B8}" dt="2023-04-13T02:36:34.395" v="64" actId="680"/>
        <pc:sldMkLst>
          <pc:docMk/>
          <pc:sldMk cId="113621706" sldId="264"/>
        </pc:sldMkLst>
      </pc:sldChg>
      <pc:sldChg chg="new del">
        <pc:chgData name="Xin Zhang (Shanghai Wicresoft Co,.Ltd.)" userId="474f572f-8271-4f60-858e-cee871e0aec6" providerId="ADAL" clId="{98FA9A63-EBBB-429B-8BCB-BA0C06E235B8}" dt="2023-04-13T02:36:27.355" v="60" actId="680"/>
        <pc:sldMkLst>
          <pc:docMk/>
          <pc:sldMk cId="2585299525" sldId="264"/>
        </pc:sldMkLst>
      </pc:sldChg>
      <pc:sldMasterChg chg="mod addSldLayout modSldLayout">
        <pc:chgData name="Xin Zhang (Shanghai Wicresoft Co,.Ltd.)" userId="474f572f-8271-4f60-858e-cee871e0aec6" providerId="ADAL" clId="{98FA9A63-EBBB-429B-8BCB-BA0C06E235B8}" dt="2023-04-13T02:36:20.629" v="57" actId="20577"/>
        <pc:sldMasterMkLst>
          <pc:docMk/>
          <pc:sldMasterMk cId="1467915953" sldId="2147483648"/>
        </pc:sldMasterMkLst>
        <pc:sldLayoutChg chg="modSp mod">
          <pc:chgData name="Xin Zhang (Shanghai Wicresoft Co,.Ltd.)" userId="474f572f-8271-4f60-858e-cee871e0aec6" providerId="ADAL" clId="{98FA9A63-EBBB-429B-8BCB-BA0C06E235B8}" dt="2023-04-12T09:10:23.723" v="28" actId="6014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98FA9A63-EBBB-429B-8BCB-BA0C06E235B8}" dt="2023-04-12T08:45:55.587" v="27"/>
            <ac:spMkLst>
              <pc:docMk/>
              <pc:sldMasterMk cId="1467915953" sldId="2147483648"/>
              <pc:sldLayoutMk cId="3218541457" sldId="2147483649"/>
              <ac:spMk id="9" creationId="{CA939A61-406D-45DC-B757-059EFAA05866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33.102" v="29" actId="6014"/>
          <pc:sldLayoutMkLst>
            <pc:docMk/>
            <pc:sldMasterMk cId="1467915953" sldId="2147483648"/>
            <pc:sldLayoutMk cId="82374293" sldId="2147483650"/>
          </pc:sldLayoutMkLst>
        </pc:sldLayoutChg>
        <pc:sldLayoutChg chg="addSp delSp modSp mod">
          <pc:chgData name="Xin Zhang (Shanghai Wicresoft Co,.Ltd.)" userId="474f572f-8271-4f60-858e-cee871e0aec6" providerId="ADAL" clId="{98FA9A63-EBBB-429B-8BCB-BA0C06E235B8}" dt="2023-04-12T10:09:09.171" v="37" actId="478"/>
          <pc:sldLayoutMkLst>
            <pc:docMk/>
            <pc:sldMasterMk cId="1467915953" sldId="2147483648"/>
            <pc:sldLayoutMk cId="641220775" sldId="2147483651"/>
          </pc:sldLayoutMkLst>
          <pc:spChg chg="add del">
            <ac:chgData name="Xin Zhang (Shanghai Wicresoft Co,.Ltd.)" userId="474f572f-8271-4f60-858e-cee871e0aec6" providerId="ADAL" clId="{98FA9A63-EBBB-429B-8BCB-BA0C06E235B8}" dt="2023-04-12T10:09:06.783" v="36" actId="11529"/>
            <ac:spMkLst>
              <pc:docMk/>
              <pc:sldMasterMk cId="1467915953" sldId="2147483648"/>
              <pc:sldLayoutMk cId="641220775" sldId="2147483651"/>
              <ac:spMk id="7" creationId="{67E2AD27-EE5E-9B90-CAD9-435AA07D6F49}"/>
            </ac:spMkLst>
          </pc:spChg>
          <pc:spChg chg="add del mod">
            <ac:chgData name="Xin Zhang (Shanghai Wicresoft Co,.Ltd.)" userId="474f572f-8271-4f60-858e-cee871e0aec6" providerId="ADAL" clId="{98FA9A63-EBBB-429B-8BCB-BA0C06E235B8}" dt="2023-04-12T10:09:09.171" v="37" actId="478"/>
            <ac:spMkLst>
              <pc:docMk/>
              <pc:sldMasterMk cId="1467915953" sldId="2147483648"/>
              <pc:sldLayoutMk cId="641220775" sldId="2147483651"/>
              <ac:spMk id="8" creationId="{0C51C9D4-E980-EB38-7488-2276CA6998CF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53.298" v="32" actId="6014"/>
          <pc:sldLayoutMkLst>
            <pc:docMk/>
            <pc:sldMasterMk cId="1467915953" sldId="2147483648"/>
            <pc:sldLayoutMk cId="3257642269" sldId="2147483654"/>
          </pc:sldLayoutMkLst>
        </pc:sldLayoutChg>
        <pc:sldLayoutChg chg="mod">
          <pc:chgData name="Xin Zhang (Shanghai Wicresoft Co,.Ltd.)" userId="474f572f-8271-4f60-858e-cee871e0aec6" providerId="ADAL" clId="{98FA9A63-EBBB-429B-8BCB-BA0C06E235B8}" dt="2023-04-12T09:10:58.012" v="33" actId="6014"/>
          <pc:sldLayoutMkLst>
            <pc:docMk/>
            <pc:sldMasterMk cId="1467915953" sldId="2147483648"/>
            <pc:sldLayoutMk cId="1771624723" sldId="2147483655"/>
          </pc:sldLayoutMkLst>
        </pc:sldLayoutChg>
        <pc:sldLayoutChg chg="modSp mod">
          <pc:chgData name="Xin Zhang (Shanghai Wicresoft Co,.Ltd.)" userId="474f572f-8271-4f60-858e-cee871e0aec6" providerId="ADAL" clId="{98FA9A63-EBBB-429B-8BCB-BA0C06E235B8}" dt="2023-04-12T09:11:11.157" v="34" actId="6014"/>
          <pc:sldLayoutMkLst>
            <pc:docMk/>
            <pc:sldMasterMk cId="1467915953" sldId="2147483648"/>
            <pc:sldLayoutMk cId="3444805960" sldId="2147483656"/>
          </pc:sldLayoutMkLst>
          <pc:spChg chg="mod">
            <ac:chgData name="Xin Zhang (Shanghai Wicresoft Co,.Ltd.)" userId="474f572f-8271-4f60-858e-cee871e0aec6" providerId="ADAL" clId="{98FA9A63-EBBB-429B-8BCB-BA0C06E235B8}" dt="2023-04-12T08:45:50.250" v="26" actId="20577"/>
            <ac:spMkLst>
              <pc:docMk/>
              <pc:sldMasterMk cId="1467915953" sldId="2147483648"/>
              <pc:sldLayoutMk cId="3444805960" sldId="2147483656"/>
              <ac:spMk id="9" creationId="{A01EED25-4D2A-435D-A5F9-01DCC2F07486}"/>
            </ac:spMkLst>
          </pc:spChg>
        </pc:sldLayoutChg>
        <pc:sldLayoutChg chg="mod">
          <pc:chgData name="Xin Zhang (Shanghai Wicresoft Co,.Ltd.)" userId="474f572f-8271-4f60-858e-cee871e0aec6" providerId="ADAL" clId="{98FA9A63-EBBB-429B-8BCB-BA0C06E235B8}" dt="2023-04-12T09:10:40.258" v="30" actId="6014"/>
          <pc:sldLayoutMkLst>
            <pc:docMk/>
            <pc:sldMasterMk cId="1467915953" sldId="2147483648"/>
            <pc:sldLayoutMk cId="1929775993" sldId="2147483657"/>
          </pc:sldLayoutMkLst>
        </pc:sldLayoutChg>
        <pc:sldLayoutChg chg="modSp new mod">
          <pc:chgData name="Xin Zhang (Shanghai Wicresoft Co,.Ltd.)" userId="474f572f-8271-4f60-858e-cee871e0aec6" providerId="ADAL" clId="{98FA9A63-EBBB-429B-8BCB-BA0C06E235B8}" dt="2023-04-13T02:36:20.629" v="57" actId="20577"/>
          <pc:sldLayoutMkLst>
            <pc:docMk/>
            <pc:sldMasterMk cId="1467915953" sldId="2147483648"/>
            <pc:sldLayoutMk cId="2029067888" sldId="2147483658"/>
          </pc:sldLayoutMkLst>
          <pc:spChg chg="mod">
            <ac:chgData name="Xin Zhang (Shanghai Wicresoft Co,.Ltd.)" userId="474f572f-8271-4f60-858e-cee871e0aec6" providerId="ADAL" clId="{98FA9A63-EBBB-429B-8BCB-BA0C06E235B8}" dt="2023-04-13T02:36:20.629" v="57" actId="20577"/>
            <ac:spMkLst>
              <pc:docMk/>
              <pc:sldMasterMk cId="1467915953" sldId="2147483648"/>
              <pc:sldLayoutMk cId="2029067888" sldId="2147483658"/>
              <ac:spMk id="2" creationId="{0A43209F-F828-32AA-5AE9-2EEA29189BA8}"/>
            </ac:spMkLst>
          </pc:spChg>
        </pc:sldLayoutChg>
      </pc:sldMasterChg>
    </pc:docChg>
  </pc:docChgLst>
  <pc:docChgLst>
    <pc:chgData name="Wang, Jinjing Kandy" userId="e7542f96-5e3b-42f9-84eb-993b3ab55ce7" providerId="ADAL" clId="{942CF1CC-C123-4C09-861B-B164FE2BDDAD}"/>
    <pc:docChg chg="undo custSel modSld modMainMaster">
      <pc:chgData name="Wang, Jinjing Kandy" userId="e7542f96-5e3b-42f9-84eb-993b3ab55ce7" providerId="ADAL" clId="{942CF1CC-C123-4C09-861B-B164FE2BDDAD}" dt="2023-05-04T05:20:26.510" v="64"/>
      <pc:docMkLst>
        <pc:docMk/>
      </pc:docMkLst>
      <pc:sldChg chg="modSp mod">
        <pc:chgData name="Wang, Jinjing Kandy" userId="e7542f96-5e3b-42f9-84eb-993b3ab55ce7" providerId="ADAL" clId="{942CF1CC-C123-4C09-861B-B164FE2BDDAD}" dt="2023-05-04T05:19:26.719" v="49"/>
        <pc:sldMkLst>
          <pc:docMk/>
          <pc:sldMk cId="1421421680" sldId="256"/>
        </pc:sldMkLst>
        <pc:spChg chg="mod">
          <ac:chgData name="Wang, Jinjing Kandy" userId="e7542f96-5e3b-42f9-84eb-993b3ab55ce7" providerId="ADAL" clId="{942CF1CC-C123-4C09-861B-B164FE2BDDAD}" dt="2023-05-04T05:19:13.340" v="48" actId="20577"/>
          <ac:spMkLst>
            <pc:docMk/>
            <pc:sldMk cId="1421421680" sldId="256"/>
            <ac:spMk id="9" creationId="{6C2532AA-A647-48FF-8A25-36777AF5B18D}"/>
          </ac:spMkLst>
        </pc:spChg>
        <pc:spChg chg="mod">
          <ac:chgData name="Wang, Jinjing Kandy" userId="e7542f96-5e3b-42f9-84eb-993b3ab55ce7" providerId="ADAL" clId="{942CF1CC-C123-4C09-861B-B164FE2BDDAD}" dt="2023-05-04T05:19:26.719" v="49"/>
          <ac:spMkLst>
            <pc:docMk/>
            <pc:sldMk cId="1421421680" sldId="256"/>
            <ac:spMk id="12" creationId="{BFF7D8B0-524B-4065-95EB-00BAEDA26918}"/>
          </ac:spMkLst>
        </pc:spChg>
      </pc:sldChg>
      <pc:sldChg chg="delSp modSp mod chgLayout">
        <pc:chgData name="Wang, Jinjing Kandy" userId="e7542f96-5e3b-42f9-84eb-993b3ab55ce7" providerId="ADAL" clId="{942CF1CC-C123-4C09-861B-B164FE2BDDAD}" dt="2023-05-04T05:19:46.709" v="54" actId="700"/>
        <pc:sldMkLst>
          <pc:docMk/>
          <pc:sldMk cId="1290999341" sldId="259"/>
        </pc:sldMkLst>
        <pc:spChg chg="del mod ord">
          <ac:chgData name="Wang, Jinjing Kandy" userId="e7542f96-5e3b-42f9-84eb-993b3ab55ce7" providerId="ADAL" clId="{942CF1CC-C123-4C09-861B-B164FE2BDDAD}" dt="2023-05-04T05:19:41.332" v="52" actId="478"/>
          <ac:spMkLst>
            <pc:docMk/>
            <pc:sldMk cId="1290999341" sldId="259"/>
            <ac:spMk id="3" creationId="{F3C11718-82C1-038B-179D-6E3707578A82}"/>
          </ac:spMkLst>
        </pc:spChg>
        <pc:spChg chg="mod ord">
          <ac:chgData name="Wang, Jinjing Kandy" userId="e7542f96-5e3b-42f9-84eb-993b3ab55ce7" providerId="ADAL" clId="{942CF1CC-C123-4C09-861B-B164FE2BDDAD}" dt="2023-05-04T05:19:46.709" v="54" actId="700"/>
          <ac:spMkLst>
            <pc:docMk/>
            <pc:sldMk cId="1290999341" sldId="259"/>
            <ac:spMk id="4" creationId="{7E146E7C-0D83-410E-B360-7847E2675D8E}"/>
          </ac:spMkLst>
        </pc:spChg>
        <pc:spChg chg="mod ord">
          <ac:chgData name="Wang, Jinjing Kandy" userId="e7542f96-5e3b-42f9-84eb-993b3ab55ce7" providerId="ADAL" clId="{942CF1CC-C123-4C09-861B-B164FE2BDDAD}" dt="2023-05-04T05:19:46.709" v="54" actId="700"/>
          <ac:spMkLst>
            <pc:docMk/>
            <pc:sldMk cId="1290999341" sldId="259"/>
            <ac:spMk id="5" creationId="{7BBC5F1D-2F12-47ED-BD76-3F60ED1D9999}"/>
          </ac:spMkLst>
        </pc:spChg>
        <pc:spChg chg="del mod ord">
          <ac:chgData name="Wang, Jinjing Kandy" userId="e7542f96-5e3b-42f9-84eb-993b3ab55ce7" providerId="ADAL" clId="{942CF1CC-C123-4C09-861B-B164FE2BDDAD}" dt="2023-05-04T05:19:39.621" v="51" actId="478"/>
          <ac:spMkLst>
            <pc:docMk/>
            <pc:sldMk cId="1290999341" sldId="259"/>
            <ac:spMk id="6" creationId="{4D66E804-7F5D-AFE3-CC08-F6AFFD7C0AB5}"/>
          </ac:spMkLst>
        </pc:spChg>
        <pc:spChg chg="del mod ord">
          <ac:chgData name="Wang, Jinjing Kandy" userId="e7542f96-5e3b-42f9-84eb-993b3ab55ce7" providerId="ADAL" clId="{942CF1CC-C123-4C09-861B-B164FE2BDDAD}" dt="2023-05-04T05:19:43.202" v="53" actId="478"/>
          <ac:spMkLst>
            <pc:docMk/>
            <pc:sldMk cId="1290999341" sldId="259"/>
            <ac:spMk id="7" creationId="{5B41FE60-3954-F5D5-00F7-B22475A388D2}"/>
          </ac:spMkLst>
        </pc:spChg>
      </pc:sldChg>
      <pc:sldChg chg="delSp modSp mod chgLayout">
        <pc:chgData name="Wang, Jinjing Kandy" userId="e7542f96-5e3b-42f9-84eb-993b3ab55ce7" providerId="ADAL" clId="{942CF1CC-C123-4C09-861B-B164FE2BDDAD}" dt="2023-05-04T05:20:13.395" v="62" actId="700"/>
        <pc:sldMkLst>
          <pc:docMk/>
          <pc:sldMk cId="3718478516" sldId="260"/>
        </pc:sldMkLst>
        <pc:spChg chg="del">
          <ac:chgData name="Wang, Jinjing Kandy" userId="e7542f96-5e3b-42f9-84eb-993b3ab55ce7" providerId="ADAL" clId="{942CF1CC-C123-4C09-861B-B164FE2BDDAD}" dt="2023-05-04T05:20:08.269" v="60" actId="478"/>
          <ac:spMkLst>
            <pc:docMk/>
            <pc:sldMk cId="3718478516" sldId="260"/>
            <ac:spMk id="2" creationId="{0D9EE3EA-20D9-D31C-3BBE-D35E6485ED90}"/>
          </ac:spMkLst>
        </pc:spChg>
        <pc:spChg chg="del">
          <ac:chgData name="Wang, Jinjing Kandy" userId="e7542f96-5e3b-42f9-84eb-993b3ab55ce7" providerId="ADAL" clId="{942CF1CC-C123-4C09-861B-B164FE2BDDAD}" dt="2023-05-04T05:20:06.340" v="59" actId="478"/>
          <ac:spMkLst>
            <pc:docMk/>
            <pc:sldMk cId="3718478516" sldId="260"/>
            <ac:spMk id="3" creationId="{E84C79D5-82BA-A154-9D98-F400A0901ADD}"/>
          </ac:spMkLst>
        </pc:spChg>
        <pc:spChg chg="mod ord">
          <ac:chgData name="Wang, Jinjing Kandy" userId="e7542f96-5e3b-42f9-84eb-993b3ab55ce7" providerId="ADAL" clId="{942CF1CC-C123-4C09-861B-B164FE2BDDAD}" dt="2023-05-04T05:20:13.395" v="62" actId="700"/>
          <ac:spMkLst>
            <pc:docMk/>
            <pc:sldMk cId="3718478516" sldId="260"/>
            <ac:spMk id="5" creationId="{5EBEDA7B-C1DD-4DA4-98BE-83B756FBBF3E}"/>
          </ac:spMkLst>
        </pc:spChg>
        <pc:spChg chg="del">
          <ac:chgData name="Wang, Jinjing Kandy" userId="e7542f96-5e3b-42f9-84eb-993b3ab55ce7" providerId="ADAL" clId="{942CF1CC-C123-4C09-861B-B164FE2BDDAD}" dt="2023-05-04T05:20:09.851" v="61" actId="478"/>
          <ac:spMkLst>
            <pc:docMk/>
            <pc:sldMk cId="3718478516" sldId="260"/>
            <ac:spMk id="6" creationId="{0C0AB247-B737-462B-591F-94E7A7188310}"/>
          </ac:spMkLst>
        </pc:spChg>
      </pc:sldChg>
      <pc:sldChg chg="addSp delSp modSp mod chgLayout">
        <pc:chgData name="Wang, Jinjing Kandy" userId="e7542f96-5e3b-42f9-84eb-993b3ab55ce7" providerId="ADAL" clId="{942CF1CC-C123-4C09-861B-B164FE2BDDAD}" dt="2023-05-04T05:20:26.510" v="64"/>
        <pc:sldMkLst>
          <pc:docMk/>
          <pc:sldMk cId="2446543805" sldId="262"/>
        </pc:sldMkLst>
        <pc:spChg chg="add mod ord">
          <ac:chgData name="Wang, Jinjing Kandy" userId="e7542f96-5e3b-42f9-84eb-993b3ab55ce7" providerId="ADAL" clId="{942CF1CC-C123-4C09-861B-B164FE2BDDAD}" dt="2023-05-04T05:20:22.939" v="63" actId="700"/>
          <ac:spMkLst>
            <pc:docMk/>
            <pc:sldMk cId="2446543805" sldId="262"/>
            <ac:spMk id="2" creationId="{011046CD-F07F-5316-D428-CD90FD22E9CE}"/>
          </ac:spMkLst>
        </pc:spChg>
        <pc:spChg chg="mod ord">
          <ac:chgData name="Wang, Jinjing Kandy" userId="e7542f96-5e3b-42f9-84eb-993b3ab55ce7" providerId="ADAL" clId="{942CF1CC-C123-4C09-861B-B164FE2BDDAD}" dt="2023-05-04T05:20:22.939" v="63" actId="700"/>
          <ac:spMkLst>
            <pc:docMk/>
            <pc:sldMk cId="2446543805" sldId="262"/>
            <ac:spMk id="4" creationId="{0280FE23-3FD0-4989-BBD8-F98469242DB8}"/>
          </ac:spMkLst>
        </pc:spChg>
        <pc:spChg chg="mod ord">
          <ac:chgData name="Wang, Jinjing Kandy" userId="e7542f96-5e3b-42f9-84eb-993b3ab55ce7" providerId="ADAL" clId="{942CF1CC-C123-4C09-861B-B164FE2BDDAD}" dt="2023-05-04T05:20:26.510" v="64"/>
          <ac:spMkLst>
            <pc:docMk/>
            <pc:sldMk cId="2446543805" sldId="262"/>
            <ac:spMk id="5" creationId="{929167BD-7790-467B-980C-709781C5646C}"/>
          </ac:spMkLst>
        </pc:spChg>
        <pc:spChg chg="del">
          <ac:chgData name="Wang, Jinjing Kandy" userId="e7542f96-5e3b-42f9-84eb-993b3ab55ce7" providerId="ADAL" clId="{942CF1CC-C123-4C09-861B-B164FE2BDDAD}" dt="2023-05-04T05:20:22.939" v="63" actId="700"/>
          <ac:spMkLst>
            <pc:docMk/>
            <pc:sldMk cId="2446543805" sldId="262"/>
            <ac:spMk id="7" creationId="{50F8BEDC-5EBD-BE04-91AC-BE650315259B}"/>
          </ac:spMkLst>
        </pc:spChg>
      </pc:sldChg>
      <pc:sldChg chg="addSp delSp modSp mod chgLayout">
        <pc:chgData name="Wang, Jinjing Kandy" userId="e7542f96-5e3b-42f9-84eb-993b3ab55ce7" providerId="ADAL" clId="{942CF1CC-C123-4C09-861B-B164FE2BDDAD}" dt="2023-05-04T05:19:59.230" v="58" actId="700"/>
        <pc:sldMkLst>
          <pc:docMk/>
          <pc:sldMk cId="2940632198" sldId="264"/>
        </pc:sldMkLst>
        <pc:spChg chg="add mod ord">
          <ac:chgData name="Wang, Jinjing Kandy" userId="e7542f96-5e3b-42f9-84eb-993b3ab55ce7" providerId="ADAL" clId="{942CF1CC-C123-4C09-861B-B164FE2BDDAD}" dt="2023-05-04T05:19:59.230" v="58" actId="700"/>
          <ac:spMkLst>
            <pc:docMk/>
            <pc:sldMk cId="2940632198" sldId="264"/>
            <ac:spMk id="2" creationId="{B45ED099-F138-D854-3749-9F1FBCE2BB8F}"/>
          </ac:spMkLst>
        </pc:spChg>
        <pc:spChg chg="add mod ord">
          <ac:chgData name="Wang, Jinjing Kandy" userId="e7542f96-5e3b-42f9-84eb-993b3ab55ce7" providerId="ADAL" clId="{942CF1CC-C123-4C09-861B-B164FE2BDDAD}" dt="2023-05-04T05:19:59.230" v="58" actId="700"/>
          <ac:spMkLst>
            <pc:docMk/>
            <pc:sldMk cId="2940632198" sldId="264"/>
            <ac:spMk id="3" creationId="{4022FAC4-27B8-CE4A-BFD3-0DEABC5946D7}"/>
          </ac:spMkLst>
        </pc:spChg>
        <pc:spChg chg="del">
          <ac:chgData name="Wang, Jinjing Kandy" userId="e7542f96-5e3b-42f9-84eb-993b3ab55ce7" providerId="ADAL" clId="{942CF1CC-C123-4C09-861B-B164FE2BDDAD}" dt="2023-05-04T05:19:51.485" v="56" actId="478"/>
          <ac:spMkLst>
            <pc:docMk/>
            <pc:sldMk cId="2940632198" sldId="264"/>
            <ac:spMk id="4" creationId="{61BE865E-F4DA-2C2C-F85C-E23B05FFE19D}"/>
          </ac:spMkLst>
        </pc:spChg>
        <pc:spChg chg="del">
          <ac:chgData name="Wang, Jinjing Kandy" userId="e7542f96-5e3b-42f9-84eb-993b3ab55ce7" providerId="ADAL" clId="{942CF1CC-C123-4C09-861B-B164FE2BDDAD}" dt="2023-05-04T05:19:50.300" v="55" actId="478"/>
          <ac:spMkLst>
            <pc:docMk/>
            <pc:sldMk cId="2940632198" sldId="264"/>
            <ac:spMk id="5" creationId="{B7670321-F0F9-1C1B-52A3-6C74ECAF313D}"/>
          </ac:spMkLst>
        </pc:spChg>
        <pc:spChg chg="del">
          <ac:chgData name="Wang, Jinjing Kandy" userId="e7542f96-5e3b-42f9-84eb-993b3ab55ce7" providerId="ADAL" clId="{942CF1CC-C123-4C09-861B-B164FE2BDDAD}" dt="2023-05-04T05:19:52.923" v="57" actId="478"/>
          <ac:spMkLst>
            <pc:docMk/>
            <pc:sldMk cId="2940632198" sldId="264"/>
            <ac:spMk id="6" creationId="{8C96C3F7-00F4-7D3A-A2A0-0B5F1629759A}"/>
          </ac:spMkLst>
        </pc:spChg>
        <pc:spChg chg="add mod ord">
          <ac:chgData name="Wang, Jinjing Kandy" userId="e7542f96-5e3b-42f9-84eb-993b3ab55ce7" providerId="ADAL" clId="{942CF1CC-C123-4C09-861B-B164FE2BDDAD}" dt="2023-05-04T05:19:59.230" v="58" actId="700"/>
          <ac:spMkLst>
            <pc:docMk/>
            <pc:sldMk cId="2940632198" sldId="264"/>
            <ac:spMk id="7" creationId="{AC7D88AD-2EB4-ABD6-3569-2EB66A32F370}"/>
          </ac:spMkLst>
        </pc:spChg>
        <pc:spChg chg="del">
          <ac:chgData name="Wang, Jinjing Kandy" userId="e7542f96-5e3b-42f9-84eb-993b3ab55ce7" providerId="ADAL" clId="{942CF1CC-C123-4C09-861B-B164FE2BDDAD}" dt="2023-05-04T05:19:59.230" v="58" actId="700"/>
          <ac:spMkLst>
            <pc:docMk/>
            <pc:sldMk cId="2940632198" sldId="264"/>
            <ac:spMk id="13" creationId="{F4FA4A1B-DCED-400A-51FD-79E33747BB5C}"/>
          </ac:spMkLst>
        </pc:spChg>
        <pc:spChg chg="del">
          <ac:chgData name="Wang, Jinjing Kandy" userId="e7542f96-5e3b-42f9-84eb-993b3ab55ce7" providerId="ADAL" clId="{942CF1CC-C123-4C09-861B-B164FE2BDDAD}" dt="2023-05-04T05:19:59.230" v="58" actId="700"/>
          <ac:spMkLst>
            <pc:docMk/>
            <pc:sldMk cId="2940632198" sldId="264"/>
            <ac:spMk id="14" creationId="{AC15AEE7-7F66-F301-8112-34AB62B1B0CC}"/>
          </ac:spMkLst>
        </pc:spChg>
        <pc:spChg chg="del">
          <ac:chgData name="Wang, Jinjing Kandy" userId="e7542f96-5e3b-42f9-84eb-993b3ab55ce7" providerId="ADAL" clId="{942CF1CC-C123-4C09-861B-B164FE2BDDAD}" dt="2023-05-04T05:19:59.230" v="58" actId="700"/>
          <ac:spMkLst>
            <pc:docMk/>
            <pc:sldMk cId="2940632198" sldId="264"/>
            <ac:spMk id="15" creationId="{8702713A-4E9D-E470-2336-6ADCF2376E65}"/>
          </ac:spMkLst>
        </pc:spChg>
      </pc:sldChg>
      <pc:sldMasterChg chg="modSldLayout">
        <pc:chgData name="Wang, Jinjing Kandy" userId="e7542f96-5e3b-42f9-84eb-993b3ab55ce7" providerId="ADAL" clId="{942CF1CC-C123-4C09-861B-B164FE2BDDAD}" dt="2023-05-04T05:18:17.963" v="47"/>
        <pc:sldMasterMkLst>
          <pc:docMk/>
          <pc:sldMasterMk cId="1467915953" sldId="2147483648"/>
        </pc:sldMasterMkLst>
        <pc:sldLayoutChg chg="delSp modSp mod">
          <pc:chgData name="Wang, Jinjing Kandy" userId="e7542f96-5e3b-42f9-84eb-993b3ab55ce7" providerId="ADAL" clId="{942CF1CC-C123-4C09-861B-B164FE2BDDAD}" dt="2023-05-04T05:17:24.577" v="27" actId="20577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Wang, Jinjing Kandy" userId="e7542f96-5e3b-42f9-84eb-993b3ab55ce7" providerId="ADAL" clId="{942CF1CC-C123-4C09-861B-B164FE2BDDAD}" dt="2023-05-04T05:15:58.935" v="10" actId="20577"/>
            <ac:spMkLst>
              <pc:docMk/>
              <pc:sldMasterMk cId="1467915953" sldId="2147483648"/>
              <pc:sldLayoutMk cId="3218541457" sldId="2147483649"/>
              <ac:spMk id="2" creationId="{E545B57F-7D9D-4AD8-9FE4-E5267D65BB87}"/>
            </ac:spMkLst>
          </pc:spChg>
          <pc:spChg chg="mod">
            <ac:chgData name="Wang, Jinjing Kandy" userId="e7542f96-5e3b-42f9-84eb-993b3ab55ce7" providerId="ADAL" clId="{942CF1CC-C123-4C09-861B-B164FE2BDDAD}" dt="2023-05-04T05:17:24.577" v="27" actId="20577"/>
            <ac:spMkLst>
              <pc:docMk/>
              <pc:sldMasterMk cId="1467915953" sldId="2147483648"/>
              <pc:sldLayoutMk cId="3218541457" sldId="2147483649"/>
              <ac:spMk id="9" creationId="{CA939A61-406D-45DC-B757-059EFAA05866}"/>
            </ac:spMkLst>
          </pc:spChg>
          <pc:spChg chg="del">
            <ac:chgData name="Wang, Jinjing Kandy" userId="e7542f96-5e3b-42f9-84eb-993b3ab55ce7" providerId="ADAL" clId="{942CF1CC-C123-4C09-861B-B164FE2BDDAD}" dt="2023-05-04T05:15:37.604" v="1" actId="478"/>
            <ac:spMkLst>
              <pc:docMk/>
              <pc:sldMasterMk cId="1467915953" sldId="2147483648"/>
              <pc:sldLayoutMk cId="3218541457" sldId="2147483649"/>
              <ac:spMk id="16" creationId="{3A12BA36-473C-8483-CB18-E1AF7262372E}"/>
            </ac:spMkLst>
          </pc:spChg>
          <pc:spChg chg="del">
            <ac:chgData name="Wang, Jinjing Kandy" userId="e7542f96-5e3b-42f9-84eb-993b3ab55ce7" providerId="ADAL" clId="{942CF1CC-C123-4C09-861B-B164FE2BDDAD}" dt="2023-05-04T05:15:36.335" v="0" actId="478"/>
            <ac:spMkLst>
              <pc:docMk/>
              <pc:sldMasterMk cId="1467915953" sldId="2147483648"/>
              <pc:sldLayoutMk cId="3218541457" sldId="2147483649"/>
              <ac:spMk id="17" creationId="{90F0B8BA-5D13-E867-D859-868D026EDE48}"/>
            </ac:spMkLst>
          </pc:spChg>
        </pc:sldLayoutChg>
        <pc:sldLayoutChg chg="modSp mod">
          <pc:chgData name="Wang, Jinjing Kandy" userId="e7542f96-5e3b-42f9-84eb-993b3ab55ce7" providerId="ADAL" clId="{942CF1CC-C123-4C09-861B-B164FE2BDDAD}" dt="2023-05-04T05:17:40.216" v="36" actId="20577"/>
          <pc:sldLayoutMkLst>
            <pc:docMk/>
            <pc:sldMasterMk cId="1467915953" sldId="2147483648"/>
            <pc:sldLayoutMk cId="82374293" sldId="2147483650"/>
          </pc:sldLayoutMkLst>
          <pc:spChg chg="mod">
            <ac:chgData name="Wang, Jinjing Kandy" userId="e7542f96-5e3b-42f9-84eb-993b3ab55ce7" providerId="ADAL" clId="{942CF1CC-C123-4C09-861B-B164FE2BDDAD}" dt="2023-05-04T05:17:40.216" v="36" actId="20577"/>
            <ac:spMkLst>
              <pc:docMk/>
              <pc:sldMasterMk cId="1467915953" sldId="2147483648"/>
              <pc:sldLayoutMk cId="82374293" sldId="2147483650"/>
              <ac:spMk id="5" creationId="{055DFAA1-D4C3-4306-A3AE-0641E3581966}"/>
            </ac:spMkLst>
          </pc:spChg>
        </pc:sldLayoutChg>
        <pc:sldLayoutChg chg="modSp mod">
          <pc:chgData name="Wang, Jinjing Kandy" userId="e7542f96-5e3b-42f9-84eb-993b3ab55ce7" providerId="ADAL" clId="{942CF1CC-C123-4C09-861B-B164FE2BDDAD}" dt="2023-05-04T05:18:09.386" v="45"/>
          <pc:sldLayoutMkLst>
            <pc:docMk/>
            <pc:sldMasterMk cId="1467915953" sldId="2147483648"/>
            <pc:sldLayoutMk cId="641220775" sldId="2147483651"/>
          </pc:sldLayoutMkLst>
          <pc:spChg chg="mod">
            <ac:chgData name="Wang, Jinjing Kandy" userId="e7542f96-5e3b-42f9-84eb-993b3ab55ce7" providerId="ADAL" clId="{942CF1CC-C123-4C09-861B-B164FE2BDDAD}" dt="2023-05-04T05:18:09.386" v="45"/>
            <ac:spMkLst>
              <pc:docMk/>
              <pc:sldMasterMk cId="1467915953" sldId="2147483648"/>
              <pc:sldLayoutMk cId="641220775" sldId="2147483651"/>
              <ac:spMk id="5" creationId="{51EF8C95-8814-4768-850F-851B6434A9EE}"/>
            </ac:spMkLst>
          </pc:spChg>
        </pc:sldLayoutChg>
        <pc:sldLayoutChg chg="modSp mod">
          <pc:chgData name="Wang, Jinjing Kandy" userId="e7542f96-5e3b-42f9-84eb-993b3ab55ce7" providerId="ADAL" clId="{942CF1CC-C123-4C09-861B-B164FE2BDDAD}" dt="2023-05-04T05:18:13.355" v="46"/>
          <pc:sldLayoutMkLst>
            <pc:docMk/>
            <pc:sldMasterMk cId="1467915953" sldId="2147483648"/>
            <pc:sldLayoutMk cId="3257642269" sldId="2147483654"/>
          </pc:sldLayoutMkLst>
          <pc:spChg chg="mod">
            <ac:chgData name="Wang, Jinjing Kandy" userId="e7542f96-5e3b-42f9-84eb-993b3ab55ce7" providerId="ADAL" clId="{942CF1CC-C123-4C09-861B-B164FE2BDDAD}" dt="2023-05-04T05:18:13.355" v="46"/>
            <ac:spMkLst>
              <pc:docMk/>
              <pc:sldMasterMk cId="1467915953" sldId="2147483648"/>
              <pc:sldLayoutMk cId="3257642269" sldId="2147483654"/>
              <ac:spMk id="4" creationId="{C802B25F-898B-4C1A-94A9-699B8B55DF0F}"/>
            </ac:spMkLst>
          </pc:spChg>
        </pc:sldLayoutChg>
        <pc:sldLayoutChg chg="modSp mod">
          <pc:chgData name="Wang, Jinjing Kandy" userId="e7542f96-5e3b-42f9-84eb-993b3ab55ce7" providerId="ADAL" clId="{942CF1CC-C123-4C09-861B-B164FE2BDDAD}" dt="2023-05-04T05:18:17.963" v="47"/>
          <pc:sldLayoutMkLst>
            <pc:docMk/>
            <pc:sldMasterMk cId="1467915953" sldId="2147483648"/>
            <pc:sldLayoutMk cId="1771624723" sldId="2147483655"/>
          </pc:sldLayoutMkLst>
          <pc:spChg chg="mod">
            <ac:chgData name="Wang, Jinjing Kandy" userId="e7542f96-5e3b-42f9-84eb-993b3ab55ce7" providerId="ADAL" clId="{942CF1CC-C123-4C09-861B-B164FE2BDDAD}" dt="2023-05-04T05:18:17.963" v="47"/>
            <ac:spMkLst>
              <pc:docMk/>
              <pc:sldMasterMk cId="1467915953" sldId="2147483648"/>
              <pc:sldLayoutMk cId="1771624723" sldId="2147483655"/>
              <ac:spMk id="3" creationId="{66262BA1-A5A7-45F4-B365-E880E1C324C3}"/>
            </ac:spMkLst>
          </pc:spChg>
        </pc:sldLayoutChg>
        <pc:sldLayoutChg chg="modSp mod">
          <pc:chgData name="Wang, Jinjing Kandy" userId="e7542f96-5e3b-42f9-84eb-993b3ab55ce7" providerId="ADAL" clId="{942CF1CC-C123-4C09-861B-B164FE2BDDAD}" dt="2023-05-04T05:18:00.399" v="44" actId="20577"/>
          <pc:sldLayoutMkLst>
            <pc:docMk/>
            <pc:sldMasterMk cId="1467915953" sldId="2147483648"/>
            <pc:sldLayoutMk cId="1929775993" sldId="2147483657"/>
          </pc:sldLayoutMkLst>
          <pc:spChg chg="mod">
            <ac:chgData name="Wang, Jinjing Kandy" userId="e7542f96-5e3b-42f9-84eb-993b3ab55ce7" providerId="ADAL" clId="{942CF1CC-C123-4C09-861B-B164FE2BDDAD}" dt="2023-05-04T05:18:00.399" v="44" actId="20577"/>
            <ac:spMkLst>
              <pc:docMk/>
              <pc:sldMasterMk cId="1467915953" sldId="2147483648"/>
              <pc:sldLayoutMk cId="1929775993" sldId="2147483657"/>
              <ac:spMk id="3" creationId="{CAEA95BB-0FD6-4D94-81DB-8D38069818E5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1C31C234-035D-4CA4-842C-580303409E30}"/>
    <pc:docChg chg="custSel modSld modMainMaster">
      <pc:chgData name="Xin Zhang (Shanghai Wicresoft Co,.Ltd.)" userId="474f572f-8271-4f60-858e-cee871e0aec6" providerId="ADAL" clId="{1C31C234-035D-4CA4-842C-580303409E30}" dt="2023-04-12T08:43:44.919" v="3" actId="478"/>
      <pc:docMkLst>
        <pc:docMk/>
      </pc:docMkLst>
      <pc:sldChg chg="modSp">
        <pc:chgData name="Xin Zhang (Shanghai Wicresoft Co,.Ltd.)" userId="474f572f-8271-4f60-858e-cee871e0aec6" providerId="ADAL" clId="{1C31C234-035D-4CA4-842C-580303409E30}" dt="2023-04-12T08:37:48.203" v="2"/>
        <pc:sldMkLst>
          <pc:docMk/>
          <pc:sldMk cId="1421421680" sldId="256"/>
        </pc:sldMkLst>
        <pc:spChg chg="mod">
          <ac:chgData name="Xin Zhang (Shanghai Wicresoft Co,.Ltd.)" userId="474f572f-8271-4f60-858e-cee871e0aec6" providerId="ADAL" clId="{1C31C234-035D-4CA4-842C-580303409E30}" dt="2023-04-12T08:37:48.203" v="2"/>
          <ac:spMkLst>
            <pc:docMk/>
            <pc:sldMk cId="1421421680" sldId="256"/>
            <ac:spMk id="9" creationId="{6C2532AA-A647-48FF-8A25-36777AF5B18D}"/>
          </ac:spMkLst>
        </pc:spChg>
        <pc:spChg chg="mod">
          <ac:chgData name="Xin Zhang (Shanghai Wicresoft Co,.Ltd.)" userId="474f572f-8271-4f60-858e-cee871e0aec6" providerId="ADAL" clId="{1C31C234-035D-4CA4-842C-580303409E30}" dt="2023-04-12T08:37:34.445" v="1"/>
          <ac:spMkLst>
            <pc:docMk/>
            <pc:sldMk cId="1421421680" sldId="256"/>
            <ac:spMk id="12" creationId="{BFF7D8B0-524B-4065-95EB-00BAEDA26918}"/>
          </ac:spMkLst>
        </pc:spChg>
      </pc:sldChg>
      <pc:sldChg chg="modSp">
        <pc:chgData name="Xin Zhang (Shanghai Wicresoft Co,.Ltd.)" userId="474f572f-8271-4f60-858e-cee871e0aec6" providerId="ADAL" clId="{1C31C234-035D-4CA4-842C-580303409E30}" dt="2023-04-12T08:37:34.445" v="1"/>
        <pc:sldMkLst>
          <pc:docMk/>
          <pc:sldMk cId="2446543805" sldId="262"/>
        </pc:sldMkLst>
        <pc:spChg chg="mod">
          <ac:chgData name="Xin Zhang (Shanghai Wicresoft Co,.Ltd.)" userId="474f572f-8271-4f60-858e-cee871e0aec6" providerId="ADAL" clId="{1C31C234-035D-4CA4-842C-580303409E30}" dt="2023-04-12T08:37:34.445" v="1"/>
          <ac:spMkLst>
            <pc:docMk/>
            <pc:sldMk cId="2446543805" sldId="262"/>
            <ac:spMk id="5" creationId="{929167BD-7790-467B-980C-709781C5646C}"/>
          </ac:spMkLst>
        </pc:spChg>
      </pc:sldChg>
      <pc:sldMasterChg chg="modSldLayout">
        <pc:chgData name="Xin Zhang (Shanghai Wicresoft Co,.Ltd.)" userId="474f572f-8271-4f60-858e-cee871e0aec6" providerId="ADAL" clId="{1C31C234-035D-4CA4-842C-580303409E30}" dt="2023-04-12T08:43:44.919" v="3" actId="478"/>
        <pc:sldMasterMkLst>
          <pc:docMk/>
          <pc:sldMasterMk cId="1467915953" sldId="2147483648"/>
        </pc:sldMasterMkLst>
        <pc:sldLayoutChg chg="delSp mod">
          <pc:chgData name="Xin Zhang (Shanghai Wicresoft Co,.Ltd.)" userId="474f572f-8271-4f60-858e-cee871e0aec6" providerId="ADAL" clId="{1C31C234-035D-4CA4-842C-580303409E30}" dt="2023-04-12T08:43:44.919" v="3" actId="478"/>
          <pc:sldLayoutMkLst>
            <pc:docMk/>
            <pc:sldMasterMk cId="1467915953" sldId="2147483648"/>
            <pc:sldLayoutMk cId="1929775993" sldId="2147483657"/>
          </pc:sldLayoutMkLst>
          <pc:spChg chg="del">
            <ac:chgData name="Xin Zhang (Shanghai Wicresoft Co,.Ltd.)" userId="474f572f-8271-4f60-858e-cee871e0aec6" providerId="ADAL" clId="{1C31C234-035D-4CA4-842C-580303409E30}" dt="2023-04-12T08:43:44.919" v="3" actId="478"/>
            <ac:spMkLst>
              <pc:docMk/>
              <pc:sldMasterMk cId="1467915953" sldId="2147483648"/>
              <pc:sldLayoutMk cId="1929775993" sldId="2147483657"/>
              <ac:spMk id="11" creationId="{3CCCD118-A808-47B5-869B-310AF975DC9C}"/>
            </ac:spMkLst>
          </pc:spChg>
          <pc:cxnChg chg="del">
            <ac:chgData name="Xin Zhang (Shanghai Wicresoft Co,.Ltd.)" userId="474f572f-8271-4f60-858e-cee871e0aec6" providerId="ADAL" clId="{1C31C234-035D-4CA4-842C-580303409E30}" dt="2023-04-12T08:43:44.919" v="3" actId="478"/>
            <ac:cxnSpMkLst>
              <pc:docMk/>
              <pc:sldMasterMk cId="1467915953" sldId="2147483648"/>
              <pc:sldLayoutMk cId="1929775993" sldId="2147483657"/>
              <ac:cxnSpMk id="10" creationId="{5866F782-5852-4C4E-B3FE-2AD687E8AC1B}"/>
            </ac:cxnSpMkLst>
          </pc:cxnChg>
        </pc:sldLayoutChg>
      </pc:sldMasterChg>
    </pc:docChg>
  </pc:docChgLst>
  <pc:docChgLst>
    <pc:chgData name="Xin Zhang (Shanghai Wicresoft Co,.Ltd.)" userId="474f572f-8271-4f60-858e-cee871e0aec6" providerId="ADAL" clId="{74E83FBE-9993-4889-BECE-149A8C87DABE}"/>
    <pc:docChg chg="undo custSel modSld modMainMaster">
      <pc:chgData name="Xin Zhang (Shanghai Wicresoft Co,.Ltd.)" userId="474f572f-8271-4f60-858e-cee871e0aec6" providerId="ADAL" clId="{74E83FBE-9993-4889-BECE-149A8C87DABE}" dt="2023-04-13T08:59:52.992" v="227" actId="14100"/>
      <pc:docMkLst>
        <pc:docMk/>
      </pc:docMkLst>
      <pc:sldChg chg="addSp delSp modSp mod">
        <pc:chgData name="Xin Zhang (Shanghai Wicresoft Co,.Ltd.)" userId="474f572f-8271-4f60-858e-cee871e0aec6" providerId="ADAL" clId="{74E83FBE-9993-4889-BECE-149A8C87DABE}" dt="2023-04-13T05:28:33.163" v="119"/>
        <pc:sldMkLst>
          <pc:docMk/>
          <pc:sldMk cId="1421421680" sldId="256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3" creationId="{0CFF4CA1-B496-77EA-742B-42B6AD87452E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4" creationId="{B3195C92-8561-6619-D8D5-4DF67AF14DBA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5" creationId="{3F90C3D0-9579-EE8B-0F51-754C6D378425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6" creationId="{C0A0D97C-B187-DEC8-7399-431B94F4E716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9" creationId="{6C2532AA-A647-48FF-8A25-36777AF5B18D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0" creationId="{0102F8CF-8DD3-43E5-B521-501A3CF124F9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1" creationId="{7E21516B-4ABB-4E09-987D-1ABA411225D2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421421680" sldId="256"/>
            <ac:spMk id="12" creationId="{BFF7D8B0-524B-4065-95EB-00BAEDA26918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9:02.808" v="130" actId="20577"/>
        <pc:sldMkLst>
          <pc:docMk/>
          <pc:sldMk cId="342089950" sldId="258"/>
        </pc:sldMkLst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2" creationId="{1BC2B274-6096-4E6F-B8DF-3F118E2D97ED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3" creationId="{896F1AF4-AD49-9F77-D30E-A2373B003FC2}"/>
          </ac:spMkLst>
        </pc:spChg>
        <pc:spChg chg="mod">
          <ac:chgData name="Xin Zhang (Shanghai Wicresoft Co,.Ltd.)" userId="474f572f-8271-4f60-858e-cee871e0aec6" providerId="ADAL" clId="{74E83FBE-9993-4889-BECE-149A8C87DABE}" dt="2023-04-13T05:28:52.431" v="125"/>
          <ac:spMkLst>
            <pc:docMk/>
            <pc:sldMk cId="342089950" sldId="258"/>
            <ac:spMk id="4" creationId="{3E7816B9-4368-481C-AF7D-011CB1B5D3BB}"/>
          </ac:spMkLst>
        </pc:spChg>
        <pc:spChg chg="mod">
          <ac:chgData name="Xin Zhang (Shanghai Wicresoft Co,.Ltd.)" userId="474f572f-8271-4f60-858e-cee871e0aec6" providerId="ADAL" clId="{74E83FBE-9993-4889-BECE-149A8C87DABE}" dt="2023-04-13T05:28:59.076" v="128"/>
          <ac:spMkLst>
            <pc:docMk/>
            <pc:sldMk cId="342089950" sldId="258"/>
            <ac:spMk id="5" creationId="{7239E965-33B6-4BC1-B1B3-CD2DC6B7EA81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6" creationId="{418BEAC5-F1BF-0658-53D4-1418DF1FE137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42089950" sldId="258"/>
            <ac:spMk id="7" creationId="{0E52E4BD-1719-BA8B-B81F-4E19DA8E0B3D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9:02.808" v="130" actId="20577"/>
          <ac:spMkLst>
            <pc:docMk/>
            <pc:sldMk cId="342089950" sldId="258"/>
            <ac:spMk id="8" creationId="{3384C6A1-34CC-1F4E-9755-6EDE408543EF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9:20.225" v="136"/>
        <pc:sldMkLst>
          <pc:docMk/>
          <pc:sldMk cId="1290999341" sldId="259"/>
        </pc:sldMkLst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2" creationId="{0B40080D-F44F-4286-BA93-F1AF2537C377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3" creationId="{48846808-1457-4347-BD5C-B65002233A0A}"/>
          </ac:spMkLst>
        </pc:spChg>
        <pc:spChg chg="mod">
          <ac:chgData name="Xin Zhang (Shanghai Wicresoft Co,.Ltd.)" userId="474f572f-8271-4f60-858e-cee871e0aec6" providerId="ADAL" clId="{74E83FBE-9993-4889-BECE-149A8C87DABE}" dt="2023-04-13T05:29:20.225" v="136"/>
          <ac:spMkLst>
            <pc:docMk/>
            <pc:sldMk cId="1290999341" sldId="259"/>
            <ac:spMk id="4" creationId="{7E146E7C-0D83-410E-B360-7847E2675D8E}"/>
          </ac:spMkLst>
        </pc:spChg>
        <pc:spChg chg="mod">
          <ac:chgData name="Xin Zhang (Shanghai Wicresoft Co,.Ltd.)" userId="474f572f-8271-4f60-858e-cee871e0aec6" providerId="ADAL" clId="{74E83FBE-9993-4889-BECE-149A8C87DABE}" dt="2023-04-13T05:29:12.265" v="133"/>
          <ac:spMkLst>
            <pc:docMk/>
            <pc:sldMk cId="1290999341" sldId="259"/>
            <ac:spMk id="5" creationId="{7BBC5F1D-2F12-47ED-BD76-3F60ED1D9999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6" creationId="{7C4F42FA-401B-87DC-DDD4-07582D9D6C33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1290999341" sldId="259"/>
            <ac:spMk id="7" creationId="{1CA936BC-56C5-1B86-1A4B-174D7DE40F94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5:28:42.282" v="122"/>
        <pc:sldMkLst>
          <pc:docMk/>
          <pc:sldMk cId="3718478516" sldId="260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2" creationId="{B3FB7E23-A895-6E55-C483-5E7DB2224952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3" creationId="{A4CE6B09-30DD-6CCB-E257-D9C88C4E3185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3718478516" sldId="260"/>
            <ac:spMk id="4" creationId="{E827CB0F-4E2C-437D-B268-60EF88116A23}"/>
          </ac:spMkLst>
        </pc:spChg>
        <pc:spChg chg="mod">
          <ac:chgData name="Xin Zhang (Shanghai Wicresoft Co,.Ltd.)" userId="474f572f-8271-4f60-858e-cee871e0aec6" providerId="ADAL" clId="{74E83FBE-9993-4889-BECE-149A8C87DABE}" dt="2023-04-13T05:28:42.282" v="122"/>
          <ac:spMkLst>
            <pc:docMk/>
            <pc:sldMk cId="3718478516" sldId="260"/>
            <ac:spMk id="5" creationId="{5EBEDA7B-C1DD-4DA4-98BE-83B756FBBF3E}"/>
          </ac:spMkLst>
        </pc:spChg>
      </pc:sldChg>
      <pc:sldChg chg="addSp delSp modSp mod">
        <pc:chgData name="Xin Zhang (Shanghai Wicresoft Co,.Ltd.)" userId="474f572f-8271-4f60-858e-cee871e0aec6" providerId="ADAL" clId="{74E83FBE-9993-4889-BECE-149A8C87DABE}" dt="2023-04-13T08:59:52.992" v="227" actId="14100"/>
        <pc:sldMkLst>
          <pc:docMk/>
          <pc:sldMk cId="2446543805" sldId="262"/>
        </pc:sldMkLst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2" creationId="{4BCEA0E0-A383-180C-7237-822001E180BE}"/>
          </ac:spMkLst>
        </pc:spChg>
        <pc:spChg chg="mod">
          <ac:chgData name="Xin Zhang (Shanghai Wicresoft Co,.Ltd.)" userId="474f572f-8271-4f60-858e-cee871e0aec6" providerId="ADAL" clId="{74E83FBE-9993-4889-BECE-149A8C87DABE}" dt="2023-04-13T08:59:52.992" v="227" actId="14100"/>
          <ac:spMkLst>
            <pc:docMk/>
            <pc:sldMk cId="2446543805" sldId="262"/>
            <ac:spMk id="3" creationId="{DFD52094-98C0-4141-A04B-98B9DF4DFA73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4" creationId="{0280FE23-3FD0-4989-BBD8-F98469242DB8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5" creationId="{929167BD-7790-467B-980C-709781C5646C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6" creationId="{450179E4-D4B4-8A23-63FC-EE2723FF15CD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446543805" sldId="262"/>
            <ac:spMk id="7" creationId="{A205ED3A-16D4-6B82-4771-42C21951C51D}"/>
          </ac:spMkLst>
        </pc:spChg>
      </pc:sldChg>
      <pc:sldChg chg="addSp delSp modSp">
        <pc:chgData name="Xin Zhang (Shanghai Wicresoft Co,.Ltd.)" userId="474f572f-8271-4f60-858e-cee871e0aec6" providerId="ADAL" clId="{74E83FBE-9993-4889-BECE-149A8C87DABE}" dt="2023-04-13T05:28:33.163" v="119"/>
        <pc:sldMkLst>
          <pc:docMk/>
          <pc:sldMk cId="2600692828" sldId="263"/>
        </pc:sldMkLst>
        <pc:spChg chg="del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2" creationId="{6381AADF-3612-351D-67F1-EC951FCD2660}"/>
          </ac:spMkLst>
        </pc:spChg>
        <pc:spChg chg="del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3" creationId="{EE281B89-D174-3333-6098-ADD563867FE2}"/>
          </ac:spMkLst>
        </pc:spChg>
        <pc:spChg chg="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4" creationId="{034C57C4-9F12-3A98-54FF-2C0E7AF660A3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0.555" v="118"/>
          <ac:spMkLst>
            <pc:docMk/>
            <pc:sldMk cId="2600692828" sldId="263"/>
            <ac:spMk id="5" creationId="{3224FA8B-0600-FC03-7D4F-69330F87FABE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6" creationId="{15304A70-414B-6289-E4FA-C2020CD97809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7" creationId="{1D8A4E37-2C5E-B546-F061-93BF0F23E415}"/>
          </ac:spMkLst>
        </pc:spChg>
        <pc:spChg chg="add del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8" creationId="{B79EB575-9408-C72E-69C7-5066023628C5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9" creationId="{1F9CF3AC-1EE5-A177-3234-B87522548B29}"/>
          </ac:spMkLst>
        </pc:spChg>
        <pc:spChg chg="add mod">
          <ac:chgData name="Xin Zhang (Shanghai Wicresoft Co,.Ltd.)" userId="474f572f-8271-4f60-858e-cee871e0aec6" providerId="ADAL" clId="{74E83FBE-9993-4889-BECE-149A8C87DABE}" dt="2023-04-13T05:28:33.163" v="119"/>
          <ac:spMkLst>
            <pc:docMk/>
            <pc:sldMk cId="2600692828" sldId="263"/>
            <ac:spMk id="10" creationId="{7B2320D6-8E4F-CC13-E140-FF7D10938CF1}"/>
          </ac:spMkLst>
        </pc:spChg>
      </pc:sldChg>
      <pc:sldMasterChg chg="modSp mod delSldLayout modSldLayout">
        <pc:chgData name="Xin Zhang (Shanghai Wicresoft Co,.Ltd.)" userId="474f572f-8271-4f60-858e-cee871e0aec6" providerId="ADAL" clId="{74E83FBE-9993-4889-BECE-149A8C87DABE}" dt="2023-04-13T08:59:52.992" v="227" actId="14100"/>
        <pc:sldMasterMkLst>
          <pc:docMk/>
          <pc:sldMasterMk cId="1467915953" sldId="2147483648"/>
        </pc:sldMasterMkLst>
        <pc:spChg chg="mod">
          <ac:chgData name="Xin Zhang (Shanghai Wicresoft Co,.Ltd.)" userId="474f572f-8271-4f60-858e-cee871e0aec6" providerId="ADAL" clId="{74E83FBE-9993-4889-BECE-149A8C87DABE}" dt="2023-04-13T03:53:11.608" v="76"/>
          <ac:spMkLst>
            <pc:docMk/>
            <pc:sldMasterMk cId="1467915953" sldId="2147483648"/>
            <ac:spMk id="2" creationId="{89307103-D92B-4D3C-B386-9FD58793CACA}"/>
          </ac:spMkLst>
        </pc:spChg>
        <pc:sldLayoutChg chg="addSp delSp modSp mod">
          <pc:chgData name="Xin Zhang (Shanghai Wicresoft Co,.Ltd.)" userId="474f572f-8271-4f60-858e-cee871e0aec6" providerId="ADAL" clId="{74E83FBE-9993-4889-BECE-149A8C87DABE}" dt="2023-04-13T08:59:32.665" v="223"/>
          <pc:sldLayoutMkLst>
            <pc:docMk/>
            <pc:sldMasterMk cId="1467915953" sldId="2147483648"/>
            <pc:sldLayoutMk cId="3218541457" sldId="2147483649"/>
          </pc:sldLayoutMkLst>
          <pc:spChg chg="mod">
            <ac:chgData name="Xin Zhang (Shanghai Wicresoft Co,.Ltd.)" userId="474f572f-8271-4f60-858e-cee871e0aec6" providerId="ADAL" clId="{74E83FBE-9993-4889-BECE-149A8C87DABE}" dt="2023-04-13T08:59:32.665" v="223"/>
            <ac:spMkLst>
              <pc:docMk/>
              <pc:sldMasterMk cId="1467915953" sldId="2147483648"/>
              <pc:sldLayoutMk cId="3218541457" sldId="2147483649"/>
              <ac:spMk id="2" creationId="{E545B57F-7D9D-4AD8-9FE4-E5267D65BB87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49.013" v="166" actId="403"/>
            <ac:spMkLst>
              <pc:docMk/>
              <pc:sldMasterMk cId="1467915953" sldId="2147483648"/>
              <pc:sldLayoutMk cId="3218541457" sldId="2147483649"/>
              <ac:spMk id="3" creationId="{42DDB65F-C302-4F35-9CCB-12FB82E2590D}"/>
            </ac:spMkLst>
          </pc:spChg>
          <pc:spChg chg="add del">
            <ac:chgData name="Xin Zhang (Shanghai Wicresoft Co,.Ltd.)" userId="474f572f-8271-4f60-858e-cee871e0aec6" providerId="ADAL" clId="{74E83FBE-9993-4889-BECE-149A8C87DABE}" dt="2023-04-13T03:48:29.082" v="6" actId="22"/>
            <ac:spMkLst>
              <pc:docMk/>
              <pc:sldMasterMk cId="1467915953" sldId="2147483648"/>
              <pc:sldLayoutMk cId="3218541457" sldId="2147483649"/>
              <ac:spMk id="5" creationId="{ACCBCED3-1B66-B751-3C4F-7F85897B4D07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49:31.884" v="29"/>
            <ac:spMkLst>
              <pc:docMk/>
              <pc:sldMasterMk cId="1467915953" sldId="2147483648"/>
              <pc:sldLayoutMk cId="3218541457" sldId="2147483649"/>
              <ac:spMk id="8" creationId="{44C4A721-803B-47CB-B99E-1D01E8E0169F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8:54:57.856" v="147" actId="20577"/>
          <pc:sldLayoutMkLst>
            <pc:docMk/>
            <pc:sldMasterMk cId="1467915953" sldId="2147483648"/>
            <pc:sldLayoutMk cId="82374293" sldId="2147483650"/>
          </pc:sldLayoutMkLst>
          <pc:spChg chg="mod">
            <ac:chgData name="Xin Zhang (Shanghai Wicresoft Co,.Ltd.)" userId="474f572f-8271-4f60-858e-cee871e0aec6" providerId="ADAL" clId="{74E83FBE-9993-4889-BECE-149A8C87DABE}" dt="2023-04-13T03:49:54.742" v="32"/>
            <ac:spMkLst>
              <pc:docMk/>
              <pc:sldMasterMk cId="1467915953" sldId="2147483648"/>
              <pc:sldLayoutMk cId="82374293" sldId="2147483650"/>
              <ac:spMk id="2" creationId="{95DC6DA8-D137-41D2-A934-63CB8FFB8B81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50:08.555" v="36"/>
            <ac:spMkLst>
              <pc:docMk/>
              <pc:sldMasterMk cId="1467915953" sldId="2147483648"/>
              <pc:sldLayoutMk cId="82374293" sldId="2147483650"/>
              <ac:spMk id="3" creationId="{0CED916A-3E34-4B9E-8F9F-7A8921A30F99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4:57.856" v="147" actId="20577"/>
            <ac:spMkLst>
              <pc:docMk/>
              <pc:sldMasterMk cId="1467915953" sldId="2147483648"/>
              <pc:sldLayoutMk cId="82374293" sldId="2147483650"/>
              <ac:spMk id="5" creationId="{055DFAA1-D4C3-4306-A3AE-0641E3581966}"/>
            </ac:spMkLst>
          </pc:spChg>
        </pc:sldLayoutChg>
        <pc:sldLayoutChg chg="addSp delSp modSp mod">
          <pc:chgData name="Xin Zhang (Shanghai Wicresoft Co,.Ltd.)" userId="474f572f-8271-4f60-858e-cee871e0aec6" providerId="ADAL" clId="{74E83FBE-9993-4889-BECE-149A8C87DABE}" dt="2023-04-13T08:57:37.327" v="160" actId="404"/>
          <pc:sldLayoutMkLst>
            <pc:docMk/>
            <pc:sldMasterMk cId="1467915953" sldId="2147483648"/>
            <pc:sldLayoutMk cId="641220775" sldId="2147483651"/>
          </pc:sldLayoutMkLst>
          <pc:spChg chg="mod">
            <ac:chgData name="Xin Zhang (Shanghai Wicresoft Co,.Ltd.)" userId="474f572f-8271-4f60-858e-cee871e0aec6" providerId="ADAL" clId="{74E83FBE-9993-4889-BECE-149A8C87DABE}" dt="2023-04-13T08:57:30.881" v="156" actId="403"/>
            <ac:spMkLst>
              <pc:docMk/>
              <pc:sldMasterMk cId="1467915953" sldId="2147483648"/>
              <pc:sldLayoutMk cId="641220775" sldId="2147483651"/>
              <ac:spMk id="2" creationId="{000C7662-4F6D-4B06-BB36-235FC06BF816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37.327" v="160" actId="404"/>
            <ac:spMkLst>
              <pc:docMk/>
              <pc:sldMasterMk cId="1467915953" sldId="2147483648"/>
              <pc:sldLayoutMk cId="641220775" sldId="2147483651"/>
              <ac:spMk id="3" creationId="{9FF9930E-40DF-417D-8161-BD38EB172DC1}"/>
            </ac:spMkLst>
          </pc:spChg>
          <pc:spChg chg="add del">
            <ac:chgData name="Xin Zhang (Shanghai Wicresoft Co,.Ltd.)" userId="474f572f-8271-4f60-858e-cee871e0aec6" providerId="ADAL" clId="{74E83FBE-9993-4889-BECE-149A8C87DABE}" dt="2023-04-13T05:25:47.605" v="79" actId="11529"/>
            <ac:spMkLst>
              <pc:docMk/>
              <pc:sldMasterMk cId="1467915953" sldId="2147483648"/>
              <pc:sldLayoutMk cId="641220775" sldId="2147483651"/>
              <ac:spMk id="7" creationId="{C93F6A58-2E3E-A46A-B330-715A3248CA37}"/>
            </ac:spMkLst>
          </pc:spChg>
          <pc:spChg chg="add mod">
            <ac:chgData name="Xin Zhang (Shanghai Wicresoft Co,.Ltd.)" userId="474f572f-8271-4f60-858e-cee871e0aec6" providerId="ADAL" clId="{74E83FBE-9993-4889-BECE-149A8C87DABE}" dt="2023-04-13T05:26:12.434" v="100" actId="14100"/>
            <ac:spMkLst>
              <pc:docMk/>
              <pc:sldMasterMk cId="1467915953" sldId="2147483648"/>
              <pc:sldLayoutMk cId="641220775" sldId="2147483651"/>
              <ac:spMk id="8" creationId="{49A950A1-B947-717D-E187-AD0063089D78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3:52:05.056" v="69"/>
          <pc:sldLayoutMkLst>
            <pc:docMk/>
            <pc:sldMasterMk cId="1467915953" sldId="2147483648"/>
            <pc:sldLayoutMk cId="3257642269" sldId="2147483654"/>
          </pc:sldLayoutMkLst>
          <pc:spChg chg="mod">
            <ac:chgData name="Xin Zhang (Shanghai Wicresoft Co,.Ltd.)" userId="474f572f-8271-4f60-858e-cee871e0aec6" providerId="ADAL" clId="{74E83FBE-9993-4889-BECE-149A8C87DABE}" dt="2023-04-13T03:52:05.056" v="69"/>
            <ac:spMkLst>
              <pc:docMk/>
              <pc:sldMasterMk cId="1467915953" sldId="2147483648"/>
              <pc:sldLayoutMk cId="3257642269" sldId="2147483654"/>
              <ac:spMk id="2" creationId="{652EDE83-63CC-4B33-B715-3953EADE2100}"/>
            </ac:spMkLst>
          </pc:spChg>
        </pc:sldLayoutChg>
        <pc:sldLayoutChg chg="modSp mod">
          <pc:chgData name="Xin Zhang (Shanghai Wicresoft Co,.Ltd.)" userId="474f572f-8271-4f60-858e-cee871e0aec6" providerId="ADAL" clId="{74E83FBE-9993-4889-BECE-149A8C87DABE}" dt="2023-04-13T08:59:52.992" v="227" actId="14100"/>
          <pc:sldLayoutMkLst>
            <pc:docMk/>
            <pc:sldMasterMk cId="1467915953" sldId="2147483648"/>
            <pc:sldLayoutMk cId="3444805960" sldId="2147483656"/>
          </pc:sldLayoutMkLst>
          <pc:spChg chg="mod">
            <ac:chgData name="Xin Zhang (Shanghai Wicresoft Co,.Ltd.)" userId="474f572f-8271-4f60-858e-cee871e0aec6" providerId="ADAL" clId="{74E83FBE-9993-4889-BECE-149A8C87DABE}" dt="2023-04-13T08:59:52.992" v="227" actId="14100"/>
            <ac:spMkLst>
              <pc:docMk/>
              <pc:sldMasterMk cId="1467915953" sldId="2147483648"/>
              <pc:sldLayoutMk cId="3444805960" sldId="2147483656"/>
              <ac:spMk id="7" creationId="{C2320649-ACD7-42E9-A261-E6ED46ACB452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3:52:28.405" v="73"/>
            <ac:spMkLst>
              <pc:docMk/>
              <pc:sldMasterMk cId="1467915953" sldId="2147483648"/>
              <pc:sldLayoutMk cId="3444805960" sldId="2147483656"/>
              <ac:spMk id="8" creationId="{DC428848-58C6-4501-8214-B803889F273E}"/>
            </ac:spMkLst>
          </pc:spChg>
        </pc:sldLayoutChg>
        <pc:sldLayoutChg chg="delSp modSp mod">
          <pc:chgData name="Xin Zhang (Shanghai Wicresoft Co,.Ltd.)" userId="474f572f-8271-4f60-858e-cee871e0aec6" providerId="ADAL" clId="{74E83FBE-9993-4889-BECE-149A8C87DABE}" dt="2023-04-13T08:57:40.749" v="164" actId="403"/>
          <pc:sldLayoutMkLst>
            <pc:docMk/>
            <pc:sldMasterMk cId="1467915953" sldId="2147483648"/>
            <pc:sldLayoutMk cId="1929775993" sldId="2147483657"/>
          </pc:sldLayoutMkLst>
          <pc:spChg chg="del mod">
            <ac:chgData name="Xin Zhang (Shanghai Wicresoft Co,.Ltd.)" userId="474f572f-8271-4f60-858e-cee871e0aec6" providerId="ADAL" clId="{74E83FBE-9993-4889-BECE-149A8C87DABE}" dt="2023-04-13T08:56:58.233" v="148" actId="478"/>
            <ac:spMkLst>
              <pc:docMk/>
              <pc:sldMasterMk cId="1467915953" sldId="2147483648"/>
              <pc:sldLayoutMk cId="1929775993" sldId="2147483657"/>
              <ac:spMk id="7" creationId="{0BEF0FD1-3ACE-43A8-AF57-CC0D436DC7D0}"/>
            </ac:spMkLst>
          </pc:spChg>
          <pc:spChg chg="mod">
            <ac:chgData name="Xin Zhang (Shanghai Wicresoft Co,.Ltd.)" userId="474f572f-8271-4f60-858e-cee871e0aec6" providerId="ADAL" clId="{74E83FBE-9993-4889-BECE-149A8C87DABE}" dt="2023-04-13T08:57:40.749" v="164" actId="403"/>
            <ac:spMkLst>
              <pc:docMk/>
              <pc:sldMasterMk cId="1467915953" sldId="2147483648"/>
              <pc:sldLayoutMk cId="1929775993" sldId="2147483657"/>
              <ac:spMk id="9" creationId="{FDF03A82-401C-4A0E-BE21-BE588E874141}"/>
            </ac:spMkLst>
          </pc:spChg>
        </pc:sldLayoutChg>
        <pc:sldLayoutChg chg="modSp del mod">
          <pc:chgData name="Xin Zhang (Shanghai Wicresoft Co,.Ltd.)" userId="474f572f-8271-4f60-858e-cee871e0aec6" providerId="ADAL" clId="{74E83FBE-9993-4889-BECE-149A8C87DABE}" dt="2023-04-13T05:27:08.863" v="102" actId="2696"/>
          <pc:sldLayoutMkLst>
            <pc:docMk/>
            <pc:sldMasterMk cId="1467915953" sldId="2147483648"/>
            <pc:sldLayoutMk cId="2029067888" sldId="2147483658"/>
          </pc:sldLayoutMkLst>
          <pc:spChg chg="mod">
            <ac:chgData name="Xin Zhang (Shanghai Wicresoft Co,.Ltd.)" userId="474f572f-8271-4f60-858e-cee871e0aec6" providerId="ADAL" clId="{74E83FBE-9993-4889-BECE-149A8C87DABE}" dt="2023-04-13T03:50:34.538" v="41"/>
            <ac:spMkLst>
              <pc:docMk/>
              <pc:sldMasterMk cId="1467915953" sldId="2147483648"/>
              <pc:sldLayoutMk cId="2029067888" sldId="2147483658"/>
              <ac:spMk id="2" creationId="{0A43209F-F828-32AA-5AE9-2EEA29189BA8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进度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44-4862-86F8-BCB8B486A89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F44-4862-86F8-BCB8B486A899}"/>
              </c:ext>
            </c:extLst>
          </c:dPt>
          <c:cat>
            <c:strRef>
              <c:f>Sheet1!$A$2:$A$3</c:f>
              <c:strCache>
                <c:ptCount val="2"/>
                <c:pt idx="0">
                  <c:v>当前</c:v>
                </c:pt>
                <c:pt idx="1">
                  <c:v>剩余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44-4862-86F8-BCB8B486A8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进度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44-4862-86F8-BCB8B486A89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F44-4862-86F8-BCB8B486A899}"/>
              </c:ext>
            </c:extLst>
          </c:dPt>
          <c:cat>
            <c:strRef>
              <c:f>Sheet1!$A$2:$A$3</c:f>
              <c:strCache>
                <c:ptCount val="2"/>
                <c:pt idx="0">
                  <c:v>当前</c:v>
                </c:pt>
                <c:pt idx="1">
                  <c:v>剩余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44-4862-86F8-BCB8B486A8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进度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75E-4B67-AC06-BF99F02F12FE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75E-4B67-AC06-BF99F02F12FE}"/>
              </c:ext>
            </c:extLst>
          </c:dPt>
          <c:cat>
            <c:strRef>
              <c:f>Sheet1!$A$2:$A$3</c:f>
              <c:strCache>
                <c:ptCount val="2"/>
                <c:pt idx="0">
                  <c:v>当前</c:v>
                </c:pt>
                <c:pt idx="1">
                  <c:v>剩余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5E-4B67-AC06-BF99F02F12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AD66AF8-19A3-700C-5CEA-15403A06CB2D}"/>
              </a:ext>
            </a:extLst>
          </p:cNvPr>
          <p:cNvSpPr/>
          <p:nvPr userDrawn="1"/>
        </p:nvSpPr>
        <p:spPr>
          <a:xfrm>
            <a:off x="-17175" y="0"/>
            <a:ext cx="12209175" cy="6858000"/>
          </a:xfrm>
          <a:prstGeom prst="rect">
            <a:avLst/>
          </a:prstGeom>
          <a:solidFill>
            <a:srgbClr val="6EDB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站酷快乐体 开源版" panose="00000500000000000000" pitchFamily="2" charset="-122"/>
              <a:ea typeface="站酷快乐体 开源版" panose="00000500000000000000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60E3906-D3B4-1135-056B-6B526DE52863}"/>
              </a:ext>
            </a:extLst>
          </p:cNvPr>
          <p:cNvSpPr/>
          <p:nvPr userDrawn="1"/>
        </p:nvSpPr>
        <p:spPr>
          <a:xfrm flipH="1">
            <a:off x="518615" y="423081"/>
            <a:ext cx="11285456" cy="5991367"/>
          </a:xfrm>
          <a:custGeom>
            <a:avLst/>
            <a:gdLst>
              <a:gd name="connsiteX0" fmla="*/ 178885 w 10657276"/>
              <a:gd name="connsiteY0" fmla="*/ 0 h 5960961"/>
              <a:gd name="connsiteX1" fmla="*/ 10439284 w 10657276"/>
              <a:gd name="connsiteY1" fmla="*/ 0 h 5960961"/>
              <a:gd name="connsiteX2" fmla="*/ 10657276 w 10657276"/>
              <a:gd name="connsiteY2" fmla="*/ 217992 h 5960961"/>
              <a:gd name="connsiteX3" fmla="*/ 10657276 w 10657276"/>
              <a:gd name="connsiteY3" fmla="*/ 5742969 h 5960961"/>
              <a:gd name="connsiteX4" fmla="*/ 10439284 w 10657276"/>
              <a:gd name="connsiteY4" fmla="*/ 5960961 h 5960961"/>
              <a:gd name="connsiteX5" fmla="*/ 0 w 10657276"/>
              <a:gd name="connsiteY5" fmla="*/ 5960961 h 5960961"/>
              <a:gd name="connsiteX6" fmla="*/ 23732 w 10657276"/>
              <a:gd name="connsiteY6" fmla="*/ 5935149 h 5960961"/>
              <a:gd name="connsiteX7" fmla="*/ 73789 w 10657276"/>
              <a:gd name="connsiteY7" fmla="*/ 5839683 h 5960961"/>
              <a:gd name="connsiteX8" fmla="*/ 93651 w 10657276"/>
              <a:gd name="connsiteY8" fmla="*/ 5762413 h 5960961"/>
              <a:gd name="connsiteX9" fmla="*/ 93907 w 10657276"/>
              <a:gd name="connsiteY9" fmla="*/ 5761418 h 5960961"/>
              <a:gd name="connsiteX10" fmla="*/ 237288 w 10657276"/>
              <a:gd name="connsiteY10" fmla="*/ 5578676 h 5960961"/>
              <a:gd name="connsiteX11" fmla="*/ 252449 w 10657276"/>
              <a:gd name="connsiteY11" fmla="*/ 5481828 h 5960961"/>
              <a:gd name="connsiteX12" fmla="*/ 184730 w 10657276"/>
              <a:gd name="connsiteY12" fmla="*/ 5218313 h 5960961"/>
              <a:gd name="connsiteX13" fmla="*/ 186645 w 10657276"/>
              <a:gd name="connsiteY13" fmla="*/ 5215248 h 5960961"/>
              <a:gd name="connsiteX14" fmla="*/ 217618 w 10657276"/>
              <a:gd name="connsiteY14" fmla="*/ 5165676 h 5960961"/>
              <a:gd name="connsiteX15" fmla="*/ 251667 w 10657276"/>
              <a:gd name="connsiteY15" fmla="*/ 4956905 h 5960961"/>
              <a:gd name="connsiteX16" fmla="*/ 192164 w 10657276"/>
              <a:gd name="connsiteY16" fmla="*/ 4783580 h 5960961"/>
              <a:gd name="connsiteX17" fmla="*/ 159099 w 10657276"/>
              <a:gd name="connsiteY17" fmla="*/ 4748540 h 5960961"/>
              <a:gd name="connsiteX18" fmla="*/ 156823 w 10657276"/>
              <a:gd name="connsiteY18" fmla="*/ 4746128 h 5960961"/>
              <a:gd name="connsiteX19" fmla="*/ 147388 w 10657276"/>
              <a:gd name="connsiteY19" fmla="*/ 4252514 h 5960961"/>
              <a:gd name="connsiteX20" fmla="*/ 104974 w 10657276"/>
              <a:gd name="connsiteY20" fmla="*/ 4205302 h 5960961"/>
              <a:gd name="connsiteX21" fmla="*/ 104882 w 10657276"/>
              <a:gd name="connsiteY21" fmla="*/ 4205199 h 5960961"/>
              <a:gd name="connsiteX22" fmla="*/ 111063 w 10657276"/>
              <a:gd name="connsiteY22" fmla="*/ 3785956 h 5960961"/>
              <a:gd name="connsiteX23" fmla="*/ 94170 w 10657276"/>
              <a:gd name="connsiteY23" fmla="*/ 3750715 h 5960961"/>
              <a:gd name="connsiteX24" fmla="*/ 108549 w 10657276"/>
              <a:gd name="connsiteY24" fmla="*/ 3691449 h 5960961"/>
              <a:gd name="connsiteX25" fmla="*/ 108759 w 10657276"/>
              <a:gd name="connsiteY25" fmla="*/ 3690584 h 5960961"/>
              <a:gd name="connsiteX26" fmla="*/ 226486 w 10657276"/>
              <a:gd name="connsiteY26" fmla="*/ 3531623 h 5960961"/>
              <a:gd name="connsiteX27" fmla="*/ 238934 w 10657276"/>
              <a:gd name="connsiteY27" fmla="*/ 3447379 h 5960961"/>
              <a:gd name="connsiteX28" fmla="*/ 183332 w 10657276"/>
              <a:gd name="connsiteY28" fmla="*/ 3218155 h 5960961"/>
              <a:gd name="connsiteX29" fmla="*/ 184904 w 10657276"/>
              <a:gd name="connsiteY29" fmla="*/ 3215490 h 5960961"/>
              <a:gd name="connsiteX30" fmla="*/ 210335 w 10657276"/>
              <a:gd name="connsiteY30" fmla="*/ 3172369 h 5960961"/>
              <a:gd name="connsiteX31" fmla="*/ 238292 w 10657276"/>
              <a:gd name="connsiteY31" fmla="*/ 2990766 h 5960961"/>
              <a:gd name="connsiteX32" fmla="*/ 212682 w 10657276"/>
              <a:gd name="connsiteY32" fmla="*/ 2882806 h 5960961"/>
              <a:gd name="connsiteX33" fmla="*/ 161580 w 10657276"/>
              <a:gd name="connsiteY33" fmla="*/ 2809095 h 5960961"/>
              <a:gd name="connsiteX34" fmla="*/ 160418 w 10657276"/>
              <a:gd name="connsiteY34" fmla="*/ 2807418 h 5960961"/>
              <a:gd name="connsiteX35" fmla="*/ 152671 w 10657276"/>
              <a:gd name="connsiteY35" fmla="*/ 2378040 h 5960961"/>
              <a:gd name="connsiteX36" fmla="*/ 117846 w 10657276"/>
              <a:gd name="connsiteY36" fmla="*/ 2336972 h 5960961"/>
              <a:gd name="connsiteX37" fmla="*/ 117770 w 10657276"/>
              <a:gd name="connsiteY37" fmla="*/ 2336883 h 5960961"/>
              <a:gd name="connsiteX38" fmla="*/ 145714 w 10657276"/>
              <a:gd name="connsiteY38" fmla="*/ 2091238 h 5960961"/>
              <a:gd name="connsiteX39" fmla="*/ 140597 w 10657276"/>
              <a:gd name="connsiteY39" fmla="*/ 2064599 h 5960961"/>
              <a:gd name="connsiteX40" fmla="*/ 200535 w 10657276"/>
              <a:gd name="connsiteY40" fmla="*/ 2022464 h 5960961"/>
              <a:gd name="connsiteX41" fmla="*/ 255125 w 10657276"/>
              <a:gd name="connsiteY41" fmla="*/ 1939422 h 5960961"/>
              <a:gd name="connsiteX42" fmla="*/ 276785 w 10657276"/>
              <a:gd name="connsiteY42" fmla="*/ 1872207 h 5960961"/>
              <a:gd name="connsiteX43" fmla="*/ 277064 w 10657276"/>
              <a:gd name="connsiteY43" fmla="*/ 1871342 h 5960961"/>
              <a:gd name="connsiteX44" fmla="*/ 433427 w 10657276"/>
              <a:gd name="connsiteY44" fmla="*/ 1712381 h 5960961"/>
              <a:gd name="connsiteX45" fmla="*/ 449962 w 10657276"/>
              <a:gd name="connsiteY45" fmla="*/ 1628137 h 5960961"/>
              <a:gd name="connsiteX46" fmla="*/ 376111 w 10657276"/>
              <a:gd name="connsiteY46" fmla="*/ 1398913 h 5960961"/>
              <a:gd name="connsiteX47" fmla="*/ 378199 w 10657276"/>
              <a:gd name="connsiteY47" fmla="*/ 1396248 h 5960961"/>
              <a:gd name="connsiteX48" fmla="*/ 411976 w 10657276"/>
              <a:gd name="connsiteY48" fmla="*/ 1353127 h 5960961"/>
              <a:gd name="connsiteX49" fmla="*/ 449108 w 10657276"/>
              <a:gd name="connsiteY49" fmla="*/ 1171524 h 5960961"/>
              <a:gd name="connsiteX50" fmla="*/ 384218 w 10657276"/>
              <a:gd name="connsiteY50" fmla="*/ 1020755 h 5960961"/>
              <a:gd name="connsiteX51" fmla="*/ 348160 w 10657276"/>
              <a:gd name="connsiteY51" fmla="*/ 990275 h 5960961"/>
              <a:gd name="connsiteX52" fmla="*/ 345677 w 10657276"/>
              <a:gd name="connsiteY52" fmla="*/ 988176 h 5960961"/>
              <a:gd name="connsiteX53" fmla="*/ 335387 w 10657276"/>
              <a:gd name="connsiteY53" fmla="*/ 558798 h 5960961"/>
              <a:gd name="connsiteX54" fmla="*/ 289133 w 10657276"/>
              <a:gd name="connsiteY54" fmla="*/ 517730 h 5960961"/>
              <a:gd name="connsiteX55" fmla="*/ 289033 w 10657276"/>
              <a:gd name="connsiteY55" fmla="*/ 517641 h 5960961"/>
              <a:gd name="connsiteX56" fmla="*/ 234469 w 10657276"/>
              <a:gd name="connsiteY56" fmla="*/ 50947 h 5960961"/>
              <a:gd name="connsiteX57" fmla="*/ 182170 w 10657276"/>
              <a:gd name="connsiteY57" fmla="*/ 1843 h 5960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657276" h="5960961">
                <a:moveTo>
                  <a:pt x="178885" y="0"/>
                </a:moveTo>
                <a:lnTo>
                  <a:pt x="10439284" y="0"/>
                </a:lnTo>
                <a:cubicBezTo>
                  <a:pt x="10559678" y="0"/>
                  <a:pt x="10657276" y="97598"/>
                  <a:pt x="10657276" y="217992"/>
                </a:cubicBezTo>
                <a:lnTo>
                  <a:pt x="10657276" y="5742969"/>
                </a:lnTo>
                <a:cubicBezTo>
                  <a:pt x="10657276" y="5863363"/>
                  <a:pt x="10559678" y="5960961"/>
                  <a:pt x="10439284" y="5960961"/>
                </a:cubicBezTo>
                <a:lnTo>
                  <a:pt x="0" y="5960961"/>
                </a:lnTo>
                <a:lnTo>
                  <a:pt x="23732" y="5935149"/>
                </a:lnTo>
                <a:cubicBezTo>
                  <a:pt x="43880" y="5908584"/>
                  <a:pt x="60874" y="5876240"/>
                  <a:pt x="73789" y="5839683"/>
                </a:cubicBezTo>
                <a:lnTo>
                  <a:pt x="93651" y="5762413"/>
                </a:lnTo>
                <a:lnTo>
                  <a:pt x="93907" y="5761418"/>
                </a:lnTo>
                <a:cubicBezTo>
                  <a:pt x="157762" y="5742984"/>
                  <a:pt x="211581" y="5674367"/>
                  <a:pt x="237288" y="5578676"/>
                </a:cubicBezTo>
                <a:cubicBezTo>
                  <a:pt x="245724" y="5547280"/>
                  <a:pt x="250719" y="5514588"/>
                  <a:pt x="252449" y="5481828"/>
                </a:cubicBezTo>
                <a:cubicBezTo>
                  <a:pt x="257640" y="5383548"/>
                  <a:pt x="233458" y="5284657"/>
                  <a:pt x="184730" y="5218313"/>
                </a:cubicBezTo>
                <a:lnTo>
                  <a:pt x="186645" y="5215248"/>
                </a:lnTo>
                <a:lnTo>
                  <a:pt x="217618" y="5165676"/>
                </a:lnTo>
                <a:cubicBezTo>
                  <a:pt x="245581" y="5106995"/>
                  <a:pt x="258314" y="5031986"/>
                  <a:pt x="251667" y="4956905"/>
                </a:cubicBezTo>
                <a:cubicBezTo>
                  <a:pt x="245636" y="4888689"/>
                  <a:pt x="224172" y="4827314"/>
                  <a:pt x="192164" y="4783580"/>
                </a:cubicBezTo>
                <a:lnTo>
                  <a:pt x="159099" y="4748540"/>
                </a:lnTo>
                <a:lnTo>
                  <a:pt x="156823" y="4746128"/>
                </a:lnTo>
                <a:cubicBezTo>
                  <a:pt x="244382" y="4603759"/>
                  <a:pt x="235398" y="4378374"/>
                  <a:pt x="147388" y="4252514"/>
                </a:cubicBezTo>
                <a:lnTo>
                  <a:pt x="104974" y="4205302"/>
                </a:lnTo>
                <a:lnTo>
                  <a:pt x="104882" y="4205199"/>
                </a:lnTo>
                <a:cubicBezTo>
                  <a:pt x="152971" y="4073615"/>
                  <a:pt x="153290" y="3915100"/>
                  <a:pt x="111063" y="3785956"/>
                </a:cubicBezTo>
                <a:lnTo>
                  <a:pt x="94170" y="3750715"/>
                </a:lnTo>
                <a:lnTo>
                  <a:pt x="108549" y="3691449"/>
                </a:lnTo>
                <a:lnTo>
                  <a:pt x="108759" y="3690584"/>
                </a:lnTo>
                <a:cubicBezTo>
                  <a:pt x="161189" y="3674548"/>
                  <a:pt x="205379" y="3614862"/>
                  <a:pt x="226486" y="3531623"/>
                </a:cubicBezTo>
                <a:cubicBezTo>
                  <a:pt x="233413" y="3504313"/>
                  <a:pt x="237513" y="3475875"/>
                  <a:pt x="238934" y="3447379"/>
                </a:cubicBezTo>
                <a:cubicBezTo>
                  <a:pt x="243197" y="3361888"/>
                  <a:pt x="223341" y="3275866"/>
                  <a:pt x="183332" y="3218155"/>
                </a:cubicBezTo>
                <a:lnTo>
                  <a:pt x="184904" y="3215490"/>
                </a:lnTo>
                <a:lnTo>
                  <a:pt x="210335" y="3172369"/>
                </a:lnTo>
                <a:cubicBezTo>
                  <a:pt x="233295" y="3121324"/>
                  <a:pt x="243749" y="3056076"/>
                  <a:pt x="238292" y="2990766"/>
                </a:cubicBezTo>
                <a:cubicBezTo>
                  <a:pt x="234991" y="2951207"/>
                  <a:pt x="226058" y="2914292"/>
                  <a:pt x="212682" y="2882806"/>
                </a:cubicBezTo>
                <a:lnTo>
                  <a:pt x="161580" y="2809095"/>
                </a:lnTo>
                <a:lnTo>
                  <a:pt x="160418" y="2807418"/>
                </a:lnTo>
                <a:cubicBezTo>
                  <a:pt x="232310" y="2683576"/>
                  <a:pt x="224934" y="2487521"/>
                  <a:pt x="152671" y="2378040"/>
                </a:cubicBezTo>
                <a:lnTo>
                  <a:pt x="117846" y="2336972"/>
                </a:lnTo>
                <a:lnTo>
                  <a:pt x="117770" y="2336883"/>
                </a:lnTo>
                <a:cubicBezTo>
                  <a:pt x="144094" y="2260576"/>
                  <a:pt x="152985" y="2173857"/>
                  <a:pt x="145714" y="2091238"/>
                </a:cubicBezTo>
                <a:lnTo>
                  <a:pt x="140597" y="2064599"/>
                </a:lnTo>
                <a:lnTo>
                  <a:pt x="200535" y="2022464"/>
                </a:lnTo>
                <a:cubicBezTo>
                  <a:pt x="222508" y="1999356"/>
                  <a:pt x="241041" y="1971221"/>
                  <a:pt x="255125" y="1939422"/>
                </a:cubicBezTo>
                <a:lnTo>
                  <a:pt x="276785" y="1872207"/>
                </a:lnTo>
                <a:lnTo>
                  <a:pt x="277064" y="1871342"/>
                </a:lnTo>
                <a:cubicBezTo>
                  <a:pt x="346701" y="1855306"/>
                  <a:pt x="405393" y="1795620"/>
                  <a:pt x="433427" y="1712381"/>
                </a:cubicBezTo>
                <a:cubicBezTo>
                  <a:pt x="442628" y="1685071"/>
                  <a:pt x="448074" y="1656633"/>
                  <a:pt x="449962" y="1628137"/>
                </a:cubicBezTo>
                <a:cubicBezTo>
                  <a:pt x="455623" y="1542646"/>
                  <a:pt x="429251" y="1456624"/>
                  <a:pt x="376111" y="1398913"/>
                </a:cubicBezTo>
                <a:lnTo>
                  <a:pt x="378199" y="1396248"/>
                </a:lnTo>
                <a:lnTo>
                  <a:pt x="411976" y="1353127"/>
                </a:lnTo>
                <a:cubicBezTo>
                  <a:pt x="442472" y="1302082"/>
                  <a:pt x="456357" y="1236834"/>
                  <a:pt x="449108" y="1171524"/>
                </a:cubicBezTo>
                <a:cubicBezTo>
                  <a:pt x="442532" y="1112185"/>
                  <a:pt x="419124" y="1058797"/>
                  <a:pt x="384218" y="1020755"/>
                </a:cubicBezTo>
                <a:lnTo>
                  <a:pt x="348160" y="990275"/>
                </a:lnTo>
                <a:lnTo>
                  <a:pt x="345677" y="988176"/>
                </a:lnTo>
                <a:cubicBezTo>
                  <a:pt x="441164" y="864334"/>
                  <a:pt x="431367" y="668279"/>
                  <a:pt x="335387" y="558798"/>
                </a:cubicBezTo>
                <a:lnTo>
                  <a:pt x="289133" y="517730"/>
                </a:lnTo>
                <a:lnTo>
                  <a:pt x="289033" y="517641"/>
                </a:lnTo>
                <a:cubicBezTo>
                  <a:pt x="358958" y="365027"/>
                  <a:pt x="336268" y="170766"/>
                  <a:pt x="234469" y="50947"/>
                </a:cubicBezTo>
                <a:cubicBezTo>
                  <a:pt x="218356" y="31989"/>
                  <a:pt x="200799" y="15571"/>
                  <a:pt x="182170" y="18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algn="ctr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99836" y="1486213"/>
            <a:ext cx="10082146" cy="175736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4800" b="1" dirty="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 defTabSz="914354"/>
            <a:r>
              <a:rPr lang="en-US" altLang="zh-CN" dirty="0"/>
              <a:t>PowerPoint</a:t>
            </a:r>
            <a:br>
              <a:rPr lang="en-US" altLang="zh-CN" dirty="0"/>
            </a:br>
            <a:r>
              <a:rPr lang="en-US" altLang="zh-CN" dirty="0"/>
              <a:t>Standard Template</a:t>
            </a:r>
            <a:endParaRPr lang="zh-CN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99836" y="3243575"/>
            <a:ext cx="10082146" cy="535853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spcBef>
                <a:spcPts val="0"/>
              </a:spcBef>
              <a:buNone/>
              <a:defRPr lang="zh-CN" altLang="en-US" sz="1600">
                <a:solidFill>
                  <a:srgbClr val="FFFFFF"/>
                </a:solidFill>
                <a:latin typeface="+mj-lt"/>
              </a:defRPr>
            </a:lvl1pPr>
          </a:lstStyle>
          <a:p>
            <a:pPr marL="228600" lvl="0" indent="-228600" defTabSz="914354"/>
            <a:r>
              <a:rPr lang="en-US" altLang="zh-CN" dirty="0"/>
              <a:t>You can enter subtitle here</a:t>
            </a:r>
          </a:p>
        </p:txBody>
      </p:sp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99836" y="4941053"/>
            <a:ext cx="556895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rgbClr val="FFFFFF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9836" y="5237324"/>
            <a:ext cx="556895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rgbClr val="FFFFFF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www.51pptmoban.com</a:t>
            </a:r>
            <a:endParaRPr lang="en-US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791BB36-FFA4-0417-9928-80E926643707}"/>
              </a:ext>
            </a:extLst>
          </p:cNvPr>
          <p:cNvSpPr/>
          <p:nvPr userDrawn="1"/>
        </p:nvSpPr>
        <p:spPr>
          <a:xfrm rot="1343254">
            <a:off x="8621648" y="497677"/>
            <a:ext cx="3736714" cy="713480"/>
          </a:xfrm>
          <a:custGeom>
            <a:avLst/>
            <a:gdLst>
              <a:gd name="connsiteX0" fmla="*/ 0 w 2388358"/>
              <a:gd name="connsiteY0" fmla="*/ 210632 h 661805"/>
              <a:gd name="connsiteX1" fmla="*/ 450376 w 2388358"/>
              <a:gd name="connsiteY1" fmla="*/ 5916 h 661805"/>
              <a:gd name="connsiteX2" fmla="*/ 600501 w 2388358"/>
              <a:gd name="connsiteY2" fmla="*/ 415349 h 661805"/>
              <a:gd name="connsiteX3" fmla="*/ 1132764 w 2388358"/>
              <a:gd name="connsiteY3" fmla="*/ 46859 h 661805"/>
              <a:gd name="connsiteX4" fmla="*/ 1132764 w 2388358"/>
              <a:gd name="connsiteY4" fmla="*/ 551826 h 661805"/>
              <a:gd name="connsiteX5" fmla="*/ 1733265 w 2388358"/>
              <a:gd name="connsiteY5" fmla="*/ 265223 h 661805"/>
              <a:gd name="connsiteX6" fmla="*/ 1869743 w 2388358"/>
              <a:gd name="connsiteY6" fmla="*/ 661008 h 661805"/>
              <a:gd name="connsiteX7" fmla="*/ 2388358 w 2388358"/>
              <a:gd name="connsiteY7" fmla="*/ 347110 h 66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358" h="661805">
                <a:moveTo>
                  <a:pt x="0" y="210632"/>
                </a:moveTo>
                <a:cubicBezTo>
                  <a:pt x="175146" y="91214"/>
                  <a:pt x="350293" y="-28203"/>
                  <a:pt x="450376" y="5916"/>
                </a:cubicBezTo>
                <a:cubicBezTo>
                  <a:pt x="550459" y="40035"/>
                  <a:pt x="486770" y="408525"/>
                  <a:pt x="600501" y="415349"/>
                </a:cubicBezTo>
                <a:cubicBezTo>
                  <a:pt x="714232" y="422173"/>
                  <a:pt x="1044054" y="24113"/>
                  <a:pt x="1132764" y="46859"/>
                </a:cubicBezTo>
                <a:cubicBezTo>
                  <a:pt x="1221474" y="69605"/>
                  <a:pt x="1032680" y="515432"/>
                  <a:pt x="1132764" y="551826"/>
                </a:cubicBezTo>
                <a:cubicBezTo>
                  <a:pt x="1232848" y="588220"/>
                  <a:pt x="1610435" y="247026"/>
                  <a:pt x="1733265" y="265223"/>
                </a:cubicBezTo>
                <a:cubicBezTo>
                  <a:pt x="1856095" y="283420"/>
                  <a:pt x="1760561" y="647360"/>
                  <a:pt x="1869743" y="661008"/>
                </a:cubicBezTo>
                <a:cubicBezTo>
                  <a:pt x="1978925" y="674656"/>
                  <a:pt x="2183641" y="510883"/>
                  <a:pt x="2388358" y="347110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图形 2">
            <a:extLst>
              <a:ext uri="{FF2B5EF4-FFF2-40B4-BE49-F238E27FC236}">
                <a16:creationId xmlns:a16="http://schemas.microsoft.com/office/drawing/2014/main" id="{9656C3CF-337F-F7D9-ADFB-DBF81B8989F1}"/>
              </a:ext>
            </a:extLst>
          </p:cNvPr>
          <p:cNvGrpSpPr/>
          <p:nvPr userDrawn="1"/>
        </p:nvGrpSpPr>
        <p:grpSpPr>
          <a:xfrm>
            <a:off x="-17176" y="3331992"/>
            <a:ext cx="12230837" cy="3628309"/>
            <a:chOff x="-5770332" y="619827"/>
            <a:chExt cx="12230837" cy="3628309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219DDB1-C85A-6661-B4CD-D3A25DFC4338}"/>
                </a:ext>
              </a:extLst>
            </p:cNvPr>
            <p:cNvSpPr/>
            <p:nvPr/>
          </p:nvSpPr>
          <p:spPr>
            <a:xfrm flipV="1">
              <a:off x="-5770332" y="2999557"/>
              <a:ext cx="12230837" cy="1248579"/>
            </a:xfrm>
            <a:custGeom>
              <a:avLst/>
              <a:gdLst>
                <a:gd name="connsiteX0" fmla="*/ 502182 w 5984950"/>
                <a:gd name="connsiteY0" fmla="*/ 33473 h 1248579"/>
                <a:gd name="connsiteX1" fmla="*/ 236709 w 5984950"/>
                <a:gd name="connsiteY1" fmla="*/ 57564 h 1248579"/>
                <a:gd name="connsiteX2" fmla="*/ 37164 w 5984950"/>
                <a:gd name="connsiteY2" fmla="*/ 61150 h 1248579"/>
                <a:gd name="connsiteX3" fmla="*/ 6938 w 5984950"/>
                <a:gd name="connsiteY3" fmla="*/ 152226 h 1248579"/>
                <a:gd name="connsiteX4" fmla="*/ -3165 w 5984950"/>
                <a:gd name="connsiteY4" fmla="*/ 718080 h 1248579"/>
                <a:gd name="connsiteX5" fmla="*/ 758 w 5984950"/>
                <a:gd name="connsiteY5" fmla="*/ 931602 h 1248579"/>
                <a:gd name="connsiteX6" fmla="*/ 10772 w 5984950"/>
                <a:gd name="connsiteY6" fmla="*/ 1092183 h 1248579"/>
                <a:gd name="connsiteX7" fmla="*/ 254564 w 5984950"/>
                <a:gd name="connsiteY7" fmla="*/ 1205895 h 1248579"/>
                <a:gd name="connsiteX8" fmla="*/ 380897 w 5984950"/>
                <a:gd name="connsiteY8" fmla="*/ 1226104 h 1248579"/>
                <a:gd name="connsiteX9" fmla="*/ 497125 w 5984950"/>
                <a:gd name="connsiteY9" fmla="*/ 1226104 h 1248579"/>
                <a:gd name="connsiteX10" fmla="*/ 441540 w 5984950"/>
                <a:gd name="connsiteY10" fmla="*/ 1175574 h 1248579"/>
                <a:gd name="connsiteX11" fmla="*/ 577985 w 5984950"/>
                <a:gd name="connsiteY11" fmla="*/ 1205895 h 1248579"/>
                <a:gd name="connsiteX12" fmla="*/ 517349 w 5984950"/>
                <a:gd name="connsiteY12" fmla="*/ 1175574 h 1248579"/>
                <a:gd name="connsiteX13" fmla="*/ 741459 w 5984950"/>
                <a:gd name="connsiteY13" fmla="*/ 1161573 h 1248579"/>
                <a:gd name="connsiteX14" fmla="*/ 951951 w 5984950"/>
                <a:gd name="connsiteY14" fmla="*/ 1112399 h 1248579"/>
                <a:gd name="connsiteX15" fmla="*/ 1103557 w 5984950"/>
                <a:gd name="connsiteY15" fmla="*/ 1046709 h 1248579"/>
                <a:gd name="connsiteX16" fmla="*/ 1222317 w 5984950"/>
                <a:gd name="connsiteY16" fmla="*/ 1034641 h 1248579"/>
                <a:gd name="connsiteX17" fmla="*/ 1288016 w 5984950"/>
                <a:gd name="connsiteY17" fmla="*/ 1038567 h 1248579"/>
                <a:gd name="connsiteX18" fmla="*/ 1314024 w 5984950"/>
                <a:gd name="connsiteY18" fmla="*/ 1029774 h 1248579"/>
                <a:gd name="connsiteX19" fmla="*/ 1300516 w 5984950"/>
                <a:gd name="connsiteY19" fmla="*/ 1009444 h 1248579"/>
                <a:gd name="connsiteX20" fmla="*/ 1291298 w 5984950"/>
                <a:gd name="connsiteY20" fmla="*/ 1006283 h 1248579"/>
                <a:gd name="connsiteX21" fmla="*/ 1350985 w 5984950"/>
                <a:gd name="connsiteY21" fmla="*/ 1008292 h 1248579"/>
                <a:gd name="connsiteX22" fmla="*/ 1325599 w 5984950"/>
                <a:gd name="connsiteY22" fmla="*/ 986839 h 1248579"/>
                <a:gd name="connsiteX23" fmla="*/ 1439515 w 5984950"/>
                <a:gd name="connsiteY23" fmla="*/ 967464 h 1248579"/>
                <a:gd name="connsiteX24" fmla="*/ 1565955 w 5984950"/>
                <a:gd name="connsiteY24" fmla="*/ 942487 h 1248579"/>
                <a:gd name="connsiteX25" fmla="*/ 1732069 w 5984950"/>
                <a:gd name="connsiteY25" fmla="*/ 928092 h 1248579"/>
                <a:gd name="connsiteX26" fmla="*/ 1917172 w 5984950"/>
                <a:gd name="connsiteY26" fmla="*/ 892572 h 1248579"/>
                <a:gd name="connsiteX27" fmla="*/ 2099099 w 5984950"/>
                <a:gd name="connsiteY27" fmla="*/ 867305 h 1248579"/>
                <a:gd name="connsiteX28" fmla="*/ 2275970 w 5984950"/>
                <a:gd name="connsiteY28" fmla="*/ 887523 h 1248579"/>
                <a:gd name="connsiteX29" fmla="*/ 2220384 w 5984950"/>
                <a:gd name="connsiteY29" fmla="*/ 847090 h 1248579"/>
                <a:gd name="connsiteX30" fmla="*/ 2291131 w 5984950"/>
                <a:gd name="connsiteY30" fmla="*/ 821823 h 1248579"/>
                <a:gd name="connsiteX31" fmla="*/ 2745948 w 5984950"/>
                <a:gd name="connsiteY31" fmla="*/ 761181 h 1248579"/>
                <a:gd name="connsiteX32" fmla="*/ 3142655 w 5984950"/>
                <a:gd name="connsiteY32" fmla="*/ 767497 h 1248579"/>
                <a:gd name="connsiteX33" fmla="*/ 3109802 w 5984950"/>
                <a:gd name="connsiteY33" fmla="*/ 816769 h 1248579"/>
                <a:gd name="connsiteX34" fmla="*/ 3190661 w 5984950"/>
                <a:gd name="connsiteY34" fmla="*/ 761181 h 1248579"/>
                <a:gd name="connsiteX35" fmla="*/ 3205822 w 5984950"/>
                <a:gd name="connsiteY35" fmla="*/ 806663 h 1248579"/>
                <a:gd name="connsiteX36" fmla="*/ 3301834 w 5984950"/>
                <a:gd name="connsiteY36" fmla="*/ 766239 h 1248579"/>
                <a:gd name="connsiteX37" fmla="*/ 3488816 w 5984950"/>
                <a:gd name="connsiteY37" fmla="*/ 756126 h 1248579"/>
                <a:gd name="connsiteX38" fmla="*/ 3893096 w 5984950"/>
                <a:gd name="connsiteY38" fmla="*/ 816769 h 1248579"/>
                <a:gd name="connsiteX39" fmla="*/ 4807787 w 5984950"/>
                <a:gd name="connsiteY39" fmla="*/ 1155357 h 1248579"/>
                <a:gd name="connsiteX40" fmla="*/ 5080678 w 5984950"/>
                <a:gd name="connsiteY40" fmla="*/ 1221055 h 1248579"/>
                <a:gd name="connsiteX41" fmla="*/ 5201962 w 5984950"/>
                <a:gd name="connsiteY41" fmla="*/ 1241264 h 1248579"/>
                <a:gd name="connsiteX42" fmla="*/ 5242388 w 5984950"/>
                <a:gd name="connsiteY42" fmla="*/ 1210943 h 1248579"/>
                <a:gd name="connsiteX43" fmla="*/ 5313143 w 5984950"/>
                <a:gd name="connsiteY43" fmla="*/ 1246320 h 1248579"/>
                <a:gd name="connsiteX44" fmla="*/ 5348512 w 5984950"/>
                <a:gd name="connsiteY44" fmla="*/ 1246320 h 1248579"/>
                <a:gd name="connsiteX45" fmla="*/ 5343464 w 5984950"/>
                <a:gd name="connsiteY45" fmla="*/ 1221055 h 1248579"/>
                <a:gd name="connsiteX46" fmla="*/ 5424315 w 5984950"/>
                <a:gd name="connsiteY46" fmla="*/ 1231160 h 1248579"/>
                <a:gd name="connsiteX47" fmla="*/ 5505174 w 5984950"/>
                <a:gd name="connsiteY47" fmla="*/ 1236216 h 1248579"/>
                <a:gd name="connsiteX48" fmla="*/ 5666884 w 5984950"/>
                <a:gd name="connsiteY48" fmla="*/ 1236216 h 1248579"/>
                <a:gd name="connsiteX49" fmla="*/ 5818490 w 5984950"/>
                <a:gd name="connsiteY49" fmla="*/ 1231160 h 1248579"/>
                <a:gd name="connsiteX50" fmla="*/ 5899349 w 5984950"/>
                <a:gd name="connsiteY50" fmla="*/ 1231160 h 1248579"/>
                <a:gd name="connsiteX51" fmla="*/ 5980208 w 5984950"/>
                <a:gd name="connsiteY51" fmla="*/ 1236216 h 1248579"/>
                <a:gd name="connsiteX52" fmla="*/ 5965048 w 5984950"/>
                <a:gd name="connsiteY52" fmla="*/ 1125036 h 1248579"/>
                <a:gd name="connsiteX53" fmla="*/ 5965048 w 5984950"/>
                <a:gd name="connsiteY53" fmla="*/ 1018912 h 1248579"/>
                <a:gd name="connsiteX54" fmla="*/ 5970096 w 5984950"/>
                <a:gd name="connsiteY54" fmla="*/ 786448 h 1248579"/>
                <a:gd name="connsiteX55" fmla="*/ 5965048 w 5984950"/>
                <a:gd name="connsiteY55" fmla="*/ 276042 h 1248579"/>
                <a:gd name="connsiteX56" fmla="*/ 5970096 w 5984950"/>
                <a:gd name="connsiteY56" fmla="*/ 144655 h 1248579"/>
                <a:gd name="connsiteX57" fmla="*/ 5980208 w 5984950"/>
                <a:gd name="connsiteY57" fmla="*/ 28418 h 1248579"/>
                <a:gd name="connsiteX58" fmla="*/ 5520334 w 5984950"/>
                <a:gd name="connsiteY58" fmla="*/ 68852 h 1248579"/>
                <a:gd name="connsiteX59" fmla="*/ 4853269 w 5984950"/>
                <a:gd name="connsiteY59" fmla="*/ 48634 h 1248579"/>
                <a:gd name="connsiteX60" fmla="*/ 4145778 w 5984950"/>
                <a:gd name="connsiteY60" fmla="*/ 23370 h 1248579"/>
                <a:gd name="connsiteX61" fmla="*/ 3392797 w 5984950"/>
                <a:gd name="connsiteY61" fmla="*/ 3152 h 1248579"/>
                <a:gd name="connsiteX62" fmla="*/ 2033401 w 5984950"/>
                <a:gd name="connsiteY62" fmla="*/ 33473 h 1248579"/>
                <a:gd name="connsiteX63" fmla="*/ 1432034 w 5984950"/>
                <a:gd name="connsiteY63" fmla="*/ 53691 h 1248579"/>
                <a:gd name="connsiteX64" fmla="*/ 951943 w 5984950"/>
                <a:gd name="connsiteY64" fmla="*/ 58740 h 1248579"/>
                <a:gd name="connsiteX65" fmla="*/ 502182 w 5984950"/>
                <a:gd name="connsiteY65" fmla="*/ 33473 h 124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84950" h="1248579">
                  <a:moveTo>
                    <a:pt x="502182" y="33473"/>
                  </a:moveTo>
                  <a:cubicBezTo>
                    <a:pt x="414461" y="36398"/>
                    <a:pt x="323868" y="60134"/>
                    <a:pt x="236709" y="57564"/>
                  </a:cubicBezTo>
                  <a:cubicBezTo>
                    <a:pt x="174477" y="55722"/>
                    <a:pt x="96332" y="27335"/>
                    <a:pt x="37164" y="61150"/>
                  </a:cubicBezTo>
                  <a:cubicBezTo>
                    <a:pt x="7444" y="78144"/>
                    <a:pt x="8596" y="117235"/>
                    <a:pt x="6938" y="152226"/>
                  </a:cubicBezTo>
                  <a:cubicBezTo>
                    <a:pt x="-1957" y="339853"/>
                    <a:pt x="-1611" y="531954"/>
                    <a:pt x="-3165" y="718080"/>
                  </a:cubicBezTo>
                  <a:cubicBezTo>
                    <a:pt x="-3758" y="789329"/>
                    <a:pt x="-3216" y="861323"/>
                    <a:pt x="758" y="931602"/>
                  </a:cubicBezTo>
                  <a:cubicBezTo>
                    <a:pt x="3402" y="978296"/>
                    <a:pt x="-5688" y="1048467"/>
                    <a:pt x="10772" y="1092183"/>
                  </a:cubicBezTo>
                  <a:cubicBezTo>
                    <a:pt x="40030" y="1169903"/>
                    <a:pt x="184950" y="1188513"/>
                    <a:pt x="254564" y="1205895"/>
                  </a:cubicBezTo>
                  <a:cubicBezTo>
                    <a:pt x="294998" y="1215999"/>
                    <a:pt x="340470" y="1221055"/>
                    <a:pt x="380897" y="1226104"/>
                  </a:cubicBezTo>
                  <a:cubicBezTo>
                    <a:pt x="416273" y="1226104"/>
                    <a:pt x="466803" y="1236216"/>
                    <a:pt x="497125" y="1226104"/>
                  </a:cubicBezTo>
                  <a:cubicBezTo>
                    <a:pt x="542606" y="1215999"/>
                    <a:pt x="466803" y="1170517"/>
                    <a:pt x="441540" y="1175574"/>
                  </a:cubicBezTo>
                  <a:cubicBezTo>
                    <a:pt x="481964" y="1195783"/>
                    <a:pt x="537558" y="1215999"/>
                    <a:pt x="577985" y="1205895"/>
                  </a:cubicBezTo>
                  <a:cubicBezTo>
                    <a:pt x="577985" y="1185678"/>
                    <a:pt x="532503" y="1175574"/>
                    <a:pt x="517349" y="1175574"/>
                  </a:cubicBezTo>
                  <a:cubicBezTo>
                    <a:pt x="592041" y="1175574"/>
                    <a:pt x="670080" y="1183942"/>
                    <a:pt x="741459" y="1161573"/>
                  </a:cubicBezTo>
                  <a:cubicBezTo>
                    <a:pt x="811663" y="1139567"/>
                    <a:pt x="883114" y="1146897"/>
                    <a:pt x="951951" y="1112399"/>
                  </a:cubicBezTo>
                  <a:cubicBezTo>
                    <a:pt x="1001405" y="1087627"/>
                    <a:pt x="1050646" y="1062635"/>
                    <a:pt x="1103557" y="1046709"/>
                  </a:cubicBezTo>
                  <a:cubicBezTo>
                    <a:pt x="1143619" y="1034664"/>
                    <a:pt x="1180141" y="1030456"/>
                    <a:pt x="1222317" y="1034641"/>
                  </a:cubicBezTo>
                  <a:cubicBezTo>
                    <a:pt x="1243193" y="1036703"/>
                    <a:pt x="1267033" y="1040758"/>
                    <a:pt x="1288016" y="1038567"/>
                  </a:cubicBezTo>
                  <a:cubicBezTo>
                    <a:pt x="1292480" y="1038105"/>
                    <a:pt x="1311719" y="1034224"/>
                    <a:pt x="1314024" y="1029774"/>
                  </a:cubicBezTo>
                  <a:cubicBezTo>
                    <a:pt x="1321907" y="1014545"/>
                    <a:pt x="1305003" y="1018313"/>
                    <a:pt x="1300516" y="1009444"/>
                  </a:cubicBezTo>
                  <a:cubicBezTo>
                    <a:pt x="1298605" y="1005676"/>
                    <a:pt x="1294504" y="1006760"/>
                    <a:pt x="1291298" y="1006283"/>
                  </a:cubicBezTo>
                  <a:cubicBezTo>
                    <a:pt x="1310203" y="1008064"/>
                    <a:pt x="1332709" y="1015940"/>
                    <a:pt x="1350985" y="1008292"/>
                  </a:cubicBezTo>
                  <a:cubicBezTo>
                    <a:pt x="1345906" y="998460"/>
                    <a:pt x="1335438" y="991198"/>
                    <a:pt x="1325599" y="986839"/>
                  </a:cubicBezTo>
                  <a:cubicBezTo>
                    <a:pt x="1350333" y="997801"/>
                    <a:pt x="1411067" y="968495"/>
                    <a:pt x="1439515" y="967464"/>
                  </a:cubicBezTo>
                  <a:cubicBezTo>
                    <a:pt x="1482897" y="965895"/>
                    <a:pt x="1523634" y="953077"/>
                    <a:pt x="1565955" y="942487"/>
                  </a:cubicBezTo>
                  <a:cubicBezTo>
                    <a:pt x="1621185" y="928676"/>
                    <a:pt x="1675854" y="924516"/>
                    <a:pt x="1732069" y="928092"/>
                  </a:cubicBezTo>
                  <a:cubicBezTo>
                    <a:pt x="1792666" y="931943"/>
                    <a:pt x="1858842" y="907155"/>
                    <a:pt x="1917172" y="892572"/>
                  </a:cubicBezTo>
                  <a:cubicBezTo>
                    <a:pt x="1977815" y="877411"/>
                    <a:pt x="2038457" y="867305"/>
                    <a:pt x="2099099" y="867305"/>
                  </a:cubicBezTo>
                  <a:cubicBezTo>
                    <a:pt x="2159742" y="867305"/>
                    <a:pt x="2220384" y="897626"/>
                    <a:pt x="2275970" y="887523"/>
                  </a:cubicBezTo>
                  <a:cubicBezTo>
                    <a:pt x="2270914" y="867305"/>
                    <a:pt x="2235544" y="857202"/>
                    <a:pt x="2220384" y="847090"/>
                  </a:cubicBezTo>
                  <a:cubicBezTo>
                    <a:pt x="2230488" y="836984"/>
                    <a:pt x="2316396" y="847090"/>
                    <a:pt x="2291131" y="821823"/>
                  </a:cubicBezTo>
                  <a:cubicBezTo>
                    <a:pt x="2447793" y="816769"/>
                    <a:pt x="2594342" y="771287"/>
                    <a:pt x="2745948" y="761181"/>
                  </a:cubicBezTo>
                  <a:cubicBezTo>
                    <a:pt x="2882393" y="751078"/>
                    <a:pt x="3011258" y="742230"/>
                    <a:pt x="3142655" y="767497"/>
                  </a:cubicBezTo>
                  <a:cubicBezTo>
                    <a:pt x="3127494" y="777609"/>
                    <a:pt x="3095915" y="816769"/>
                    <a:pt x="3109802" y="816769"/>
                  </a:cubicBezTo>
                  <a:cubicBezTo>
                    <a:pt x="3155284" y="816769"/>
                    <a:pt x="3160340" y="781399"/>
                    <a:pt x="3190661" y="761181"/>
                  </a:cubicBezTo>
                  <a:cubicBezTo>
                    <a:pt x="3180549" y="781399"/>
                    <a:pt x="3170444" y="831929"/>
                    <a:pt x="3205822" y="806663"/>
                  </a:cubicBezTo>
                  <a:cubicBezTo>
                    <a:pt x="3236143" y="786448"/>
                    <a:pt x="3261408" y="776342"/>
                    <a:pt x="3301834" y="766239"/>
                  </a:cubicBezTo>
                  <a:cubicBezTo>
                    <a:pt x="3362476" y="751078"/>
                    <a:pt x="3428174" y="756126"/>
                    <a:pt x="3488816" y="756126"/>
                  </a:cubicBezTo>
                  <a:cubicBezTo>
                    <a:pt x="3625262" y="756126"/>
                    <a:pt x="3761707" y="776342"/>
                    <a:pt x="3893096" y="816769"/>
                  </a:cubicBezTo>
                  <a:cubicBezTo>
                    <a:pt x="4201364" y="912787"/>
                    <a:pt x="4489415" y="1074498"/>
                    <a:pt x="4807787" y="1155357"/>
                  </a:cubicBezTo>
                  <a:cubicBezTo>
                    <a:pt x="4898751" y="1180622"/>
                    <a:pt x="4989714" y="1205895"/>
                    <a:pt x="5080678" y="1221055"/>
                  </a:cubicBezTo>
                  <a:cubicBezTo>
                    <a:pt x="5121103" y="1226104"/>
                    <a:pt x="5161537" y="1236216"/>
                    <a:pt x="5201962" y="1241264"/>
                  </a:cubicBezTo>
                  <a:cubicBezTo>
                    <a:pt x="5232283" y="1241264"/>
                    <a:pt x="5303030" y="1246320"/>
                    <a:pt x="5242388" y="1210943"/>
                  </a:cubicBezTo>
                  <a:cubicBezTo>
                    <a:pt x="5257549" y="1231160"/>
                    <a:pt x="5287870" y="1241264"/>
                    <a:pt x="5313143" y="1246320"/>
                  </a:cubicBezTo>
                  <a:cubicBezTo>
                    <a:pt x="5318191" y="1246320"/>
                    <a:pt x="5343464" y="1251376"/>
                    <a:pt x="5348512" y="1246320"/>
                  </a:cubicBezTo>
                  <a:cubicBezTo>
                    <a:pt x="5363673" y="1236216"/>
                    <a:pt x="5353568" y="1226104"/>
                    <a:pt x="5343464" y="1221055"/>
                  </a:cubicBezTo>
                  <a:cubicBezTo>
                    <a:pt x="5368729" y="1221055"/>
                    <a:pt x="5399050" y="1226104"/>
                    <a:pt x="5424315" y="1231160"/>
                  </a:cubicBezTo>
                  <a:cubicBezTo>
                    <a:pt x="5449588" y="1236216"/>
                    <a:pt x="5474853" y="1236216"/>
                    <a:pt x="5505174" y="1236216"/>
                  </a:cubicBezTo>
                  <a:cubicBezTo>
                    <a:pt x="5560760" y="1236216"/>
                    <a:pt x="5611298" y="1236216"/>
                    <a:pt x="5666884" y="1236216"/>
                  </a:cubicBezTo>
                  <a:cubicBezTo>
                    <a:pt x="5717422" y="1236216"/>
                    <a:pt x="5767960" y="1231160"/>
                    <a:pt x="5818490" y="1231160"/>
                  </a:cubicBezTo>
                  <a:cubicBezTo>
                    <a:pt x="5843763" y="1231160"/>
                    <a:pt x="5874084" y="1231160"/>
                    <a:pt x="5899349" y="1231160"/>
                  </a:cubicBezTo>
                  <a:cubicBezTo>
                    <a:pt x="5924614" y="1236216"/>
                    <a:pt x="5954935" y="1241264"/>
                    <a:pt x="5980208" y="1236216"/>
                  </a:cubicBezTo>
                  <a:cubicBezTo>
                    <a:pt x="5965048" y="1200839"/>
                    <a:pt x="5970096" y="1160413"/>
                    <a:pt x="5965048" y="1125036"/>
                  </a:cubicBezTo>
                  <a:cubicBezTo>
                    <a:pt x="5959991" y="1089658"/>
                    <a:pt x="5965048" y="1054289"/>
                    <a:pt x="5965048" y="1018912"/>
                  </a:cubicBezTo>
                  <a:cubicBezTo>
                    <a:pt x="5975152" y="943109"/>
                    <a:pt x="5959991" y="862251"/>
                    <a:pt x="5970096" y="786448"/>
                  </a:cubicBezTo>
                  <a:cubicBezTo>
                    <a:pt x="5990312" y="614633"/>
                    <a:pt x="5965048" y="442809"/>
                    <a:pt x="5965048" y="276042"/>
                  </a:cubicBezTo>
                  <a:cubicBezTo>
                    <a:pt x="5965048" y="230561"/>
                    <a:pt x="5965048" y="185079"/>
                    <a:pt x="5970096" y="144655"/>
                  </a:cubicBezTo>
                  <a:cubicBezTo>
                    <a:pt x="5975152" y="109276"/>
                    <a:pt x="5985256" y="68852"/>
                    <a:pt x="5980208" y="28418"/>
                  </a:cubicBezTo>
                  <a:cubicBezTo>
                    <a:pt x="5828602" y="78955"/>
                    <a:pt x="5676997" y="73900"/>
                    <a:pt x="5520334" y="68852"/>
                  </a:cubicBezTo>
                  <a:cubicBezTo>
                    <a:pt x="5297982" y="68852"/>
                    <a:pt x="5075622" y="63794"/>
                    <a:pt x="4853269" y="48634"/>
                  </a:cubicBezTo>
                  <a:cubicBezTo>
                    <a:pt x="4620804" y="28418"/>
                    <a:pt x="4383291" y="23370"/>
                    <a:pt x="4145778" y="23370"/>
                  </a:cubicBezTo>
                  <a:cubicBezTo>
                    <a:pt x="3893096" y="23370"/>
                    <a:pt x="3645479" y="8209"/>
                    <a:pt x="3392797" y="3152"/>
                  </a:cubicBezTo>
                  <a:cubicBezTo>
                    <a:pt x="2937980" y="-6951"/>
                    <a:pt x="2483162" y="8209"/>
                    <a:pt x="2033401" y="33473"/>
                  </a:cubicBezTo>
                  <a:cubicBezTo>
                    <a:pt x="1831257" y="48634"/>
                    <a:pt x="1634170" y="53691"/>
                    <a:pt x="1432034" y="53691"/>
                  </a:cubicBezTo>
                  <a:cubicBezTo>
                    <a:pt x="1270316" y="58740"/>
                    <a:pt x="1108605" y="68852"/>
                    <a:pt x="951943" y="58740"/>
                  </a:cubicBezTo>
                  <a:cubicBezTo>
                    <a:pt x="800336" y="53691"/>
                    <a:pt x="653788" y="28418"/>
                    <a:pt x="502182" y="33473"/>
                  </a:cubicBezTo>
                </a:path>
              </a:pathLst>
            </a:custGeom>
            <a:solidFill>
              <a:srgbClr val="BBCB2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12DB690-1DAF-55E1-9BD0-B2F17563D8EE}"/>
                </a:ext>
              </a:extLst>
            </p:cNvPr>
            <p:cNvSpPr/>
            <p:nvPr/>
          </p:nvSpPr>
          <p:spPr>
            <a:xfrm flipV="1">
              <a:off x="1913781" y="3708080"/>
              <a:ext cx="133578" cy="122362"/>
            </a:xfrm>
            <a:custGeom>
              <a:avLst/>
              <a:gdLst>
                <a:gd name="connsiteX0" fmla="*/ 10829 w 133578"/>
                <a:gd name="connsiteY0" fmla="*/ 96219 h 122362"/>
                <a:gd name="connsiteX1" fmla="*/ 26308 w 133578"/>
                <a:gd name="connsiteY1" fmla="*/ 119567 h 122362"/>
                <a:gd name="connsiteX2" fmla="*/ 67082 w 133578"/>
                <a:gd name="connsiteY2" fmla="*/ 104582 h 122362"/>
                <a:gd name="connsiteX3" fmla="*/ 89475 w 133578"/>
                <a:gd name="connsiteY3" fmla="*/ 116808 h 122362"/>
                <a:gd name="connsiteX4" fmla="*/ 117825 w 133578"/>
                <a:gd name="connsiteY4" fmla="*/ 105884 h 122362"/>
                <a:gd name="connsiteX5" fmla="*/ 111056 w 133578"/>
                <a:gd name="connsiteY5" fmla="*/ 62920 h 122362"/>
                <a:gd name="connsiteX6" fmla="*/ 127118 w 133578"/>
                <a:gd name="connsiteY6" fmla="*/ 21903 h 122362"/>
                <a:gd name="connsiteX7" fmla="*/ 79939 w 133578"/>
                <a:gd name="connsiteY7" fmla="*/ 10669 h 122362"/>
                <a:gd name="connsiteX8" fmla="*/ 60495 w 133578"/>
                <a:gd name="connsiteY8" fmla="*/ 390 h 122362"/>
                <a:gd name="connsiteX9" fmla="*/ 38611 w 133578"/>
                <a:gd name="connsiteY9" fmla="*/ 10479 h 122362"/>
                <a:gd name="connsiteX10" fmla="*/ 29696 w 133578"/>
                <a:gd name="connsiteY10" fmla="*/ 51563 h 122362"/>
                <a:gd name="connsiteX11" fmla="*/ 19031 w 133578"/>
                <a:gd name="connsiteY11" fmla="*/ 54264 h 122362"/>
                <a:gd name="connsiteX12" fmla="*/ 9745 w 133578"/>
                <a:gd name="connsiteY12" fmla="*/ 58721 h 122362"/>
                <a:gd name="connsiteX13" fmla="*/ -1049 w 133578"/>
                <a:gd name="connsiteY13" fmla="*/ 75717 h 122362"/>
                <a:gd name="connsiteX14" fmla="*/ 7668 w 133578"/>
                <a:gd name="connsiteY14" fmla="*/ 95858 h 12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8" h="122362">
                  <a:moveTo>
                    <a:pt x="10829" y="96219"/>
                  </a:moveTo>
                  <a:cubicBezTo>
                    <a:pt x="12830" y="106014"/>
                    <a:pt x="16598" y="114421"/>
                    <a:pt x="26308" y="119567"/>
                  </a:cubicBezTo>
                  <a:cubicBezTo>
                    <a:pt x="42810" y="127905"/>
                    <a:pt x="55977" y="117560"/>
                    <a:pt x="67082" y="104582"/>
                  </a:cubicBezTo>
                  <a:cubicBezTo>
                    <a:pt x="73291" y="112482"/>
                    <a:pt x="78999" y="117930"/>
                    <a:pt x="89475" y="116808"/>
                  </a:cubicBezTo>
                  <a:cubicBezTo>
                    <a:pt x="99064" y="116355"/>
                    <a:pt x="109229" y="111223"/>
                    <a:pt x="117825" y="105884"/>
                  </a:cubicBezTo>
                  <a:cubicBezTo>
                    <a:pt x="136768" y="93842"/>
                    <a:pt x="126679" y="71957"/>
                    <a:pt x="111056" y="62920"/>
                  </a:cubicBezTo>
                  <a:cubicBezTo>
                    <a:pt x="131682" y="56651"/>
                    <a:pt x="136897" y="39778"/>
                    <a:pt x="127118" y="21903"/>
                  </a:cubicBezTo>
                  <a:cubicBezTo>
                    <a:pt x="115945" y="2271"/>
                    <a:pt x="97495" y="-3127"/>
                    <a:pt x="79939" y="10669"/>
                  </a:cubicBezTo>
                  <a:cubicBezTo>
                    <a:pt x="72661" y="5031"/>
                    <a:pt x="69394" y="-927"/>
                    <a:pt x="60495" y="390"/>
                  </a:cubicBezTo>
                  <a:cubicBezTo>
                    <a:pt x="52460" y="1013"/>
                    <a:pt x="44758" y="5659"/>
                    <a:pt x="38611" y="10479"/>
                  </a:cubicBezTo>
                  <a:cubicBezTo>
                    <a:pt x="25611" y="19274"/>
                    <a:pt x="21790" y="37898"/>
                    <a:pt x="29696" y="51563"/>
                  </a:cubicBezTo>
                  <a:cubicBezTo>
                    <a:pt x="27051" y="53634"/>
                    <a:pt x="22359" y="53083"/>
                    <a:pt x="19031" y="54264"/>
                  </a:cubicBezTo>
                  <a:cubicBezTo>
                    <a:pt x="15711" y="55461"/>
                    <a:pt x="12391" y="56645"/>
                    <a:pt x="9745" y="58721"/>
                  </a:cubicBezTo>
                  <a:cubicBezTo>
                    <a:pt x="3605" y="63550"/>
                    <a:pt x="-102" y="67894"/>
                    <a:pt x="-1049" y="75717"/>
                  </a:cubicBezTo>
                  <a:cubicBezTo>
                    <a:pt x="-2671" y="82681"/>
                    <a:pt x="-1716" y="94736"/>
                    <a:pt x="7668" y="95858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6595712-DD0D-1E11-8E17-746A6C1E8BAE}"/>
                </a:ext>
              </a:extLst>
            </p:cNvPr>
            <p:cNvSpPr/>
            <p:nvPr/>
          </p:nvSpPr>
          <p:spPr>
            <a:xfrm flipV="1">
              <a:off x="1967237" y="3747752"/>
              <a:ext cx="40845" cy="38325"/>
            </a:xfrm>
            <a:custGeom>
              <a:avLst/>
              <a:gdLst>
                <a:gd name="connsiteX0" fmla="*/ -1307 w 40845"/>
                <a:gd name="connsiteY0" fmla="*/ 20317 h 38325"/>
                <a:gd name="connsiteX1" fmla="*/ 1915 w 40845"/>
                <a:gd name="connsiteY1" fmla="*/ 32937 h 38325"/>
                <a:gd name="connsiteX2" fmla="*/ 16946 w 40845"/>
                <a:gd name="connsiteY2" fmla="*/ 38397 h 38325"/>
                <a:gd name="connsiteX3" fmla="*/ 38141 w 40845"/>
                <a:gd name="connsiteY3" fmla="*/ 13806 h 38325"/>
                <a:gd name="connsiteX4" fmla="*/ 9654 w 40845"/>
                <a:gd name="connsiteY4" fmla="*/ 2897 h 38325"/>
                <a:gd name="connsiteX5" fmla="*/ -526 w 40845"/>
                <a:gd name="connsiteY5" fmla="*/ 17946 h 38325"/>
                <a:gd name="connsiteX6" fmla="*/ -488 w 40845"/>
                <a:gd name="connsiteY6" fmla="*/ 28996 h 3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45" h="38325">
                  <a:moveTo>
                    <a:pt x="-1307" y="20317"/>
                  </a:moveTo>
                  <a:cubicBezTo>
                    <a:pt x="-2073" y="25852"/>
                    <a:pt x="-2057" y="29011"/>
                    <a:pt x="1915" y="32937"/>
                  </a:cubicBezTo>
                  <a:cubicBezTo>
                    <a:pt x="5879" y="36864"/>
                    <a:pt x="10624" y="38427"/>
                    <a:pt x="16946" y="38397"/>
                  </a:cubicBezTo>
                  <a:cubicBezTo>
                    <a:pt x="29583" y="39910"/>
                    <a:pt x="42954" y="27989"/>
                    <a:pt x="38141" y="13806"/>
                  </a:cubicBezTo>
                  <a:cubicBezTo>
                    <a:pt x="35715" y="1974"/>
                    <a:pt x="19099" y="-3478"/>
                    <a:pt x="9654" y="2897"/>
                  </a:cubicBezTo>
                  <a:cubicBezTo>
                    <a:pt x="3362" y="6081"/>
                    <a:pt x="217" y="10833"/>
                    <a:pt x="-526" y="17946"/>
                  </a:cubicBezTo>
                  <a:cubicBezTo>
                    <a:pt x="-1299" y="21902"/>
                    <a:pt x="300" y="25061"/>
                    <a:pt x="-488" y="28996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825950D-9FC0-884D-BBF2-D7886D0A6980}"/>
                </a:ext>
              </a:extLst>
            </p:cNvPr>
            <p:cNvSpPr/>
            <p:nvPr/>
          </p:nvSpPr>
          <p:spPr>
            <a:xfrm flipV="1">
              <a:off x="3630723" y="3717755"/>
              <a:ext cx="164306" cy="143063"/>
            </a:xfrm>
            <a:custGeom>
              <a:avLst/>
              <a:gdLst>
                <a:gd name="connsiteX0" fmla="*/ 10919 w 164306"/>
                <a:gd name="connsiteY0" fmla="*/ 26308 h 143063"/>
                <a:gd name="connsiteX1" fmla="*/ -3650 w 164306"/>
                <a:gd name="connsiteY1" fmla="*/ 55492 h 143063"/>
                <a:gd name="connsiteX2" fmla="*/ 35168 w 164306"/>
                <a:gd name="connsiteY2" fmla="*/ 87944 h 143063"/>
                <a:gd name="connsiteX3" fmla="*/ 35820 w 164306"/>
                <a:gd name="connsiteY3" fmla="*/ 117650 h 143063"/>
                <a:gd name="connsiteX4" fmla="*/ 63314 w 164306"/>
                <a:gd name="connsiteY4" fmla="*/ 139929 h 143063"/>
                <a:gd name="connsiteX5" fmla="*/ 102747 w 164306"/>
                <a:gd name="connsiteY5" fmla="*/ 108139 h 143063"/>
                <a:gd name="connsiteX6" fmla="*/ 153482 w 164306"/>
                <a:gd name="connsiteY6" fmla="*/ 100526 h 143063"/>
                <a:gd name="connsiteX7" fmla="*/ 137426 w 164306"/>
                <a:gd name="connsiteY7" fmla="*/ 46374 h 143063"/>
                <a:gd name="connsiteX8" fmla="*/ 136502 w 164306"/>
                <a:gd name="connsiteY8" fmla="*/ 20776 h 143063"/>
                <a:gd name="connsiteX9" fmla="*/ 113609 w 164306"/>
                <a:gd name="connsiteY9" fmla="*/ 4561 h 143063"/>
                <a:gd name="connsiteX10" fmla="*/ 66960 w 164306"/>
                <a:gd name="connsiteY10" fmla="*/ 19411 h 143063"/>
                <a:gd name="connsiteX11" fmla="*/ 58046 w 164306"/>
                <a:gd name="connsiteY11" fmla="*/ 10223 h 143063"/>
                <a:gd name="connsiteX12" fmla="*/ 48146 w 164306"/>
                <a:gd name="connsiteY12" fmla="*/ 3430 h 143063"/>
                <a:gd name="connsiteX13" fmla="*/ 24730 w 164306"/>
                <a:gd name="connsiteY13" fmla="*/ 2408 h 143063"/>
                <a:gd name="connsiteX14" fmla="*/ 9456 w 164306"/>
                <a:gd name="connsiteY14" fmla="*/ 22905 h 14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06" h="143063">
                  <a:moveTo>
                    <a:pt x="10919" y="26308"/>
                  </a:moveTo>
                  <a:cubicBezTo>
                    <a:pt x="2201" y="34009"/>
                    <a:pt x="-4090" y="42705"/>
                    <a:pt x="-3650" y="55492"/>
                  </a:cubicBezTo>
                  <a:cubicBezTo>
                    <a:pt x="-2476" y="76983"/>
                    <a:pt x="15604" y="84267"/>
                    <a:pt x="35168" y="87944"/>
                  </a:cubicBezTo>
                  <a:cubicBezTo>
                    <a:pt x="30794" y="98791"/>
                    <a:pt x="28604" y="107727"/>
                    <a:pt x="35820" y="117650"/>
                  </a:cubicBezTo>
                  <a:cubicBezTo>
                    <a:pt x="41854" y="127066"/>
                    <a:pt x="52944" y="134344"/>
                    <a:pt x="63314" y="139929"/>
                  </a:cubicBezTo>
                  <a:cubicBezTo>
                    <a:pt x="86479" y="152051"/>
                    <a:pt x="102716" y="129150"/>
                    <a:pt x="102747" y="108139"/>
                  </a:cubicBezTo>
                  <a:cubicBezTo>
                    <a:pt x="121068" y="125316"/>
                    <a:pt x="141125" y="120774"/>
                    <a:pt x="153482" y="100526"/>
                  </a:cubicBezTo>
                  <a:cubicBezTo>
                    <a:pt x="166808" y="77838"/>
                    <a:pt x="161547" y="56078"/>
                    <a:pt x="137426" y="46374"/>
                  </a:cubicBezTo>
                  <a:cubicBezTo>
                    <a:pt x="138890" y="35753"/>
                    <a:pt x="143013" y="28993"/>
                    <a:pt x="136502" y="20776"/>
                  </a:cubicBezTo>
                  <a:cubicBezTo>
                    <a:pt x="131203" y="13027"/>
                    <a:pt x="122046" y="7963"/>
                    <a:pt x="113609" y="4561"/>
                  </a:cubicBezTo>
                  <a:cubicBezTo>
                    <a:pt x="97183" y="-3466"/>
                    <a:pt x="76170" y="3492"/>
                    <a:pt x="66960" y="19411"/>
                  </a:cubicBezTo>
                  <a:cubicBezTo>
                    <a:pt x="63337" y="17948"/>
                    <a:pt x="61176" y="12890"/>
                    <a:pt x="58046" y="10223"/>
                  </a:cubicBezTo>
                  <a:cubicBezTo>
                    <a:pt x="54907" y="7564"/>
                    <a:pt x="51777" y="4893"/>
                    <a:pt x="48146" y="3430"/>
                  </a:cubicBezTo>
                  <a:cubicBezTo>
                    <a:pt x="39701" y="34"/>
                    <a:pt x="33175" y="-1177"/>
                    <a:pt x="24730" y="2408"/>
                  </a:cubicBezTo>
                  <a:cubicBezTo>
                    <a:pt x="16756" y="4810"/>
                    <a:pt x="5143" y="12778"/>
                    <a:pt x="9456" y="22905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A7EDF35-9429-09A4-58C5-865C214977A9}"/>
                </a:ext>
              </a:extLst>
            </p:cNvPr>
            <p:cNvSpPr/>
            <p:nvPr/>
          </p:nvSpPr>
          <p:spPr>
            <a:xfrm flipV="1">
              <a:off x="3689549" y="3768211"/>
              <a:ext cx="47127" cy="45960"/>
            </a:xfrm>
            <a:custGeom>
              <a:avLst/>
              <a:gdLst>
                <a:gd name="connsiteX0" fmla="*/ 7929 w 47127"/>
                <a:gd name="connsiteY0" fmla="*/ 3073 h 45960"/>
                <a:gd name="connsiteX1" fmla="*/ -2934 w 47127"/>
                <a:gd name="connsiteY1" fmla="*/ 13638 h 45960"/>
                <a:gd name="connsiteX2" fmla="*/ 288 w 47127"/>
                <a:gd name="connsiteY2" fmla="*/ 31991 h 45960"/>
                <a:gd name="connsiteX3" fmla="*/ 37416 w 47127"/>
                <a:gd name="connsiteY3" fmla="*/ 39095 h 45960"/>
                <a:gd name="connsiteX4" fmla="*/ 31890 w 47127"/>
                <a:gd name="connsiteY4" fmla="*/ 4021 h 45960"/>
                <a:gd name="connsiteX5" fmla="*/ 10779 w 47127"/>
                <a:gd name="connsiteY5" fmla="*/ 2467 h 45960"/>
                <a:gd name="connsiteX6" fmla="*/ -349 w 47127"/>
                <a:gd name="connsiteY6" fmla="*/ 8933 h 4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27" h="45960">
                  <a:moveTo>
                    <a:pt x="7929" y="3073"/>
                  </a:moveTo>
                  <a:cubicBezTo>
                    <a:pt x="1903" y="5504"/>
                    <a:pt x="-1281" y="7364"/>
                    <a:pt x="-2934" y="13638"/>
                  </a:cubicBezTo>
                  <a:cubicBezTo>
                    <a:pt x="-4601" y="19931"/>
                    <a:pt x="-3411" y="25624"/>
                    <a:pt x="288" y="31991"/>
                  </a:cubicBezTo>
                  <a:cubicBezTo>
                    <a:pt x="6095" y="45629"/>
                    <a:pt x="25902" y="52191"/>
                    <a:pt x="37416" y="39095"/>
                  </a:cubicBezTo>
                  <a:cubicBezTo>
                    <a:pt x="47953" y="29770"/>
                    <a:pt x="43807" y="9842"/>
                    <a:pt x="31890" y="4021"/>
                  </a:cubicBezTo>
                  <a:cubicBezTo>
                    <a:pt x="25008" y="-498"/>
                    <a:pt x="18390" y="-907"/>
                    <a:pt x="10779" y="2467"/>
                  </a:cubicBezTo>
                  <a:cubicBezTo>
                    <a:pt x="6345" y="3991"/>
                    <a:pt x="4086" y="7438"/>
                    <a:pt x="-349" y="8933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CC6252A-0587-F5E5-D0B3-942623C56EB1}"/>
                </a:ext>
              </a:extLst>
            </p:cNvPr>
            <p:cNvSpPr/>
            <p:nvPr/>
          </p:nvSpPr>
          <p:spPr>
            <a:xfrm flipV="1">
              <a:off x="1060001" y="3441686"/>
              <a:ext cx="272802" cy="253149"/>
            </a:xfrm>
            <a:custGeom>
              <a:avLst/>
              <a:gdLst>
                <a:gd name="connsiteX0" fmla="*/ 195997 w 272802"/>
                <a:gd name="connsiteY0" fmla="*/ 158909 h 253149"/>
                <a:gd name="connsiteX1" fmla="*/ 179637 w 272802"/>
                <a:gd name="connsiteY1" fmla="*/ 250305 h 253149"/>
                <a:gd name="connsiteX2" fmla="*/ 118313 w 272802"/>
                <a:gd name="connsiteY2" fmla="*/ 241058 h 253149"/>
                <a:gd name="connsiteX3" fmla="*/ 97527 w 272802"/>
                <a:gd name="connsiteY3" fmla="*/ 189731 h 253149"/>
                <a:gd name="connsiteX4" fmla="*/ 51459 w 272802"/>
                <a:gd name="connsiteY4" fmla="*/ 201010 h 253149"/>
                <a:gd name="connsiteX5" fmla="*/ 10694 w 272802"/>
                <a:gd name="connsiteY5" fmla="*/ 178520 h 253149"/>
                <a:gd name="connsiteX6" fmla="*/ 1298 w 272802"/>
                <a:gd name="connsiteY6" fmla="*/ 139774 h 253149"/>
                <a:gd name="connsiteX7" fmla="*/ 19918 w 272802"/>
                <a:gd name="connsiteY7" fmla="*/ 110623 h 253149"/>
                <a:gd name="connsiteX8" fmla="*/ -795 w 272802"/>
                <a:gd name="connsiteY8" fmla="*/ 64937 h 253149"/>
                <a:gd name="connsiteX9" fmla="*/ 33414 w 272802"/>
                <a:gd name="connsiteY9" fmla="*/ 31166 h 253149"/>
                <a:gd name="connsiteX10" fmla="*/ 91501 w 272802"/>
                <a:gd name="connsiteY10" fmla="*/ 29825 h 253149"/>
                <a:gd name="connsiteX11" fmla="*/ 130025 w 272802"/>
                <a:gd name="connsiteY11" fmla="*/ 13907 h 253149"/>
                <a:gd name="connsiteX12" fmla="*/ 186693 w 272802"/>
                <a:gd name="connsiteY12" fmla="*/ 6599 h 253149"/>
                <a:gd name="connsiteX13" fmla="*/ 209561 w 272802"/>
                <a:gd name="connsiteY13" fmla="*/ 61230 h 253149"/>
                <a:gd name="connsiteX14" fmla="*/ 215504 w 272802"/>
                <a:gd name="connsiteY14" fmla="*/ 72485 h 253149"/>
                <a:gd name="connsiteX15" fmla="*/ 237327 w 272802"/>
                <a:gd name="connsiteY15" fmla="*/ 77771 h 253149"/>
                <a:gd name="connsiteX16" fmla="*/ 272007 w 272802"/>
                <a:gd name="connsiteY16" fmla="*/ 125434 h 253149"/>
                <a:gd name="connsiteX17" fmla="*/ 197432 w 272802"/>
                <a:gd name="connsiteY17" fmla="*/ 164867 h 2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2802" h="253149">
                  <a:moveTo>
                    <a:pt x="195997" y="158909"/>
                  </a:moveTo>
                  <a:cubicBezTo>
                    <a:pt x="216474" y="187714"/>
                    <a:pt x="219195" y="236062"/>
                    <a:pt x="179637" y="250305"/>
                  </a:cubicBezTo>
                  <a:cubicBezTo>
                    <a:pt x="160695" y="256944"/>
                    <a:pt x="134768" y="250660"/>
                    <a:pt x="118313" y="241058"/>
                  </a:cubicBezTo>
                  <a:cubicBezTo>
                    <a:pt x="100814" y="229809"/>
                    <a:pt x="100488" y="207293"/>
                    <a:pt x="97527" y="189731"/>
                  </a:cubicBezTo>
                  <a:cubicBezTo>
                    <a:pt x="83003" y="196038"/>
                    <a:pt x="68154" y="203663"/>
                    <a:pt x="51459" y="201010"/>
                  </a:cubicBezTo>
                  <a:cubicBezTo>
                    <a:pt x="36144" y="198706"/>
                    <a:pt x="19029" y="191753"/>
                    <a:pt x="10694" y="178520"/>
                  </a:cubicBezTo>
                  <a:cubicBezTo>
                    <a:pt x="2019" y="166596"/>
                    <a:pt x="-224" y="152025"/>
                    <a:pt x="1298" y="139774"/>
                  </a:cubicBezTo>
                  <a:cubicBezTo>
                    <a:pt x="2107" y="124531"/>
                    <a:pt x="6756" y="117256"/>
                    <a:pt x="19918" y="110623"/>
                  </a:cubicBezTo>
                  <a:cubicBezTo>
                    <a:pt x="8524" y="98053"/>
                    <a:pt x="-860" y="83160"/>
                    <a:pt x="-795" y="64937"/>
                  </a:cubicBezTo>
                  <a:cubicBezTo>
                    <a:pt x="650" y="47061"/>
                    <a:pt x="16148" y="36798"/>
                    <a:pt x="33414" y="31166"/>
                  </a:cubicBezTo>
                  <a:cubicBezTo>
                    <a:pt x="52667" y="23198"/>
                    <a:pt x="70720" y="26171"/>
                    <a:pt x="91501" y="29825"/>
                  </a:cubicBezTo>
                  <a:cubicBezTo>
                    <a:pt x="109247" y="34116"/>
                    <a:pt x="118313" y="26497"/>
                    <a:pt x="130025" y="13907"/>
                  </a:cubicBezTo>
                  <a:cubicBezTo>
                    <a:pt x="146473" y="-354"/>
                    <a:pt x="166469" y="-5326"/>
                    <a:pt x="186693" y="6599"/>
                  </a:cubicBezTo>
                  <a:cubicBezTo>
                    <a:pt x="205232" y="19509"/>
                    <a:pt x="210281" y="40370"/>
                    <a:pt x="209561" y="61230"/>
                  </a:cubicBezTo>
                  <a:cubicBezTo>
                    <a:pt x="209629" y="66862"/>
                    <a:pt x="209000" y="69492"/>
                    <a:pt x="215504" y="72485"/>
                  </a:cubicBezTo>
                  <a:cubicBezTo>
                    <a:pt x="222000" y="75449"/>
                    <a:pt x="230831" y="74798"/>
                    <a:pt x="237327" y="77771"/>
                  </a:cubicBezTo>
                  <a:cubicBezTo>
                    <a:pt x="258522" y="85706"/>
                    <a:pt x="271371" y="104254"/>
                    <a:pt x="272007" y="125434"/>
                  </a:cubicBezTo>
                  <a:cubicBezTo>
                    <a:pt x="271833" y="161864"/>
                    <a:pt x="228254" y="180756"/>
                    <a:pt x="197432" y="164867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1424F16-E12F-F4A0-9121-DC180CB78409}"/>
                </a:ext>
              </a:extLst>
            </p:cNvPr>
            <p:cNvSpPr/>
            <p:nvPr/>
          </p:nvSpPr>
          <p:spPr>
            <a:xfrm flipV="1">
              <a:off x="835890" y="3480048"/>
              <a:ext cx="192480" cy="163539"/>
            </a:xfrm>
            <a:custGeom>
              <a:avLst/>
              <a:gdLst>
                <a:gd name="connsiteX0" fmla="*/ 182223 w 192480"/>
                <a:gd name="connsiteY0" fmla="*/ 91087 h 163539"/>
                <a:gd name="connsiteX1" fmla="*/ 176345 w 192480"/>
                <a:gd name="connsiteY1" fmla="*/ 128035 h 163539"/>
                <a:gd name="connsiteX2" fmla="*/ 118477 w 192480"/>
                <a:gd name="connsiteY2" fmla="*/ 132432 h 163539"/>
                <a:gd name="connsiteX3" fmla="*/ 98064 w 192480"/>
                <a:gd name="connsiteY3" fmla="*/ 159712 h 163539"/>
                <a:gd name="connsiteX4" fmla="*/ 57548 w 192480"/>
                <a:gd name="connsiteY4" fmla="*/ 162185 h 163539"/>
                <a:gd name="connsiteX5" fmla="*/ 41949 w 192480"/>
                <a:gd name="connsiteY5" fmla="*/ 106212 h 163539"/>
                <a:gd name="connsiteX6" fmla="*/ -326 w 192480"/>
                <a:gd name="connsiteY6" fmla="*/ 65255 h 163539"/>
                <a:gd name="connsiteX7" fmla="*/ 50767 w 192480"/>
                <a:gd name="connsiteY7" fmla="*/ 25459 h 163539"/>
                <a:gd name="connsiteX8" fmla="*/ 68702 w 192480"/>
                <a:gd name="connsiteY8" fmla="*/ 2164 h 163539"/>
                <a:gd name="connsiteX9" fmla="*/ 100907 w 192480"/>
                <a:gd name="connsiteY9" fmla="*/ 2291 h 163539"/>
                <a:gd name="connsiteX10" fmla="*/ 134515 w 192480"/>
                <a:gd name="connsiteY10" fmla="*/ 47281 h 163539"/>
                <a:gd name="connsiteX11" fmla="*/ 148961 w 192480"/>
                <a:gd name="connsiteY11" fmla="*/ 44644 h 163539"/>
                <a:gd name="connsiteX12" fmla="*/ 162719 w 192480"/>
                <a:gd name="connsiteY12" fmla="*/ 44910 h 163539"/>
                <a:gd name="connsiteX13" fmla="*/ 185258 w 192480"/>
                <a:gd name="connsiteY13" fmla="*/ 59576 h 163539"/>
                <a:gd name="connsiteX14" fmla="*/ 185826 w 192480"/>
                <a:gd name="connsiteY14" fmla="*/ 88890 h 16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2480" h="163539">
                  <a:moveTo>
                    <a:pt x="182223" y="91087"/>
                  </a:moveTo>
                  <a:cubicBezTo>
                    <a:pt x="185219" y="104089"/>
                    <a:pt x="185303" y="116399"/>
                    <a:pt x="176345" y="128035"/>
                  </a:cubicBezTo>
                  <a:cubicBezTo>
                    <a:pt x="160918" y="147335"/>
                    <a:pt x="139175" y="142059"/>
                    <a:pt x="118477" y="132432"/>
                  </a:cubicBezTo>
                  <a:cubicBezTo>
                    <a:pt x="115317" y="145485"/>
                    <a:pt x="111418" y="155271"/>
                    <a:pt x="98064" y="159712"/>
                  </a:cubicBezTo>
                  <a:cubicBezTo>
                    <a:pt x="86152" y="164509"/>
                    <a:pt x="70946" y="163882"/>
                    <a:pt x="57548" y="162185"/>
                  </a:cubicBezTo>
                  <a:cubicBezTo>
                    <a:pt x="27849" y="158061"/>
                    <a:pt x="27976" y="125853"/>
                    <a:pt x="41949" y="106212"/>
                  </a:cubicBezTo>
                  <a:cubicBezTo>
                    <a:pt x="13393" y="110047"/>
                    <a:pt x="-2304" y="92414"/>
                    <a:pt x="-326" y="65255"/>
                  </a:cubicBezTo>
                  <a:cubicBezTo>
                    <a:pt x="2354" y="35221"/>
                    <a:pt x="21778" y="18432"/>
                    <a:pt x="50767" y="25459"/>
                  </a:cubicBezTo>
                  <a:cubicBezTo>
                    <a:pt x="56482" y="14559"/>
                    <a:pt x="57148" y="5507"/>
                    <a:pt x="68702" y="2164"/>
                  </a:cubicBezTo>
                  <a:cubicBezTo>
                    <a:pt x="78802" y="-1514"/>
                    <a:pt x="90747" y="-164"/>
                    <a:pt x="100907" y="2291"/>
                  </a:cubicBezTo>
                  <a:cubicBezTo>
                    <a:pt x="121551" y="5764"/>
                    <a:pt x="136534" y="26291"/>
                    <a:pt x="134515" y="47281"/>
                  </a:cubicBezTo>
                  <a:cubicBezTo>
                    <a:pt x="138858" y="48336"/>
                    <a:pt x="144262" y="45046"/>
                    <a:pt x="148961" y="44644"/>
                  </a:cubicBezTo>
                  <a:cubicBezTo>
                    <a:pt x="153678" y="44258"/>
                    <a:pt x="158366" y="43847"/>
                    <a:pt x="162719" y="44910"/>
                  </a:cubicBezTo>
                  <a:cubicBezTo>
                    <a:pt x="172881" y="47364"/>
                    <a:pt x="179765" y="50580"/>
                    <a:pt x="185258" y="59576"/>
                  </a:cubicBezTo>
                  <a:cubicBezTo>
                    <a:pt x="191106" y="67141"/>
                    <a:pt x="196637" y="82302"/>
                    <a:pt x="185826" y="88890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3663FCB-8863-097C-0307-0A96F915844F}"/>
                </a:ext>
              </a:extLst>
            </p:cNvPr>
            <p:cNvSpPr/>
            <p:nvPr/>
          </p:nvSpPr>
          <p:spPr>
            <a:xfrm flipV="1">
              <a:off x="1339673" y="3608676"/>
              <a:ext cx="160754" cy="171467"/>
            </a:xfrm>
            <a:custGeom>
              <a:avLst/>
              <a:gdLst>
                <a:gd name="connsiteX0" fmla="*/ 118404 w 160754"/>
                <a:gd name="connsiteY0" fmla="*/ 117218 h 171467"/>
                <a:gd name="connsiteX1" fmla="*/ 86408 w 160754"/>
                <a:gd name="connsiteY1" fmla="*/ 169362 h 171467"/>
                <a:gd name="connsiteX2" fmla="*/ 53873 w 160754"/>
                <a:gd name="connsiteY2" fmla="*/ 166004 h 171467"/>
                <a:gd name="connsiteX3" fmla="*/ 48742 w 160754"/>
                <a:gd name="connsiteY3" fmla="*/ 130269 h 171467"/>
                <a:gd name="connsiteX4" fmla="*/ 30602 w 160754"/>
                <a:gd name="connsiteY4" fmla="*/ 131801 h 171467"/>
                <a:gd name="connsiteX5" fmla="*/ 17480 w 160754"/>
                <a:gd name="connsiteY5" fmla="*/ 127655 h 171467"/>
                <a:gd name="connsiteX6" fmla="*/ -1046 w 160754"/>
                <a:gd name="connsiteY6" fmla="*/ 103087 h 171467"/>
                <a:gd name="connsiteX7" fmla="*/ 5231 w 160754"/>
                <a:gd name="connsiteY7" fmla="*/ 77412 h 171467"/>
                <a:gd name="connsiteX8" fmla="*/ 29033 w 160754"/>
                <a:gd name="connsiteY8" fmla="*/ 60181 h 171467"/>
                <a:gd name="connsiteX9" fmla="*/ 19542 w 160754"/>
                <a:gd name="connsiteY9" fmla="*/ 40973 h 171467"/>
                <a:gd name="connsiteX10" fmla="*/ 23795 w 160754"/>
                <a:gd name="connsiteY10" fmla="*/ 23092 h 171467"/>
                <a:gd name="connsiteX11" fmla="*/ 57542 w 160754"/>
                <a:gd name="connsiteY11" fmla="*/ 1345 h 171467"/>
                <a:gd name="connsiteX12" fmla="*/ 93564 w 160754"/>
                <a:gd name="connsiteY12" fmla="*/ 9767 h 171467"/>
                <a:gd name="connsiteX13" fmla="*/ 98552 w 160754"/>
                <a:gd name="connsiteY13" fmla="*/ 18315 h 171467"/>
                <a:gd name="connsiteX14" fmla="*/ 113022 w 160754"/>
                <a:gd name="connsiteY14" fmla="*/ 16021 h 171467"/>
                <a:gd name="connsiteX15" fmla="*/ 144291 w 160754"/>
                <a:gd name="connsiteY15" fmla="*/ 18573 h 171467"/>
                <a:gd name="connsiteX16" fmla="*/ 135157 w 160754"/>
                <a:gd name="connsiteY16" fmla="*/ 73462 h 171467"/>
                <a:gd name="connsiteX17" fmla="*/ 155813 w 160754"/>
                <a:gd name="connsiteY17" fmla="*/ 85454 h 171467"/>
                <a:gd name="connsiteX18" fmla="*/ 154358 w 160754"/>
                <a:gd name="connsiteY18" fmla="*/ 108757 h 171467"/>
                <a:gd name="connsiteX19" fmla="*/ 119693 w 160754"/>
                <a:gd name="connsiteY19" fmla="*/ 117966 h 17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0754" h="171467">
                  <a:moveTo>
                    <a:pt x="118404" y="117218"/>
                  </a:moveTo>
                  <a:cubicBezTo>
                    <a:pt x="117707" y="139230"/>
                    <a:pt x="108300" y="161364"/>
                    <a:pt x="86408" y="169362"/>
                  </a:cubicBezTo>
                  <a:cubicBezTo>
                    <a:pt x="77501" y="172832"/>
                    <a:pt x="62151" y="172538"/>
                    <a:pt x="53873" y="166004"/>
                  </a:cubicBezTo>
                  <a:cubicBezTo>
                    <a:pt x="45050" y="157437"/>
                    <a:pt x="46073" y="140776"/>
                    <a:pt x="48742" y="130269"/>
                  </a:cubicBezTo>
                  <a:cubicBezTo>
                    <a:pt x="42086" y="129837"/>
                    <a:pt x="37250" y="132209"/>
                    <a:pt x="30602" y="131801"/>
                  </a:cubicBezTo>
                  <a:cubicBezTo>
                    <a:pt x="25978" y="130829"/>
                    <a:pt x="22097" y="128593"/>
                    <a:pt x="17480" y="127655"/>
                  </a:cubicBezTo>
                  <a:cubicBezTo>
                    <a:pt x="8452" y="122408"/>
                    <a:pt x="-379" y="113836"/>
                    <a:pt x="-1046" y="103087"/>
                  </a:cubicBezTo>
                  <a:cubicBezTo>
                    <a:pt x="-1160" y="94399"/>
                    <a:pt x="743" y="85152"/>
                    <a:pt x="5231" y="77412"/>
                  </a:cubicBezTo>
                  <a:cubicBezTo>
                    <a:pt x="11772" y="69118"/>
                    <a:pt x="21218" y="67717"/>
                    <a:pt x="29033" y="60181"/>
                  </a:cubicBezTo>
                  <a:cubicBezTo>
                    <a:pt x="27494" y="61668"/>
                    <a:pt x="19777" y="43125"/>
                    <a:pt x="19542" y="40973"/>
                  </a:cubicBezTo>
                  <a:cubicBezTo>
                    <a:pt x="18837" y="34592"/>
                    <a:pt x="20505" y="28549"/>
                    <a:pt x="23795" y="23092"/>
                  </a:cubicBezTo>
                  <a:cubicBezTo>
                    <a:pt x="30784" y="11478"/>
                    <a:pt x="44625" y="4111"/>
                    <a:pt x="57542" y="1345"/>
                  </a:cubicBezTo>
                  <a:cubicBezTo>
                    <a:pt x="69868" y="-1293"/>
                    <a:pt x="84702" y="-325"/>
                    <a:pt x="93564" y="9767"/>
                  </a:cubicBezTo>
                  <a:cubicBezTo>
                    <a:pt x="95095" y="11493"/>
                    <a:pt x="96982" y="17400"/>
                    <a:pt x="98552" y="18315"/>
                  </a:cubicBezTo>
                  <a:cubicBezTo>
                    <a:pt x="102933" y="20880"/>
                    <a:pt x="108057" y="17436"/>
                    <a:pt x="113022" y="16021"/>
                  </a:cubicBezTo>
                  <a:cubicBezTo>
                    <a:pt x="124249" y="12829"/>
                    <a:pt x="133838" y="12600"/>
                    <a:pt x="144291" y="18573"/>
                  </a:cubicBezTo>
                  <a:cubicBezTo>
                    <a:pt x="173354" y="35220"/>
                    <a:pt x="156124" y="59681"/>
                    <a:pt x="135157" y="73462"/>
                  </a:cubicBezTo>
                  <a:cubicBezTo>
                    <a:pt x="143662" y="76668"/>
                    <a:pt x="152349" y="76547"/>
                    <a:pt x="155813" y="85454"/>
                  </a:cubicBezTo>
                  <a:cubicBezTo>
                    <a:pt x="160013" y="93064"/>
                    <a:pt x="158102" y="102300"/>
                    <a:pt x="154358" y="108757"/>
                  </a:cubicBezTo>
                  <a:cubicBezTo>
                    <a:pt x="144079" y="123492"/>
                    <a:pt x="134308" y="119545"/>
                    <a:pt x="119693" y="117966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68209AC-344A-8BA9-6BF7-D644F18FEAF3}"/>
                </a:ext>
              </a:extLst>
            </p:cNvPr>
            <p:cNvSpPr/>
            <p:nvPr/>
          </p:nvSpPr>
          <p:spPr>
            <a:xfrm flipV="1">
              <a:off x="1402003" y="3676122"/>
              <a:ext cx="43532" cy="39000"/>
            </a:xfrm>
            <a:custGeom>
              <a:avLst/>
              <a:gdLst>
                <a:gd name="connsiteX0" fmla="*/ 2091 w 43532"/>
                <a:gd name="connsiteY0" fmla="*/ 31146 h 39000"/>
                <a:gd name="connsiteX1" fmla="*/ 34088 w 43532"/>
                <a:gd name="connsiteY1" fmla="*/ 2105 h 39000"/>
                <a:gd name="connsiteX2" fmla="*/ 2091 w 43532"/>
                <a:gd name="connsiteY2" fmla="*/ 31146 h 3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32" h="39000">
                  <a:moveTo>
                    <a:pt x="2091" y="31146"/>
                  </a:moveTo>
                  <a:cubicBezTo>
                    <a:pt x="-10545" y="13149"/>
                    <a:pt x="17896" y="-6278"/>
                    <a:pt x="34088" y="2105"/>
                  </a:cubicBezTo>
                  <a:cubicBezTo>
                    <a:pt x="59868" y="15438"/>
                    <a:pt x="19625" y="56129"/>
                    <a:pt x="2091" y="31146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5709BB5-F1EB-E3B8-DAE2-7B9597A9A470}"/>
                </a:ext>
              </a:extLst>
            </p:cNvPr>
            <p:cNvSpPr/>
            <p:nvPr/>
          </p:nvSpPr>
          <p:spPr>
            <a:xfrm flipV="1">
              <a:off x="1158238" y="3547209"/>
              <a:ext cx="61000" cy="53424"/>
            </a:xfrm>
            <a:custGeom>
              <a:avLst/>
              <a:gdLst>
                <a:gd name="connsiteX0" fmla="*/ 51472 w 61000"/>
                <a:gd name="connsiteY0" fmla="*/ 11420 h 53424"/>
                <a:gd name="connsiteX1" fmla="*/ 52583 w 61000"/>
                <a:gd name="connsiteY1" fmla="*/ 42544 h 53424"/>
                <a:gd name="connsiteX2" fmla="*/ 6035 w 61000"/>
                <a:gd name="connsiteY2" fmla="*/ 43876 h 53424"/>
                <a:gd name="connsiteX3" fmla="*/ 53545 w 61000"/>
                <a:gd name="connsiteY3" fmla="*/ 14739 h 5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000" h="53424">
                  <a:moveTo>
                    <a:pt x="51472" y="11420"/>
                  </a:moveTo>
                  <a:cubicBezTo>
                    <a:pt x="62141" y="21016"/>
                    <a:pt x="63666" y="32621"/>
                    <a:pt x="52583" y="42544"/>
                  </a:cubicBezTo>
                  <a:cubicBezTo>
                    <a:pt x="40877" y="55134"/>
                    <a:pt x="18486" y="58121"/>
                    <a:pt x="6035" y="43876"/>
                  </a:cubicBezTo>
                  <a:cubicBezTo>
                    <a:pt x="-22702" y="7470"/>
                    <a:pt x="48333" y="-17385"/>
                    <a:pt x="53545" y="14739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3F6B73A-B4B0-D238-5659-0FAE7C1E9D35}"/>
                </a:ext>
              </a:extLst>
            </p:cNvPr>
            <p:cNvSpPr/>
            <p:nvPr/>
          </p:nvSpPr>
          <p:spPr>
            <a:xfrm flipV="1">
              <a:off x="898776" y="3531692"/>
              <a:ext cx="56385" cy="51263"/>
            </a:xfrm>
            <a:custGeom>
              <a:avLst/>
              <a:gdLst>
                <a:gd name="connsiteX0" fmla="*/ 50104 w 56385"/>
                <a:gd name="connsiteY0" fmla="*/ 12129 h 51263"/>
                <a:gd name="connsiteX1" fmla="*/ 55295 w 56385"/>
                <a:gd name="connsiteY1" fmla="*/ 28737 h 51263"/>
                <a:gd name="connsiteX2" fmla="*/ 42021 w 56385"/>
                <a:gd name="connsiteY2" fmla="*/ 45482 h 51263"/>
                <a:gd name="connsiteX3" fmla="*/ 688 w 56385"/>
                <a:gd name="connsiteY3" fmla="*/ 32392 h 51263"/>
                <a:gd name="connsiteX4" fmla="*/ 25409 w 56385"/>
                <a:gd name="connsiteY4" fmla="*/ 6 h 51263"/>
                <a:gd name="connsiteX5" fmla="*/ 47552 w 56385"/>
                <a:gd name="connsiteY5" fmla="*/ 9982 h 51263"/>
                <a:gd name="connsiteX6" fmla="*/ 55257 w 56385"/>
                <a:gd name="connsiteY6" fmla="*/ 22590 h 5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85" h="51263">
                  <a:moveTo>
                    <a:pt x="50104" y="12129"/>
                  </a:moveTo>
                  <a:cubicBezTo>
                    <a:pt x="54851" y="17888"/>
                    <a:pt x="57057" y="21489"/>
                    <a:pt x="55295" y="28737"/>
                  </a:cubicBezTo>
                  <a:cubicBezTo>
                    <a:pt x="53534" y="35992"/>
                    <a:pt x="49240" y="41085"/>
                    <a:pt x="42021" y="45482"/>
                  </a:cubicBezTo>
                  <a:cubicBezTo>
                    <a:pt x="28720" y="56071"/>
                    <a:pt x="5165" y="51896"/>
                    <a:pt x="688" y="32392"/>
                  </a:cubicBezTo>
                  <a:cubicBezTo>
                    <a:pt x="-4858" y="17231"/>
                    <a:pt x="10213" y="-607"/>
                    <a:pt x="25409" y="6"/>
                  </a:cubicBezTo>
                  <a:cubicBezTo>
                    <a:pt x="34819" y="-787"/>
                    <a:pt x="41719" y="2417"/>
                    <a:pt x="47552" y="9982"/>
                  </a:cubicBezTo>
                  <a:cubicBezTo>
                    <a:pt x="51209" y="13932"/>
                    <a:pt x="51609" y="18625"/>
                    <a:pt x="55257" y="22590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3516B56-9E63-58E3-37E0-7364C5152429}"/>
                </a:ext>
              </a:extLst>
            </p:cNvPr>
            <p:cNvSpPr/>
            <p:nvPr/>
          </p:nvSpPr>
          <p:spPr>
            <a:xfrm flipV="1">
              <a:off x="1176983" y="3715736"/>
              <a:ext cx="88250" cy="87190"/>
            </a:xfrm>
            <a:custGeom>
              <a:avLst/>
              <a:gdLst>
                <a:gd name="connsiteX0" fmla="*/ 87380 w 88250"/>
                <a:gd name="connsiteY0" fmla="*/ 323 h 87190"/>
                <a:gd name="connsiteX1" fmla="*/ 58270 w 88250"/>
                <a:gd name="connsiteY1" fmla="*/ 17296 h 87190"/>
                <a:gd name="connsiteX2" fmla="*/ 43619 w 88250"/>
                <a:gd name="connsiteY2" fmla="*/ 25649 h 87190"/>
                <a:gd name="connsiteX3" fmla="*/ 39631 w 88250"/>
                <a:gd name="connsiteY3" fmla="*/ 27976 h 87190"/>
                <a:gd name="connsiteX4" fmla="*/ 37531 w 88250"/>
                <a:gd name="connsiteY4" fmla="*/ 29202 h 87190"/>
                <a:gd name="connsiteX5" fmla="*/ 35029 w 88250"/>
                <a:gd name="connsiteY5" fmla="*/ 31174 h 87190"/>
                <a:gd name="connsiteX6" fmla="*/ 27197 w 88250"/>
                <a:gd name="connsiteY6" fmla="*/ 37170 h 87190"/>
                <a:gd name="connsiteX7" fmla="*/ 10260 w 88250"/>
                <a:gd name="connsiteY7" fmla="*/ 51510 h 87190"/>
                <a:gd name="connsiteX8" fmla="*/ 2342 w 88250"/>
                <a:gd name="connsiteY8" fmla="*/ 61282 h 87190"/>
                <a:gd name="connsiteX9" fmla="*/ -489 w 88250"/>
                <a:gd name="connsiteY9" fmla="*/ 68205 h 87190"/>
                <a:gd name="connsiteX10" fmla="*/ 690 w 88250"/>
                <a:gd name="connsiteY10" fmla="*/ 77302 h 87190"/>
                <a:gd name="connsiteX11" fmla="*/ 13209 w 88250"/>
                <a:gd name="connsiteY11" fmla="*/ 86048 h 87190"/>
                <a:gd name="connsiteX12" fmla="*/ 19768 w 88250"/>
                <a:gd name="connsiteY12" fmla="*/ 87351 h 87190"/>
                <a:gd name="connsiteX13" fmla="*/ 26306 w 88250"/>
                <a:gd name="connsiteY13" fmla="*/ 87381 h 87190"/>
                <a:gd name="connsiteX14" fmla="*/ 48475 w 88250"/>
                <a:gd name="connsiteY14" fmla="*/ 78824 h 87190"/>
                <a:gd name="connsiteX15" fmla="*/ 73697 w 88250"/>
                <a:gd name="connsiteY15" fmla="*/ 50382 h 87190"/>
                <a:gd name="connsiteX16" fmla="*/ 84856 w 88250"/>
                <a:gd name="connsiteY16" fmla="*/ 18006 h 87190"/>
                <a:gd name="connsiteX17" fmla="*/ 67755 w 88250"/>
                <a:gd name="connsiteY17" fmla="*/ 46548 h 87190"/>
                <a:gd name="connsiteX18" fmla="*/ 43376 w 88250"/>
                <a:gd name="connsiteY18" fmla="*/ 71151 h 87190"/>
                <a:gd name="connsiteX19" fmla="*/ 25590 w 88250"/>
                <a:gd name="connsiteY19" fmla="*/ 77618 h 87190"/>
                <a:gd name="connsiteX20" fmla="*/ 20792 w 88250"/>
                <a:gd name="connsiteY20" fmla="*/ 77527 h 87190"/>
                <a:gd name="connsiteX21" fmla="*/ 16075 w 88250"/>
                <a:gd name="connsiteY21" fmla="*/ 76528 h 87190"/>
                <a:gd name="connsiteX22" fmla="*/ 9499 w 88250"/>
                <a:gd name="connsiteY22" fmla="*/ 72584 h 87190"/>
                <a:gd name="connsiteX23" fmla="*/ 10897 w 88250"/>
                <a:gd name="connsiteY23" fmla="*/ 66346 h 87190"/>
                <a:gd name="connsiteX24" fmla="*/ 17263 w 88250"/>
                <a:gd name="connsiteY24" fmla="*/ 58365 h 87190"/>
                <a:gd name="connsiteX25" fmla="*/ 32906 w 88250"/>
                <a:gd name="connsiteY25" fmla="*/ 44395 h 87190"/>
                <a:gd name="connsiteX26" fmla="*/ 40771 w 88250"/>
                <a:gd name="connsiteY26" fmla="*/ 37822 h 87190"/>
                <a:gd name="connsiteX27" fmla="*/ 41961 w 88250"/>
                <a:gd name="connsiteY27" fmla="*/ 36646 h 87190"/>
                <a:gd name="connsiteX28" fmla="*/ 43927 w 88250"/>
                <a:gd name="connsiteY28" fmla="*/ 35367 h 87190"/>
                <a:gd name="connsiteX29" fmla="*/ 47874 w 88250"/>
                <a:gd name="connsiteY29" fmla="*/ 32767 h 87190"/>
                <a:gd name="connsiteX30" fmla="*/ 62167 w 88250"/>
                <a:gd name="connsiteY30" fmla="*/ 23185 h 87190"/>
                <a:gd name="connsiteX31" fmla="*/ 87380 w 88250"/>
                <a:gd name="connsiteY31" fmla="*/ 323 h 8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8250" h="87190">
                  <a:moveTo>
                    <a:pt x="87380" y="323"/>
                  </a:moveTo>
                  <a:cubicBezTo>
                    <a:pt x="86372" y="-891"/>
                    <a:pt x="75690" y="6372"/>
                    <a:pt x="58270" y="17296"/>
                  </a:cubicBezTo>
                  <a:cubicBezTo>
                    <a:pt x="53790" y="19848"/>
                    <a:pt x="48884" y="22646"/>
                    <a:pt x="43619" y="25649"/>
                  </a:cubicBezTo>
                  <a:cubicBezTo>
                    <a:pt x="42313" y="26413"/>
                    <a:pt x="40981" y="27185"/>
                    <a:pt x="39631" y="27976"/>
                  </a:cubicBezTo>
                  <a:lnTo>
                    <a:pt x="37531" y="29202"/>
                  </a:lnTo>
                  <a:cubicBezTo>
                    <a:pt x="35725" y="30348"/>
                    <a:pt x="35696" y="30742"/>
                    <a:pt x="35029" y="31174"/>
                  </a:cubicBezTo>
                  <a:cubicBezTo>
                    <a:pt x="32488" y="33114"/>
                    <a:pt x="29877" y="35115"/>
                    <a:pt x="27197" y="37170"/>
                  </a:cubicBezTo>
                  <a:cubicBezTo>
                    <a:pt x="21680" y="41378"/>
                    <a:pt x="15859" y="45926"/>
                    <a:pt x="10260" y="51510"/>
                  </a:cubicBezTo>
                  <a:cubicBezTo>
                    <a:pt x="7486" y="54347"/>
                    <a:pt x="4711" y="57388"/>
                    <a:pt x="2342" y="61282"/>
                  </a:cubicBezTo>
                  <a:cubicBezTo>
                    <a:pt x="1173" y="63239"/>
                    <a:pt x="106" y="65484"/>
                    <a:pt x="-489" y="68205"/>
                  </a:cubicBezTo>
                  <a:cubicBezTo>
                    <a:pt x="-1111" y="70843"/>
                    <a:pt x="-945" y="74420"/>
                    <a:pt x="690" y="77302"/>
                  </a:cubicBezTo>
                  <a:cubicBezTo>
                    <a:pt x="4148" y="82987"/>
                    <a:pt x="9040" y="84722"/>
                    <a:pt x="13209" y="86048"/>
                  </a:cubicBezTo>
                  <a:cubicBezTo>
                    <a:pt x="15412" y="86487"/>
                    <a:pt x="17600" y="86919"/>
                    <a:pt x="19768" y="87351"/>
                  </a:cubicBezTo>
                  <a:cubicBezTo>
                    <a:pt x="21968" y="87360"/>
                    <a:pt x="24144" y="87375"/>
                    <a:pt x="26306" y="87381"/>
                  </a:cubicBezTo>
                  <a:cubicBezTo>
                    <a:pt x="34955" y="86631"/>
                    <a:pt x="42411" y="82993"/>
                    <a:pt x="48475" y="78824"/>
                  </a:cubicBezTo>
                  <a:cubicBezTo>
                    <a:pt x="60728" y="70310"/>
                    <a:pt x="68134" y="59455"/>
                    <a:pt x="73697" y="50382"/>
                  </a:cubicBezTo>
                  <a:cubicBezTo>
                    <a:pt x="84545" y="31781"/>
                    <a:pt x="85993" y="18166"/>
                    <a:pt x="84856" y="18006"/>
                  </a:cubicBezTo>
                  <a:cubicBezTo>
                    <a:pt x="83325" y="17553"/>
                    <a:pt x="79516" y="29931"/>
                    <a:pt x="67755" y="46548"/>
                  </a:cubicBezTo>
                  <a:cubicBezTo>
                    <a:pt x="61829" y="54629"/>
                    <a:pt x="54157" y="64314"/>
                    <a:pt x="43376" y="71151"/>
                  </a:cubicBezTo>
                  <a:cubicBezTo>
                    <a:pt x="38052" y="74542"/>
                    <a:pt x="31976" y="77186"/>
                    <a:pt x="25590" y="77618"/>
                  </a:cubicBezTo>
                  <a:cubicBezTo>
                    <a:pt x="24008" y="77589"/>
                    <a:pt x="22406" y="77559"/>
                    <a:pt x="20792" y="77527"/>
                  </a:cubicBezTo>
                  <a:lnTo>
                    <a:pt x="16075" y="76528"/>
                  </a:lnTo>
                  <a:cubicBezTo>
                    <a:pt x="12972" y="75717"/>
                    <a:pt x="10114" y="73890"/>
                    <a:pt x="9499" y="72584"/>
                  </a:cubicBezTo>
                  <a:cubicBezTo>
                    <a:pt x="8756" y="71646"/>
                    <a:pt x="9247" y="69153"/>
                    <a:pt x="10897" y="66346"/>
                  </a:cubicBezTo>
                  <a:cubicBezTo>
                    <a:pt x="12514" y="63603"/>
                    <a:pt x="14847" y="60897"/>
                    <a:pt x="17263" y="58365"/>
                  </a:cubicBezTo>
                  <a:cubicBezTo>
                    <a:pt x="22175" y="53264"/>
                    <a:pt x="27638" y="48722"/>
                    <a:pt x="32906" y="44395"/>
                  </a:cubicBezTo>
                  <a:cubicBezTo>
                    <a:pt x="35559" y="42204"/>
                    <a:pt x="38147" y="40158"/>
                    <a:pt x="40771" y="37822"/>
                  </a:cubicBezTo>
                  <a:cubicBezTo>
                    <a:pt x="41407" y="37262"/>
                    <a:pt x="42381" y="36329"/>
                    <a:pt x="41961" y="36646"/>
                  </a:cubicBezTo>
                  <a:lnTo>
                    <a:pt x="43927" y="35367"/>
                  </a:lnTo>
                  <a:cubicBezTo>
                    <a:pt x="45263" y="34479"/>
                    <a:pt x="46577" y="33614"/>
                    <a:pt x="47874" y="32767"/>
                  </a:cubicBezTo>
                  <a:cubicBezTo>
                    <a:pt x="53008" y="29324"/>
                    <a:pt x="57797" y="26119"/>
                    <a:pt x="62167" y="23185"/>
                  </a:cubicBezTo>
                  <a:cubicBezTo>
                    <a:pt x="78989" y="10488"/>
                    <a:pt x="88169" y="1208"/>
                    <a:pt x="87380" y="323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14AC15F-C229-A48E-6EDC-7B6472384B93}"/>
                </a:ext>
              </a:extLst>
            </p:cNvPr>
            <p:cNvSpPr/>
            <p:nvPr/>
          </p:nvSpPr>
          <p:spPr>
            <a:xfrm flipV="1">
              <a:off x="1244430" y="3706736"/>
              <a:ext cx="19809" cy="101115"/>
            </a:xfrm>
            <a:custGeom>
              <a:avLst/>
              <a:gdLst>
                <a:gd name="connsiteX0" fmla="*/ 14839 w 19809"/>
                <a:gd name="connsiteY0" fmla="*/ 188 h 101115"/>
                <a:gd name="connsiteX1" fmla="*/ 7980 w 19809"/>
                <a:gd name="connsiteY1" fmla="*/ 51106 h 101115"/>
                <a:gd name="connsiteX2" fmla="*/ 1862 w 19809"/>
                <a:gd name="connsiteY2" fmla="*/ 86087 h 101115"/>
                <a:gd name="connsiteX3" fmla="*/ -326 w 19809"/>
                <a:gd name="connsiteY3" fmla="*/ 101257 h 101115"/>
                <a:gd name="connsiteX4" fmla="*/ 8551 w 19809"/>
                <a:gd name="connsiteY4" fmla="*/ 88347 h 101115"/>
                <a:gd name="connsiteX5" fmla="*/ 17909 w 19809"/>
                <a:gd name="connsiteY5" fmla="*/ 52234 h 101115"/>
                <a:gd name="connsiteX6" fmla="*/ 14839 w 19809"/>
                <a:gd name="connsiteY6" fmla="*/ 188 h 101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09" h="101115">
                  <a:moveTo>
                    <a:pt x="14839" y="188"/>
                  </a:moveTo>
                  <a:cubicBezTo>
                    <a:pt x="11821" y="152"/>
                    <a:pt x="10633" y="23423"/>
                    <a:pt x="7980" y="51106"/>
                  </a:cubicBezTo>
                  <a:cubicBezTo>
                    <a:pt x="6369" y="64931"/>
                    <a:pt x="3873" y="77143"/>
                    <a:pt x="1862" y="86087"/>
                  </a:cubicBezTo>
                  <a:cubicBezTo>
                    <a:pt x="-406" y="94906"/>
                    <a:pt x="-1634" y="100642"/>
                    <a:pt x="-326" y="101257"/>
                  </a:cubicBezTo>
                  <a:cubicBezTo>
                    <a:pt x="856" y="101826"/>
                    <a:pt x="4412" y="97041"/>
                    <a:pt x="8551" y="88347"/>
                  </a:cubicBezTo>
                  <a:cubicBezTo>
                    <a:pt x="12428" y="79591"/>
                    <a:pt x="16234" y="66728"/>
                    <a:pt x="17909" y="52234"/>
                  </a:cubicBezTo>
                  <a:cubicBezTo>
                    <a:pt x="20676" y="23204"/>
                    <a:pt x="17318" y="188"/>
                    <a:pt x="14839" y="188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026F152-2DD9-0754-E14E-40077B58BB3A}"/>
                </a:ext>
              </a:extLst>
            </p:cNvPr>
            <p:cNvSpPr/>
            <p:nvPr/>
          </p:nvSpPr>
          <p:spPr>
            <a:xfrm flipV="1">
              <a:off x="1693618" y="3838366"/>
              <a:ext cx="147383" cy="61056"/>
            </a:xfrm>
            <a:custGeom>
              <a:avLst/>
              <a:gdLst>
                <a:gd name="connsiteX0" fmla="*/ 145245 w 147383"/>
                <a:gd name="connsiteY0" fmla="*/ 13590 h 61056"/>
                <a:gd name="connsiteX1" fmla="*/ 141539 w 147383"/>
                <a:gd name="connsiteY1" fmla="*/ 19246 h 61056"/>
                <a:gd name="connsiteX2" fmla="*/ 123801 w 147383"/>
                <a:gd name="connsiteY2" fmla="*/ 23051 h 61056"/>
                <a:gd name="connsiteX3" fmla="*/ 109921 w 147383"/>
                <a:gd name="connsiteY3" fmla="*/ 21938 h 61056"/>
                <a:gd name="connsiteX4" fmla="*/ 102189 w 147383"/>
                <a:gd name="connsiteY4" fmla="*/ 21141 h 61056"/>
                <a:gd name="connsiteX5" fmla="*/ 94147 w 147383"/>
                <a:gd name="connsiteY5" fmla="*/ 19382 h 61056"/>
                <a:gd name="connsiteX6" fmla="*/ 58792 w 147383"/>
                <a:gd name="connsiteY6" fmla="*/ 6617 h 61056"/>
                <a:gd name="connsiteX7" fmla="*/ 44428 w 147383"/>
                <a:gd name="connsiteY7" fmla="*/ 354 h 61056"/>
                <a:gd name="connsiteX8" fmla="*/ 52637 w 147383"/>
                <a:gd name="connsiteY8" fmla="*/ 13576 h 61056"/>
                <a:gd name="connsiteX9" fmla="*/ 73066 w 147383"/>
                <a:gd name="connsiteY9" fmla="*/ 34733 h 61056"/>
                <a:gd name="connsiteX10" fmla="*/ 79077 w 147383"/>
                <a:gd name="connsiteY10" fmla="*/ 43207 h 61056"/>
                <a:gd name="connsiteX11" fmla="*/ 78698 w 147383"/>
                <a:gd name="connsiteY11" fmla="*/ 49626 h 61056"/>
                <a:gd name="connsiteX12" fmla="*/ 70678 w 147383"/>
                <a:gd name="connsiteY12" fmla="*/ 51865 h 61056"/>
                <a:gd name="connsiteX13" fmla="*/ 60126 w 147383"/>
                <a:gd name="connsiteY13" fmla="*/ 51098 h 61056"/>
                <a:gd name="connsiteX14" fmla="*/ 24696 w 147383"/>
                <a:gd name="connsiteY14" fmla="*/ 38066 h 61056"/>
                <a:gd name="connsiteX15" fmla="*/ -1297 w 147383"/>
                <a:gd name="connsiteY15" fmla="*/ 13590 h 61056"/>
                <a:gd name="connsiteX16" fmla="*/ 2175 w 147383"/>
                <a:gd name="connsiteY16" fmla="*/ 23128 h 61056"/>
                <a:gd name="connsiteX17" fmla="*/ 20610 w 147383"/>
                <a:gd name="connsiteY17" fmla="*/ 43838 h 61056"/>
                <a:gd name="connsiteX18" fmla="*/ 58550 w 147383"/>
                <a:gd name="connsiteY18" fmla="*/ 60165 h 61056"/>
                <a:gd name="connsiteX19" fmla="*/ 70921 w 147383"/>
                <a:gd name="connsiteY19" fmla="*/ 61408 h 61056"/>
                <a:gd name="connsiteX20" fmla="*/ 85399 w 147383"/>
                <a:gd name="connsiteY20" fmla="*/ 56768 h 61056"/>
                <a:gd name="connsiteX21" fmla="*/ 89538 w 147383"/>
                <a:gd name="connsiteY21" fmla="*/ 48354 h 61056"/>
                <a:gd name="connsiteX22" fmla="*/ 88507 w 147383"/>
                <a:gd name="connsiteY22" fmla="*/ 40048 h 61056"/>
                <a:gd name="connsiteX23" fmla="*/ 80093 w 147383"/>
                <a:gd name="connsiteY23" fmla="*/ 27629 h 61056"/>
                <a:gd name="connsiteX24" fmla="*/ 60990 w 147383"/>
                <a:gd name="connsiteY24" fmla="*/ 8557 h 61056"/>
                <a:gd name="connsiteX25" fmla="*/ 54835 w 147383"/>
                <a:gd name="connsiteY25" fmla="*/ 15509 h 61056"/>
                <a:gd name="connsiteX26" fmla="*/ 92456 w 147383"/>
                <a:gd name="connsiteY26" fmla="*/ 27668 h 61056"/>
                <a:gd name="connsiteX27" fmla="*/ 101189 w 147383"/>
                <a:gd name="connsiteY27" fmla="*/ 29056 h 61056"/>
                <a:gd name="connsiteX28" fmla="*/ 109406 w 147383"/>
                <a:gd name="connsiteY28" fmla="*/ 29382 h 61056"/>
                <a:gd name="connsiteX29" fmla="*/ 123983 w 147383"/>
                <a:gd name="connsiteY29" fmla="*/ 29313 h 61056"/>
                <a:gd name="connsiteX30" fmla="*/ 144093 w 147383"/>
                <a:gd name="connsiteY30" fmla="*/ 21452 h 61056"/>
                <a:gd name="connsiteX31" fmla="*/ 145928 w 147383"/>
                <a:gd name="connsiteY31" fmla="*/ 15607 h 61056"/>
                <a:gd name="connsiteX32" fmla="*/ 145245 w 147383"/>
                <a:gd name="connsiteY32" fmla="*/ 13590 h 6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7383" h="61056">
                  <a:moveTo>
                    <a:pt x="145245" y="13590"/>
                  </a:moveTo>
                  <a:cubicBezTo>
                    <a:pt x="144434" y="13455"/>
                    <a:pt x="144578" y="16534"/>
                    <a:pt x="141539" y="19246"/>
                  </a:cubicBezTo>
                  <a:cubicBezTo>
                    <a:pt x="138635" y="22020"/>
                    <a:pt x="132139" y="23333"/>
                    <a:pt x="123801" y="23051"/>
                  </a:cubicBezTo>
                  <a:cubicBezTo>
                    <a:pt x="119579" y="23045"/>
                    <a:pt x="114917" y="22323"/>
                    <a:pt x="109921" y="21938"/>
                  </a:cubicBezTo>
                  <a:cubicBezTo>
                    <a:pt x="107435" y="21657"/>
                    <a:pt x="104820" y="21612"/>
                    <a:pt x="102189" y="21141"/>
                  </a:cubicBezTo>
                  <a:cubicBezTo>
                    <a:pt x="99589" y="20573"/>
                    <a:pt x="96906" y="19990"/>
                    <a:pt x="94147" y="19382"/>
                  </a:cubicBezTo>
                  <a:cubicBezTo>
                    <a:pt x="83087" y="17185"/>
                    <a:pt x="71383" y="12089"/>
                    <a:pt x="58792" y="6617"/>
                  </a:cubicBezTo>
                  <a:lnTo>
                    <a:pt x="44428" y="354"/>
                  </a:lnTo>
                  <a:lnTo>
                    <a:pt x="52637" y="13576"/>
                  </a:lnTo>
                  <a:cubicBezTo>
                    <a:pt x="58246" y="22581"/>
                    <a:pt x="66577" y="28358"/>
                    <a:pt x="73066" y="34733"/>
                  </a:cubicBezTo>
                  <a:cubicBezTo>
                    <a:pt x="75689" y="37546"/>
                    <a:pt x="78342" y="40480"/>
                    <a:pt x="79077" y="43207"/>
                  </a:cubicBezTo>
                  <a:cubicBezTo>
                    <a:pt x="80388" y="45976"/>
                    <a:pt x="79668" y="48658"/>
                    <a:pt x="78698" y="49626"/>
                  </a:cubicBezTo>
                  <a:cubicBezTo>
                    <a:pt x="77394" y="50909"/>
                    <a:pt x="74059" y="51788"/>
                    <a:pt x="70678" y="51865"/>
                  </a:cubicBezTo>
                  <a:cubicBezTo>
                    <a:pt x="67244" y="52001"/>
                    <a:pt x="63636" y="51637"/>
                    <a:pt x="60126" y="51098"/>
                  </a:cubicBezTo>
                  <a:cubicBezTo>
                    <a:pt x="45800" y="48765"/>
                    <a:pt x="33785" y="44149"/>
                    <a:pt x="24696" y="38066"/>
                  </a:cubicBezTo>
                  <a:cubicBezTo>
                    <a:pt x="6344" y="26000"/>
                    <a:pt x="257" y="12607"/>
                    <a:pt x="-1297" y="13590"/>
                  </a:cubicBezTo>
                  <a:cubicBezTo>
                    <a:pt x="-1858" y="13848"/>
                    <a:pt x="-887" y="17337"/>
                    <a:pt x="2175" y="23128"/>
                  </a:cubicBezTo>
                  <a:cubicBezTo>
                    <a:pt x="5397" y="28799"/>
                    <a:pt x="11211" y="36568"/>
                    <a:pt x="20610" y="43838"/>
                  </a:cubicBezTo>
                  <a:cubicBezTo>
                    <a:pt x="29858" y="51205"/>
                    <a:pt x="43306" y="57207"/>
                    <a:pt x="58550" y="60165"/>
                  </a:cubicBezTo>
                  <a:cubicBezTo>
                    <a:pt x="62431" y="60894"/>
                    <a:pt x="66494" y="61453"/>
                    <a:pt x="70921" y="61408"/>
                  </a:cubicBezTo>
                  <a:cubicBezTo>
                    <a:pt x="75241" y="61219"/>
                    <a:pt x="80441" y="60953"/>
                    <a:pt x="85399" y="56768"/>
                  </a:cubicBezTo>
                  <a:cubicBezTo>
                    <a:pt x="87719" y="54533"/>
                    <a:pt x="89295" y="51288"/>
                    <a:pt x="89538" y="48354"/>
                  </a:cubicBezTo>
                  <a:cubicBezTo>
                    <a:pt x="89902" y="45407"/>
                    <a:pt x="89568" y="42608"/>
                    <a:pt x="88507" y="40048"/>
                  </a:cubicBezTo>
                  <a:cubicBezTo>
                    <a:pt x="86763" y="34611"/>
                    <a:pt x="83276" y="31102"/>
                    <a:pt x="80093" y="27629"/>
                  </a:cubicBezTo>
                  <a:cubicBezTo>
                    <a:pt x="72641" y="20496"/>
                    <a:pt x="65114" y="15068"/>
                    <a:pt x="60990" y="8557"/>
                  </a:cubicBezTo>
                  <a:cubicBezTo>
                    <a:pt x="58906" y="10917"/>
                    <a:pt x="56821" y="13274"/>
                    <a:pt x="54835" y="15509"/>
                  </a:cubicBezTo>
                  <a:cubicBezTo>
                    <a:pt x="67805" y="20883"/>
                    <a:pt x="80381" y="25864"/>
                    <a:pt x="92456" y="27668"/>
                  </a:cubicBezTo>
                  <a:cubicBezTo>
                    <a:pt x="95458" y="28138"/>
                    <a:pt x="98369" y="28609"/>
                    <a:pt x="101189" y="29056"/>
                  </a:cubicBezTo>
                  <a:cubicBezTo>
                    <a:pt x="104009" y="29388"/>
                    <a:pt x="106760" y="29266"/>
                    <a:pt x="109406" y="29382"/>
                  </a:cubicBezTo>
                  <a:cubicBezTo>
                    <a:pt x="114697" y="29411"/>
                    <a:pt x="119541" y="29728"/>
                    <a:pt x="123983" y="29313"/>
                  </a:cubicBezTo>
                  <a:cubicBezTo>
                    <a:pt x="132821" y="28745"/>
                    <a:pt x="140758" y="26296"/>
                    <a:pt x="144093" y="21452"/>
                  </a:cubicBezTo>
                  <a:cubicBezTo>
                    <a:pt x="145768" y="19178"/>
                    <a:pt x="145988" y="16933"/>
                    <a:pt x="145928" y="15607"/>
                  </a:cubicBezTo>
                  <a:cubicBezTo>
                    <a:pt x="145776" y="14227"/>
                    <a:pt x="145541" y="13590"/>
                    <a:pt x="145245" y="13590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E9CFBD4-F89B-7E26-2F05-90E1BC8F9930}"/>
                </a:ext>
              </a:extLst>
            </p:cNvPr>
            <p:cNvSpPr/>
            <p:nvPr/>
          </p:nvSpPr>
          <p:spPr>
            <a:xfrm flipV="1">
              <a:off x="5763291" y="3749725"/>
              <a:ext cx="133575" cy="122367"/>
            </a:xfrm>
            <a:custGeom>
              <a:avLst/>
              <a:gdLst>
                <a:gd name="connsiteX0" fmla="*/ 6425 w 133575"/>
                <a:gd name="connsiteY0" fmla="*/ 96286 h 122367"/>
                <a:gd name="connsiteX1" fmla="*/ 21904 w 133575"/>
                <a:gd name="connsiteY1" fmla="*/ 119634 h 122367"/>
                <a:gd name="connsiteX2" fmla="*/ 62678 w 133575"/>
                <a:gd name="connsiteY2" fmla="*/ 104639 h 122367"/>
                <a:gd name="connsiteX3" fmla="*/ 85070 w 133575"/>
                <a:gd name="connsiteY3" fmla="*/ 116875 h 122367"/>
                <a:gd name="connsiteX4" fmla="*/ 113420 w 133575"/>
                <a:gd name="connsiteY4" fmla="*/ 105951 h 122367"/>
                <a:gd name="connsiteX5" fmla="*/ 106651 w 133575"/>
                <a:gd name="connsiteY5" fmla="*/ 62986 h 122367"/>
                <a:gd name="connsiteX6" fmla="*/ 122714 w 133575"/>
                <a:gd name="connsiteY6" fmla="*/ 21970 h 122367"/>
                <a:gd name="connsiteX7" fmla="*/ 75534 w 133575"/>
                <a:gd name="connsiteY7" fmla="*/ 10736 h 122367"/>
                <a:gd name="connsiteX8" fmla="*/ 56091 w 133575"/>
                <a:gd name="connsiteY8" fmla="*/ 455 h 122367"/>
                <a:gd name="connsiteX9" fmla="*/ 34206 w 133575"/>
                <a:gd name="connsiteY9" fmla="*/ 10547 h 122367"/>
                <a:gd name="connsiteX10" fmla="*/ 25292 w 133575"/>
                <a:gd name="connsiteY10" fmla="*/ 51631 h 122367"/>
                <a:gd name="connsiteX11" fmla="*/ 14626 w 133575"/>
                <a:gd name="connsiteY11" fmla="*/ 54328 h 122367"/>
                <a:gd name="connsiteX12" fmla="*/ 5341 w 133575"/>
                <a:gd name="connsiteY12" fmla="*/ 58787 h 122367"/>
                <a:gd name="connsiteX13" fmla="*/ -5446 w 133575"/>
                <a:gd name="connsiteY13" fmla="*/ 75781 h 122367"/>
                <a:gd name="connsiteX14" fmla="*/ 3264 w 133575"/>
                <a:gd name="connsiteY14" fmla="*/ 95922 h 12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5" h="122367">
                  <a:moveTo>
                    <a:pt x="6425" y="96286"/>
                  </a:moveTo>
                  <a:cubicBezTo>
                    <a:pt x="8426" y="106079"/>
                    <a:pt x="12193" y="114485"/>
                    <a:pt x="21904" y="119634"/>
                  </a:cubicBezTo>
                  <a:cubicBezTo>
                    <a:pt x="38406" y="127973"/>
                    <a:pt x="51573" y="117623"/>
                    <a:pt x="62678" y="104639"/>
                  </a:cubicBezTo>
                  <a:cubicBezTo>
                    <a:pt x="68886" y="112536"/>
                    <a:pt x="74594" y="117997"/>
                    <a:pt x="85070" y="116875"/>
                  </a:cubicBezTo>
                  <a:cubicBezTo>
                    <a:pt x="94667" y="116419"/>
                    <a:pt x="104824" y="111278"/>
                    <a:pt x="113420" y="105951"/>
                  </a:cubicBezTo>
                  <a:cubicBezTo>
                    <a:pt x="132363" y="93897"/>
                    <a:pt x="122274" y="72020"/>
                    <a:pt x="106651" y="62986"/>
                  </a:cubicBezTo>
                  <a:cubicBezTo>
                    <a:pt x="127277" y="56718"/>
                    <a:pt x="132493" y="39843"/>
                    <a:pt x="122714" y="21970"/>
                  </a:cubicBezTo>
                  <a:cubicBezTo>
                    <a:pt x="111541" y="2336"/>
                    <a:pt x="93098" y="-3068"/>
                    <a:pt x="75534" y="10736"/>
                  </a:cubicBezTo>
                  <a:cubicBezTo>
                    <a:pt x="68257" y="5095"/>
                    <a:pt x="64990" y="-872"/>
                    <a:pt x="56091" y="455"/>
                  </a:cubicBezTo>
                  <a:cubicBezTo>
                    <a:pt x="48056" y="1076"/>
                    <a:pt x="40354" y="5725"/>
                    <a:pt x="34206" y="10547"/>
                  </a:cubicBezTo>
                  <a:cubicBezTo>
                    <a:pt x="21206" y="19337"/>
                    <a:pt x="17386" y="37963"/>
                    <a:pt x="25292" y="51631"/>
                  </a:cubicBezTo>
                  <a:cubicBezTo>
                    <a:pt x="22654" y="53700"/>
                    <a:pt x="17954" y="53138"/>
                    <a:pt x="14626" y="54328"/>
                  </a:cubicBezTo>
                  <a:cubicBezTo>
                    <a:pt x="11306" y="55527"/>
                    <a:pt x="7986" y="56709"/>
                    <a:pt x="5341" y="58787"/>
                  </a:cubicBezTo>
                  <a:cubicBezTo>
                    <a:pt x="-800" y="63614"/>
                    <a:pt x="-4499" y="67958"/>
                    <a:pt x="-5446" y="75781"/>
                  </a:cubicBezTo>
                  <a:cubicBezTo>
                    <a:pt x="-7076" y="82749"/>
                    <a:pt x="-6121" y="94800"/>
                    <a:pt x="3264" y="95922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E03D20E-EF4A-6C27-727B-2E3FFCC4239D}"/>
                </a:ext>
              </a:extLst>
            </p:cNvPr>
            <p:cNvSpPr/>
            <p:nvPr/>
          </p:nvSpPr>
          <p:spPr>
            <a:xfrm flipV="1">
              <a:off x="5816743" y="3789398"/>
              <a:ext cx="40845" cy="38325"/>
            </a:xfrm>
            <a:custGeom>
              <a:avLst/>
              <a:gdLst>
                <a:gd name="connsiteX0" fmla="*/ -5708 w 40845"/>
                <a:gd name="connsiteY0" fmla="*/ 20379 h 38325"/>
                <a:gd name="connsiteX1" fmla="*/ -2486 w 40845"/>
                <a:gd name="connsiteY1" fmla="*/ 33003 h 38325"/>
                <a:gd name="connsiteX2" fmla="*/ 12545 w 40845"/>
                <a:gd name="connsiteY2" fmla="*/ 38460 h 38325"/>
                <a:gd name="connsiteX3" fmla="*/ 33740 w 40845"/>
                <a:gd name="connsiteY3" fmla="*/ 13868 h 38325"/>
                <a:gd name="connsiteX4" fmla="*/ 5253 w 40845"/>
                <a:gd name="connsiteY4" fmla="*/ 2960 h 38325"/>
                <a:gd name="connsiteX5" fmla="*/ -4927 w 40845"/>
                <a:gd name="connsiteY5" fmla="*/ 18007 h 38325"/>
                <a:gd name="connsiteX6" fmla="*/ -4889 w 40845"/>
                <a:gd name="connsiteY6" fmla="*/ 29059 h 3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45" h="38325">
                  <a:moveTo>
                    <a:pt x="-5708" y="20379"/>
                  </a:moveTo>
                  <a:cubicBezTo>
                    <a:pt x="-6474" y="25913"/>
                    <a:pt x="-6459" y="29076"/>
                    <a:pt x="-2486" y="33003"/>
                  </a:cubicBezTo>
                  <a:cubicBezTo>
                    <a:pt x="1478" y="36928"/>
                    <a:pt x="6223" y="38480"/>
                    <a:pt x="12545" y="38460"/>
                  </a:cubicBezTo>
                  <a:cubicBezTo>
                    <a:pt x="25182" y="39976"/>
                    <a:pt x="38553" y="28043"/>
                    <a:pt x="33740" y="13868"/>
                  </a:cubicBezTo>
                  <a:cubicBezTo>
                    <a:pt x="31314" y="2036"/>
                    <a:pt x="14698" y="-3415"/>
                    <a:pt x="5253" y="2960"/>
                  </a:cubicBezTo>
                  <a:cubicBezTo>
                    <a:pt x="-1039" y="6146"/>
                    <a:pt x="-4185" y="10898"/>
                    <a:pt x="-4927" y="18007"/>
                  </a:cubicBezTo>
                  <a:cubicBezTo>
                    <a:pt x="-5701" y="21963"/>
                    <a:pt x="-4101" y="25126"/>
                    <a:pt x="-4889" y="29059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0FD06D2-CEC7-DD4E-DD05-37BB86376849}"/>
                </a:ext>
              </a:extLst>
            </p:cNvPr>
            <p:cNvSpPr/>
            <p:nvPr/>
          </p:nvSpPr>
          <p:spPr>
            <a:xfrm flipV="1">
              <a:off x="5491886" y="3353236"/>
              <a:ext cx="160754" cy="171469"/>
            </a:xfrm>
            <a:custGeom>
              <a:avLst/>
              <a:gdLst>
                <a:gd name="connsiteX0" fmla="*/ 35501 w 160754"/>
                <a:gd name="connsiteY0" fmla="*/ 116838 h 171469"/>
                <a:gd name="connsiteX1" fmla="*/ 67498 w 160754"/>
                <a:gd name="connsiteY1" fmla="*/ 168982 h 171469"/>
                <a:gd name="connsiteX2" fmla="*/ 100033 w 160754"/>
                <a:gd name="connsiteY2" fmla="*/ 165630 h 171469"/>
                <a:gd name="connsiteX3" fmla="*/ 105172 w 160754"/>
                <a:gd name="connsiteY3" fmla="*/ 129890 h 171469"/>
                <a:gd name="connsiteX4" fmla="*/ 123304 w 160754"/>
                <a:gd name="connsiteY4" fmla="*/ 131421 h 171469"/>
                <a:gd name="connsiteX5" fmla="*/ 136433 w 160754"/>
                <a:gd name="connsiteY5" fmla="*/ 127276 h 171469"/>
                <a:gd name="connsiteX6" fmla="*/ 154952 w 160754"/>
                <a:gd name="connsiteY6" fmla="*/ 102707 h 171469"/>
                <a:gd name="connsiteX7" fmla="*/ 148675 w 160754"/>
                <a:gd name="connsiteY7" fmla="*/ 77032 h 171469"/>
                <a:gd name="connsiteX8" fmla="*/ 124873 w 160754"/>
                <a:gd name="connsiteY8" fmla="*/ 59802 h 171469"/>
                <a:gd name="connsiteX9" fmla="*/ 134364 w 160754"/>
                <a:gd name="connsiteY9" fmla="*/ 40603 h 171469"/>
                <a:gd name="connsiteX10" fmla="*/ 130119 w 160754"/>
                <a:gd name="connsiteY10" fmla="*/ 22712 h 171469"/>
                <a:gd name="connsiteX11" fmla="*/ 96364 w 160754"/>
                <a:gd name="connsiteY11" fmla="*/ 963 h 171469"/>
                <a:gd name="connsiteX12" fmla="*/ 60342 w 160754"/>
                <a:gd name="connsiteY12" fmla="*/ 9387 h 171469"/>
                <a:gd name="connsiteX13" fmla="*/ 55354 w 160754"/>
                <a:gd name="connsiteY13" fmla="*/ 17935 h 171469"/>
                <a:gd name="connsiteX14" fmla="*/ 40883 w 160754"/>
                <a:gd name="connsiteY14" fmla="*/ 15647 h 171469"/>
                <a:gd name="connsiteX15" fmla="*/ 9615 w 160754"/>
                <a:gd name="connsiteY15" fmla="*/ 18202 h 171469"/>
                <a:gd name="connsiteX16" fmla="*/ 18749 w 160754"/>
                <a:gd name="connsiteY16" fmla="*/ 73091 h 171469"/>
                <a:gd name="connsiteX17" fmla="*/ -1900 w 160754"/>
                <a:gd name="connsiteY17" fmla="*/ 85075 h 171469"/>
                <a:gd name="connsiteX18" fmla="*/ -452 w 160754"/>
                <a:gd name="connsiteY18" fmla="*/ 108378 h 171469"/>
                <a:gd name="connsiteX19" fmla="*/ 34213 w 160754"/>
                <a:gd name="connsiteY19" fmla="*/ 117587 h 17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0754" h="171469">
                  <a:moveTo>
                    <a:pt x="35501" y="116838"/>
                  </a:moveTo>
                  <a:cubicBezTo>
                    <a:pt x="36199" y="138850"/>
                    <a:pt x="45606" y="160984"/>
                    <a:pt x="67498" y="168982"/>
                  </a:cubicBezTo>
                  <a:cubicBezTo>
                    <a:pt x="76405" y="172452"/>
                    <a:pt x="91755" y="172156"/>
                    <a:pt x="100033" y="165630"/>
                  </a:cubicBezTo>
                  <a:cubicBezTo>
                    <a:pt x="108856" y="157058"/>
                    <a:pt x="107833" y="140405"/>
                    <a:pt x="105172" y="129890"/>
                  </a:cubicBezTo>
                  <a:cubicBezTo>
                    <a:pt x="111820" y="129457"/>
                    <a:pt x="116656" y="131838"/>
                    <a:pt x="123304" y="131421"/>
                  </a:cubicBezTo>
                  <a:cubicBezTo>
                    <a:pt x="127928" y="130450"/>
                    <a:pt x="131809" y="128214"/>
                    <a:pt x="136433" y="127276"/>
                  </a:cubicBezTo>
                  <a:cubicBezTo>
                    <a:pt x="145454" y="122029"/>
                    <a:pt x="154285" y="113456"/>
                    <a:pt x="154952" y="102707"/>
                  </a:cubicBezTo>
                  <a:cubicBezTo>
                    <a:pt x="155073" y="94019"/>
                    <a:pt x="153170" y="84778"/>
                    <a:pt x="148675" y="77032"/>
                  </a:cubicBezTo>
                  <a:cubicBezTo>
                    <a:pt x="142134" y="68738"/>
                    <a:pt x="132688" y="67338"/>
                    <a:pt x="124873" y="59802"/>
                  </a:cubicBezTo>
                  <a:cubicBezTo>
                    <a:pt x="126412" y="61288"/>
                    <a:pt x="134129" y="42746"/>
                    <a:pt x="134364" y="40603"/>
                  </a:cubicBezTo>
                  <a:cubicBezTo>
                    <a:pt x="135069" y="34212"/>
                    <a:pt x="133401" y="28169"/>
                    <a:pt x="130119" y="22712"/>
                  </a:cubicBezTo>
                  <a:cubicBezTo>
                    <a:pt x="123122" y="11099"/>
                    <a:pt x="109280" y="3731"/>
                    <a:pt x="96364" y="963"/>
                  </a:cubicBezTo>
                  <a:cubicBezTo>
                    <a:pt x="84038" y="-1676"/>
                    <a:pt x="69203" y="-704"/>
                    <a:pt x="60342" y="9387"/>
                  </a:cubicBezTo>
                  <a:cubicBezTo>
                    <a:pt x="58811" y="11113"/>
                    <a:pt x="56923" y="17017"/>
                    <a:pt x="55354" y="17935"/>
                  </a:cubicBezTo>
                  <a:cubicBezTo>
                    <a:pt x="50973" y="20500"/>
                    <a:pt x="45849" y="17056"/>
                    <a:pt x="40883" y="15647"/>
                  </a:cubicBezTo>
                  <a:cubicBezTo>
                    <a:pt x="29657" y="12455"/>
                    <a:pt x="20068" y="12220"/>
                    <a:pt x="9615" y="18202"/>
                  </a:cubicBezTo>
                  <a:cubicBezTo>
                    <a:pt x="-19448" y="34840"/>
                    <a:pt x="-2218" y="59302"/>
                    <a:pt x="18749" y="73091"/>
                  </a:cubicBezTo>
                  <a:cubicBezTo>
                    <a:pt x="10244" y="76298"/>
                    <a:pt x="1557" y="76168"/>
                    <a:pt x="-1900" y="85075"/>
                  </a:cubicBezTo>
                  <a:cubicBezTo>
                    <a:pt x="-6107" y="92693"/>
                    <a:pt x="-4196" y="101917"/>
                    <a:pt x="-452" y="108378"/>
                  </a:cubicBezTo>
                  <a:cubicBezTo>
                    <a:pt x="9827" y="123112"/>
                    <a:pt x="19598" y="119162"/>
                    <a:pt x="34213" y="117587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19EE5DE-4F25-0007-07C4-AE94236E65E8}"/>
                </a:ext>
              </a:extLst>
            </p:cNvPr>
            <p:cNvSpPr/>
            <p:nvPr/>
          </p:nvSpPr>
          <p:spPr>
            <a:xfrm flipV="1">
              <a:off x="5546778" y="3420677"/>
              <a:ext cx="43532" cy="39003"/>
            </a:xfrm>
            <a:custGeom>
              <a:avLst/>
              <a:gdLst>
                <a:gd name="connsiteX0" fmla="*/ 34593 w 43532"/>
                <a:gd name="connsiteY0" fmla="*/ 30762 h 39003"/>
                <a:gd name="connsiteX1" fmla="*/ 2597 w 43532"/>
                <a:gd name="connsiteY1" fmla="*/ 1723 h 39003"/>
                <a:gd name="connsiteX2" fmla="*/ 34593 w 43532"/>
                <a:gd name="connsiteY2" fmla="*/ 30762 h 3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32" h="39003">
                  <a:moveTo>
                    <a:pt x="34593" y="30762"/>
                  </a:moveTo>
                  <a:cubicBezTo>
                    <a:pt x="47230" y="12767"/>
                    <a:pt x="18788" y="-6660"/>
                    <a:pt x="2597" y="1723"/>
                  </a:cubicBezTo>
                  <a:cubicBezTo>
                    <a:pt x="-23184" y="15066"/>
                    <a:pt x="17060" y="55756"/>
                    <a:pt x="34593" y="30762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FA2BEEC-2004-58EE-9DD5-279EDE6D8A77}"/>
                </a:ext>
              </a:extLst>
            </p:cNvPr>
            <p:cNvSpPr/>
            <p:nvPr/>
          </p:nvSpPr>
          <p:spPr>
            <a:xfrm flipV="1">
              <a:off x="5986685" y="3152594"/>
              <a:ext cx="192477" cy="163539"/>
            </a:xfrm>
            <a:custGeom>
              <a:avLst/>
              <a:gdLst>
                <a:gd name="connsiteX0" fmla="*/ 3381 w 192477"/>
                <a:gd name="connsiteY0" fmla="*/ 90598 h 163539"/>
                <a:gd name="connsiteX1" fmla="*/ 9263 w 192477"/>
                <a:gd name="connsiteY1" fmla="*/ 127544 h 163539"/>
                <a:gd name="connsiteX2" fmla="*/ 67131 w 192477"/>
                <a:gd name="connsiteY2" fmla="*/ 131941 h 163539"/>
                <a:gd name="connsiteX3" fmla="*/ 87545 w 192477"/>
                <a:gd name="connsiteY3" fmla="*/ 159230 h 163539"/>
                <a:gd name="connsiteX4" fmla="*/ 128061 w 192477"/>
                <a:gd name="connsiteY4" fmla="*/ 161694 h 163539"/>
                <a:gd name="connsiteX5" fmla="*/ 143654 w 192477"/>
                <a:gd name="connsiteY5" fmla="*/ 105721 h 163539"/>
                <a:gd name="connsiteX6" fmla="*/ 185929 w 192477"/>
                <a:gd name="connsiteY6" fmla="*/ 64772 h 163539"/>
                <a:gd name="connsiteX7" fmla="*/ 134838 w 192477"/>
                <a:gd name="connsiteY7" fmla="*/ 24968 h 163539"/>
                <a:gd name="connsiteX8" fmla="*/ 116903 w 192477"/>
                <a:gd name="connsiteY8" fmla="*/ 1674 h 163539"/>
                <a:gd name="connsiteX9" fmla="*/ 84702 w 192477"/>
                <a:gd name="connsiteY9" fmla="*/ 1802 h 163539"/>
                <a:gd name="connsiteX10" fmla="*/ 51091 w 192477"/>
                <a:gd name="connsiteY10" fmla="*/ 46799 h 163539"/>
                <a:gd name="connsiteX11" fmla="*/ 36643 w 192477"/>
                <a:gd name="connsiteY11" fmla="*/ 44154 h 163539"/>
                <a:gd name="connsiteX12" fmla="*/ 22893 w 192477"/>
                <a:gd name="connsiteY12" fmla="*/ 44419 h 163539"/>
                <a:gd name="connsiteX13" fmla="*/ 349 w 192477"/>
                <a:gd name="connsiteY13" fmla="*/ 59094 h 163539"/>
                <a:gd name="connsiteX14" fmla="*/ -220 w 192477"/>
                <a:gd name="connsiteY14" fmla="*/ 88400 h 16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2477" h="163539">
                  <a:moveTo>
                    <a:pt x="3381" y="90598"/>
                  </a:moveTo>
                  <a:cubicBezTo>
                    <a:pt x="387" y="103598"/>
                    <a:pt x="303" y="115909"/>
                    <a:pt x="9263" y="127544"/>
                  </a:cubicBezTo>
                  <a:cubicBezTo>
                    <a:pt x="24689" y="146844"/>
                    <a:pt x="46429" y="141575"/>
                    <a:pt x="67131" y="131941"/>
                  </a:cubicBezTo>
                  <a:cubicBezTo>
                    <a:pt x="70292" y="145002"/>
                    <a:pt x="74188" y="154788"/>
                    <a:pt x="87545" y="159230"/>
                  </a:cubicBezTo>
                  <a:cubicBezTo>
                    <a:pt x="99453" y="164021"/>
                    <a:pt x="114660" y="163392"/>
                    <a:pt x="128061" y="161694"/>
                  </a:cubicBezTo>
                  <a:cubicBezTo>
                    <a:pt x="157761" y="157570"/>
                    <a:pt x="157632" y="125361"/>
                    <a:pt x="143654" y="105721"/>
                  </a:cubicBezTo>
                  <a:cubicBezTo>
                    <a:pt x="172217" y="109556"/>
                    <a:pt x="187908" y="91932"/>
                    <a:pt x="185929" y="64772"/>
                  </a:cubicBezTo>
                  <a:cubicBezTo>
                    <a:pt x="183253" y="34731"/>
                    <a:pt x="163825" y="17941"/>
                    <a:pt x="134838" y="24968"/>
                  </a:cubicBezTo>
                  <a:cubicBezTo>
                    <a:pt x="129122" y="14067"/>
                    <a:pt x="128456" y="5016"/>
                    <a:pt x="116903" y="1674"/>
                  </a:cubicBezTo>
                  <a:cubicBezTo>
                    <a:pt x="106806" y="-2003"/>
                    <a:pt x="94860" y="-654"/>
                    <a:pt x="84702" y="1802"/>
                  </a:cubicBezTo>
                  <a:cubicBezTo>
                    <a:pt x="64053" y="5274"/>
                    <a:pt x="49075" y="25802"/>
                    <a:pt x="51091" y="46799"/>
                  </a:cubicBezTo>
                  <a:cubicBezTo>
                    <a:pt x="46748" y="47845"/>
                    <a:pt x="41343" y="44563"/>
                    <a:pt x="36643" y="44154"/>
                  </a:cubicBezTo>
                  <a:cubicBezTo>
                    <a:pt x="31928" y="43767"/>
                    <a:pt x="27243" y="43365"/>
                    <a:pt x="22893" y="44419"/>
                  </a:cubicBezTo>
                  <a:cubicBezTo>
                    <a:pt x="12727" y="46875"/>
                    <a:pt x="5844" y="50089"/>
                    <a:pt x="349" y="59094"/>
                  </a:cubicBezTo>
                  <a:cubicBezTo>
                    <a:pt x="-5503" y="66652"/>
                    <a:pt x="-11029" y="81812"/>
                    <a:pt x="-220" y="88400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95D5AC6-D83C-9B9B-E5B3-CC4C33BA6181}"/>
                </a:ext>
              </a:extLst>
            </p:cNvPr>
            <p:cNvSpPr/>
            <p:nvPr/>
          </p:nvSpPr>
          <p:spPr>
            <a:xfrm flipV="1">
              <a:off x="6059895" y="3204240"/>
              <a:ext cx="56387" cy="51262"/>
            </a:xfrm>
            <a:custGeom>
              <a:avLst/>
              <a:gdLst>
                <a:gd name="connsiteX0" fmla="*/ -597 w 56387"/>
                <a:gd name="connsiteY0" fmla="*/ 11638 h 51262"/>
                <a:gd name="connsiteX1" fmla="*/ -5782 w 56387"/>
                <a:gd name="connsiteY1" fmla="*/ 28246 h 51262"/>
                <a:gd name="connsiteX2" fmla="*/ 7491 w 56387"/>
                <a:gd name="connsiteY2" fmla="*/ 44991 h 51262"/>
                <a:gd name="connsiteX3" fmla="*/ 48827 w 56387"/>
                <a:gd name="connsiteY3" fmla="*/ 31900 h 51262"/>
                <a:gd name="connsiteX4" fmla="*/ 24100 w 56387"/>
                <a:gd name="connsiteY4" fmla="*/ -483 h 51262"/>
                <a:gd name="connsiteX5" fmla="*/ 1958 w 56387"/>
                <a:gd name="connsiteY5" fmla="*/ 9493 h 51262"/>
                <a:gd name="connsiteX6" fmla="*/ -5751 w 56387"/>
                <a:gd name="connsiteY6" fmla="*/ 22099 h 5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87" h="51262">
                  <a:moveTo>
                    <a:pt x="-597" y="11638"/>
                  </a:moveTo>
                  <a:cubicBezTo>
                    <a:pt x="-5342" y="17407"/>
                    <a:pt x="-7548" y="21000"/>
                    <a:pt x="-5782" y="28246"/>
                  </a:cubicBezTo>
                  <a:cubicBezTo>
                    <a:pt x="-4023" y="35501"/>
                    <a:pt x="267" y="40595"/>
                    <a:pt x="7491" y="44991"/>
                  </a:cubicBezTo>
                  <a:cubicBezTo>
                    <a:pt x="20787" y="55581"/>
                    <a:pt x="44347" y="51404"/>
                    <a:pt x="48827" y="31900"/>
                  </a:cubicBezTo>
                  <a:cubicBezTo>
                    <a:pt x="54368" y="16740"/>
                    <a:pt x="39298" y="-1097"/>
                    <a:pt x="24100" y="-483"/>
                  </a:cubicBezTo>
                  <a:cubicBezTo>
                    <a:pt x="14693" y="-1279"/>
                    <a:pt x="7795" y="1935"/>
                    <a:pt x="1958" y="9493"/>
                  </a:cubicBezTo>
                  <a:cubicBezTo>
                    <a:pt x="-1696" y="13442"/>
                    <a:pt x="-2098" y="18134"/>
                    <a:pt x="-5751" y="22099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FE41A37-2797-04CD-A25E-1D91ACAC27AF}"/>
                </a:ext>
              </a:extLst>
            </p:cNvPr>
            <p:cNvSpPr/>
            <p:nvPr/>
          </p:nvSpPr>
          <p:spPr>
            <a:xfrm flipV="1">
              <a:off x="5663301" y="3121813"/>
              <a:ext cx="272799" cy="253145"/>
            </a:xfrm>
            <a:custGeom>
              <a:avLst/>
              <a:gdLst>
                <a:gd name="connsiteX0" fmla="*/ 69950 w 272799"/>
                <a:gd name="connsiteY0" fmla="*/ 158426 h 253145"/>
                <a:gd name="connsiteX1" fmla="*/ 86315 w 272799"/>
                <a:gd name="connsiteY1" fmla="*/ 249821 h 253145"/>
                <a:gd name="connsiteX2" fmla="*/ 147640 w 272799"/>
                <a:gd name="connsiteY2" fmla="*/ 240573 h 253145"/>
                <a:gd name="connsiteX3" fmla="*/ 168425 w 272799"/>
                <a:gd name="connsiteY3" fmla="*/ 189247 h 253145"/>
                <a:gd name="connsiteX4" fmla="*/ 214490 w 272799"/>
                <a:gd name="connsiteY4" fmla="*/ 200527 h 253145"/>
                <a:gd name="connsiteX5" fmla="*/ 255257 w 272799"/>
                <a:gd name="connsiteY5" fmla="*/ 178036 h 253145"/>
                <a:gd name="connsiteX6" fmla="*/ 264649 w 272799"/>
                <a:gd name="connsiteY6" fmla="*/ 139293 h 253145"/>
                <a:gd name="connsiteX7" fmla="*/ 246032 w 272799"/>
                <a:gd name="connsiteY7" fmla="*/ 110139 h 253145"/>
                <a:gd name="connsiteX8" fmla="*/ 266742 w 272799"/>
                <a:gd name="connsiteY8" fmla="*/ 64453 h 253145"/>
                <a:gd name="connsiteX9" fmla="*/ 232539 w 272799"/>
                <a:gd name="connsiteY9" fmla="*/ 30684 h 253145"/>
                <a:gd name="connsiteX10" fmla="*/ 174451 w 272799"/>
                <a:gd name="connsiteY10" fmla="*/ 29340 h 253145"/>
                <a:gd name="connsiteX11" fmla="*/ 135928 w 272799"/>
                <a:gd name="connsiteY11" fmla="*/ 13430 h 253145"/>
                <a:gd name="connsiteX12" fmla="*/ 79258 w 272799"/>
                <a:gd name="connsiteY12" fmla="*/ 6122 h 253145"/>
                <a:gd name="connsiteX13" fmla="*/ 56388 w 272799"/>
                <a:gd name="connsiteY13" fmla="*/ 60746 h 253145"/>
                <a:gd name="connsiteX14" fmla="*/ 50446 w 272799"/>
                <a:gd name="connsiteY14" fmla="*/ 72003 h 253145"/>
                <a:gd name="connsiteX15" fmla="*/ 28622 w 272799"/>
                <a:gd name="connsiteY15" fmla="*/ 77286 h 253145"/>
                <a:gd name="connsiteX16" fmla="*/ -6058 w 272799"/>
                <a:gd name="connsiteY16" fmla="*/ 124951 h 253145"/>
                <a:gd name="connsiteX17" fmla="*/ 68517 w 272799"/>
                <a:gd name="connsiteY17" fmla="*/ 164391 h 25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2799" h="253145">
                  <a:moveTo>
                    <a:pt x="69950" y="158426"/>
                  </a:moveTo>
                  <a:cubicBezTo>
                    <a:pt x="49475" y="187231"/>
                    <a:pt x="46754" y="235578"/>
                    <a:pt x="86315" y="249821"/>
                  </a:cubicBezTo>
                  <a:cubicBezTo>
                    <a:pt x="105258" y="256462"/>
                    <a:pt x="131183" y="250178"/>
                    <a:pt x="147640" y="240573"/>
                  </a:cubicBezTo>
                  <a:cubicBezTo>
                    <a:pt x="165135" y="229324"/>
                    <a:pt x="165461" y="206811"/>
                    <a:pt x="168425" y="189247"/>
                  </a:cubicBezTo>
                  <a:cubicBezTo>
                    <a:pt x="182949" y="195554"/>
                    <a:pt x="197799" y="203180"/>
                    <a:pt x="214490" y="200527"/>
                  </a:cubicBezTo>
                  <a:cubicBezTo>
                    <a:pt x="229803" y="198222"/>
                    <a:pt x="246919" y="191279"/>
                    <a:pt x="255257" y="178036"/>
                  </a:cubicBezTo>
                  <a:cubicBezTo>
                    <a:pt x="263929" y="166112"/>
                    <a:pt x="266173" y="151543"/>
                    <a:pt x="264649" y="139293"/>
                  </a:cubicBezTo>
                  <a:cubicBezTo>
                    <a:pt x="263846" y="124049"/>
                    <a:pt x="259192" y="116772"/>
                    <a:pt x="246032" y="110139"/>
                  </a:cubicBezTo>
                  <a:cubicBezTo>
                    <a:pt x="257425" y="97571"/>
                    <a:pt x="266810" y="82676"/>
                    <a:pt x="266742" y="64453"/>
                  </a:cubicBezTo>
                  <a:cubicBezTo>
                    <a:pt x="265301" y="46588"/>
                    <a:pt x="249799" y="36316"/>
                    <a:pt x="232539" y="30684"/>
                  </a:cubicBezTo>
                  <a:cubicBezTo>
                    <a:pt x="213285" y="22716"/>
                    <a:pt x="195229" y="25689"/>
                    <a:pt x="174451" y="29340"/>
                  </a:cubicBezTo>
                  <a:cubicBezTo>
                    <a:pt x="156706" y="33639"/>
                    <a:pt x="147640" y="26014"/>
                    <a:pt x="135928" y="13430"/>
                  </a:cubicBezTo>
                  <a:cubicBezTo>
                    <a:pt x="119479" y="-828"/>
                    <a:pt x="99482" y="-5808"/>
                    <a:pt x="79258" y="6122"/>
                  </a:cubicBezTo>
                  <a:cubicBezTo>
                    <a:pt x="60717" y="19023"/>
                    <a:pt x="55668" y="39887"/>
                    <a:pt x="56388" y="60746"/>
                  </a:cubicBezTo>
                  <a:cubicBezTo>
                    <a:pt x="56320" y="66378"/>
                    <a:pt x="56949" y="69016"/>
                    <a:pt x="50446" y="72003"/>
                  </a:cubicBezTo>
                  <a:cubicBezTo>
                    <a:pt x="43949" y="74974"/>
                    <a:pt x="35118" y="74315"/>
                    <a:pt x="28622" y="77286"/>
                  </a:cubicBezTo>
                  <a:cubicBezTo>
                    <a:pt x="7427" y="85223"/>
                    <a:pt x="-5421" y="103780"/>
                    <a:pt x="-6058" y="124951"/>
                  </a:cubicBezTo>
                  <a:cubicBezTo>
                    <a:pt x="-5884" y="161382"/>
                    <a:pt x="37695" y="180272"/>
                    <a:pt x="68517" y="164391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5733FA7-AF19-590F-FB1C-B31BE57CC124}"/>
                </a:ext>
              </a:extLst>
            </p:cNvPr>
            <p:cNvSpPr/>
            <p:nvPr/>
          </p:nvSpPr>
          <p:spPr>
            <a:xfrm flipV="1">
              <a:off x="5776867" y="3227336"/>
              <a:ext cx="60999" cy="53424"/>
            </a:xfrm>
            <a:custGeom>
              <a:avLst/>
              <a:gdLst>
                <a:gd name="connsiteX0" fmla="*/ 2676 w 60999"/>
                <a:gd name="connsiteY0" fmla="*/ 10939 h 53424"/>
                <a:gd name="connsiteX1" fmla="*/ 1562 w 60999"/>
                <a:gd name="connsiteY1" fmla="*/ 42072 h 53424"/>
                <a:gd name="connsiteX2" fmla="*/ 48112 w 60999"/>
                <a:gd name="connsiteY2" fmla="*/ 43398 h 53424"/>
                <a:gd name="connsiteX3" fmla="*/ 599 w 60999"/>
                <a:gd name="connsiteY3" fmla="*/ 14259 h 5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99" h="53424">
                  <a:moveTo>
                    <a:pt x="2676" y="10939"/>
                  </a:moveTo>
                  <a:cubicBezTo>
                    <a:pt x="-7989" y="20536"/>
                    <a:pt x="-9521" y="32141"/>
                    <a:pt x="1562" y="42072"/>
                  </a:cubicBezTo>
                  <a:cubicBezTo>
                    <a:pt x="13266" y="54655"/>
                    <a:pt x="35658" y="57642"/>
                    <a:pt x="48112" y="43398"/>
                  </a:cubicBezTo>
                  <a:cubicBezTo>
                    <a:pt x="76849" y="6998"/>
                    <a:pt x="5814" y="-17866"/>
                    <a:pt x="599" y="14259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85E6503-6448-7748-0604-E7C612867D54}"/>
                </a:ext>
              </a:extLst>
            </p:cNvPr>
            <p:cNvSpPr/>
            <p:nvPr/>
          </p:nvSpPr>
          <p:spPr>
            <a:xfrm flipV="1">
              <a:off x="5822707" y="3382156"/>
              <a:ext cx="88251" cy="87196"/>
            </a:xfrm>
            <a:custGeom>
              <a:avLst/>
              <a:gdLst>
                <a:gd name="connsiteX0" fmla="*/ 82070 w 88251"/>
                <a:gd name="connsiteY0" fmla="*/ -178 h 87196"/>
                <a:gd name="connsiteX1" fmla="*/ 52954 w 88251"/>
                <a:gd name="connsiteY1" fmla="*/ 16801 h 87196"/>
                <a:gd name="connsiteX2" fmla="*/ 38309 w 88251"/>
                <a:gd name="connsiteY2" fmla="*/ 25154 h 87196"/>
                <a:gd name="connsiteX3" fmla="*/ 34322 w 88251"/>
                <a:gd name="connsiteY3" fmla="*/ 27481 h 87196"/>
                <a:gd name="connsiteX4" fmla="*/ 32222 w 88251"/>
                <a:gd name="connsiteY4" fmla="*/ 28710 h 87196"/>
                <a:gd name="connsiteX5" fmla="*/ 29720 w 88251"/>
                <a:gd name="connsiteY5" fmla="*/ 30679 h 87196"/>
                <a:gd name="connsiteX6" fmla="*/ 21890 w 88251"/>
                <a:gd name="connsiteY6" fmla="*/ 36675 h 87196"/>
                <a:gd name="connsiteX7" fmla="*/ 4948 w 88251"/>
                <a:gd name="connsiteY7" fmla="*/ 51019 h 87196"/>
                <a:gd name="connsiteX8" fmla="*/ -2973 w 88251"/>
                <a:gd name="connsiteY8" fmla="*/ 60790 h 87196"/>
                <a:gd name="connsiteX9" fmla="*/ -5801 w 88251"/>
                <a:gd name="connsiteY9" fmla="*/ 67702 h 87196"/>
                <a:gd name="connsiteX10" fmla="*/ -4618 w 88251"/>
                <a:gd name="connsiteY10" fmla="*/ 76806 h 87196"/>
                <a:gd name="connsiteX11" fmla="*/ 7897 w 88251"/>
                <a:gd name="connsiteY11" fmla="*/ 85553 h 87196"/>
                <a:gd name="connsiteX12" fmla="*/ 14461 w 88251"/>
                <a:gd name="connsiteY12" fmla="*/ 86859 h 87196"/>
                <a:gd name="connsiteX13" fmla="*/ 20995 w 88251"/>
                <a:gd name="connsiteY13" fmla="*/ 86889 h 87196"/>
                <a:gd name="connsiteX14" fmla="*/ 43160 w 88251"/>
                <a:gd name="connsiteY14" fmla="*/ 78331 h 87196"/>
                <a:gd name="connsiteX15" fmla="*/ 68380 w 88251"/>
                <a:gd name="connsiteY15" fmla="*/ 49888 h 87196"/>
                <a:gd name="connsiteX16" fmla="*/ 79538 w 88251"/>
                <a:gd name="connsiteY16" fmla="*/ 17506 h 87196"/>
                <a:gd name="connsiteX17" fmla="*/ 62444 w 88251"/>
                <a:gd name="connsiteY17" fmla="*/ 46053 h 87196"/>
                <a:gd name="connsiteX18" fmla="*/ 38066 w 88251"/>
                <a:gd name="connsiteY18" fmla="*/ 70659 h 87196"/>
                <a:gd name="connsiteX19" fmla="*/ 20283 w 88251"/>
                <a:gd name="connsiteY19" fmla="*/ 77123 h 87196"/>
                <a:gd name="connsiteX20" fmla="*/ 15484 w 88251"/>
                <a:gd name="connsiteY20" fmla="*/ 77034 h 87196"/>
                <a:gd name="connsiteX21" fmla="*/ 10762 w 88251"/>
                <a:gd name="connsiteY21" fmla="*/ 76034 h 87196"/>
                <a:gd name="connsiteX22" fmla="*/ 4190 w 88251"/>
                <a:gd name="connsiteY22" fmla="*/ 72093 h 87196"/>
                <a:gd name="connsiteX23" fmla="*/ 5585 w 88251"/>
                <a:gd name="connsiteY23" fmla="*/ 65853 h 87196"/>
                <a:gd name="connsiteX24" fmla="*/ 11952 w 88251"/>
                <a:gd name="connsiteY24" fmla="*/ 57871 h 87196"/>
                <a:gd name="connsiteX25" fmla="*/ 27598 w 88251"/>
                <a:gd name="connsiteY25" fmla="*/ 43900 h 87196"/>
                <a:gd name="connsiteX26" fmla="*/ 35466 w 88251"/>
                <a:gd name="connsiteY26" fmla="*/ 37330 h 87196"/>
                <a:gd name="connsiteX27" fmla="*/ 36649 w 88251"/>
                <a:gd name="connsiteY27" fmla="*/ 36154 h 87196"/>
                <a:gd name="connsiteX28" fmla="*/ 38620 w 88251"/>
                <a:gd name="connsiteY28" fmla="*/ 34863 h 87196"/>
                <a:gd name="connsiteX29" fmla="*/ 42561 w 88251"/>
                <a:gd name="connsiteY29" fmla="*/ 32272 h 87196"/>
                <a:gd name="connsiteX30" fmla="*/ 56858 w 88251"/>
                <a:gd name="connsiteY30" fmla="*/ 22691 h 87196"/>
                <a:gd name="connsiteX31" fmla="*/ 82070 w 88251"/>
                <a:gd name="connsiteY31" fmla="*/ -178 h 8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8251" h="87196">
                  <a:moveTo>
                    <a:pt x="82070" y="-178"/>
                  </a:moveTo>
                  <a:cubicBezTo>
                    <a:pt x="81062" y="-1383"/>
                    <a:pt x="70381" y="5877"/>
                    <a:pt x="52954" y="16801"/>
                  </a:cubicBezTo>
                  <a:cubicBezTo>
                    <a:pt x="48482" y="19356"/>
                    <a:pt x="43577" y="22152"/>
                    <a:pt x="38309" y="25154"/>
                  </a:cubicBezTo>
                  <a:cubicBezTo>
                    <a:pt x="37005" y="25921"/>
                    <a:pt x="35671" y="26694"/>
                    <a:pt x="34322" y="27481"/>
                  </a:cubicBezTo>
                  <a:lnTo>
                    <a:pt x="32222" y="28710"/>
                  </a:lnTo>
                  <a:cubicBezTo>
                    <a:pt x="30418" y="29853"/>
                    <a:pt x="30387" y="30247"/>
                    <a:pt x="29720" y="30679"/>
                  </a:cubicBezTo>
                  <a:cubicBezTo>
                    <a:pt x="27181" y="32622"/>
                    <a:pt x="24566" y="34623"/>
                    <a:pt x="21890" y="36675"/>
                  </a:cubicBezTo>
                  <a:cubicBezTo>
                    <a:pt x="16372" y="40883"/>
                    <a:pt x="10550" y="45431"/>
                    <a:pt x="4948" y="51019"/>
                  </a:cubicBezTo>
                  <a:cubicBezTo>
                    <a:pt x="2174" y="53852"/>
                    <a:pt x="-601" y="56894"/>
                    <a:pt x="-2973" y="60790"/>
                  </a:cubicBezTo>
                  <a:cubicBezTo>
                    <a:pt x="-4133" y="62745"/>
                    <a:pt x="-5202" y="64989"/>
                    <a:pt x="-5801" y="67702"/>
                  </a:cubicBezTo>
                  <a:cubicBezTo>
                    <a:pt x="-6423" y="70349"/>
                    <a:pt x="-6256" y="73926"/>
                    <a:pt x="-4618" y="76806"/>
                  </a:cubicBezTo>
                  <a:cubicBezTo>
                    <a:pt x="-1162" y="82491"/>
                    <a:pt x="3728" y="84227"/>
                    <a:pt x="7897" y="85553"/>
                  </a:cubicBezTo>
                  <a:cubicBezTo>
                    <a:pt x="10103" y="85994"/>
                    <a:pt x="12293" y="86427"/>
                    <a:pt x="14461" y="86859"/>
                  </a:cubicBezTo>
                  <a:cubicBezTo>
                    <a:pt x="16652" y="86865"/>
                    <a:pt x="18835" y="86880"/>
                    <a:pt x="20995" y="86889"/>
                  </a:cubicBezTo>
                  <a:cubicBezTo>
                    <a:pt x="29645" y="86137"/>
                    <a:pt x="37103" y="82501"/>
                    <a:pt x="43160" y="78331"/>
                  </a:cubicBezTo>
                  <a:cubicBezTo>
                    <a:pt x="55425" y="69819"/>
                    <a:pt x="62824" y="58963"/>
                    <a:pt x="68380" y="49888"/>
                  </a:cubicBezTo>
                  <a:cubicBezTo>
                    <a:pt x="79235" y="31287"/>
                    <a:pt x="80690" y="17672"/>
                    <a:pt x="79538" y="17506"/>
                  </a:cubicBezTo>
                  <a:cubicBezTo>
                    <a:pt x="78014" y="17058"/>
                    <a:pt x="74202" y="29439"/>
                    <a:pt x="62444" y="46053"/>
                  </a:cubicBezTo>
                  <a:cubicBezTo>
                    <a:pt x="56517" y="54125"/>
                    <a:pt x="48845" y="63822"/>
                    <a:pt x="38066" y="70659"/>
                  </a:cubicBezTo>
                  <a:cubicBezTo>
                    <a:pt x="32745" y="74041"/>
                    <a:pt x="26665" y="76694"/>
                    <a:pt x="20283" y="77123"/>
                  </a:cubicBezTo>
                  <a:cubicBezTo>
                    <a:pt x="18699" y="77094"/>
                    <a:pt x="17099" y="77064"/>
                    <a:pt x="15484" y="77034"/>
                  </a:cubicBezTo>
                  <a:lnTo>
                    <a:pt x="10762" y="76034"/>
                  </a:lnTo>
                  <a:cubicBezTo>
                    <a:pt x="7662" y="75222"/>
                    <a:pt x="4812" y="73387"/>
                    <a:pt x="4190" y="72093"/>
                  </a:cubicBezTo>
                  <a:cubicBezTo>
                    <a:pt x="3447" y="71151"/>
                    <a:pt x="3940" y="68649"/>
                    <a:pt x="5585" y="65853"/>
                  </a:cubicBezTo>
                  <a:cubicBezTo>
                    <a:pt x="7199" y="63109"/>
                    <a:pt x="9534" y="60403"/>
                    <a:pt x="11952" y="57871"/>
                  </a:cubicBezTo>
                  <a:cubicBezTo>
                    <a:pt x="16872" y="52768"/>
                    <a:pt x="22330" y="48229"/>
                    <a:pt x="27598" y="43900"/>
                  </a:cubicBezTo>
                  <a:cubicBezTo>
                    <a:pt x="30243" y="41710"/>
                    <a:pt x="32836" y="39663"/>
                    <a:pt x="35466" y="37330"/>
                  </a:cubicBezTo>
                  <a:cubicBezTo>
                    <a:pt x="36103" y="36758"/>
                    <a:pt x="37073" y="35829"/>
                    <a:pt x="36649" y="36154"/>
                  </a:cubicBezTo>
                  <a:lnTo>
                    <a:pt x="38620" y="34863"/>
                  </a:lnTo>
                  <a:cubicBezTo>
                    <a:pt x="39954" y="33987"/>
                    <a:pt x="41265" y="33122"/>
                    <a:pt x="42561" y="32272"/>
                  </a:cubicBezTo>
                  <a:cubicBezTo>
                    <a:pt x="47701" y="28831"/>
                    <a:pt x="52484" y="25625"/>
                    <a:pt x="56858" y="22691"/>
                  </a:cubicBezTo>
                  <a:cubicBezTo>
                    <a:pt x="73678" y="9994"/>
                    <a:pt x="82858" y="716"/>
                    <a:pt x="82070" y="-178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5EFF772-C6DC-5B03-F7BD-D276870FC14D}"/>
                </a:ext>
              </a:extLst>
            </p:cNvPr>
            <p:cNvSpPr/>
            <p:nvPr/>
          </p:nvSpPr>
          <p:spPr>
            <a:xfrm flipV="1">
              <a:off x="5890153" y="3373159"/>
              <a:ext cx="19811" cy="101121"/>
            </a:xfrm>
            <a:custGeom>
              <a:avLst/>
              <a:gdLst>
                <a:gd name="connsiteX0" fmla="*/ 9522 w 19811"/>
                <a:gd name="connsiteY0" fmla="*/ -311 h 101121"/>
                <a:gd name="connsiteX1" fmla="*/ 2670 w 19811"/>
                <a:gd name="connsiteY1" fmla="*/ 50613 h 101121"/>
                <a:gd name="connsiteX2" fmla="*/ -3448 w 19811"/>
                <a:gd name="connsiteY2" fmla="*/ 85589 h 101121"/>
                <a:gd name="connsiteX3" fmla="*/ -5631 w 19811"/>
                <a:gd name="connsiteY3" fmla="*/ 100764 h 101121"/>
                <a:gd name="connsiteX4" fmla="*/ 3246 w 19811"/>
                <a:gd name="connsiteY4" fmla="*/ 87854 h 101121"/>
                <a:gd name="connsiteX5" fmla="*/ 12600 w 19811"/>
                <a:gd name="connsiteY5" fmla="*/ 51744 h 101121"/>
                <a:gd name="connsiteX6" fmla="*/ 9522 w 19811"/>
                <a:gd name="connsiteY6" fmla="*/ -311 h 101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1" h="101121">
                  <a:moveTo>
                    <a:pt x="9522" y="-311"/>
                  </a:moveTo>
                  <a:cubicBezTo>
                    <a:pt x="6513" y="-350"/>
                    <a:pt x="5323" y="22930"/>
                    <a:pt x="2670" y="50613"/>
                  </a:cubicBezTo>
                  <a:cubicBezTo>
                    <a:pt x="1062" y="64432"/>
                    <a:pt x="-1431" y="76652"/>
                    <a:pt x="-3448" y="85589"/>
                  </a:cubicBezTo>
                  <a:cubicBezTo>
                    <a:pt x="-5722" y="94404"/>
                    <a:pt x="-6950" y="100151"/>
                    <a:pt x="-5631" y="100764"/>
                  </a:cubicBezTo>
                  <a:cubicBezTo>
                    <a:pt x="-4456" y="101333"/>
                    <a:pt x="-901" y="96551"/>
                    <a:pt x="3246" y="87854"/>
                  </a:cubicBezTo>
                  <a:cubicBezTo>
                    <a:pt x="7119" y="79102"/>
                    <a:pt x="10932" y="66236"/>
                    <a:pt x="12600" y="51744"/>
                  </a:cubicBezTo>
                  <a:cubicBezTo>
                    <a:pt x="15367" y="22711"/>
                    <a:pt x="12009" y="-311"/>
                    <a:pt x="9522" y="-311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CEA5D7A-A3A9-D030-19FD-0B4CCE2FE928}"/>
                </a:ext>
              </a:extLst>
            </p:cNvPr>
            <p:cNvSpPr/>
            <p:nvPr/>
          </p:nvSpPr>
          <p:spPr>
            <a:xfrm flipV="1">
              <a:off x="5543120" y="3880013"/>
              <a:ext cx="147393" cy="61053"/>
            </a:xfrm>
            <a:custGeom>
              <a:avLst/>
              <a:gdLst>
                <a:gd name="connsiteX0" fmla="*/ 140841 w 147393"/>
                <a:gd name="connsiteY0" fmla="*/ 13644 h 61053"/>
                <a:gd name="connsiteX1" fmla="*/ 137142 w 147393"/>
                <a:gd name="connsiteY1" fmla="*/ 19299 h 61053"/>
                <a:gd name="connsiteX2" fmla="*/ 119411 w 147393"/>
                <a:gd name="connsiteY2" fmla="*/ 23104 h 61053"/>
                <a:gd name="connsiteX3" fmla="*/ 105532 w 147393"/>
                <a:gd name="connsiteY3" fmla="*/ 21997 h 61053"/>
                <a:gd name="connsiteX4" fmla="*/ 97792 w 147393"/>
                <a:gd name="connsiteY4" fmla="*/ 21194 h 61053"/>
                <a:gd name="connsiteX5" fmla="*/ 89750 w 147393"/>
                <a:gd name="connsiteY5" fmla="*/ 19441 h 61053"/>
                <a:gd name="connsiteX6" fmla="*/ 54395 w 147393"/>
                <a:gd name="connsiteY6" fmla="*/ 6670 h 61053"/>
                <a:gd name="connsiteX7" fmla="*/ 40031 w 147393"/>
                <a:gd name="connsiteY7" fmla="*/ 417 h 61053"/>
                <a:gd name="connsiteX8" fmla="*/ 48240 w 147393"/>
                <a:gd name="connsiteY8" fmla="*/ 13628 h 61053"/>
                <a:gd name="connsiteX9" fmla="*/ 68669 w 147393"/>
                <a:gd name="connsiteY9" fmla="*/ 34786 h 61053"/>
                <a:gd name="connsiteX10" fmla="*/ 74688 w 147393"/>
                <a:gd name="connsiteY10" fmla="*/ 43269 h 61053"/>
                <a:gd name="connsiteX11" fmla="*/ 74301 w 147393"/>
                <a:gd name="connsiteY11" fmla="*/ 49689 h 61053"/>
                <a:gd name="connsiteX12" fmla="*/ 66273 w 147393"/>
                <a:gd name="connsiteY12" fmla="*/ 51924 h 61053"/>
                <a:gd name="connsiteX13" fmla="*/ 55729 w 147393"/>
                <a:gd name="connsiteY13" fmla="*/ 51160 h 61053"/>
                <a:gd name="connsiteX14" fmla="*/ 20299 w 147393"/>
                <a:gd name="connsiteY14" fmla="*/ 38129 h 61053"/>
                <a:gd name="connsiteX15" fmla="*/ -5701 w 147393"/>
                <a:gd name="connsiteY15" fmla="*/ 13644 h 61053"/>
                <a:gd name="connsiteX16" fmla="*/ -2222 w 147393"/>
                <a:gd name="connsiteY16" fmla="*/ 23187 h 61053"/>
                <a:gd name="connsiteX17" fmla="*/ 16213 w 147393"/>
                <a:gd name="connsiteY17" fmla="*/ 43896 h 61053"/>
                <a:gd name="connsiteX18" fmla="*/ 54153 w 147393"/>
                <a:gd name="connsiteY18" fmla="*/ 60224 h 61053"/>
                <a:gd name="connsiteX19" fmla="*/ 66524 w 147393"/>
                <a:gd name="connsiteY19" fmla="*/ 61468 h 61053"/>
                <a:gd name="connsiteX20" fmla="*/ 81002 w 147393"/>
                <a:gd name="connsiteY20" fmla="*/ 56828 h 61053"/>
                <a:gd name="connsiteX21" fmla="*/ 85141 w 147393"/>
                <a:gd name="connsiteY21" fmla="*/ 48415 h 61053"/>
                <a:gd name="connsiteX22" fmla="*/ 84110 w 147393"/>
                <a:gd name="connsiteY22" fmla="*/ 40106 h 61053"/>
                <a:gd name="connsiteX23" fmla="*/ 75696 w 147393"/>
                <a:gd name="connsiteY23" fmla="*/ 27691 h 61053"/>
                <a:gd name="connsiteX24" fmla="*/ 56593 w 147393"/>
                <a:gd name="connsiteY24" fmla="*/ 8619 h 61053"/>
                <a:gd name="connsiteX25" fmla="*/ 50438 w 147393"/>
                <a:gd name="connsiteY25" fmla="*/ 15568 h 61053"/>
                <a:gd name="connsiteX26" fmla="*/ 88059 w 147393"/>
                <a:gd name="connsiteY26" fmla="*/ 27729 h 61053"/>
                <a:gd name="connsiteX27" fmla="*/ 96792 w 147393"/>
                <a:gd name="connsiteY27" fmla="*/ 29106 h 61053"/>
                <a:gd name="connsiteX28" fmla="*/ 105009 w 147393"/>
                <a:gd name="connsiteY28" fmla="*/ 29435 h 61053"/>
                <a:gd name="connsiteX29" fmla="*/ 119586 w 147393"/>
                <a:gd name="connsiteY29" fmla="*/ 29373 h 61053"/>
                <a:gd name="connsiteX30" fmla="*/ 139696 w 147393"/>
                <a:gd name="connsiteY30" fmla="*/ 21505 h 61053"/>
                <a:gd name="connsiteX31" fmla="*/ 141538 w 147393"/>
                <a:gd name="connsiteY31" fmla="*/ 15669 h 61053"/>
                <a:gd name="connsiteX32" fmla="*/ 140841 w 147393"/>
                <a:gd name="connsiteY32" fmla="*/ 13644 h 6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7393" h="61053">
                  <a:moveTo>
                    <a:pt x="140841" y="13644"/>
                  </a:moveTo>
                  <a:cubicBezTo>
                    <a:pt x="140045" y="13516"/>
                    <a:pt x="140181" y="16593"/>
                    <a:pt x="137142" y="19299"/>
                  </a:cubicBezTo>
                  <a:cubicBezTo>
                    <a:pt x="134238" y="22080"/>
                    <a:pt x="127742" y="23391"/>
                    <a:pt x="119411" y="23104"/>
                  </a:cubicBezTo>
                  <a:cubicBezTo>
                    <a:pt x="115181" y="23095"/>
                    <a:pt x="110512" y="22384"/>
                    <a:pt x="105532" y="21997"/>
                  </a:cubicBezTo>
                  <a:cubicBezTo>
                    <a:pt x="103046" y="21715"/>
                    <a:pt x="100423" y="21671"/>
                    <a:pt x="97792" y="21194"/>
                  </a:cubicBezTo>
                  <a:cubicBezTo>
                    <a:pt x="95200" y="20632"/>
                    <a:pt x="92509" y="20048"/>
                    <a:pt x="89750" y="19441"/>
                  </a:cubicBezTo>
                  <a:cubicBezTo>
                    <a:pt x="78690" y="17244"/>
                    <a:pt x="66986" y="12151"/>
                    <a:pt x="54395" y="6670"/>
                  </a:cubicBezTo>
                  <a:lnTo>
                    <a:pt x="40031" y="417"/>
                  </a:lnTo>
                  <a:lnTo>
                    <a:pt x="48240" y="13628"/>
                  </a:lnTo>
                  <a:cubicBezTo>
                    <a:pt x="53849" y="22642"/>
                    <a:pt x="62180" y="28419"/>
                    <a:pt x="68669" y="34786"/>
                  </a:cubicBezTo>
                  <a:cubicBezTo>
                    <a:pt x="71292" y="37604"/>
                    <a:pt x="73945" y="40538"/>
                    <a:pt x="74688" y="43269"/>
                  </a:cubicBezTo>
                  <a:cubicBezTo>
                    <a:pt x="75999" y="46034"/>
                    <a:pt x="75279" y="48718"/>
                    <a:pt x="74301" y="49689"/>
                  </a:cubicBezTo>
                  <a:cubicBezTo>
                    <a:pt x="72997" y="50970"/>
                    <a:pt x="69669" y="51841"/>
                    <a:pt x="66273" y="51924"/>
                  </a:cubicBezTo>
                  <a:cubicBezTo>
                    <a:pt x="62840" y="52060"/>
                    <a:pt x="59239" y="51696"/>
                    <a:pt x="55729" y="51160"/>
                  </a:cubicBezTo>
                  <a:cubicBezTo>
                    <a:pt x="41403" y="48824"/>
                    <a:pt x="29395" y="44207"/>
                    <a:pt x="20299" y="38129"/>
                  </a:cubicBezTo>
                  <a:cubicBezTo>
                    <a:pt x="1947" y="26059"/>
                    <a:pt x="-4140" y="12666"/>
                    <a:pt x="-5701" y="13644"/>
                  </a:cubicBezTo>
                  <a:cubicBezTo>
                    <a:pt x="-6255" y="13910"/>
                    <a:pt x="-5285" y="17395"/>
                    <a:pt x="-2222" y="23187"/>
                  </a:cubicBezTo>
                  <a:cubicBezTo>
                    <a:pt x="1000" y="28857"/>
                    <a:pt x="6821" y="36627"/>
                    <a:pt x="16213" y="43896"/>
                  </a:cubicBezTo>
                  <a:cubicBezTo>
                    <a:pt x="25461" y="51264"/>
                    <a:pt x="38909" y="57269"/>
                    <a:pt x="54153" y="60224"/>
                  </a:cubicBezTo>
                  <a:cubicBezTo>
                    <a:pt x="58034" y="60952"/>
                    <a:pt x="62097" y="61512"/>
                    <a:pt x="66524" y="61468"/>
                  </a:cubicBezTo>
                  <a:cubicBezTo>
                    <a:pt x="70844" y="61278"/>
                    <a:pt x="76044" y="61005"/>
                    <a:pt x="81002" y="56828"/>
                  </a:cubicBezTo>
                  <a:cubicBezTo>
                    <a:pt x="83322" y="54592"/>
                    <a:pt x="84898" y="51346"/>
                    <a:pt x="85141" y="48415"/>
                  </a:cubicBezTo>
                  <a:cubicBezTo>
                    <a:pt x="85497" y="45466"/>
                    <a:pt x="85171" y="42668"/>
                    <a:pt x="84110" y="40106"/>
                  </a:cubicBezTo>
                  <a:cubicBezTo>
                    <a:pt x="82366" y="34673"/>
                    <a:pt x="78880" y="31161"/>
                    <a:pt x="75696" y="27691"/>
                  </a:cubicBezTo>
                  <a:cubicBezTo>
                    <a:pt x="68244" y="20558"/>
                    <a:pt x="60717" y="15130"/>
                    <a:pt x="56593" y="8619"/>
                  </a:cubicBezTo>
                  <a:cubicBezTo>
                    <a:pt x="54509" y="10975"/>
                    <a:pt x="52424" y="13327"/>
                    <a:pt x="50438" y="15568"/>
                  </a:cubicBezTo>
                  <a:cubicBezTo>
                    <a:pt x="63408" y="20943"/>
                    <a:pt x="75984" y="25923"/>
                    <a:pt x="88059" y="27729"/>
                  </a:cubicBezTo>
                  <a:cubicBezTo>
                    <a:pt x="91061" y="28197"/>
                    <a:pt x="93972" y="28668"/>
                    <a:pt x="96792" y="29106"/>
                  </a:cubicBezTo>
                  <a:cubicBezTo>
                    <a:pt x="99611" y="29441"/>
                    <a:pt x="102371" y="29328"/>
                    <a:pt x="105009" y="29435"/>
                  </a:cubicBezTo>
                  <a:cubicBezTo>
                    <a:pt x="110300" y="29470"/>
                    <a:pt x="115144" y="29790"/>
                    <a:pt x="119586" y="29373"/>
                  </a:cubicBezTo>
                  <a:cubicBezTo>
                    <a:pt x="128424" y="28795"/>
                    <a:pt x="136361" y="26356"/>
                    <a:pt x="139696" y="21505"/>
                  </a:cubicBezTo>
                  <a:cubicBezTo>
                    <a:pt x="141379" y="19237"/>
                    <a:pt x="141591" y="16996"/>
                    <a:pt x="141538" y="15669"/>
                  </a:cubicBezTo>
                  <a:cubicBezTo>
                    <a:pt x="141379" y="14289"/>
                    <a:pt x="141136" y="13644"/>
                    <a:pt x="140841" y="13644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3EF4CCD-D72A-D87F-8DEB-66B52EB5B13D}"/>
                </a:ext>
              </a:extLst>
            </p:cNvPr>
            <p:cNvSpPr/>
            <p:nvPr/>
          </p:nvSpPr>
          <p:spPr>
            <a:xfrm flipV="1">
              <a:off x="2579109" y="3402772"/>
              <a:ext cx="94764" cy="56249"/>
            </a:xfrm>
            <a:custGeom>
              <a:avLst/>
              <a:gdLst>
                <a:gd name="connsiteX0" fmla="*/ -2430 w 94764"/>
                <a:gd name="connsiteY0" fmla="*/ 2089 h 56249"/>
                <a:gd name="connsiteX1" fmla="*/ 19007 w 94764"/>
                <a:gd name="connsiteY1" fmla="*/ 6871 h 56249"/>
                <a:gd name="connsiteX2" fmla="*/ 29415 w 94764"/>
                <a:gd name="connsiteY2" fmla="*/ 9388 h 56249"/>
                <a:gd name="connsiteX3" fmla="*/ 40702 w 94764"/>
                <a:gd name="connsiteY3" fmla="*/ 13309 h 56249"/>
                <a:gd name="connsiteX4" fmla="*/ 51587 w 94764"/>
                <a:gd name="connsiteY4" fmla="*/ 19864 h 56249"/>
                <a:gd name="connsiteX5" fmla="*/ 56287 w 94764"/>
                <a:gd name="connsiteY5" fmla="*/ 27421 h 56249"/>
                <a:gd name="connsiteX6" fmla="*/ 51481 w 94764"/>
                <a:gd name="connsiteY6" fmla="*/ 33305 h 56249"/>
                <a:gd name="connsiteX7" fmla="*/ 50602 w 94764"/>
                <a:gd name="connsiteY7" fmla="*/ 33985 h 56249"/>
                <a:gd name="connsiteX8" fmla="*/ 48593 w 94764"/>
                <a:gd name="connsiteY8" fmla="*/ 35079 h 56249"/>
                <a:gd name="connsiteX9" fmla="*/ 43658 w 94764"/>
                <a:gd name="connsiteY9" fmla="*/ 37168 h 56249"/>
                <a:gd name="connsiteX10" fmla="*/ 30219 w 94764"/>
                <a:gd name="connsiteY10" fmla="*/ 40959 h 56249"/>
                <a:gd name="connsiteX11" fmla="*/ 38784 w 94764"/>
                <a:gd name="connsiteY11" fmla="*/ 45492 h 56249"/>
                <a:gd name="connsiteX12" fmla="*/ 47661 w 94764"/>
                <a:gd name="connsiteY12" fmla="*/ 49655 h 56249"/>
                <a:gd name="connsiteX13" fmla="*/ 54900 w 94764"/>
                <a:gd name="connsiteY13" fmla="*/ 52329 h 56249"/>
                <a:gd name="connsiteX14" fmla="*/ 59979 w 94764"/>
                <a:gd name="connsiteY14" fmla="*/ 53499 h 56249"/>
                <a:gd name="connsiteX15" fmla="*/ 77034 w 94764"/>
                <a:gd name="connsiteY15" fmla="*/ 55468 h 56249"/>
                <a:gd name="connsiteX16" fmla="*/ 92324 w 94764"/>
                <a:gd name="connsiteY16" fmla="*/ 55151 h 56249"/>
                <a:gd name="connsiteX17" fmla="*/ 77967 w 94764"/>
                <a:gd name="connsiteY17" fmla="*/ 49519 h 56249"/>
                <a:gd name="connsiteX18" fmla="*/ 61851 w 94764"/>
                <a:gd name="connsiteY18" fmla="*/ 45531 h 56249"/>
                <a:gd name="connsiteX19" fmla="*/ 57371 w 94764"/>
                <a:gd name="connsiteY19" fmla="*/ 44083 h 56249"/>
                <a:gd name="connsiteX20" fmla="*/ 55120 w 94764"/>
                <a:gd name="connsiteY20" fmla="*/ 43198 h 56249"/>
                <a:gd name="connsiteX21" fmla="*/ 54862 w 94764"/>
                <a:gd name="connsiteY21" fmla="*/ 42703 h 56249"/>
                <a:gd name="connsiteX22" fmla="*/ 55165 w 94764"/>
                <a:gd name="connsiteY22" fmla="*/ 42664 h 56249"/>
                <a:gd name="connsiteX23" fmla="*/ 55681 w 94764"/>
                <a:gd name="connsiteY23" fmla="*/ 42407 h 56249"/>
                <a:gd name="connsiteX24" fmla="*/ 56075 w 94764"/>
                <a:gd name="connsiteY24" fmla="*/ 42182 h 56249"/>
                <a:gd name="connsiteX25" fmla="*/ 57363 w 94764"/>
                <a:gd name="connsiteY25" fmla="*/ 41249 h 56249"/>
                <a:gd name="connsiteX26" fmla="*/ 65952 w 94764"/>
                <a:gd name="connsiteY26" fmla="*/ 29962 h 56249"/>
                <a:gd name="connsiteX27" fmla="*/ 63928 w 94764"/>
                <a:gd name="connsiteY27" fmla="*/ 18757 h 56249"/>
                <a:gd name="connsiteX28" fmla="*/ 57689 w 94764"/>
                <a:gd name="connsiteY28" fmla="*/ 12207 h 56249"/>
                <a:gd name="connsiteX29" fmla="*/ 44310 w 94764"/>
                <a:gd name="connsiteY29" fmla="*/ 4834 h 56249"/>
                <a:gd name="connsiteX30" fmla="*/ 19909 w 94764"/>
                <a:gd name="connsiteY30" fmla="*/ -126 h 56249"/>
                <a:gd name="connsiteX31" fmla="*/ -2430 w 94764"/>
                <a:gd name="connsiteY31" fmla="*/ 2089 h 5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4764" h="56249">
                  <a:moveTo>
                    <a:pt x="-2430" y="2089"/>
                  </a:moveTo>
                  <a:cubicBezTo>
                    <a:pt x="-2460" y="3673"/>
                    <a:pt x="6015" y="4422"/>
                    <a:pt x="19007" y="6871"/>
                  </a:cubicBezTo>
                  <a:cubicBezTo>
                    <a:pt x="22259" y="7454"/>
                    <a:pt x="25678" y="8547"/>
                    <a:pt x="29415" y="9388"/>
                  </a:cubicBezTo>
                  <a:cubicBezTo>
                    <a:pt x="33182" y="10199"/>
                    <a:pt x="36722" y="12026"/>
                    <a:pt x="40702" y="13309"/>
                  </a:cubicBezTo>
                  <a:cubicBezTo>
                    <a:pt x="44363" y="14656"/>
                    <a:pt x="48328" y="17309"/>
                    <a:pt x="51587" y="19864"/>
                  </a:cubicBezTo>
                  <a:cubicBezTo>
                    <a:pt x="54953" y="22547"/>
                    <a:pt x="57091" y="25837"/>
                    <a:pt x="56287" y="27421"/>
                  </a:cubicBezTo>
                  <a:cubicBezTo>
                    <a:pt x="55756" y="29189"/>
                    <a:pt x="53869" y="31570"/>
                    <a:pt x="51481" y="33305"/>
                  </a:cubicBezTo>
                  <a:lnTo>
                    <a:pt x="50602" y="33985"/>
                  </a:lnTo>
                  <a:lnTo>
                    <a:pt x="48593" y="35079"/>
                  </a:lnTo>
                  <a:cubicBezTo>
                    <a:pt x="47244" y="35812"/>
                    <a:pt x="46145" y="36556"/>
                    <a:pt x="43658" y="37168"/>
                  </a:cubicBezTo>
                  <a:cubicBezTo>
                    <a:pt x="39732" y="38421"/>
                    <a:pt x="34410" y="39816"/>
                    <a:pt x="30219" y="40959"/>
                  </a:cubicBezTo>
                  <a:cubicBezTo>
                    <a:pt x="33122" y="42507"/>
                    <a:pt x="35979" y="44015"/>
                    <a:pt x="38784" y="45492"/>
                  </a:cubicBezTo>
                  <a:cubicBezTo>
                    <a:pt x="41847" y="47192"/>
                    <a:pt x="44803" y="48518"/>
                    <a:pt x="47661" y="49655"/>
                  </a:cubicBezTo>
                  <a:cubicBezTo>
                    <a:pt x="50519" y="50846"/>
                    <a:pt x="53551" y="52202"/>
                    <a:pt x="54900" y="52329"/>
                  </a:cubicBezTo>
                  <a:cubicBezTo>
                    <a:pt x="56636" y="52732"/>
                    <a:pt x="58341" y="53188"/>
                    <a:pt x="59979" y="53499"/>
                  </a:cubicBezTo>
                  <a:cubicBezTo>
                    <a:pt x="66566" y="54665"/>
                    <a:pt x="72312" y="55151"/>
                    <a:pt x="77034" y="55468"/>
                  </a:cubicBezTo>
                  <a:cubicBezTo>
                    <a:pt x="86472" y="56037"/>
                    <a:pt x="92028" y="56288"/>
                    <a:pt x="92324" y="55151"/>
                  </a:cubicBezTo>
                  <a:cubicBezTo>
                    <a:pt x="92604" y="54106"/>
                    <a:pt x="87237" y="51755"/>
                    <a:pt x="77967" y="49519"/>
                  </a:cubicBezTo>
                  <a:cubicBezTo>
                    <a:pt x="73350" y="48388"/>
                    <a:pt x="67832" y="47177"/>
                    <a:pt x="61851" y="45531"/>
                  </a:cubicBezTo>
                  <a:cubicBezTo>
                    <a:pt x="60403" y="45054"/>
                    <a:pt x="58902" y="44577"/>
                    <a:pt x="57371" y="44083"/>
                  </a:cubicBezTo>
                  <a:cubicBezTo>
                    <a:pt x="55324" y="43461"/>
                    <a:pt x="55385" y="43363"/>
                    <a:pt x="55120" y="43198"/>
                  </a:cubicBezTo>
                  <a:cubicBezTo>
                    <a:pt x="54521" y="42839"/>
                    <a:pt x="54551" y="42741"/>
                    <a:pt x="54862" y="42703"/>
                  </a:cubicBezTo>
                  <a:lnTo>
                    <a:pt x="55165" y="42664"/>
                  </a:lnTo>
                  <a:cubicBezTo>
                    <a:pt x="55104" y="42726"/>
                    <a:pt x="55423" y="42537"/>
                    <a:pt x="55681" y="42407"/>
                  </a:cubicBezTo>
                  <a:lnTo>
                    <a:pt x="56075" y="42182"/>
                  </a:lnTo>
                  <a:lnTo>
                    <a:pt x="57363" y="41249"/>
                  </a:lnTo>
                  <a:cubicBezTo>
                    <a:pt x="60744" y="38723"/>
                    <a:pt x="64239" y="35472"/>
                    <a:pt x="65952" y="29962"/>
                  </a:cubicBezTo>
                  <a:cubicBezTo>
                    <a:pt x="67180" y="25905"/>
                    <a:pt x="65778" y="21457"/>
                    <a:pt x="63928" y="18757"/>
                  </a:cubicBezTo>
                  <a:cubicBezTo>
                    <a:pt x="62071" y="15909"/>
                    <a:pt x="59865" y="13921"/>
                    <a:pt x="57689" y="12207"/>
                  </a:cubicBezTo>
                  <a:cubicBezTo>
                    <a:pt x="53202" y="8927"/>
                    <a:pt x="49093" y="6433"/>
                    <a:pt x="44310" y="4834"/>
                  </a:cubicBezTo>
                  <a:cubicBezTo>
                    <a:pt x="35184" y="1642"/>
                    <a:pt x="26860" y="413"/>
                    <a:pt x="19909" y="-126"/>
                  </a:cubicBezTo>
                  <a:cubicBezTo>
                    <a:pt x="5954" y="-869"/>
                    <a:pt x="-2430" y="929"/>
                    <a:pt x="-2430" y="2089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296D632-E264-E925-C301-8CE552393122}"/>
                </a:ext>
              </a:extLst>
            </p:cNvPr>
            <p:cNvSpPr/>
            <p:nvPr/>
          </p:nvSpPr>
          <p:spPr>
            <a:xfrm flipV="1">
              <a:off x="796456" y="3039544"/>
              <a:ext cx="169365" cy="69382"/>
            </a:xfrm>
            <a:custGeom>
              <a:avLst/>
              <a:gdLst>
                <a:gd name="connsiteX0" fmla="*/ -417 w 169365"/>
                <a:gd name="connsiteY0" fmla="*/ 5208 h 69382"/>
                <a:gd name="connsiteX1" fmla="*/ 26653 w 169365"/>
                <a:gd name="connsiteY1" fmla="*/ 6315 h 69382"/>
                <a:gd name="connsiteX2" fmla="*/ 40164 w 169365"/>
                <a:gd name="connsiteY2" fmla="*/ 8983 h 69382"/>
                <a:gd name="connsiteX3" fmla="*/ 47623 w 169365"/>
                <a:gd name="connsiteY3" fmla="*/ 10598 h 69382"/>
                <a:gd name="connsiteX4" fmla="*/ 55091 w 169365"/>
                <a:gd name="connsiteY4" fmla="*/ 12857 h 69382"/>
                <a:gd name="connsiteX5" fmla="*/ 62571 w 169365"/>
                <a:gd name="connsiteY5" fmla="*/ 16124 h 69382"/>
                <a:gd name="connsiteX6" fmla="*/ 69520 w 169365"/>
                <a:gd name="connsiteY6" fmla="*/ 20142 h 69382"/>
                <a:gd name="connsiteX7" fmla="*/ 79078 w 169365"/>
                <a:gd name="connsiteY7" fmla="*/ 33885 h 69382"/>
                <a:gd name="connsiteX8" fmla="*/ 87949 w 169365"/>
                <a:gd name="connsiteY8" fmla="*/ 42814 h 69382"/>
                <a:gd name="connsiteX9" fmla="*/ 98245 w 169365"/>
                <a:gd name="connsiteY9" fmla="*/ 45945 h 69382"/>
                <a:gd name="connsiteX10" fmla="*/ 102367 w 169365"/>
                <a:gd name="connsiteY10" fmla="*/ 46620 h 69382"/>
                <a:gd name="connsiteX11" fmla="*/ 106877 w 169365"/>
                <a:gd name="connsiteY11" fmla="*/ 47620 h 69382"/>
                <a:gd name="connsiteX12" fmla="*/ 115609 w 169365"/>
                <a:gd name="connsiteY12" fmla="*/ 49500 h 69382"/>
                <a:gd name="connsiteX13" fmla="*/ 123648 w 169365"/>
                <a:gd name="connsiteY13" fmla="*/ 51054 h 69382"/>
                <a:gd name="connsiteX14" fmla="*/ 127506 w 169365"/>
                <a:gd name="connsiteY14" fmla="*/ 51782 h 69382"/>
                <a:gd name="connsiteX15" fmla="*/ 129392 w 169365"/>
                <a:gd name="connsiteY15" fmla="*/ 52130 h 69382"/>
                <a:gd name="connsiteX16" fmla="*/ 129908 w 169365"/>
                <a:gd name="connsiteY16" fmla="*/ 52236 h 69382"/>
                <a:gd name="connsiteX17" fmla="*/ 130767 w 169365"/>
                <a:gd name="connsiteY17" fmla="*/ 52540 h 69382"/>
                <a:gd name="connsiteX18" fmla="*/ 143627 w 169365"/>
                <a:gd name="connsiteY18" fmla="*/ 57308 h 69382"/>
                <a:gd name="connsiteX19" fmla="*/ 168878 w 169365"/>
                <a:gd name="connsiteY19" fmla="*/ 68375 h 69382"/>
                <a:gd name="connsiteX20" fmla="*/ 146634 w 169365"/>
                <a:gd name="connsiteY20" fmla="*/ 50910 h 69382"/>
                <a:gd name="connsiteX21" fmla="*/ 133653 w 169365"/>
                <a:gd name="connsiteY21" fmla="*/ 44770 h 69382"/>
                <a:gd name="connsiteX22" fmla="*/ 132741 w 169365"/>
                <a:gd name="connsiteY22" fmla="*/ 44376 h 69382"/>
                <a:gd name="connsiteX23" fmla="*/ 131427 w 169365"/>
                <a:gd name="connsiteY23" fmla="*/ 43959 h 69382"/>
                <a:gd name="connsiteX24" fmla="*/ 129523 w 169365"/>
                <a:gd name="connsiteY24" fmla="*/ 43474 h 69382"/>
                <a:gd name="connsiteX25" fmla="*/ 125626 w 169365"/>
                <a:gd name="connsiteY25" fmla="*/ 42488 h 69382"/>
                <a:gd name="connsiteX26" fmla="*/ 117477 w 169365"/>
                <a:gd name="connsiteY26" fmla="*/ 40487 h 69382"/>
                <a:gd name="connsiteX27" fmla="*/ 109255 w 169365"/>
                <a:gd name="connsiteY27" fmla="*/ 38372 h 69382"/>
                <a:gd name="connsiteX28" fmla="*/ 105005 w 169365"/>
                <a:gd name="connsiteY28" fmla="*/ 37311 h 69382"/>
                <a:gd name="connsiteX29" fmla="*/ 100105 w 169365"/>
                <a:gd name="connsiteY29" fmla="*/ 36333 h 69382"/>
                <a:gd name="connsiteX30" fmla="*/ 92465 w 169365"/>
                <a:gd name="connsiteY30" fmla="*/ 33960 h 69382"/>
                <a:gd name="connsiteX31" fmla="*/ 87994 w 169365"/>
                <a:gd name="connsiteY31" fmla="*/ 29374 h 69382"/>
                <a:gd name="connsiteX32" fmla="*/ 75466 w 169365"/>
                <a:gd name="connsiteY32" fmla="*/ 12364 h 69382"/>
                <a:gd name="connsiteX33" fmla="*/ 66618 w 169365"/>
                <a:gd name="connsiteY33" fmla="*/ 7482 h 69382"/>
                <a:gd name="connsiteX34" fmla="*/ 58004 w 169365"/>
                <a:gd name="connsiteY34" fmla="*/ 4124 h 69382"/>
                <a:gd name="connsiteX35" fmla="*/ 49498 w 169365"/>
                <a:gd name="connsiteY35" fmla="*/ 2017 h 69382"/>
                <a:gd name="connsiteX36" fmla="*/ 41577 w 169365"/>
                <a:gd name="connsiteY36" fmla="*/ 812 h 69382"/>
                <a:gd name="connsiteX37" fmla="*/ 27352 w 169365"/>
                <a:gd name="connsiteY37" fmla="*/ -712 h 69382"/>
                <a:gd name="connsiteX38" fmla="*/ 6402 w 169365"/>
                <a:gd name="connsiteY38" fmla="*/ 1358 h 69382"/>
                <a:gd name="connsiteX39" fmla="*/ -417 w 169365"/>
                <a:gd name="connsiteY39" fmla="*/ 5208 h 69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9365" h="69382">
                  <a:moveTo>
                    <a:pt x="-417" y="5208"/>
                  </a:moveTo>
                  <a:cubicBezTo>
                    <a:pt x="193" y="6649"/>
                    <a:pt x="10077" y="3366"/>
                    <a:pt x="26653" y="6315"/>
                  </a:cubicBezTo>
                  <a:cubicBezTo>
                    <a:pt x="30805" y="7020"/>
                    <a:pt x="35193" y="7801"/>
                    <a:pt x="40164" y="8983"/>
                  </a:cubicBezTo>
                  <a:cubicBezTo>
                    <a:pt x="42571" y="9506"/>
                    <a:pt x="45062" y="10037"/>
                    <a:pt x="47623" y="10598"/>
                  </a:cubicBezTo>
                  <a:cubicBezTo>
                    <a:pt x="50090" y="11273"/>
                    <a:pt x="52580" y="11993"/>
                    <a:pt x="55091" y="12857"/>
                  </a:cubicBezTo>
                  <a:cubicBezTo>
                    <a:pt x="57525" y="13948"/>
                    <a:pt x="60113" y="14669"/>
                    <a:pt x="62571" y="16124"/>
                  </a:cubicBezTo>
                  <a:cubicBezTo>
                    <a:pt x="65108" y="17473"/>
                    <a:pt x="67723" y="18701"/>
                    <a:pt x="69520" y="20142"/>
                  </a:cubicBezTo>
                  <a:cubicBezTo>
                    <a:pt x="73349" y="23075"/>
                    <a:pt x="76206" y="28108"/>
                    <a:pt x="79078" y="33885"/>
                  </a:cubicBezTo>
                  <a:cubicBezTo>
                    <a:pt x="80754" y="37569"/>
                    <a:pt x="84355" y="41154"/>
                    <a:pt x="87949" y="42814"/>
                  </a:cubicBezTo>
                  <a:cubicBezTo>
                    <a:pt x="91571" y="44649"/>
                    <a:pt x="95051" y="45323"/>
                    <a:pt x="98245" y="45945"/>
                  </a:cubicBezTo>
                  <a:cubicBezTo>
                    <a:pt x="99631" y="46172"/>
                    <a:pt x="101008" y="46400"/>
                    <a:pt x="102367" y="46620"/>
                  </a:cubicBezTo>
                  <a:cubicBezTo>
                    <a:pt x="103889" y="46953"/>
                    <a:pt x="105390" y="47287"/>
                    <a:pt x="106877" y="47620"/>
                  </a:cubicBezTo>
                  <a:cubicBezTo>
                    <a:pt x="109856" y="48257"/>
                    <a:pt x="112766" y="48886"/>
                    <a:pt x="115609" y="49500"/>
                  </a:cubicBezTo>
                  <a:cubicBezTo>
                    <a:pt x="118360" y="50038"/>
                    <a:pt x="121040" y="50554"/>
                    <a:pt x="123648" y="51054"/>
                  </a:cubicBezTo>
                  <a:cubicBezTo>
                    <a:pt x="124951" y="51304"/>
                    <a:pt x="126239" y="51547"/>
                    <a:pt x="127506" y="51782"/>
                  </a:cubicBezTo>
                  <a:lnTo>
                    <a:pt x="129392" y="52130"/>
                  </a:lnTo>
                  <a:cubicBezTo>
                    <a:pt x="129730" y="52191"/>
                    <a:pt x="129733" y="52176"/>
                    <a:pt x="129908" y="52236"/>
                  </a:cubicBezTo>
                  <a:lnTo>
                    <a:pt x="130767" y="52540"/>
                  </a:lnTo>
                  <a:cubicBezTo>
                    <a:pt x="135388" y="54222"/>
                    <a:pt x="139815" y="55579"/>
                    <a:pt x="143627" y="57308"/>
                  </a:cubicBezTo>
                  <a:cubicBezTo>
                    <a:pt x="159151" y="63630"/>
                    <a:pt x="167889" y="69656"/>
                    <a:pt x="168878" y="68375"/>
                  </a:cubicBezTo>
                  <a:cubicBezTo>
                    <a:pt x="169639" y="67541"/>
                    <a:pt x="162204" y="59271"/>
                    <a:pt x="146634" y="50910"/>
                  </a:cubicBezTo>
                  <a:cubicBezTo>
                    <a:pt x="142815" y="48681"/>
                    <a:pt x="138377" y="46877"/>
                    <a:pt x="133653" y="44770"/>
                  </a:cubicBezTo>
                  <a:lnTo>
                    <a:pt x="132741" y="44376"/>
                  </a:lnTo>
                  <a:cubicBezTo>
                    <a:pt x="132339" y="44163"/>
                    <a:pt x="131714" y="44035"/>
                    <a:pt x="131427" y="43959"/>
                  </a:cubicBezTo>
                  <a:lnTo>
                    <a:pt x="129523" y="43474"/>
                  </a:lnTo>
                  <a:cubicBezTo>
                    <a:pt x="128244" y="43148"/>
                    <a:pt x="126944" y="42822"/>
                    <a:pt x="125626" y="42488"/>
                  </a:cubicBezTo>
                  <a:cubicBezTo>
                    <a:pt x="122982" y="41844"/>
                    <a:pt x="120266" y="41177"/>
                    <a:pt x="117477" y="40487"/>
                  </a:cubicBezTo>
                  <a:cubicBezTo>
                    <a:pt x="114797" y="39797"/>
                    <a:pt x="112055" y="39092"/>
                    <a:pt x="109255" y="38372"/>
                  </a:cubicBezTo>
                  <a:cubicBezTo>
                    <a:pt x="107851" y="38023"/>
                    <a:pt x="106432" y="37667"/>
                    <a:pt x="105005" y="37311"/>
                  </a:cubicBezTo>
                  <a:cubicBezTo>
                    <a:pt x="103389" y="36985"/>
                    <a:pt x="101751" y="36659"/>
                    <a:pt x="100105" y="36333"/>
                  </a:cubicBezTo>
                  <a:cubicBezTo>
                    <a:pt x="97274" y="35749"/>
                    <a:pt x="94532" y="35075"/>
                    <a:pt x="92465" y="33960"/>
                  </a:cubicBezTo>
                  <a:cubicBezTo>
                    <a:pt x="90324" y="32801"/>
                    <a:pt x="89114" y="31610"/>
                    <a:pt x="87994" y="29374"/>
                  </a:cubicBezTo>
                  <a:cubicBezTo>
                    <a:pt x="85036" y="23545"/>
                    <a:pt x="81593" y="16958"/>
                    <a:pt x="75466" y="12364"/>
                  </a:cubicBezTo>
                  <a:cubicBezTo>
                    <a:pt x="72348" y="10060"/>
                    <a:pt x="69351" y="8832"/>
                    <a:pt x="66618" y="7482"/>
                  </a:cubicBezTo>
                  <a:cubicBezTo>
                    <a:pt x="63891" y="6004"/>
                    <a:pt x="60809" y="5201"/>
                    <a:pt x="58004" y="4124"/>
                  </a:cubicBezTo>
                  <a:cubicBezTo>
                    <a:pt x="55127" y="3268"/>
                    <a:pt x="52242" y="2601"/>
                    <a:pt x="49498" y="2017"/>
                  </a:cubicBezTo>
                  <a:cubicBezTo>
                    <a:pt x="46776" y="1600"/>
                    <a:pt x="44135" y="1198"/>
                    <a:pt x="41577" y="812"/>
                  </a:cubicBezTo>
                  <a:cubicBezTo>
                    <a:pt x="36661" y="8"/>
                    <a:pt x="31723" y="-454"/>
                    <a:pt x="27352" y="-712"/>
                  </a:cubicBezTo>
                  <a:cubicBezTo>
                    <a:pt x="18522" y="-1182"/>
                    <a:pt x="11196" y="-249"/>
                    <a:pt x="6402" y="1358"/>
                  </a:cubicBezTo>
                  <a:cubicBezTo>
                    <a:pt x="1588" y="2858"/>
                    <a:pt x="-657" y="4708"/>
                    <a:pt x="-417" y="5208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2664E07-8F0E-8DF7-EC92-5A4FDB516A81}"/>
                </a:ext>
              </a:extLst>
            </p:cNvPr>
            <p:cNvSpPr/>
            <p:nvPr/>
          </p:nvSpPr>
          <p:spPr>
            <a:xfrm flipV="1">
              <a:off x="971971" y="3071739"/>
              <a:ext cx="27771" cy="34555"/>
            </a:xfrm>
            <a:custGeom>
              <a:avLst/>
              <a:gdLst>
                <a:gd name="connsiteX0" fmla="*/ -438 w 27771"/>
                <a:gd name="connsiteY0" fmla="*/ 75 h 34555"/>
                <a:gd name="connsiteX1" fmla="*/ 4696 w 27771"/>
                <a:gd name="connsiteY1" fmla="*/ 6465 h 34555"/>
                <a:gd name="connsiteX2" fmla="*/ 16416 w 27771"/>
                <a:gd name="connsiteY2" fmla="*/ 16539 h 34555"/>
                <a:gd name="connsiteX3" fmla="*/ 17458 w 27771"/>
                <a:gd name="connsiteY3" fmla="*/ 18904 h 34555"/>
                <a:gd name="connsiteX4" fmla="*/ 17485 w 27771"/>
                <a:gd name="connsiteY4" fmla="*/ 19723 h 34555"/>
                <a:gd name="connsiteX5" fmla="*/ 17159 w 27771"/>
                <a:gd name="connsiteY5" fmla="*/ 21095 h 34555"/>
                <a:gd name="connsiteX6" fmla="*/ 13908 w 27771"/>
                <a:gd name="connsiteY6" fmla="*/ 26287 h 34555"/>
                <a:gd name="connsiteX7" fmla="*/ 9665 w 27771"/>
                <a:gd name="connsiteY7" fmla="*/ 32920 h 34555"/>
                <a:gd name="connsiteX8" fmla="*/ 18154 w 27771"/>
                <a:gd name="connsiteY8" fmla="*/ 31935 h 34555"/>
                <a:gd name="connsiteX9" fmla="*/ 25438 w 27771"/>
                <a:gd name="connsiteY9" fmla="*/ 25120 h 34555"/>
                <a:gd name="connsiteX10" fmla="*/ 26720 w 27771"/>
                <a:gd name="connsiteY10" fmla="*/ 22133 h 34555"/>
                <a:gd name="connsiteX11" fmla="*/ 27218 w 27771"/>
                <a:gd name="connsiteY11" fmla="*/ 18146 h 34555"/>
                <a:gd name="connsiteX12" fmla="*/ 24751 w 27771"/>
                <a:gd name="connsiteY12" fmla="*/ 11028 h 34555"/>
                <a:gd name="connsiteX13" fmla="*/ 15800 w 27771"/>
                <a:gd name="connsiteY13" fmla="*/ 3334 h 34555"/>
                <a:gd name="connsiteX14" fmla="*/ 7823 w 27771"/>
                <a:gd name="connsiteY14" fmla="*/ 128 h 34555"/>
                <a:gd name="connsiteX15" fmla="*/ -438 w 27771"/>
                <a:gd name="connsiteY15" fmla="*/ 75 h 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771" h="34555">
                  <a:moveTo>
                    <a:pt x="-438" y="75"/>
                  </a:moveTo>
                  <a:cubicBezTo>
                    <a:pt x="-1090" y="1318"/>
                    <a:pt x="1057" y="3706"/>
                    <a:pt x="4696" y="6465"/>
                  </a:cubicBezTo>
                  <a:cubicBezTo>
                    <a:pt x="8122" y="9216"/>
                    <a:pt x="13757" y="12703"/>
                    <a:pt x="16416" y="16539"/>
                  </a:cubicBezTo>
                  <a:cubicBezTo>
                    <a:pt x="17091" y="17456"/>
                    <a:pt x="17234" y="18207"/>
                    <a:pt x="17458" y="18904"/>
                  </a:cubicBezTo>
                  <a:cubicBezTo>
                    <a:pt x="17393" y="19359"/>
                    <a:pt x="17607" y="19457"/>
                    <a:pt x="17485" y="19723"/>
                  </a:cubicBezTo>
                  <a:cubicBezTo>
                    <a:pt x="17346" y="20162"/>
                    <a:pt x="17414" y="20663"/>
                    <a:pt x="17159" y="21095"/>
                  </a:cubicBezTo>
                  <a:cubicBezTo>
                    <a:pt x="16558" y="22906"/>
                    <a:pt x="15282" y="24756"/>
                    <a:pt x="13908" y="26287"/>
                  </a:cubicBezTo>
                  <a:cubicBezTo>
                    <a:pt x="11216" y="29403"/>
                    <a:pt x="8981" y="31654"/>
                    <a:pt x="9665" y="32920"/>
                  </a:cubicBezTo>
                  <a:cubicBezTo>
                    <a:pt x="10263" y="34065"/>
                    <a:pt x="13428" y="34254"/>
                    <a:pt x="18154" y="31935"/>
                  </a:cubicBezTo>
                  <a:cubicBezTo>
                    <a:pt x="20476" y="30782"/>
                    <a:pt x="23327" y="28766"/>
                    <a:pt x="25438" y="25120"/>
                  </a:cubicBezTo>
                  <a:cubicBezTo>
                    <a:pt x="26037" y="24271"/>
                    <a:pt x="26324" y="23187"/>
                    <a:pt x="26720" y="22133"/>
                  </a:cubicBezTo>
                  <a:cubicBezTo>
                    <a:pt x="27283" y="20920"/>
                    <a:pt x="27138" y="19329"/>
                    <a:pt x="27218" y="18146"/>
                  </a:cubicBezTo>
                  <a:cubicBezTo>
                    <a:pt x="27014" y="15592"/>
                    <a:pt x="26137" y="12976"/>
                    <a:pt x="24751" y="11028"/>
                  </a:cubicBezTo>
                  <a:cubicBezTo>
                    <a:pt x="22021" y="7018"/>
                    <a:pt x="18696" y="4987"/>
                    <a:pt x="15800" y="3334"/>
                  </a:cubicBezTo>
                  <a:cubicBezTo>
                    <a:pt x="12854" y="1757"/>
                    <a:pt x="10135" y="780"/>
                    <a:pt x="7823" y="128"/>
                  </a:cubicBezTo>
                  <a:cubicBezTo>
                    <a:pt x="3192" y="-1100"/>
                    <a:pt x="198" y="-1131"/>
                    <a:pt x="-438" y="75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5C9BBF2-9955-3EA3-4390-3EE1D18D1451}"/>
                </a:ext>
              </a:extLst>
            </p:cNvPr>
            <p:cNvSpPr/>
            <p:nvPr/>
          </p:nvSpPr>
          <p:spPr>
            <a:xfrm flipV="1">
              <a:off x="3640211" y="3472926"/>
              <a:ext cx="72157" cy="68416"/>
            </a:xfrm>
            <a:custGeom>
              <a:avLst/>
              <a:gdLst>
                <a:gd name="connsiteX0" fmla="*/ 68521 w 72157"/>
                <a:gd name="connsiteY0" fmla="*/ 6195 h 68416"/>
                <a:gd name="connsiteX1" fmla="*/ 52156 w 72157"/>
                <a:gd name="connsiteY1" fmla="*/ 421 h 68416"/>
                <a:gd name="connsiteX2" fmla="*/ 32060 w 72157"/>
                <a:gd name="connsiteY2" fmla="*/ 1914 h 68416"/>
                <a:gd name="connsiteX3" fmla="*/ 21129 w 72157"/>
                <a:gd name="connsiteY3" fmla="*/ 10465 h 68416"/>
                <a:gd name="connsiteX4" fmla="*/ 19515 w 72157"/>
                <a:gd name="connsiteY4" fmla="*/ 19150 h 68416"/>
                <a:gd name="connsiteX5" fmla="*/ 22971 w 72157"/>
                <a:gd name="connsiteY5" fmla="*/ 26973 h 68416"/>
                <a:gd name="connsiteX6" fmla="*/ 22592 w 72157"/>
                <a:gd name="connsiteY6" fmla="*/ 26419 h 68416"/>
                <a:gd name="connsiteX7" fmla="*/ 24791 w 72157"/>
                <a:gd name="connsiteY7" fmla="*/ 29301 h 68416"/>
                <a:gd name="connsiteX8" fmla="*/ 27429 w 72157"/>
                <a:gd name="connsiteY8" fmla="*/ 31553 h 68416"/>
                <a:gd name="connsiteX9" fmla="*/ 31204 w 72157"/>
                <a:gd name="connsiteY9" fmla="*/ 33751 h 68416"/>
                <a:gd name="connsiteX10" fmla="*/ 31385 w 72157"/>
                <a:gd name="connsiteY10" fmla="*/ 33804 h 68416"/>
                <a:gd name="connsiteX11" fmla="*/ 31370 w 72157"/>
                <a:gd name="connsiteY11" fmla="*/ 33931 h 68416"/>
                <a:gd name="connsiteX12" fmla="*/ 25609 w 72157"/>
                <a:gd name="connsiteY12" fmla="*/ 36685 h 68416"/>
                <a:gd name="connsiteX13" fmla="*/ 15338 w 72157"/>
                <a:gd name="connsiteY13" fmla="*/ 43081 h 68416"/>
                <a:gd name="connsiteX14" fmla="*/ 12821 w 72157"/>
                <a:gd name="connsiteY14" fmla="*/ 44887 h 68416"/>
                <a:gd name="connsiteX15" fmla="*/ 10941 w 72157"/>
                <a:gd name="connsiteY15" fmla="*/ 46992 h 68416"/>
                <a:gd name="connsiteX16" fmla="*/ 7598 w 72157"/>
                <a:gd name="connsiteY16" fmla="*/ 50836 h 68416"/>
                <a:gd name="connsiteX17" fmla="*/ -1331 w 72157"/>
                <a:gd name="connsiteY17" fmla="*/ 62746 h 68416"/>
                <a:gd name="connsiteX18" fmla="*/ -3491 w 72157"/>
                <a:gd name="connsiteY18" fmla="*/ 68105 h 68416"/>
                <a:gd name="connsiteX19" fmla="*/ 1504 w 72157"/>
                <a:gd name="connsiteY19" fmla="*/ 65422 h 68416"/>
                <a:gd name="connsiteX20" fmla="*/ 12586 w 72157"/>
                <a:gd name="connsiteY20" fmla="*/ 55846 h 68416"/>
                <a:gd name="connsiteX21" fmla="*/ 16066 w 72157"/>
                <a:gd name="connsiteY21" fmla="*/ 52755 h 68416"/>
                <a:gd name="connsiteX22" fmla="*/ 17817 w 72157"/>
                <a:gd name="connsiteY22" fmla="*/ 51176 h 68416"/>
                <a:gd name="connsiteX23" fmla="*/ 19795 w 72157"/>
                <a:gd name="connsiteY23" fmla="*/ 50072 h 68416"/>
                <a:gd name="connsiteX24" fmla="*/ 29733 w 72157"/>
                <a:gd name="connsiteY24" fmla="*/ 44917 h 68416"/>
                <a:gd name="connsiteX25" fmla="*/ 35517 w 72157"/>
                <a:gd name="connsiteY25" fmla="*/ 42590 h 68416"/>
                <a:gd name="connsiteX26" fmla="*/ 41930 w 72157"/>
                <a:gd name="connsiteY26" fmla="*/ 40511 h 68416"/>
                <a:gd name="connsiteX27" fmla="*/ 46205 w 72157"/>
                <a:gd name="connsiteY27" fmla="*/ 38512 h 68416"/>
                <a:gd name="connsiteX28" fmla="*/ 50564 w 72157"/>
                <a:gd name="connsiteY28" fmla="*/ 36448 h 68416"/>
                <a:gd name="connsiteX29" fmla="*/ 50958 w 72157"/>
                <a:gd name="connsiteY29" fmla="*/ 36146 h 68416"/>
                <a:gd name="connsiteX30" fmla="*/ 50473 w 72157"/>
                <a:gd name="connsiteY30" fmla="*/ 35646 h 68416"/>
                <a:gd name="connsiteX31" fmla="*/ 49502 w 72157"/>
                <a:gd name="connsiteY31" fmla="*/ 34630 h 68416"/>
                <a:gd name="connsiteX32" fmla="*/ 47683 w 72157"/>
                <a:gd name="connsiteY32" fmla="*/ 32735 h 68416"/>
                <a:gd name="connsiteX33" fmla="*/ 38450 w 72157"/>
                <a:gd name="connsiteY33" fmla="*/ 26093 h 68416"/>
                <a:gd name="connsiteX34" fmla="*/ 33167 w 72157"/>
                <a:gd name="connsiteY34" fmla="*/ 23411 h 68416"/>
                <a:gd name="connsiteX35" fmla="*/ 31939 w 72157"/>
                <a:gd name="connsiteY35" fmla="*/ 22404 h 68416"/>
                <a:gd name="connsiteX36" fmla="*/ 31075 w 72157"/>
                <a:gd name="connsiteY36" fmla="*/ 21350 h 68416"/>
                <a:gd name="connsiteX37" fmla="*/ 30688 w 72157"/>
                <a:gd name="connsiteY37" fmla="*/ 20796 h 68416"/>
                <a:gd name="connsiteX38" fmla="*/ 29445 w 72157"/>
                <a:gd name="connsiteY38" fmla="*/ 14981 h 68416"/>
                <a:gd name="connsiteX39" fmla="*/ 35456 w 72157"/>
                <a:gd name="connsiteY39" fmla="*/ 9971 h 68416"/>
                <a:gd name="connsiteX40" fmla="*/ 51738 w 72157"/>
                <a:gd name="connsiteY40" fmla="*/ 6953 h 68416"/>
                <a:gd name="connsiteX41" fmla="*/ 68521 w 72157"/>
                <a:gd name="connsiteY41" fmla="*/ 6195 h 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2157" h="68416">
                  <a:moveTo>
                    <a:pt x="68521" y="6195"/>
                  </a:moveTo>
                  <a:cubicBezTo>
                    <a:pt x="68749" y="5126"/>
                    <a:pt x="62980" y="2088"/>
                    <a:pt x="52156" y="421"/>
                  </a:cubicBezTo>
                  <a:cubicBezTo>
                    <a:pt x="46774" y="-263"/>
                    <a:pt x="39906" y="-968"/>
                    <a:pt x="32060" y="1914"/>
                  </a:cubicBezTo>
                  <a:cubicBezTo>
                    <a:pt x="28270" y="3435"/>
                    <a:pt x="24078" y="5588"/>
                    <a:pt x="21129" y="10465"/>
                  </a:cubicBezTo>
                  <a:cubicBezTo>
                    <a:pt x="19879" y="12949"/>
                    <a:pt x="18893" y="16097"/>
                    <a:pt x="19515" y="19150"/>
                  </a:cubicBezTo>
                  <a:cubicBezTo>
                    <a:pt x="19909" y="22250"/>
                    <a:pt x="21380" y="24767"/>
                    <a:pt x="22971" y="26973"/>
                  </a:cubicBezTo>
                  <a:lnTo>
                    <a:pt x="22592" y="26419"/>
                  </a:lnTo>
                  <a:cubicBezTo>
                    <a:pt x="23282" y="27399"/>
                    <a:pt x="24025" y="28361"/>
                    <a:pt x="24791" y="29301"/>
                  </a:cubicBezTo>
                  <a:cubicBezTo>
                    <a:pt x="25617" y="30126"/>
                    <a:pt x="26527" y="30825"/>
                    <a:pt x="27429" y="31553"/>
                  </a:cubicBezTo>
                  <a:cubicBezTo>
                    <a:pt x="28960" y="32658"/>
                    <a:pt x="31931" y="34144"/>
                    <a:pt x="31204" y="33751"/>
                  </a:cubicBezTo>
                  <a:cubicBezTo>
                    <a:pt x="31173" y="33751"/>
                    <a:pt x="31363" y="33751"/>
                    <a:pt x="31385" y="33804"/>
                  </a:cubicBezTo>
                  <a:cubicBezTo>
                    <a:pt x="31393" y="33843"/>
                    <a:pt x="31385" y="33872"/>
                    <a:pt x="31370" y="33931"/>
                  </a:cubicBezTo>
                  <a:cubicBezTo>
                    <a:pt x="29862" y="34669"/>
                    <a:pt x="27307" y="35616"/>
                    <a:pt x="25609" y="36685"/>
                  </a:cubicBezTo>
                  <a:cubicBezTo>
                    <a:pt x="21865" y="38770"/>
                    <a:pt x="18393" y="40854"/>
                    <a:pt x="15338" y="43081"/>
                  </a:cubicBezTo>
                  <a:cubicBezTo>
                    <a:pt x="14481" y="43703"/>
                    <a:pt x="14019" y="43955"/>
                    <a:pt x="12821" y="44887"/>
                  </a:cubicBezTo>
                  <a:cubicBezTo>
                    <a:pt x="12185" y="45606"/>
                    <a:pt x="11556" y="46311"/>
                    <a:pt x="10941" y="46992"/>
                  </a:cubicBezTo>
                  <a:cubicBezTo>
                    <a:pt x="9781" y="48328"/>
                    <a:pt x="8667" y="49616"/>
                    <a:pt x="7598" y="50836"/>
                  </a:cubicBezTo>
                  <a:cubicBezTo>
                    <a:pt x="3240" y="55763"/>
                    <a:pt x="541" y="59766"/>
                    <a:pt x="-1331" y="62746"/>
                  </a:cubicBezTo>
                  <a:cubicBezTo>
                    <a:pt x="-3173" y="65724"/>
                    <a:pt x="-3977" y="67619"/>
                    <a:pt x="-3491" y="68105"/>
                  </a:cubicBezTo>
                  <a:cubicBezTo>
                    <a:pt x="-3006" y="68596"/>
                    <a:pt x="-1263" y="67628"/>
                    <a:pt x="1504" y="65422"/>
                  </a:cubicBezTo>
                  <a:cubicBezTo>
                    <a:pt x="4248" y="63231"/>
                    <a:pt x="8084" y="59607"/>
                    <a:pt x="12586" y="55846"/>
                  </a:cubicBezTo>
                  <a:cubicBezTo>
                    <a:pt x="13701" y="54860"/>
                    <a:pt x="14860" y="53830"/>
                    <a:pt x="16066" y="52755"/>
                  </a:cubicBezTo>
                  <a:lnTo>
                    <a:pt x="17817" y="51176"/>
                  </a:lnTo>
                  <a:lnTo>
                    <a:pt x="19795" y="50072"/>
                  </a:lnTo>
                  <a:cubicBezTo>
                    <a:pt x="22850" y="48266"/>
                    <a:pt x="26201" y="46622"/>
                    <a:pt x="29733" y="44917"/>
                  </a:cubicBezTo>
                  <a:cubicBezTo>
                    <a:pt x="31620" y="43946"/>
                    <a:pt x="33008" y="43543"/>
                    <a:pt x="35517" y="42590"/>
                  </a:cubicBezTo>
                  <a:cubicBezTo>
                    <a:pt x="37632" y="41900"/>
                    <a:pt x="39769" y="41218"/>
                    <a:pt x="41930" y="40511"/>
                  </a:cubicBezTo>
                  <a:cubicBezTo>
                    <a:pt x="43339" y="39853"/>
                    <a:pt x="44765" y="39184"/>
                    <a:pt x="46205" y="38512"/>
                  </a:cubicBezTo>
                  <a:lnTo>
                    <a:pt x="50564" y="36448"/>
                  </a:lnTo>
                  <a:cubicBezTo>
                    <a:pt x="50677" y="36342"/>
                    <a:pt x="51079" y="36306"/>
                    <a:pt x="50958" y="36146"/>
                  </a:cubicBezTo>
                  <a:lnTo>
                    <a:pt x="50473" y="35646"/>
                  </a:lnTo>
                  <a:lnTo>
                    <a:pt x="49502" y="34630"/>
                  </a:lnTo>
                  <a:lnTo>
                    <a:pt x="47683" y="32735"/>
                  </a:lnTo>
                  <a:cubicBezTo>
                    <a:pt x="45743" y="30432"/>
                    <a:pt x="42779" y="28119"/>
                    <a:pt x="38450" y="26093"/>
                  </a:cubicBezTo>
                  <a:cubicBezTo>
                    <a:pt x="34516" y="24329"/>
                    <a:pt x="34463" y="24192"/>
                    <a:pt x="33167" y="23411"/>
                  </a:cubicBezTo>
                  <a:lnTo>
                    <a:pt x="31939" y="22404"/>
                  </a:lnTo>
                  <a:cubicBezTo>
                    <a:pt x="31681" y="22016"/>
                    <a:pt x="31400" y="21675"/>
                    <a:pt x="31075" y="21350"/>
                  </a:cubicBezTo>
                  <a:lnTo>
                    <a:pt x="30688" y="20796"/>
                  </a:lnTo>
                  <a:cubicBezTo>
                    <a:pt x="28846" y="18406"/>
                    <a:pt x="28717" y="16846"/>
                    <a:pt x="29445" y="14981"/>
                  </a:cubicBezTo>
                  <a:cubicBezTo>
                    <a:pt x="30370" y="13050"/>
                    <a:pt x="32871" y="11190"/>
                    <a:pt x="35456" y="9971"/>
                  </a:cubicBezTo>
                  <a:cubicBezTo>
                    <a:pt x="40679" y="7447"/>
                    <a:pt x="46804" y="7107"/>
                    <a:pt x="51738" y="6953"/>
                  </a:cubicBezTo>
                  <a:cubicBezTo>
                    <a:pt x="61798" y="6796"/>
                    <a:pt x="68264" y="7560"/>
                    <a:pt x="68521" y="6195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C9BDA11-62D7-5B6C-7095-B028148A8DB3}"/>
                </a:ext>
              </a:extLst>
            </p:cNvPr>
            <p:cNvSpPr/>
            <p:nvPr/>
          </p:nvSpPr>
          <p:spPr>
            <a:xfrm flipV="1">
              <a:off x="5647836" y="3007807"/>
              <a:ext cx="81022" cy="101703"/>
            </a:xfrm>
            <a:custGeom>
              <a:avLst/>
              <a:gdLst>
                <a:gd name="connsiteX0" fmla="*/ -5906 w 81022"/>
                <a:gd name="connsiteY0" fmla="*/ -544 h 101703"/>
                <a:gd name="connsiteX1" fmla="*/ 19336 w 81022"/>
                <a:gd name="connsiteY1" fmla="*/ 12289 h 101703"/>
                <a:gd name="connsiteX2" fmla="*/ 42130 w 81022"/>
                <a:gd name="connsiteY2" fmla="*/ 29003 h 101703"/>
                <a:gd name="connsiteX3" fmla="*/ 42956 w 81022"/>
                <a:gd name="connsiteY3" fmla="*/ 40723 h 101703"/>
                <a:gd name="connsiteX4" fmla="*/ 37839 w 81022"/>
                <a:gd name="connsiteY4" fmla="*/ 45794 h 101703"/>
                <a:gd name="connsiteX5" fmla="*/ 37029 w 81022"/>
                <a:gd name="connsiteY5" fmla="*/ 46294 h 101703"/>
                <a:gd name="connsiteX6" fmla="*/ 35634 w 81022"/>
                <a:gd name="connsiteY6" fmla="*/ 46931 h 101703"/>
                <a:gd name="connsiteX7" fmla="*/ 33337 w 81022"/>
                <a:gd name="connsiteY7" fmla="*/ 47909 h 101703"/>
                <a:gd name="connsiteX8" fmla="*/ 29691 w 81022"/>
                <a:gd name="connsiteY8" fmla="*/ 48288 h 101703"/>
                <a:gd name="connsiteX9" fmla="*/ 5843 w 81022"/>
                <a:gd name="connsiteY9" fmla="*/ 48576 h 101703"/>
                <a:gd name="connsiteX10" fmla="*/ 6563 w 81022"/>
                <a:gd name="connsiteY10" fmla="*/ 48970 h 101703"/>
                <a:gd name="connsiteX11" fmla="*/ 20011 w 81022"/>
                <a:gd name="connsiteY11" fmla="*/ 56330 h 101703"/>
                <a:gd name="connsiteX12" fmla="*/ 27454 w 81022"/>
                <a:gd name="connsiteY12" fmla="*/ 60280 h 101703"/>
                <a:gd name="connsiteX13" fmla="*/ 35982 w 81022"/>
                <a:gd name="connsiteY13" fmla="*/ 63971 h 101703"/>
                <a:gd name="connsiteX14" fmla="*/ 45193 w 81022"/>
                <a:gd name="connsiteY14" fmla="*/ 67678 h 101703"/>
                <a:gd name="connsiteX15" fmla="*/ 53000 w 81022"/>
                <a:gd name="connsiteY15" fmla="*/ 71195 h 101703"/>
                <a:gd name="connsiteX16" fmla="*/ 64727 w 81022"/>
                <a:gd name="connsiteY16" fmla="*/ 79602 h 101703"/>
                <a:gd name="connsiteX17" fmla="*/ 67259 w 81022"/>
                <a:gd name="connsiteY17" fmla="*/ 89047 h 101703"/>
                <a:gd name="connsiteX18" fmla="*/ 60194 w 81022"/>
                <a:gd name="connsiteY18" fmla="*/ 94581 h 101703"/>
                <a:gd name="connsiteX19" fmla="*/ 52053 w 81022"/>
                <a:gd name="connsiteY19" fmla="*/ 96976 h 101703"/>
                <a:gd name="connsiteX20" fmla="*/ 44631 w 81022"/>
                <a:gd name="connsiteY20" fmla="*/ 99258 h 101703"/>
                <a:gd name="connsiteX21" fmla="*/ 52432 w 81022"/>
                <a:gd name="connsiteY21" fmla="*/ 100842 h 101703"/>
                <a:gd name="connsiteX22" fmla="*/ 61839 w 81022"/>
                <a:gd name="connsiteY22" fmla="*/ 99917 h 101703"/>
                <a:gd name="connsiteX23" fmla="*/ 73596 w 81022"/>
                <a:gd name="connsiteY23" fmla="*/ 92178 h 101703"/>
                <a:gd name="connsiteX24" fmla="*/ 71390 w 81022"/>
                <a:gd name="connsiteY24" fmla="*/ 74675 h 101703"/>
                <a:gd name="connsiteX25" fmla="*/ 57306 w 81022"/>
                <a:gd name="connsiteY25" fmla="*/ 63054 h 101703"/>
                <a:gd name="connsiteX26" fmla="*/ 49005 w 81022"/>
                <a:gd name="connsiteY26" fmla="*/ 58938 h 101703"/>
                <a:gd name="connsiteX27" fmla="*/ 41069 w 81022"/>
                <a:gd name="connsiteY27" fmla="*/ 55481 h 101703"/>
                <a:gd name="connsiteX28" fmla="*/ 41122 w 81022"/>
                <a:gd name="connsiteY28" fmla="*/ 55391 h 101703"/>
                <a:gd name="connsiteX29" fmla="*/ 41114 w 81022"/>
                <a:gd name="connsiteY29" fmla="*/ 55383 h 101703"/>
                <a:gd name="connsiteX30" fmla="*/ 41152 w 81022"/>
                <a:gd name="connsiteY30" fmla="*/ 55360 h 101703"/>
                <a:gd name="connsiteX31" fmla="*/ 41986 w 81022"/>
                <a:gd name="connsiteY31" fmla="*/ 54921 h 101703"/>
                <a:gd name="connsiteX32" fmla="*/ 43237 w 81022"/>
                <a:gd name="connsiteY32" fmla="*/ 54132 h 101703"/>
                <a:gd name="connsiteX33" fmla="*/ 51423 w 81022"/>
                <a:gd name="connsiteY33" fmla="*/ 45620 h 101703"/>
                <a:gd name="connsiteX34" fmla="*/ 49468 w 81022"/>
                <a:gd name="connsiteY34" fmla="*/ 23455 h 101703"/>
                <a:gd name="connsiteX35" fmla="*/ 22087 w 81022"/>
                <a:gd name="connsiteY35" fmla="*/ 5785 h 101703"/>
                <a:gd name="connsiteX36" fmla="*/ -5906 w 81022"/>
                <a:gd name="connsiteY36" fmla="*/ -544 h 10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1022" h="101703">
                  <a:moveTo>
                    <a:pt x="-5906" y="-544"/>
                  </a:moveTo>
                  <a:cubicBezTo>
                    <a:pt x="-6498" y="896"/>
                    <a:pt x="3781" y="5194"/>
                    <a:pt x="19336" y="12289"/>
                  </a:cubicBezTo>
                  <a:cubicBezTo>
                    <a:pt x="26825" y="15981"/>
                    <a:pt x="36013" y="21082"/>
                    <a:pt x="42130" y="29003"/>
                  </a:cubicBezTo>
                  <a:cubicBezTo>
                    <a:pt x="44965" y="32657"/>
                    <a:pt x="45207" y="36834"/>
                    <a:pt x="42956" y="40723"/>
                  </a:cubicBezTo>
                  <a:cubicBezTo>
                    <a:pt x="41834" y="42663"/>
                    <a:pt x="40023" y="44445"/>
                    <a:pt x="37839" y="45794"/>
                  </a:cubicBezTo>
                  <a:cubicBezTo>
                    <a:pt x="37574" y="45968"/>
                    <a:pt x="37332" y="46173"/>
                    <a:pt x="37029" y="46294"/>
                  </a:cubicBezTo>
                  <a:cubicBezTo>
                    <a:pt x="36725" y="46446"/>
                    <a:pt x="36596" y="46529"/>
                    <a:pt x="35634" y="46931"/>
                  </a:cubicBezTo>
                  <a:lnTo>
                    <a:pt x="33337" y="47909"/>
                  </a:lnTo>
                  <a:lnTo>
                    <a:pt x="29691" y="48288"/>
                  </a:lnTo>
                  <a:cubicBezTo>
                    <a:pt x="26780" y="49053"/>
                    <a:pt x="15099" y="48629"/>
                    <a:pt x="5843" y="48576"/>
                  </a:cubicBezTo>
                  <a:lnTo>
                    <a:pt x="6563" y="48970"/>
                  </a:lnTo>
                  <a:cubicBezTo>
                    <a:pt x="11096" y="51456"/>
                    <a:pt x="15584" y="53912"/>
                    <a:pt x="20011" y="56330"/>
                  </a:cubicBezTo>
                  <a:cubicBezTo>
                    <a:pt x="22512" y="57657"/>
                    <a:pt x="24999" y="58976"/>
                    <a:pt x="27454" y="60280"/>
                  </a:cubicBezTo>
                  <a:cubicBezTo>
                    <a:pt x="30244" y="61538"/>
                    <a:pt x="33109" y="62789"/>
                    <a:pt x="35982" y="63971"/>
                  </a:cubicBezTo>
                  <a:cubicBezTo>
                    <a:pt x="39105" y="65230"/>
                    <a:pt x="42183" y="66465"/>
                    <a:pt x="45193" y="67678"/>
                  </a:cubicBezTo>
                  <a:cubicBezTo>
                    <a:pt x="47944" y="68815"/>
                    <a:pt x="50529" y="69983"/>
                    <a:pt x="53000" y="71195"/>
                  </a:cubicBezTo>
                  <a:cubicBezTo>
                    <a:pt x="57912" y="73606"/>
                    <a:pt x="62149" y="76418"/>
                    <a:pt x="64727" y="79602"/>
                  </a:cubicBezTo>
                  <a:cubicBezTo>
                    <a:pt x="67327" y="82604"/>
                    <a:pt x="68145" y="86720"/>
                    <a:pt x="67259" y="89047"/>
                  </a:cubicBezTo>
                  <a:cubicBezTo>
                    <a:pt x="66266" y="91526"/>
                    <a:pt x="63135" y="93466"/>
                    <a:pt x="60194" y="94581"/>
                  </a:cubicBezTo>
                  <a:cubicBezTo>
                    <a:pt x="57222" y="95763"/>
                    <a:pt x="54380" y="96430"/>
                    <a:pt x="52053" y="96976"/>
                  </a:cubicBezTo>
                  <a:cubicBezTo>
                    <a:pt x="47360" y="98007"/>
                    <a:pt x="44624" y="98545"/>
                    <a:pt x="44631" y="99258"/>
                  </a:cubicBezTo>
                  <a:cubicBezTo>
                    <a:pt x="44631" y="99917"/>
                    <a:pt x="47337" y="100713"/>
                    <a:pt x="52432" y="100842"/>
                  </a:cubicBezTo>
                  <a:cubicBezTo>
                    <a:pt x="54978" y="100872"/>
                    <a:pt x="58124" y="100766"/>
                    <a:pt x="61839" y="99917"/>
                  </a:cubicBezTo>
                  <a:cubicBezTo>
                    <a:pt x="65379" y="99023"/>
                    <a:pt x="70306" y="97613"/>
                    <a:pt x="73596" y="92178"/>
                  </a:cubicBezTo>
                  <a:cubicBezTo>
                    <a:pt x="76431" y="86386"/>
                    <a:pt x="74983" y="79814"/>
                    <a:pt x="71390" y="74675"/>
                  </a:cubicBezTo>
                  <a:cubicBezTo>
                    <a:pt x="67766" y="69558"/>
                    <a:pt x="62627" y="66011"/>
                    <a:pt x="57306" y="63054"/>
                  </a:cubicBezTo>
                  <a:cubicBezTo>
                    <a:pt x="54622" y="61591"/>
                    <a:pt x="51840" y="60212"/>
                    <a:pt x="49005" y="58938"/>
                  </a:cubicBezTo>
                  <a:cubicBezTo>
                    <a:pt x="46413" y="57809"/>
                    <a:pt x="43767" y="56649"/>
                    <a:pt x="41069" y="55481"/>
                  </a:cubicBezTo>
                  <a:cubicBezTo>
                    <a:pt x="40985" y="55368"/>
                    <a:pt x="41122" y="55383"/>
                    <a:pt x="41122" y="55391"/>
                  </a:cubicBezTo>
                  <a:lnTo>
                    <a:pt x="41114" y="55383"/>
                  </a:lnTo>
                  <a:cubicBezTo>
                    <a:pt x="41107" y="55383"/>
                    <a:pt x="41114" y="55375"/>
                    <a:pt x="41152" y="55360"/>
                  </a:cubicBezTo>
                  <a:lnTo>
                    <a:pt x="41986" y="54921"/>
                  </a:lnTo>
                  <a:cubicBezTo>
                    <a:pt x="42433" y="54716"/>
                    <a:pt x="42835" y="54413"/>
                    <a:pt x="43237" y="54132"/>
                  </a:cubicBezTo>
                  <a:cubicBezTo>
                    <a:pt x="46549" y="52010"/>
                    <a:pt x="49445" y="49167"/>
                    <a:pt x="51423" y="45620"/>
                  </a:cubicBezTo>
                  <a:cubicBezTo>
                    <a:pt x="55805" y="38608"/>
                    <a:pt x="54266" y="28564"/>
                    <a:pt x="49468" y="23455"/>
                  </a:cubicBezTo>
                  <a:cubicBezTo>
                    <a:pt x="40773" y="13320"/>
                    <a:pt x="30441" y="9022"/>
                    <a:pt x="22087" y="5785"/>
                  </a:cubicBezTo>
                  <a:cubicBezTo>
                    <a:pt x="5100" y="85"/>
                    <a:pt x="-5429" y="-1644"/>
                    <a:pt x="-5906" y="-544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D878D01-A94F-CD9F-86A1-74286EB8AA2B}"/>
                </a:ext>
              </a:extLst>
            </p:cNvPr>
            <p:cNvSpPr/>
            <p:nvPr/>
          </p:nvSpPr>
          <p:spPr>
            <a:xfrm flipV="1">
              <a:off x="3348606" y="3674603"/>
              <a:ext cx="164704" cy="152836"/>
            </a:xfrm>
            <a:custGeom>
              <a:avLst/>
              <a:gdLst>
                <a:gd name="connsiteX0" fmla="*/ 115464 w 164704"/>
                <a:gd name="connsiteY0" fmla="*/ 96177 h 152836"/>
                <a:gd name="connsiteX1" fmla="*/ 105587 w 164704"/>
                <a:gd name="connsiteY1" fmla="*/ 151353 h 152836"/>
                <a:gd name="connsiteX2" fmla="*/ 68557 w 164704"/>
                <a:gd name="connsiteY2" fmla="*/ 145775 h 152836"/>
                <a:gd name="connsiteX3" fmla="*/ 56012 w 164704"/>
                <a:gd name="connsiteY3" fmla="*/ 114788 h 152836"/>
                <a:gd name="connsiteX4" fmla="*/ 28200 w 164704"/>
                <a:gd name="connsiteY4" fmla="*/ 121595 h 152836"/>
                <a:gd name="connsiteX5" fmla="*/ 3587 w 164704"/>
                <a:gd name="connsiteY5" fmla="*/ 108018 h 152836"/>
                <a:gd name="connsiteX6" fmla="*/ -2083 w 164704"/>
                <a:gd name="connsiteY6" fmla="*/ 84626 h 152836"/>
                <a:gd name="connsiteX7" fmla="*/ 9151 w 164704"/>
                <a:gd name="connsiteY7" fmla="*/ 67023 h 152836"/>
                <a:gd name="connsiteX8" fmla="*/ -3349 w 164704"/>
                <a:gd name="connsiteY8" fmla="*/ 39440 h 152836"/>
                <a:gd name="connsiteX9" fmla="*/ 17299 w 164704"/>
                <a:gd name="connsiteY9" fmla="*/ 19048 h 152836"/>
                <a:gd name="connsiteX10" fmla="*/ 52373 w 164704"/>
                <a:gd name="connsiteY10" fmla="*/ 18237 h 152836"/>
                <a:gd name="connsiteX11" fmla="*/ 75637 w 164704"/>
                <a:gd name="connsiteY11" fmla="*/ 8634 h 152836"/>
                <a:gd name="connsiteX12" fmla="*/ 109840 w 164704"/>
                <a:gd name="connsiteY12" fmla="*/ 4221 h 152836"/>
                <a:gd name="connsiteX13" fmla="*/ 123651 w 164704"/>
                <a:gd name="connsiteY13" fmla="*/ 37196 h 152836"/>
                <a:gd name="connsiteX14" fmla="*/ 127236 w 164704"/>
                <a:gd name="connsiteY14" fmla="*/ 43994 h 152836"/>
                <a:gd name="connsiteX15" fmla="*/ 140418 w 164704"/>
                <a:gd name="connsiteY15" fmla="*/ 47186 h 152836"/>
                <a:gd name="connsiteX16" fmla="*/ 161355 w 164704"/>
                <a:gd name="connsiteY16" fmla="*/ 75968 h 152836"/>
                <a:gd name="connsiteX17" fmla="*/ 116336 w 164704"/>
                <a:gd name="connsiteY17" fmla="*/ 99772 h 15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4704" h="152836">
                  <a:moveTo>
                    <a:pt x="115464" y="96177"/>
                  </a:moveTo>
                  <a:cubicBezTo>
                    <a:pt x="127820" y="113573"/>
                    <a:pt x="129465" y="142757"/>
                    <a:pt x="105587" y="151353"/>
                  </a:cubicBezTo>
                  <a:cubicBezTo>
                    <a:pt x="94148" y="155366"/>
                    <a:pt x="78503" y="151566"/>
                    <a:pt x="68557" y="145775"/>
                  </a:cubicBezTo>
                  <a:cubicBezTo>
                    <a:pt x="57990" y="138976"/>
                    <a:pt x="57801" y="125385"/>
                    <a:pt x="56012" y="114788"/>
                  </a:cubicBezTo>
                  <a:cubicBezTo>
                    <a:pt x="47242" y="118592"/>
                    <a:pt x="38274" y="123193"/>
                    <a:pt x="28200" y="121595"/>
                  </a:cubicBezTo>
                  <a:cubicBezTo>
                    <a:pt x="18952" y="120206"/>
                    <a:pt x="8620" y="116007"/>
                    <a:pt x="3587" y="108018"/>
                  </a:cubicBezTo>
                  <a:cubicBezTo>
                    <a:pt x="-1659" y="100817"/>
                    <a:pt x="-3008" y="92022"/>
                    <a:pt x="-2083" y="84626"/>
                  </a:cubicBezTo>
                  <a:cubicBezTo>
                    <a:pt x="-1598" y="75414"/>
                    <a:pt x="1206" y="71026"/>
                    <a:pt x="9151" y="67023"/>
                  </a:cubicBezTo>
                  <a:cubicBezTo>
                    <a:pt x="2275" y="59436"/>
                    <a:pt x="-3395" y="50438"/>
                    <a:pt x="-3349" y="39440"/>
                  </a:cubicBezTo>
                  <a:cubicBezTo>
                    <a:pt x="-2478" y="28644"/>
                    <a:pt x="6877" y="22444"/>
                    <a:pt x="17299" y="19048"/>
                  </a:cubicBezTo>
                  <a:cubicBezTo>
                    <a:pt x="28928" y="14242"/>
                    <a:pt x="39828" y="16030"/>
                    <a:pt x="52373" y="18237"/>
                  </a:cubicBezTo>
                  <a:cubicBezTo>
                    <a:pt x="63084" y="20830"/>
                    <a:pt x="68557" y="16229"/>
                    <a:pt x="75637" y="8634"/>
                  </a:cubicBezTo>
                  <a:cubicBezTo>
                    <a:pt x="85560" y="20"/>
                    <a:pt x="97635" y="-2980"/>
                    <a:pt x="109840" y="4221"/>
                  </a:cubicBezTo>
                  <a:cubicBezTo>
                    <a:pt x="121043" y="12006"/>
                    <a:pt x="124091" y="24606"/>
                    <a:pt x="123651" y="37196"/>
                  </a:cubicBezTo>
                  <a:cubicBezTo>
                    <a:pt x="123689" y="40598"/>
                    <a:pt x="123317" y="42191"/>
                    <a:pt x="127236" y="43994"/>
                  </a:cubicBezTo>
                  <a:cubicBezTo>
                    <a:pt x="131163" y="45783"/>
                    <a:pt x="136500" y="45389"/>
                    <a:pt x="140418" y="47186"/>
                  </a:cubicBezTo>
                  <a:cubicBezTo>
                    <a:pt x="153214" y="51983"/>
                    <a:pt x="160969" y="63179"/>
                    <a:pt x="161355" y="75968"/>
                  </a:cubicBezTo>
                  <a:cubicBezTo>
                    <a:pt x="161257" y="97959"/>
                    <a:pt x="134946" y="109368"/>
                    <a:pt x="116336" y="99772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FD9BC80-7D01-A412-E0B8-592A1C0B71B8}"/>
                </a:ext>
              </a:extLst>
            </p:cNvPr>
            <p:cNvSpPr/>
            <p:nvPr/>
          </p:nvSpPr>
          <p:spPr>
            <a:xfrm flipV="1">
              <a:off x="3407915" y="3738315"/>
              <a:ext cx="36830" cy="32252"/>
            </a:xfrm>
            <a:custGeom>
              <a:avLst/>
              <a:gdLst>
                <a:gd name="connsiteX0" fmla="*/ 28205 w 36830"/>
                <a:gd name="connsiteY0" fmla="*/ 7123 h 32252"/>
                <a:gd name="connsiteX1" fmla="*/ 28879 w 36830"/>
                <a:gd name="connsiteY1" fmla="*/ 25923 h 32252"/>
                <a:gd name="connsiteX2" fmla="*/ 771 w 36830"/>
                <a:gd name="connsiteY2" fmla="*/ 26725 h 32252"/>
                <a:gd name="connsiteX3" fmla="*/ 29463 w 36830"/>
                <a:gd name="connsiteY3" fmla="*/ 9133 h 3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30" h="32252">
                  <a:moveTo>
                    <a:pt x="28205" y="7123"/>
                  </a:moveTo>
                  <a:cubicBezTo>
                    <a:pt x="34648" y="12923"/>
                    <a:pt x="35573" y="19927"/>
                    <a:pt x="28879" y="25923"/>
                  </a:cubicBezTo>
                  <a:cubicBezTo>
                    <a:pt x="21807" y="33518"/>
                    <a:pt x="8291" y="35324"/>
                    <a:pt x="771" y="26725"/>
                  </a:cubicBezTo>
                  <a:cubicBezTo>
                    <a:pt x="-16572" y="4742"/>
                    <a:pt x="26309" y="-10259"/>
                    <a:pt x="29463" y="9133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F646C63-71F9-94E0-5B2F-31EAD4D9F222}"/>
                </a:ext>
              </a:extLst>
            </p:cNvPr>
            <p:cNvSpPr/>
            <p:nvPr/>
          </p:nvSpPr>
          <p:spPr>
            <a:xfrm flipV="1">
              <a:off x="2713020" y="3724375"/>
              <a:ext cx="126419" cy="84277"/>
            </a:xfrm>
            <a:custGeom>
              <a:avLst/>
              <a:gdLst>
                <a:gd name="connsiteX0" fmla="*/ 123742 w 126419"/>
                <a:gd name="connsiteY0" fmla="*/ 84386 h 84277"/>
                <a:gd name="connsiteX1" fmla="*/ 119133 w 126419"/>
                <a:gd name="connsiteY1" fmla="*/ 78088 h 84277"/>
                <a:gd name="connsiteX2" fmla="*/ 111545 w 126419"/>
                <a:gd name="connsiteY2" fmla="*/ 72941 h 84277"/>
                <a:gd name="connsiteX3" fmla="*/ 108740 w 126419"/>
                <a:gd name="connsiteY3" fmla="*/ 71378 h 84277"/>
                <a:gd name="connsiteX4" fmla="*/ 107914 w 126419"/>
                <a:gd name="connsiteY4" fmla="*/ 70910 h 84277"/>
                <a:gd name="connsiteX5" fmla="*/ 107550 w 126419"/>
                <a:gd name="connsiteY5" fmla="*/ 70697 h 84277"/>
                <a:gd name="connsiteX6" fmla="*/ 108073 w 126419"/>
                <a:gd name="connsiteY6" fmla="*/ 70356 h 84277"/>
                <a:gd name="connsiteX7" fmla="*/ 110014 w 126419"/>
                <a:gd name="connsiteY7" fmla="*/ 69196 h 84277"/>
                <a:gd name="connsiteX8" fmla="*/ 115866 w 126419"/>
                <a:gd name="connsiteY8" fmla="*/ 63549 h 84277"/>
                <a:gd name="connsiteX9" fmla="*/ 117988 w 126419"/>
                <a:gd name="connsiteY9" fmla="*/ 57559 h 84277"/>
                <a:gd name="connsiteX10" fmla="*/ 115244 w 126419"/>
                <a:gd name="connsiteY10" fmla="*/ 51246 h 84277"/>
                <a:gd name="connsiteX11" fmla="*/ 106974 w 126419"/>
                <a:gd name="connsiteY11" fmla="*/ 45697 h 84277"/>
                <a:gd name="connsiteX12" fmla="*/ 88357 w 126419"/>
                <a:gd name="connsiteY12" fmla="*/ 40172 h 84277"/>
                <a:gd name="connsiteX13" fmla="*/ 68148 w 126419"/>
                <a:gd name="connsiteY13" fmla="*/ 38987 h 84277"/>
                <a:gd name="connsiteX14" fmla="*/ 69512 w 126419"/>
                <a:gd name="connsiteY14" fmla="*/ 48744 h 84277"/>
                <a:gd name="connsiteX15" fmla="*/ 80519 w 126419"/>
                <a:gd name="connsiteY15" fmla="*/ 43923 h 84277"/>
                <a:gd name="connsiteX16" fmla="*/ 83324 w 126419"/>
                <a:gd name="connsiteY16" fmla="*/ 41528 h 84277"/>
                <a:gd name="connsiteX17" fmla="*/ 85780 w 126419"/>
                <a:gd name="connsiteY17" fmla="*/ 38427 h 84277"/>
                <a:gd name="connsiteX18" fmla="*/ 87531 w 126419"/>
                <a:gd name="connsiteY18" fmla="*/ 30166 h 84277"/>
                <a:gd name="connsiteX19" fmla="*/ 81027 w 126419"/>
                <a:gd name="connsiteY19" fmla="*/ 18355 h 84277"/>
                <a:gd name="connsiteX20" fmla="*/ 63092 w 126419"/>
                <a:gd name="connsiteY20" fmla="*/ 6303 h 84277"/>
                <a:gd name="connsiteX21" fmla="*/ 53654 w 126419"/>
                <a:gd name="connsiteY21" fmla="*/ 2883 h 84277"/>
                <a:gd name="connsiteX22" fmla="*/ 48735 w 126419"/>
                <a:gd name="connsiteY22" fmla="*/ 1876 h 84277"/>
                <a:gd name="connsiteX23" fmla="*/ 44725 w 126419"/>
                <a:gd name="connsiteY23" fmla="*/ 1110 h 84277"/>
                <a:gd name="connsiteX24" fmla="*/ 28041 w 126419"/>
                <a:gd name="connsiteY24" fmla="*/ 496 h 84277"/>
                <a:gd name="connsiteX25" fmla="*/ 5323 w 126419"/>
                <a:gd name="connsiteY25" fmla="*/ 5326 h 84277"/>
                <a:gd name="connsiteX26" fmla="*/ -2599 w 126419"/>
                <a:gd name="connsiteY26" fmla="*/ 8583 h 84277"/>
                <a:gd name="connsiteX27" fmla="*/ 5990 w 126419"/>
                <a:gd name="connsiteY27" fmla="*/ 9152 h 84277"/>
                <a:gd name="connsiteX28" fmla="*/ 28412 w 126419"/>
                <a:gd name="connsiteY28" fmla="*/ 7553 h 84277"/>
                <a:gd name="connsiteX29" fmla="*/ 43049 w 126419"/>
                <a:gd name="connsiteY29" fmla="*/ 9220 h 84277"/>
                <a:gd name="connsiteX30" fmla="*/ 47476 w 126419"/>
                <a:gd name="connsiteY30" fmla="*/ 10327 h 84277"/>
                <a:gd name="connsiteX31" fmla="*/ 51236 w 126419"/>
                <a:gd name="connsiteY31" fmla="*/ 11328 h 84277"/>
                <a:gd name="connsiteX32" fmla="*/ 59135 w 126419"/>
                <a:gd name="connsiteY32" fmla="*/ 14609 h 84277"/>
                <a:gd name="connsiteX33" fmla="*/ 73939 w 126419"/>
                <a:gd name="connsiteY33" fmla="*/ 25103 h 84277"/>
                <a:gd name="connsiteX34" fmla="*/ 77661 w 126419"/>
                <a:gd name="connsiteY34" fmla="*/ 31386 h 84277"/>
                <a:gd name="connsiteX35" fmla="*/ 74872 w 126419"/>
                <a:gd name="connsiteY35" fmla="*/ 35677 h 84277"/>
                <a:gd name="connsiteX36" fmla="*/ 71104 w 126419"/>
                <a:gd name="connsiteY36" fmla="*/ 37625 h 84277"/>
                <a:gd name="connsiteX37" fmla="*/ 66783 w 126419"/>
                <a:gd name="connsiteY37" fmla="*/ 39185 h 84277"/>
                <a:gd name="connsiteX38" fmla="*/ 39570 w 126419"/>
                <a:gd name="connsiteY38" fmla="*/ 49010 h 84277"/>
                <a:gd name="connsiteX39" fmla="*/ 68148 w 126419"/>
                <a:gd name="connsiteY39" fmla="*/ 48942 h 84277"/>
                <a:gd name="connsiteX40" fmla="*/ 87038 w 126419"/>
                <a:gd name="connsiteY40" fmla="*/ 49667 h 84277"/>
                <a:gd name="connsiteX41" fmla="*/ 103260 w 126419"/>
                <a:gd name="connsiteY41" fmla="*/ 53793 h 84277"/>
                <a:gd name="connsiteX42" fmla="*/ 109157 w 126419"/>
                <a:gd name="connsiteY42" fmla="*/ 57136 h 84277"/>
                <a:gd name="connsiteX43" fmla="*/ 109711 w 126419"/>
                <a:gd name="connsiteY43" fmla="*/ 57878 h 84277"/>
                <a:gd name="connsiteX44" fmla="*/ 109317 w 126419"/>
                <a:gd name="connsiteY44" fmla="*/ 59054 h 84277"/>
                <a:gd name="connsiteX45" fmla="*/ 104867 w 126419"/>
                <a:gd name="connsiteY45" fmla="*/ 63890 h 84277"/>
                <a:gd name="connsiteX46" fmla="*/ 96187 w 126419"/>
                <a:gd name="connsiteY46" fmla="*/ 71280 h 84277"/>
                <a:gd name="connsiteX47" fmla="*/ 94512 w 126419"/>
                <a:gd name="connsiteY47" fmla="*/ 72888 h 84277"/>
                <a:gd name="connsiteX48" fmla="*/ 97089 w 126419"/>
                <a:gd name="connsiteY48" fmla="*/ 73714 h 84277"/>
                <a:gd name="connsiteX49" fmla="*/ 101918 w 126419"/>
                <a:gd name="connsiteY49" fmla="*/ 75251 h 84277"/>
                <a:gd name="connsiteX50" fmla="*/ 109347 w 126419"/>
                <a:gd name="connsiteY50" fmla="*/ 77753 h 84277"/>
                <a:gd name="connsiteX51" fmla="*/ 117010 w 126419"/>
                <a:gd name="connsiteY51" fmla="*/ 81090 h 84277"/>
                <a:gd name="connsiteX52" fmla="*/ 123742 w 126419"/>
                <a:gd name="connsiteY52" fmla="*/ 84386 h 8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6419" h="84277">
                  <a:moveTo>
                    <a:pt x="123742" y="84386"/>
                  </a:moveTo>
                  <a:cubicBezTo>
                    <a:pt x="124197" y="83939"/>
                    <a:pt x="122628" y="81781"/>
                    <a:pt x="119133" y="78088"/>
                  </a:cubicBezTo>
                  <a:cubicBezTo>
                    <a:pt x="117124" y="76684"/>
                    <a:pt x="114744" y="74496"/>
                    <a:pt x="111545" y="72941"/>
                  </a:cubicBezTo>
                  <a:cubicBezTo>
                    <a:pt x="109476" y="71932"/>
                    <a:pt x="109498" y="71751"/>
                    <a:pt x="108740" y="71378"/>
                  </a:cubicBezTo>
                  <a:lnTo>
                    <a:pt x="107914" y="70910"/>
                  </a:lnTo>
                  <a:lnTo>
                    <a:pt x="107550" y="70697"/>
                  </a:lnTo>
                  <a:cubicBezTo>
                    <a:pt x="107641" y="70591"/>
                    <a:pt x="107914" y="70469"/>
                    <a:pt x="108073" y="70356"/>
                  </a:cubicBezTo>
                  <a:cubicBezTo>
                    <a:pt x="108695" y="69983"/>
                    <a:pt x="109339" y="69590"/>
                    <a:pt x="110014" y="69196"/>
                  </a:cubicBezTo>
                  <a:cubicBezTo>
                    <a:pt x="111568" y="67961"/>
                    <a:pt x="113910" y="66158"/>
                    <a:pt x="115866" y="63549"/>
                  </a:cubicBezTo>
                  <a:cubicBezTo>
                    <a:pt x="116874" y="62291"/>
                    <a:pt x="118049" y="59940"/>
                    <a:pt x="117988" y="57559"/>
                  </a:cubicBezTo>
                  <a:cubicBezTo>
                    <a:pt x="118125" y="55104"/>
                    <a:pt x="116578" y="52860"/>
                    <a:pt x="115244" y="51246"/>
                  </a:cubicBezTo>
                  <a:cubicBezTo>
                    <a:pt x="112523" y="48480"/>
                    <a:pt x="109802" y="47115"/>
                    <a:pt x="106974" y="45697"/>
                  </a:cubicBezTo>
                  <a:cubicBezTo>
                    <a:pt x="101243" y="43233"/>
                    <a:pt x="95050" y="41140"/>
                    <a:pt x="88357" y="40172"/>
                  </a:cubicBezTo>
                  <a:cubicBezTo>
                    <a:pt x="81702" y="39147"/>
                    <a:pt x="74917" y="39041"/>
                    <a:pt x="68148" y="38987"/>
                  </a:cubicBezTo>
                  <a:cubicBezTo>
                    <a:pt x="68595" y="42149"/>
                    <a:pt x="69058" y="45448"/>
                    <a:pt x="69512" y="48744"/>
                  </a:cubicBezTo>
                  <a:cubicBezTo>
                    <a:pt x="73121" y="47547"/>
                    <a:pt x="76805" y="46334"/>
                    <a:pt x="80519" y="43923"/>
                  </a:cubicBezTo>
                  <a:cubicBezTo>
                    <a:pt x="81482" y="43408"/>
                    <a:pt x="82414" y="42339"/>
                    <a:pt x="83324" y="41528"/>
                  </a:cubicBezTo>
                  <a:cubicBezTo>
                    <a:pt x="84248" y="40687"/>
                    <a:pt x="85143" y="39822"/>
                    <a:pt x="85780" y="38427"/>
                  </a:cubicBezTo>
                  <a:cubicBezTo>
                    <a:pt x="87356" y="36062"/>
                    <a:pt x="87788" y="32902"/>
                    <a:pt x="87531" y="30166"/>
                  </a:cubicBezTo>
                  <a:cubicBezTo>
                    <a:pt x="86727" y="24481"/>
                    <a:pt x="83612" y="21395"/>
                    <a:pt x="81027" y="18355"/>
                  </a:cubicBezTo>
                  <a:cubicBezTo>
                    <a:pt x="75417" y="12776"/>
                    <a:pt x="69255" y="9167"/>
                    <a:pt x="63092" y="6303"/>
                  </a:cubicBezTo>
                  <a:cubicBezTo>
                    <a:pt x="60007" y="4870"/>
                    <a:pt x="56861" y="3738"/>
                    <a:pt x="53654" y="2883"/>
                  </a:cubicBezTo>
                  <a:cubicBezTo>
                    <a:pt x="52108" y="2377"/>
                    <a:pt x="50334" y="2193"/>
                    <a:pt x="48735" y="1876"/>
                  </a:cubicBezTo>
                  <a:cubicBezTo>
                    <a:pt x="47378" y="1619"/>
                    <a:pt x="46044" y="1361"/>
                    <a:pt x="44725" y="1110"/>
                  </a:cubicBezTo>
                  <a:cubicBezTo>
                    <a:pt x="38736" y="-57"/>
                    <a:pt x="33059" y="94"/>
                    <a:pt x="28041" y="496"/>
                  </a:cubicBezTo>
                  <a:cubicBezTo>
                    <a:pt x="18027" y="1610"/>
                    <a:pt x="10515" y="3878"/>
                    <a:pt x="5323" y="5326"/>
                  </a:cubicBezTo>
                  <a:cubicBezTo>
                    <a:pt x="145" y="6818"/>
                    <a:pt x="-2690" y="7887"/>
                    <a:pt x="-2599" y="8583"/>
                  </a:cubicBezTo>
                  <a:cubicBezTo>
                    <a:pt x="-2508" y="9252"/>
                    <a:pt x="555" y="9486"/>
                    <a:pt x="5990" y="9152"/>
                  </a:cubicBezTo>
                  <a:cubicBezTo>
                    <a:pt x="11425" y="8873"/>
                    <a:pt x="19187" y="7689"/>
                    <a:pt x="28412" y="7553"/>
                  </a:cubicBezTo>
                  <a:cubicBezTo>
                    <a:pt x="33006" y="7629"/>
                    <a:pt x="37978" y="7878"/>
                    <a:pt x="43049" y="9220"/>
                  </a:cubicBezTo>
                  <a:cubicBezTo>
                    <a:pt x="44497" y="9584"/>
                    <a:pt x="45976" y="9948"/>
                    <a:pt x="47476" y="10327"/>
                  </a:cubicBezTo>
                  <a:cubicBezTo>
                    <a:pt x="48720" y="10683"/>
                    <a:pt x="49932" y="10812"/>
                    <a:pt x="51236" y="11328"/>
                  </a:cubicBezTo>
                  <a:cubicBezTo>
                    <a:pt x="53814" y="12163"/>
                    <a:pt x="56497" y="13253"/>
                    <a:pt x="59135" y="14609"/>
                  </a:cubicBezTo>
                  <a:cubicBezTo>
                    <a:pt x="64388" y="17286"/>
                    <a:pt x="69793" y="20794"/>
                    <a:pt x="73939" y="25103"/>
                  </a:cubicBezTo>
                  <a:cubicBezTo>
                    <a:pt x="75766" y="27203"/>
                    <a:pt x="77669" y="29749"/>
                    <a:pt x="77661" y="31386"/>
                  </a:cubicBezTo>
                  <a:cubicBezTo>
                    <a:pt x="77851" y="32810"/>
                    <a:pt x="77002" y="33992"/>
                    <a:pt x="74872" y="35677"/>
                  </a:cubicBezTo>
                  <a:cubicBezTo>
                    <a:pt x="73568" y="36284"/>
                    <a:pt x="72590" y="37124"/>
                    <a:pt x="71104" y="37625"/>
                  </a:cubicBezTo>
                  <a:lnTo>
                    <a:pt x="66783" y="39185"/>
                  </a:lnTo>
                  <a:lnTo>
                    <a:pt x="39570" y="49010"/>
                  </a:lnTo>
                  <a:lnTo>
                    <a:pt x="68148" y="48942"/>
                  </a:lnTo>
                  <a:cubicBezTo>
                    <a:pt x="74841" y="48928"/>
                    <a:pt x="81209" y="48928"/>
                    <a:pt x="87038" y="49667"/>
                  </a:cubicBezTo>
                  <a:cubicBezTo>
                    <a:pt x="92882" y="50343"/>
                    <a:pt x="98318" y="51989"/>
                    <a:pt x="103260" y="53793"/>
                  </a:cubicBezTo>
                  <a:cubicBezTo>
                    <a:pt x="105632" y="54778"/>
                    <a:pt x="107990" y="56042"/>
                    <a:pt x="109157" y="57136"/>
                  </a:cubicBezTo>
                  <a:cubicBezTo>
                    <a:pt x="109574" y="57524"/>
                    <a:pt x="109718" y="57636"/>
                    <a:pt x="109711" y="57878"/>
                  </a:cubicBezTo>
                  <a:cubicBezTo>
                    <a:pt x="109786" y="58122"/>
                    <a:pt x="109817" y="58287"/>
                    <a:pt x="109317" y="59054"/>
                  </a:cubicBezTo>
                  <a:cubicBezTo>
                    <a:pt x="108301" y="60609"/>
                    <a:pt x="106876" y="62048"/>
                    <a:pt x="104867" y="63890"/>
                  </a:cubicBezTo>
                  <a:cubicBezTo>
                    <a:pt x="101842" y="66460"/>
                    <a:pt x="98954" y="68924"/>
                    <a:pt x="96187" y="71280"/>
                  </a:cubicBezTo>
                  <a:cubicBezTo>
                    <a:pt x="95634" y="71819"/>
                    <a:pt x="94626" y="72433"/>
                    <a:pt x="94512" y="72888"/>
                  </a:cubicBezTo>
                  <a:lnTo>
                    <a:pt x="97089" y="73714"/>
                  </a:lnTo>
                  <a:cubicBezTo>
                    <a:pt x="98742" y="74244"/>
                    <a:pt x="100357" y="74754"/>
                    <a:pt x="101918" y="75251"/>
                  </a:cubicBezTo>
                  <a:cubicBezTo>
                    <a:pt x="104814" y="76116"/>
                    <a:pt x="108301" y="77442"/>
                    <a:pt x="109347" y="77753"/>
                  </a:cubicBezTo>
                  <a:cubicBezTo>
                    <a:pt x="112500" y="78733"/>
                    <a:pt x="114805" y="80249"/>
                    <a:pt x="117010" y="81090"/>
                  </a:cubicBezTo>
                  <a:cubicBezTo>
                    <a:pt x="120831" y="83598"/>
                    <a:pt x="123279" y="84842"/>
                    <a:pt x="123742" y="84386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5F37ABA-03CA-CC2D-3E54-C1CE7295431E}"/>
                </a:ext>
              </a:extLst>
            </p:cNvPr>
            <p:cNvSpPr/>
            <p:nvPr/>
          </p:nvSpPr>
          <p:spPr>
            <a:xfrm flipV="1">
              <a:off x="4352896" y="3615235"/>
              <a:ext cx="103932" cy="58732"/>
            </a:xfrm>
            <a:custGeom>
              <a:avLst/>
              <a:gdLst>
                <a:gd name="connsiteX0" fmla="*/ 99129 w 103932"/>
                <a:gd name="connsiteY0" fmla="*/ 57 h 58732"/>
                <a:gd name="connsiteX1" fmla="*/ 86258 w 103932"/>
                <a:gd name="connsiteY1" fmla="*/ 12550 h 58732"/>
                <a:gd name="connsiteX2" fmla="*/ 52306 w 103932"/>
                <a:gd name="connsiteY2" fmla="*/ 37814 h 58732"/>
                <a:gd name="connsiteX3" fmla="*/ 31718 w 103932"/>
                <a:gd name="connsiteY3" fmla="*/ 47600 h 58732"/>
                <a:gd name="connsiteX4" fmla="*/ 13396 w 103932"/>
                <a:gd name="connsiteY4" fmla="*/ 51701 h 58732"/>
                <a:gd name="connsiteX5" fmla="*/ -4463 w 103932"/>
                <a:gd name="connsiteY5" fmla="*/ 55651 h 58732"/>
                <a:gd name="connsiteX6" fmla="*/ 13881 w 103932"/>
                <a:gd name="connsiteY6" fmla="*/ 58752 h 58732"/>
                <a:gd name="connsiteX7" fmla="*/ 34257 w 103932"/>
                <a:gd name="connsiteY7" fmla="*/ 56448 h 58732"/>
                <a:gd name="connsiteX8" fmla="*/ 57384 w 103932"/>
                <a:gd name="connsiteY8" fmla="*/ 46418 h 58732"/>
                <a:gd name="connsiteX9" fmla="*/ 91511 w 103932"/>
                <a:gd name="connsiteY9" fmla="*/ 17273 h 58732"/>
                <a:gd name="connsiteX10" fmla="*/ 99129 w 103932"/>
                <a:gd name="connsiteY10" fmla="*/ 57 h 58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932" h="58732">
                  <a:moveTo>
                    <a:pt x="99129" y="57"/>
                  </a:moveTo>
                  <a:cubicBezTo>
                    <a:pt x="97651" y="-505"/>
                    <a:pt x="94141" y="5189"/>
                    <a:pt x="86258" y="12550"/>
                  </a:cubicBezTo>
                  <a:cubicBezTo>
                    <a:pt x="78435" y="19941"/>
                    <a:pt x="66405" y="29242"/>
                    <a:pt x="52306" y="37814"/>
                  </a:cubicBezTo>
                  <a:cubicBezTo>
                    <a:pt x="44998" y="41953"/>
                    <a:pt x="38358" y="45539"/>
                    <a:pt x="31718" y="47600"/>
                  </a:cubicBezTo>
                  <a:cubicBezTo>
                    <a:pt x="25146" y="49845"/>
                    <a:pt x="18786" y="50830"/>
                    <a:pt x="13396" y="51701"/>
                  </a:cubicBezTo>
                  <a:cubicBezTo>
                    <a:pt x="2549" y="53217"/>
                    <a:pt x="-4493" y="54203"/>
                    <a:pt x="-4463" y="55651"/>
                  </a:cubicBezTo>
                  <a:cubicBezTo>
                    <a:pt x="-4440" y="56954"/>
                    <a:pt x="2382" y="58485"/>
                    <a:pt x="13881" y="58752"/>
                  </a:cubicBezTo>
                  <a:cubicBezTo>
                    <a:pt x="19620" y="58760"/>
                    <a:pt x="26631" y="58470"/>
                    <a:pt x="34257" y="56448"/>
                  </a:cubicBezTo>
                  <a:cubicBezTo>
                    <a:pt x="41944" y="54636"/>
                    <a:pt x="49857" y="50709"/>
                    <a:pt x="57384" y="46418"/>
                  </a:cubicBezTo>
                  <a:cubicBezTo>
                    <a:pt x="72469" y="37246"/>
                    <a:pt x="84401" y="26550"/>
                    <a:pt x="91511" y="17273"/>
                  </a:cubicBezTo>
                  <a:cubicBezTo>
                    <a:pt x="98720" y="7955"/>
                    <a:pt x="100274" y="374"/>
                    <a:pt x="99129" y="57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B712A5D-718B-3082-5BFA-E4F9A0559AB7}"/>
                </a:ext>
              </a:extLst>
            </p:cNvPr>
            <p:cNvSpPr/>
            <p:nvPr/>
          </p:nvSpPr>
          <p:spPr>
            <a:xfrm flipV="1">
              <a:off x="4461333" y="3640679"/>
              <a:ext cx="50917" cy="36247"/>
            </a:xfrm>
            <a:custGeom>
              <a:avLst/>
              <a:gdLst>
                <a:gd name="connsiteX0" fmla="*/ 46193 w 50917"/>
                <a:gd name="connsiteY0" fmla="*/ 513 h 36247"/>
                <a:gd name="connsiteX1" fmla="*/ 17843 w 50917"/>
                <a:gd name="connsiteY1" fmla="*/ 13612 h 36247"/>
                <a:gd name="connsiteX2" fmla="*/ -4345 w 50917"/>
                <a:gd name="connsiteY2" fmla="*/ 35882 h 36247"/>
                <a:gd name="connsiteX3" fmla="*/ 23391 w 50917"/>
                <a:gd name="connsiteY3" fmla="*/ 21927 h 36247"/>
                <a:gd name="connsiteX4" fmla="*/ 46193 w 50917"/>
                <a:gd name="connsiteY4" fmla="*/ 513 h 3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17" h="36247">
                  <a:moveTo>
                    <a:pt x="46193" y="513"/>
                  </a:moveTo>
                  <a:cubicBezTo>
                    <a:pt x="44578" y="-1714"/>
                    <a:pt x="31881" y="4146"/>
                    <a:pt x="17843" y="13612"/>
                  </a:cubicBezTo>
                  <a:cubicBezTo>
                    <a:pt x="3766" y="23769"/>
                    <a:pt x="-6149" y="33821"/>
                    <a:pt x="-4345" y="35882"/>
                  </a:cubicBezTo>
                  <a:cubicBezTo>
                    <a:pt x="-2526" y="37982"/>
                    <a:pt x="9853" y="31722"/>
                    <a:pt x="23391" y="21927"/>
                  </a:cubicBezTo>
                  <a:cubicBezTo>
                    <a:pt x="37597" y="12339"/>
                    <a:pt x="47807" y="2751"/>
                    <a:pt x="46193" y="513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2C9814D-3DD2-9445-6B1C-CB815FF81D1B}"/>
                </a:ext>
              </a:extLst>
            </p:cNvPr>
            <p:cNvSpPr/>
            <p:nvPr/>
          </p:nvSpPr>
          <p:spPr>
            <a:xfrm flipV="1">
              <a:off x="4284536" y="3969213"/>
              <a:ext cx="111371" cy="45983"/>
            </a:xfrm>
            <a:custGeom>
              <a:avLst/>
              <a:gdLst>
                <a:gd name="connsiteX0" fmla="*/ 106922 w 111371"/>
                <a:gd name="connsiteY0" fmla="*/ 46175 h 45983"/>
                <a:gd name="connsiteX1" fmla="*/ 103298 w 111371"/>
                <a:gd name="connsiteY1" fmla="*/ 42317 h 45983"/>
                <a:gd name="connsiteX2" fmla="*/ 90389 w 111371"/>
                <a:gd name="connsiteY2" fmla="*/ 37449 h 45983"/>
                <a:gd name="connsiteX3" fmla="*/ 71211 w 111371"/>
                <a:gd name="connsiteY3" fmla="*/ 34085 h 45983"/>
                <a:gd name="connsiteX4" fmla="*/ 65980 w 111371"/>
                <a:gd name="connsiteY4" fmla="*/ 33008 h 45983"/>
                <a:gd name="connsiteX5" fmla="*/ 60773 w 111371"/>
                <a:gd name="connsiteY5" fmla="*/ 31506 h 45983"/>
                <a:gd name="connsiteX6" fmla="*/ 49380 w 111371"/>
                <a:gd name="connsiteY6" fmla="*/ 27497 h 45983"/>
                <a:gd name="connsiteX7" fmla="*/ 27950 w 111371"/>
                <a:gd name="connsiteY7" fmla="*/ 18717 h 45983"/>
                <a:gd name="connsiteX8" fmla="*/ 11425 w 111371"/>
                <a:gd name="connsiteY8" fmla="*/ 9606 h 45983"/>
                <a:gd name="connsiteX9" fmla="*/ -4251 w 111371"/>
                <a:gd name="connsiteY9" fmla="*/ 693 h 45983"/>
                <a:gd name="connsiteX10" fmla="*/ 7195 w 111371"/>
                <a:gd name="connsiteY10" fmla="*/ 15262 h 45983"/>
                <a:gd name="connsiteX11" fmla="*/ 23614 w 111371"/>
                <a:gd name="connsiteY11" fmla="*/ 26846 h 45983"/>
                <a:gd name="connsiteX12" fmla="*/ 45931 w 111371"/>
                <a:gd name="connsiteY12" fmla="*/ 36874 h 45983"/>
                <a:gd name="connsiteX13" fmla="*/ 57877 w 111371"/>
                <a:gd name="connsiteY13" fmla="*/ 40860 h 45983"/>
                <a:gd name="connsiteX14" fmla="*/ 64025 w 111371"/>
                <a:gd name="connsiteY14" fmla="*/ 42356 h 45983"/>
                <a:gd name="connsiteX15" fmla="*/ 69884 w 111371"/>
                <a:gd name="connsiteY15" fmla="*/ 43188 h 45983"/>
                <a:gd name="connsiteX16" fmla="*/ 89358 w 111371"/>
                <a:gd name="connsiteY16" fmla="*/ 44440 h 45983"/>
                <a:gd name="connsiteX17" fmla="*/ 106922 w 111371"/>
                <a:gd name="connsiteY17" fmla="*/ 46175 h 4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1371" h="45983">
                  <a:moveTo>
                    <a:pt x="106922" y="46175"/>
                  </a:moveTo>
                  <a:cubicBezTo>
                    <a:pt x="107278" y="45583"/>
                    <a:pt x="106065" y="44280"/>
                    <a:pt x="103298" y="42317"/>
                  </a:cubicBezTo>
                  <a:cubicBezTo>
                    <a:pt x="100486" y="40543"/>
                    <a:pt x="95998" y="38775"/>
                    <a:pt x="90389" y="37449"/>
                  </a:cubicBezTo>
                  <a:cubicBezTo>
                    <a:pt x="84825" y="36200"/>
                    <a:pt x="78177" y="35276"/>
                    <a:pt x="71211" y="34085"/>
                  </a:cubicBezTo>
                  <a:cubicBezTo>
                    <a:pt x="69505" y="33736"/>
                    <a:pt x="67762" y="33371"/>
                    <a:pt x="65980" y="33008"/>
                  </a:cubicBezTo>
                  <a:cubicBezTo>
                    <a:pt x="64283" y="32522"/>
                    <a:pt x="62547" y="32015"/>
                    <a:pt x="60773" y="31506"/>
                  </a:cubicBezTo>
                  <a:cubicBezTo>
                    <a:pt x="57096" y="30209"/>
                    <a:pt x="53283" y="28868"/>
                    <a:pt x="49380" y="27497"/>
                  </a:cubicBezTo>
                  <a:cubicBezTo>
                    <a:pt x="41352" y="25140"/>
                    <a:pt x="34613" y="21311"/>
                    <a:pt x="27950" y="18717"/>
                  </a:cubicBezTo>
                  <a:cubicBezTo>
                    <a:pt x="21712" y="15427"/>
                    <a:pt x="16238" y="12123"/>
                    <a:pt x="11425" y="9606"/>
                  </a:cubicBezTo>
                  <a:cubicBezTo>
                    <a:pt x="2768" y="3278"/>
                    <a:pt x="-3266" y="-263"/>
                    <a:pt x="-4251" y="693"/>
                  </a:cubicBezTo>
                  <a:cubicBezTo>
                    <a:pt x="-5236" y="1656"/>
                    <a:pt x="-908" y="7083"/>
                    <a:pt x="7195" y="15262"/>
                  </a:cubicBezTo>
                  <a:cubicBezTo>
                    <a:pt x="11698" y="18697"/>
                    <a:pt x="17171" y="22872"/>
                    <a:pt x="23614" y="26846"/>
                  </a:cubicBezTo>
                  <a:cubicBezTo>
                    <a:pt x="30376" y="30073"/>
                    <a:pt x="37683" y="34449"/>
                    <a:pt x="45931" y="36874"/>
                  </a:cubicBezTo>
                  <a:cubicBezTo>
                    <a:pt x="50016" y="38275"/>
                    <a:pt x="53958" y="39640"/>
                    <a:pt x="57877" y="40860"/>
                  </a:cubicBezTo>
                  <a:cubicBezTo>
                    <a:pt x="59969" y="41369"/>
                    <a:pt x="62016" y="41861"/>
                    <a:pt x="64025" y="42356"/>
                  </a:cubicBezTo>
                  <a:cubicBezTo>
                    <a:pt x="66026" y="42643"/>
                    <a:pt x="67974" y="42924"/>
                    <a:pt x="69884" y="43188"/>
                  </a:cubicBezTo>
                  <a:cubicBezTo>
                    <a:pt x="77434" y="43960"/>
                    <a:pt x="83953" y="44129"/>
                    <a:pt x="89358" y="44440"/>
                  </a:cubicBezTo>
                  <a:cubicBezTo>
                    <a:pt x="100115" y="44902"/>
                    <a:pt x="106042" y="47434"/>
                    <a:pt x="106922" y="46175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0899BBA-C90A-BFA3-F564-EFC635CD8FE8}"/>
                </a:ext>
              </a:extLst>
            </p:cNvPr>
            <p:cNvSpPr/>
            <p:nvPr/>
          </p:nvSpPr>
          <p:spPr>
            <a:xfrm flipV="1">
              <a:off x="4347685" y="3976912"/>
              <a:ext cx="103755" cy="43334"/>
            </a:xfrm>
            <a:custGeom>
              <a:avLst/>
              <a:gdLst>
                <a:gd name="connsiteX0" fmla="*/ 99298 w 103755"/>
                <a:gd name="connsiteY0" fmla="*/ 41123 h 43334"/>
                <a:gd name="connsiteX1" fmla="*/ 44743 w 103755"/>
                <a:gd name="connsiteY1" fmla="*/ 27309 h 43334"/>
                <a:gd name="connsiteX2" fmla="*/ 10177 w 103755"/>
                <a:gd name="connsiteY2" fmla="*/ 9428 h 43334"/>
                <a:gd name="connsiteX3" fmla="*/ -4302 w 103755"/>
                <a:gd name="connsiteY3" fmla="*/ 704 h 43334"/>
                <a:gd name="connsiteX4" fmla="*/ 5704 w 103755"/>
                <a:gd name="connsiteY4" fmla="*/ 14903 h 43334"/>
                <a:gd name="connsiteX5" fmla="*/ 41331 w 103755"/>
                <a:gd name="connsiteY5" fmla="*/ 36702 h 43334"/>
                <a:gd name="connsiteX6" fmla="*/ 82242 w 103755"/>
                <a:gd name="connsiteY6" fmla="*/ 43883 h 43334"/>
                <a:gd name="connsiteX7" fmla="*/ 99298 w 103755"/>
                <a:gd name="connsiteY7" fmla="*/ 41123 h 4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755" h="43334">
                  <a:moveTo>
                    <a:pt x="99298" y="41123"/>
                  </a:moveTo>
                  <a:cubicBezTo>
                    <a:pt x="99351" y="37940"/>
                    <a:pt x="73548" y="37430"/>
                    <a:pt x="44743" y="27309"/>
                  </a:cubicBezTo>
                  <a:cubicBezTo>
                    <a:pt x="30385" y="22119"/>
                    <a:pt x="18659" y="14909"/>
                    <a:pt x="10177" y="9428"/>
                  </a:cubicBezTo>
                  <a:cubicBezTo>
                    <a:pt x="2103" y="3494"/>
                    <a:pt x="-3210" y="-282"/>
                    <a:pt x="-4302" y="704"/>
                  </a:cubicBezTo>
                  <a:cubicBezTo>
                    <a:pt x="-5264" y="1554"/>
                    <a:pt x="-1732" y="7133"/>
                    <a:pt x="5704" y="14903"/>
                  </a:cubicBezTo>
                  <a:cubicBezTo>
                    <a:pt x="13489" y="22172"/>
                    <a:pt x="25800" y="31094"/>
                    <a:pt x="41331" y="36702"/>
                  </a:cubicBezTo>
                  <a:cubicBezTo>
                    <a:pt x="56856" y="42123"/>
                    <a:pt x="71660" y="43883"/>
                    <a:pt x="82242" y="43883"/>
                  </a:cubicBezTo>
                  <a:cubicBezTo>
                    <a:pt x="92847" y="43737"/>
                    <a:pt x="99313" y="42420"/>
                    <a:pt x="99298" y="41123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88CEC0A-C02C-DBD7-41F1-23807147CDBC}"/>
                </a:ext>
              </a:extLst>
            </p:cNvPr>
            <p:cNvSpPr/>
            <p:nvPr/>
          </p:nvSpPr>
          <p:spPr>
            <a:xfrm flipV="1">
              <a:off x="1714955" y="3302165"/>
              <a:ext cx="78425" cy="39107"/>
            </a:xfrm>
            <a:custGeom>
              <a:avLst/>
              <a:gdLst>
                <a:gd name="connsiteX0" fmla="*/ 76895 w 78425"/>
                <a:gd name="connsiteY0" fmla="*/ 38314 h 39107"/>
                <a:gd name="connsiteX1" fmla="*/ 68920 w 78425"/>
                <a:gd name="connsiteY1" fmla="*/ 27634 h 39107"/>
                <a:gd name="connsiteX2" fmla="*/ 59407 w 78425"/>
                <a:gd name="connsiteY2" fmla="*/ 17028 h 39107"/>
                <a:gd name="connsiteX3" fmla="*/ 52926 w 78425"/>
                <a:gd name="connsiteY3" fmla="*/ 11049 h 39107"/>
                <a:gd name="connsiteX4" fmla="*/ 49105 w 78425"/>
                <a:gd name="connsiteY4" fmla="*/ 8106 h 39107"/>
                <a:gd name="connsiteX5" fmla="*/ 47104 w 78425"/>
                <a:gd name="connsiteY5" fmla="*/ 6605 h 39107"/>
                <a:gd name="connsiteX6" fmla="*/ 44557 w 78425"/>
                <a:gd name="connsiteY6" fmla="*/ 5385 h 39107"/>
                <a:gd name="connsiteX7" fmla="*/ 35446 w 78425"/>
                <a:gd name="connsiteY7" fmla="*/ 1983 h 39107"/>
                <a:gd name="connsiteX8" fmla="*/ 26675 w 78425"/>
                <a:gd name="connsiteY8" fmla="*/ 263 h 39107"/>
                <a:gd name="connsiteX9" fmla="*/ 11856 w 78425"/>
                <a:gd name="connsiteY9" fmla="*/ -330 h 39107"/>
                <a:gd name="connsiteX10" fmla="*/ -1433 w 78425"/>
                <a:gd name="connsiteY10" fmla="*/ 2945 h 39107"/>
                <a:gd name="connsiteX11" fmla="*/ 11530 w 78425"/>
                <a:gd name="connsiteY11" fmla="*/ 6726 h 39107"/>
                <a:gd name="connsiteX12" fmla="*/ 24985 w 78425"/>
                <a:gd name="connsiteY12" fmla="*/ 9311 h 39107"/>
                <a:gd name="connsiteX13" fmla="*/ 32588 w 78425"/>
                <a:gd name="connsiteY13" fmla="*/ 11343 h 39107"/>
                <a:gd name="connsiteX14" fmla="*/ 40327 w 78425"/>
                <a:gd name="connsiteY14" fmla="*/ 14437 h 39107"/>
                <a:gd name="connsiteX15" fmla="*/ 64175 w 78425"/>
                <a:gd name="connsiteY15" fmla="*/ 32872 h 39107"/>
                <a:gd name="connsiteX16" fmla="*/ 76895 w 78425"/>
                <a:gd name="connsiteY16" fmla="*/ 38314 h 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8425" h="39107">
                  <a:moveTo>
                    <a:pt x="76895" y="38314"/>
                  </a:moveTo>
                  <a:cubicBezTo>
                    <a:pt x="77630" y="37010"/>
                    <a:pt x="74188" y="33357"/>
                    <a:pt x="68920" y="27634"/>
                  </a:cubicBezTo>
                  <a:cubicBezTo>
                    <a:pt x="66350" y="24541"/>
                    <a:pt x="63288" y="21099"/>
                    <a:pt x="59407" y="17028"/>
                  </a:cubicBezTo>
                  <a:cubicBezTo>
                    <a:pt x="57535" y="15012"/>
                    <a:pt x="55549" y="12921"/>
                    <a:pt x="52926" y="11049"/>
                  </a:cubicBezTo>
                  <a:cubicBezTo>
                    <a:pt x="51675" y="10084"/>
                    <a:pt x="50394" y="9101"/>
                    <a:pt x="49105" y="8106"/>
                  </a:cubicBezTo>
                  <a:lnTo>
                    <a:pt x="47104" y="6605"/>
                  </a:lnTo>
                  <a:cubicBezTo>
                    <a:pt x="46301" y="5856"/>
                    <a:pt x="45209" y="5734"/>
                    <a:pt x="44557" y="5385"/>
                  </a:cubicBezTo>
                  <a:cubicBezTo>
                    <a:pt x="41434" y="4210"/>
                    <a:pt x="38387" y="3081"/>
                    <a:pt x="35446" y="1983"/>
                  </a:cubicBezTo>
                  <a:cubicBezTo>
                    <a:pt x="32489" y="943"/>
                    <a:pt x="29457" y="792"/>
                    <a:pt x="26675" y="263"/>
                  </a:cubicBezTo>
                  <a:cubicBezTo>
                    <a:pt x="21035" y="-868"/>
                    <a:pt x="16040" y="-345"/>
                    <a:pt x="11856" y="-330"/>
                  </a:cubicBezTo>
                  <a:cubicBezTo>
                    <a:pt x="3570" y="263"/>
                    <a:pt x="-1425" y="1619"/>
                    <a:pt x="-1433" y="2945"/>
                  </a:cubicBezTo>
                  <a:cubicBezTo>
                    <a:pt x="-1448" y="4378"/>
                    <a:pt x="3616" y="5521"/>
                    <a:pt x="11530" y="6726"/>
                  </a:cubicBezTo>
                  <a:cubicBezTo>
                    <a:pt x="15396" y="7600"/>
                    <a:pt x="20171" y="7804"/>
                    <a:pt x="24985" y="9311"/>
                  </a:cubicBezTo>
                  <a:cubicBezTo>
                    <a:pt x="27395" y="10031"/>
                    <a:pt x="30086" y="10307"/>
                    <a:pt x="32588" y="11343"/>
                  </a:cubicBezTo>
                  <a:cubicBezTo>
                    <a:pt x="35089" y="12343"/>
                    <a:pt x="37674" y="13374"/>
                    <a:pt x="40327" y="14437"/>
                  </a:cubicBezTo>
                  <a:cubicBezTo>
                    <a:pt x="49340" y="19524"/>
                    <a:pt x="57444" y="27982"/>
                    <a:pt x="64175" y="32872"/>
                  </a:cubicBezTo>
                  <a:cubicBezTo>
                    <a:pt x="71187" y="37715"/>
                    <a:pt x="76318" y="39436"/>
                    <a:pt x="76895" y="38314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CB7D4D4-888F-4C5E-71FC-4C4E4DD85C70}"/>
                </a:ext>
              </a:extLst>
            </p:cNvPr>
            <p:cNvSpPr/>
            <p:nvPr/>
          </p:nvSpPr>
          <p:spPr>
            <a:xfrm flipV="1">
              <a:off x="1760162" y="3281658"/>
              <a:ext cx="33394" cy="26505"/>
            </a:xfrm>
            <a:custGeom>
              <a:avLst/>
              <a:gdLst>
                <a:gd name="connsiteX0" fmla="*/ 31662 w 33394"/>
                <a:gd name="connsiteY0" fmla="*/ 25381 h 26505"/>
                <a:gd name="connsiteX1" fmla="*/ 18237 w 33394"/>
                <a:gd name="connsiteY1" fmla="*/ 8758 h 26505"/>
                <a:gd name="connsiteX2" fmla="*/ -1183 w 33394"/>
                <a:gd name="connsiteY2" fmla="*/ 116 h 26505"/>
                <a:gd name="connsiteX3" fmla="*/ 12241 w 33394"/>
                <a:gd name="connsiteY3" fmla="*/ 16747 h 26505"/>
                <a:gd name="connsiteX4" fmla="*/ 31662 w 33394"/>
                <a:gd name="connsiteY4" fmla="*/ 25381 h 26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94" h="26505">
                  <a:moveTo>
                    <a:pt x="31662" y="25381"/>
                  </a:moveTo>
                  <a:cubicBezTo>
                    <a:pt x="33315" y="23176"/>
                    <a:pt x="27303" y="15732"/>
                    <a:pt x="18237" y="8758"/>
                  </a:cubicBezTo>
                  <a:cubicBezTo>
                    <a:pt x="9171" y="1776"/>
                    <a:pt x="469" y="-2090"/>
                    <a:pt x="-1183" y="116"/>
                  </a:cubicBezTo>
                  <a:cubicBezTo>
                    <a:pt x="-2843" y="2322"/>
                    <a:pt x="3175" y="9774"/>
                    <a:pt x="12241" y="16747"/>
                  </a:cubicBezTo>
                  <a:cubicBezTo>
                    <a:pt x="21308" y="23729"/>
                    <a:pt x="30002" y="27587"/>
                    <a:pt x="31662" y="25381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CDF45A7-D44B-FA32-0E27-363D16A75A03}"/>
                </a:ext>
              </a:extLst>
            </p:cNvPr>
            <p:cNvSpPr/>
            <p:nvPr/>
          </p:nvSpPr>
          <p:spPr>
            <a:xfrm flipV="1">
              <a:off x="929126" y="3700555"/>
              <a:ext cx="111527" cy="64366"/>
            </a:xfrm>
            <a:custGeom>
              <a:avLst/>
              <a:gdLst>
                <a:gd name="connsiteX0" fmla="*/ 110627 w 111527"/>
                <a:gd name="connsiteY0" fmla="*/ 181 h 64366"/>
                <a:gd name="connsiteX1" fmla="*/ 106592 w 111527"/>
                <a:gd name="connsiteY1" fmla="*/ 3660 h 64366"/>
                <a:gd name="connsiteX2" fmla="*/ 102426 w 111527"/>
                <a:gd name="connsiteY2" fmla="*/ 7610 h 64366"/>
                <a:gd name="connsiteX3" fmla="*/ 96414 w 111527"/>
                <a:gd name="connsiteY3" fmla="*/ 12330 h 64366"/>
                <a:gd name="connsiteX4" fmla="*/ 79410 w 111527"/>
                <a:gd name="connsiteY4" fmla="*/ 23665 h 64366"/>
                <a:gd name="connsiteX5" fmla="*/ 58098 w 111527"/>
                <a:gd name="connsiteY5" fmla="*/ 36717 h 64366"/>
                <a:gd name="connsiteX6" fmla="*/ 17230 w 111527"/>
                <a:gd name="connsiteY6" fmla="*/ 56130 h 64366"/>
                <a:gd name="connsiteX7" fmla="*/ -551 w 111527"/>
                <a:gd name="connsiteY7" fmla="*/ 63355 h 64366"/>
                <a:gd name="connsiteX8" fmla="*/ 19202 w 111527"/>
                <a:gd name="connsiteY8" fmla="*/ 62922 h 64366"/>
                <a:gd name="connsiteX9" fmla="*/ 63005 w 111527"/>
                <a:gd name="connsiteY9" fmla="*/ 45411 h 64366"/>
                <a:gd name="connsiteX10" fmla="*/ 84704 w 111527"/>
                <a:gd name="connsiteY10" fmla="*/ 31192 h 64366"/>
                <a:gd name="connsiteX11" fmla="*/ 101040 w 111527"/>
                <a:gd name="connsiteY11" fmla="*/ 17669 h 64366"/>
                <a:gd name="connsiteX12" fmla="*/ 106574 w 111527"/>
                <a:gd name="connsiteY12" fmla="*/ 11347 h 64366"/>
                <a:gd name="connsiteX13" fmla="*/ 109849 w 111527"/>
                <a:gd name="connsiteY13" fmla="*/ 5798 h 64366"/>
                <a:gd name="connsiteX14" fmla="*/ 110627 w 111527"/>
                <a:gd name="connsiteY14" fmla="*/ 181 h 64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527" h="64366">
                  <a:moveTo>
                    <a:pt x="110627" y="181"/>
                  </a:moveTo>
                  <a:cubicBezTo>
                    <a:pt x="109991" y="-71"/>
                    <a:pt x="108513" y="1279"/>
                    <a:pt x="106592" y="3660"/>
                  </a:cubicBezTo>
                  <a:cubicBezTo>
                    <a:pt x="105440" y="4749"/>
                    <a:pt x="104043" y="6079"/>
                    <a:pt x="102426" y="7610"/>
                  </a:cubicBezTo>
                  <a:cubicBezTo>
                    <a:pt x="100604" y="8990"/>
                    <a:pt x="98816" y="10716"/>
                    <a:pt x="96414" y="12330"/>
                  </a:cubicBezTo>
                  <a:cubicBezTo>
                    <a:pt x="91863" y="15750"/>
                    <a:pt x="86039" y="19360"/>
                    <a:pt x="79410" y="23665"/>
                  </a:cubicBezTo>
                  <a:cubicBezTo>
                    <a:pt x="72883" y="28213"/>
                    <a:pt x="65857" y="32178"/>
                    <a:pt x="58098" y="36717"/>
                  </a:cubicBezTo>
                  <a:cubicBezTo>
                    <a:pt x="42669" y="45494"/>
                    <a:pt x="28050" y="52028"/>
                    <a:pt x="17230" y="56130"/>
                  </a:cubicBezTo>
                  <a:cubicBezTo>
                    <a:pt x="6411" y="60186"/>
                    <a:pt x="-688" y="61771"/>
                    <a:pt x="-551" y="63355"/>
                  </a:cubicBezTo>
                  <a:cubicBezTo>
                    <a:pt x="-500" y="64515"/>
                    <a:pt x="7207" y="65424"/>
                    <a:pt x="19202" y="62922"/>
                  </a:cubicBezTo>
                  <a:cubicBezTo>
                    <a:pt x="31115" y="60391"/>
                    <a:pt x="47001" y="54522"/>
                    <a:pt x="63005" y="45411"/>
                  </a:cubicBezTo>
                  <a:cubicBezTo>
                    <a:pt x="70851" y="40857"/>
                    <a:pt x="78675" y="36027"/>
                    <a:pt x="84704" y="31192"/>
                  </a:cubicBezTo>
                  <a:cubicBezTo>
                    <a:pt x="90925" y="26561"/>
                    <a:pt x="96711" y="22101"/>
                    <a:pt x="101040" y="17669"/>
                  </a:cubicBezTo>
                  <a:cubicBezTo>
                    <a:pt x="103290" y="15599"/>
                    <a:pt x="105017" y="13233"/>
                    <a:pt x="106574" y="11347"/>
                  </a:cubicBezTo>
                  <a:cubicBezTo>
                    <a:pt x="107990" y="9262"/>
                    <a:pt x="109046" y="7334"/>
                    <a:pt x="109849" y="5798"/>
                  </a:cubicBezTo>
                  <a:cubicBezTo>
                    <a:pt x="111030" y="2325"/>
                    <a:pt x="111267" y="439"/>
                    <a:pt x="110627" y="181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4DA0490-A25F-546C-007F-661A272ACBB0}"/>
                </a:ext>
              </a:extLst>
            </p:cNvPr>
            <p:cNvSpPr/>
            <p:nvPr/>
          </p:nvSpPr>
          <p:spPr>
            <a:xfrm flipV="1">
              <a:off x="1029897" y="3724250"/>
              <a:ext cx="46342" cy="53358"/>
            </a:xfrm>
            <a:custGeom>
              <a:avLst/>
              <a:gdLst>
                <a:gd name="connsiteX0" fmla="*/ 45154 w 46342"/>
                <a:gd name="connsiteY0" fmla="*/ 266 h 53358"/>
                <a:gd name="connsiteX1" fmla="*/ 36959 w 46342"/>
                <a:gd name="connsiteY1" fmla="*/ 7094 h 53358"/>
                <a:gd name="connsiteX2" fmla="*/ 20397 w 46342"/>
                <a:gd name="connsiteY2" fmla="*/ 24596 h 53358"/>
                <a:gd name="connsiteX3" fmla="*/ 4037 w 46342"/>
                <a:gd name="connsiteY3" fmla="*/ 43307 h 53358"/>
                <a:gd name="connsiteX4" fmla="*/ -327 w 46342"/>
                <a:gd name="connsiteY4" fmla="*/ 53328 h 53358"/>
                <a:gd name="connsiteX5" fmla="*/ 9160 w 46342"/>
                <a:gd name="connsiteY5" fmla="*/ 48172 h 53358"/>
                <a:gd name="connsiteX6" fmla="*/ 27589 w 46342"/>
                <a:gd name="connsiteY6" fmla="*/ 31534 h 53358"/>
                <a:gd name="connsiteX7" fmla="*/ 42809 w 46342"/>
                <a:gd name="connsiteY7" fmla="*/ 11052 h 53358"/>
                <a:gd name="connsiteX8" fmla="*/ 45154 w 46342"/>
                <a:gd name="connsiteY8" fmla="*/ 266 h 5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342" h="53358">
                  <a:moveTo>
                    <a:pt x="45154" y="266"/>
                  </a:moveTo>
                  <a:cubicBezTo>
                    <a:pt x="43848" y="-371"/>
                    <a:pt x="41021" y="2524"/>
                    <a:pt x="36959" y="7094"/>
                  </a:cubicBezTo>
                  <a:cubicBezTo>
                    <a:pt x="32816" y="11650"/>
                    <a:pt x="26988" y="17730"/>
                    <a:pt x="20397" y="24596"/>
                  </a:cubicBezTo>
                  <a:cubicBezTo>
                    <a:pt x="13732" y="31418"/>
                    <a:pt x="7807" y="38031"/>
                    <a:pt x="4037" y="43307"/>
                  </a:cubicBezTo>
                  <a:cubicBezTo>
                    <a:pt x="291" y="48643"/>
                    <a:pt x="-1364" y="52454"/>
                    <a:pt x="-327" y="53328"/>
                  </a:cubicBezTo>
                  <a:cubicBezTo>
                    <a:pt x="748" y="54236"/>
                    <a:pt x="4244" y="52113"/>
                    <a:pt x="9160" y="48172"/>
                  </a:cubicBezTo>
                  <a:cubicBezTo>
                    <a:pt x="14134" y="44255"/>
                    <a:pt x="20720" y="38570"/>
                    <a:pt x="27589" y="31534"/>
                  </a:cubicBezTo>
                  <a:cubicBezTo>
                    <a:pt x="34415" y="24439"/>
                    <a:pt x="39890" y="17048"/>
                    <a:pt x="42809" y="11052"/>
                  </a:cubicBezTo>
                  <a:cubicBezTo>
                    <a:pt x="45681" y="5003"/>
                    <a:pt x="46333" y="825"/>
                    <a:pt x="45154" y="266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D0EC956-AC56-38CC-3F65-61217A3E5271}"/>
                </a:ext>
              </a:extLst>
            </p:cNvPr>
            <p:cNvSpPr/>
            <p:nvPr/>
          </p:nvSpPr>
          <p:spPr>
            <a:xfrm flipV="1">
              <a:off x="1939326" y="3895304"/>
              <a:ext cx="56123" cy="46545"/>
            </a:xfrm>
            <a:custGeom>
              <a:avLst/>
              <a:gdLst>
                <a:gd name="connsiteX0" fmla="*/ 54424 w 56123"/>
                <a:gd name="connsiteY0" fmla="*/ 45989 h 46545"/>
                <a:gd name="connsiteX1" fmla="*/ 45745 w 56123"/>
                <a:gd name="connsiteY1" fmla="*/ 39084 h 46545"/>
                <a:gd name="connsiteX2" fmla="*/ 25528 w 56123"/>
                <a:gd name="connsiteY2" fmla="*/ 24649 h 46545"/>
                <a:gd name="connsiteX3" fmla="*/ 7389 w 56123"/>
                <a:gd name="connsiteY3" fmla="*/ 7608 h 46545"/>
                <a:gd name="connsiteX4" fmla="*/ -1162 w 56123"/>
                <a:gd name="connsiteY4" fmla="*/ 513 h 46545"/>
                <a:gd name="connsiteX5" fmla="*/ 1643 w 56123"/>
                <a:gd name="connsiteY5" fmla="*/ 11718 h 46545"/>
                <a:gd name="connsiteX6" fmla="*/ 19176 w 56123"/>
                <a:gd name="connsiteY6" fmla="*/ 32374 h 46545"/>
                <a:gd name="connsiteX7" fmla="*/ 42879 w 56123"/>
                <a:gd name="connsiteY7" fmla="*/ 45542 h 46545"/>
                <a:gd name="connsiteX8" fmla="*/ 54424 w 56123"/>
                <a:gd name="connsiteY8" fmla="*/ 45989 h 46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123" h="46545">
                  <a:moveTo>
                    <a:pt x="54424" y="45989"/>
                  </a:moveTo>
                  <a:cubicBezTo>
                    <a:pt x="54773" y="44518"/>
                    <a:pt x="51142" y="42463"/>
                    <a:pt x="45745" y="39084"/>
                  </a:cubicBezTo>
                  <a:cubicBezTo>
                    <a:pt x="40257" y="35815"/>
                    <a:pt x="33131" y="30654"/>
                    <a:pt x="25528" y="24649"/>
                  </a:cubicBezTo>
                  <a:cubicBezTo>
                    <a:pt x="18069" y="18419"/>
                    <a:pt x="11831" y="12263"/>
                    <a:pt x="7389" y="7608"/>
                  </a:cubicBezTo>
                  <a:cubicBezTo>
                    <a:pt x="3060" y="2947"/>
                    <a:pt x="172" y="-129"/>
                    <a:pt x="-1162" y="513"/>
                  </a:cubicBezTo>
                  <a:cubicBezTo>
                    <a:pt x="-2314" y="1052"/>
                    <a:pt x="-1594" y="5455"/>
                    <a:pt x="1643" y="11718"/>
                  </a:cubicBezTo>
                  <a:cubicBezTo>
                    <a:pt x="4940" y="17903"/>
                    <a:pt x="11012" y="25561"/>
                    <a:pt x="19176" y="32374"/>
                  </a:cubicBezTo>
                  <a:cubicBezTo>
                    <a:pt x="27499" y="38968"/>
                    <a:pt x="36050" y="43662"/>
                    <a:pt x="42879" y="45542"/>
                  </a:cubicBezTo>
                  <a:cubicBezTo>
                    <a:pt x="49649" y="47544"/>
                    <a:pt x="54182" y="47209"/>
                    <a:pt x="54424" y="45989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080F5D2-74F2-4F9B-5190-AEFDA21E8588}"/>
                </a:ext>
              </a:extLst>
            </p:cNvPr>
            <p:cNvSpPr/>
            <p:nvPr/>
          </p:nvSpPr>
          <p:spPr>
            <a:xfrm flipV="1">
              <a:off x="1959929" y="3908332"/>
              <a:ext cx="60841" cy="36439"/>
            </a:xfrm>
            <a:custGeom>
              <a:avLst/>
              <a:gdLst>
                <a:gd name="connsiteX0" fmla="*/ 59059 w 60841"/>
                <a:gd name="connsiteY0" fmla="*/ 36294 h 36439"/>
                <a:gd name="connsiteX1" fmla="*/ 30884 w 60841"/>
                <a:gd name="connsiteY1" fmla="*/ 15016 h 36439"/>
                <a:gd name="connsiteX2" fmla="*/ -1583 w 60841"/>
                <a:gd name="connsiteY2" fmla="*/ 924 h 36439"/>
                <a:gd name="connsiteX3" fmla="*/ 25782 w 60841"/>
                <a:gd name="connsiteY3" fmla="*/ 23603 h 36439"/>
                <a:gd name="connsiteX4" fmla="*/ 59059 w 60841"/>
                <a:gd name="connsiteY4" fmla="*/ 36294 h 3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41" h="36439">
                  <a:moveTo>
                    <a:pt x="59059" y="36294"/>
                  </a:moveTo>
                  <a:cubicBezTo>
                    <a:pt x="60265" y="33801"/>
                    <a:pt x="47636" y="24302"/>
                    <a:pt x="30884" y="15016"/>
                  </a:cubicBezTo>
                  <a:cubicBezTo>
                    <a:pt x="14427" y="4895"/>
                    <a:pt x="-112" y="-1404"/>
                    <a:pt x="-1583" y="924"/>
                  </a:cubicBezTo>
                  <a:cubicBezTo>
                    <a:pt x="-3053" y="3267"/>
                    <a:pt x="9196" y="13417"/>
                    <a:pt x="25782" y="23603"/>
                  </a:cubicBezTo>
                  <a:cubicBezTo>
                    <a:pt x="42936" y="33131"/>
                    <a:pt x="57862" y="38781"/>
                    <a:pt x="59059" y="36294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5D471B9-B5DC-91FB-7CF2-AE050BBEB1B7}"/>
                </a:ext>
              </a:extLst>
            </p:cNvPr>
            <p:cNvSpPr/>
            <p:nvPr/>
          </p:nvSpPr>
          <p:spPr>
            <a:xfrm flipV="1">
              <a:off x="5257307" y="3253332"/>
              <a:ext cx="122995" cy="64358"/>
            </a:xfrm>
            <a:custGeom>
              <a:avLst/>
              <a:gdLst>
                <a:gd name="connsiteX0" fmla="*/ 115937 w 122995"/>
                <a:gd name="connsiteY0" fmla="*/ 17210 h 64358"/>
                <a:gd name="connsiteX1" fmla="*/ 114527 w 122995"/>
                <a:gd name="connsiteY1" fmla="*/ 21447 h 64358"/>
                <a:gd name="connsiteX2" fmla="*/ 109418 w 122995"/>
                <a:gd name="connsiteY2" fmla="*/ 29869 h 64358"/>
                <a:gd name="connsiteX3" fmla="*/ 93681 w 122995"/>
                <a:gd name="connsiteY3" fmla="*/ 29649 h 64358"/>
                <a:gd name="connsiteX4" fmla="*/ 72487 w 122995"/>
                <a:gd name="connsiteY4" fmla="*/ 20742 h 64358"/>
                <a:gd name="connsiteX5" fmla="*/ 59722 w 122995"/>
                <a:gd name="connsiteY5" fmla="*/ 14011 h 64358"/>
                <a:gd name="connsiteX6" fmla="*/ 66422 w 122995"/>
                <a:gd name="connsiteY6" fmla="*/ 26821 h 64358"/>
                <a:gd name="connsiteX7" fmla="*/ 78058 w 122995"/>
                <a:gd name="connsiteY7" fmla="*/ 44271 h 64358"/>
                <a:gd name="connsiteX8" fmla="*/ 78937 w 122995"/>
                <a:gd name="connsiteY8" fmla="*/ 49759 h 64358"/>
                <a:gd name="connsiteX9" fmla="*/ 72009 w 122995"/>
                <a:gd name="connsiteY9" fmla="*/ 53360 h 64358"/>
                <a:gd name="connsiteX10" fmla="*/ 54999 w 122995"/>
                <a:gd name="connsiteY10" fmla="*/ 50995 h 64358"/>
                <a:gd name="connsiteX11" fmla="*/ 39186 w 122995"/>
                <a:gd name="connsiteY11" fmla="*/ 42262 h 64358"/>
                <a:gd name="connsiteX12" fmla="*/ 26088 w 122995"/>
                <a:gd name="connsiteY12" fmla="*/ 31483 h 64358"/>
                <a:gd name="connsiteX13" fmla="*/ 15187 w 122995"/>
                <a:gd name="connsiteY13" fmla="*/ 21288 h 64358"/>
                <a:gd name="connsiteX14" fmla="*/ 6750 w 122995"/>
                <a:gd name="connsiteY14" fmla="*/ 12313 h 64358"/>
                <a:gd name="connsiteX15" fmla="*/ 739 w 122995"/>
                <a:gd name="connsiteY15" fmla="*/ 5187 h 64358"/>
                <a:gd name="connsiteX16" fmla="*/ -5340 w 122995"/>
                <a:gd name="connsiteY16" fmla="*/ -483 h 64358"/>
                <a:gd name="connsiteX17" fmla="*/ -2505 w 122995"/>
                <a:gd name="connsiteY17" fmla="*/ 7340 h 64358"/>
                <a:gd name="connsiteX18" fmla="*/ 2323 w 122995"/>
                <a:gd name="connsiteY18" fmla="*/ 15731 h 64358"/>
                <a:gd name="connsiteX19" fmla="*/ 9957 w 122995"/>
                <a:gd name="connsiteY19" fmla="*/ 26048 h 64358"/>
                <a:gd name="connsiteX20" fmla="*/ 20403 w 122995"/>
                <a:gd name="connsiteY20" fmla="*/ 37510 h 64358"/>
                <a:gd name="connsiteX21" fmla="*/ 33653 w 122995"/>
                <a:gd name="connsiteY21" fmla="*/ 49623 h 64358"/>
                <a:gd name="connsiteX22" fmla="*/ 51247 w 122995"/>
                <a:gd name="connsiteY22" fmla="*/ 60031 h 64358"/>
                <a:gd name="connsiteX23" fmla="*/ 74503 w 122995"/>
                <a:gd name="connsiteY23" fmla="*/ 63032 h 64358"/>
                <a:gd name="connsiteX24" fmla="*/ 81083 w 122995"/>
                <a:gd name="connsiteY24" fmla="*/ 60584 h 64358"/>
                <a:gd name="connsiteX25" fmla="*/ 84244 w 122995"/>
                <a:gd name="connsiteY25" fmla="*/ 58469 h 64358"/>
                <a:gd name="connsiteX26" fmla="*/ 87162 w 122995"/>
                <a:gd name="connsiteY26" fmla="*/ 55323 h 64358"/>
                <a:gd name="connsiteX27" fmla="*/ 89072 w 122995"/>
                <a:gd name="connsiteY27" fmla="*/ 46500 h 64358"/>
                <a:gd name="connsiteX28" fmla="*/ 86654 w 122995"/>
                <a:gd name="connsiteY28" fmla="*/ 39662 h 64358"/>
                <a:gd name="connsiteX29" fmla="*/ 74511 w 122995"/>
                <a:gd name="connsiteY29" fmla="*/ 22774 h 64358"/>
                <a:gd name="connsiteX30" fmla="*/ 68439 w 122995"/>
                <a:gd name="connsiteY30" fmla="*/ 28845 h 64358"/>
                <a:gd name="connsiteX31" fmla="*/ 91991 w 122995"/>
                <a:gd name="connsiteY31" fmla="*/ 36987 h 64358"/>
                <a:gd name="connsiteX32" fmla="*/ 112518 w 122995"/>
                <a:gd name="connsiteY32" fmla="*/ 34318 h 64358"/>
                <a:gd name="connsiteX33" fmla="*/ 115573 w 122995"/>
                <a:gd name="connsiteY33" fmla="*/ 30907 h 64358"/>
                <a:gd name="connsiteX34" fmla="*/ 117036 w 122995"/>
                <a:gd name="connsiteY34" fmla="*/ 27307 h 64358"/>
                <a:gd name="connsiteX35" fmla="*/ 117392 w 122995"/>
                <a:gd name="connsiteY35" fmla="*/ 21621 h 64358"/>
                <a:gd name="connsiteX36" fmla="*/ 115937 w 122995"/>
                <a:gd name="connsiteY36" fmla="*/ 17210 h 6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2995" h="64358">
                  <a:moveTo>
                    <a:pt x="115937" y="17210"/>
                  </a:moveTo>
                  <a:cubicBezTo>
                    <a:pt x="115452" y="17255"/>
                    <a:pt x="114959" y="18794"/>
                    <a:pt x="114527" y="21447"/>
                  </a:cubicBezTo>
                  <a:cubicBezTo>
                    <a:pt x="113807" y="23888"/>
                    <a:pt x="113019" y="28080"/>
                    <a:pt x="109418" y="29869"/>
                  </a:cubicBezTo>
                  <a:cubicBezTo>
                    <a:pt x="105961" y="31703"/>
                    <a:pt x="100155" y="31605"/>
                    <a:pt x="93681" y="29649"/>
                  </a:cubicBezTo>
                  <a:cubicBezTo>
                    <a:pt x="87192" y="27830"/>
                    <a:pt x="79991" y="24714"/>
                    <a:pt x="72487" y="20742"/>
                  </a:cubicBezTo>
                  <a:lnTo>
                    <a:pt x="59722" y="14011"/>
                  </a:lnTo>
                  <a:lnTo>
                    <a:pt x="66422" y="26821"/>
                  </a:lnTo>
                  <a:cubicBezTo>
                    <a:pt x="70091" y="33848"/>
                    <a:pt x="75155" y="38677"/>
                    <a:pt x="78058" y="44271"/>
                  </a:cubicBezTo>
                  <a:cubicBezTo>
                    <a:pt x="79597" y="47159"/>
                    <a:pt x="79529" y="48910"/>
                    <a:pt x="78937" y="49759"/>
                  </a:cubicBezTo>
                  <a:cubicBezTo>
                    <a:pt x="78301" y="50912"/>
                    <a:pt x="74799" y="52913"/>
                    <a:pt x="72009" y="53360"/>
                  </a:cubicBezTo>
                  <a:cubicBezTo>
                    <a:pt x="66885" y="54702"/>
                    <a:pt x="60661" y="53231"/>
                    <a:pt x="54999" y="50995"/>
                  </a:cubicBezTo>
                  <a:cubicBezTo>
                    <a:pt x="49299" y="48759"/>
                    <a:pt x="43871" y="45469"/>
                    <a:pt x="39186" y="42262"/>
                  </a:cubicBezTo>
                  <a:cubicBezTo>
                    <a:pt x="34540" y="38730"/>
                    <a:pt x="30181" y="34887"/>
                    <a:pt x="26088" y="31483"/>
                  </a:cubicBezTo>
                  <a:cubicBezTo>
                    <a:pt x="22169" y="27822"/>
                    <a:pt x="18515" y="24411"/>
                    <a:pt x="15187" y="21288"/>
                  </a:cubicBezTo>
                  <a:cubicBezTo>
                    <a:pt x="12056" y="17968"/>
                    <a:pt x="9229" y="14958"/>
                    <a:pt x="6750" y="12313"/>
                  </a:cubicBezTo>
                  <a:cubicBezTo>
                    <a:pt x="4143" y="9735"/>
                    <a:pt x="2483" y="7098"/>
                    <a:pt x="739" y="5187"/>
                  </a:cubicBezTo>
                  <a:cubicBezTo>
                    <a:pt x="-2589" y="1245"/>
                    <a:pt x="-4741" y="-816"/>
                    <a:pt x="-5340" y="-483"/>
                  </a:cubicBezTo>
                  <a:cubicBezTo>
                    <a:pt x="-5939" y="-142"/>
                    <a:pt x="-4923" y="2595"/>
                    <a:pt x="-2505" y="7340"/>
                  </a:cubicBezTo>
                  <a:cubicBezTo>
                    <a:pt x="-1216" y="9629"/>
                    <a:pt x="65" y="12730"/>
                    <a:pt x="2323" y="15731"/>
                  </a:cubicBezTo>
                  <a:cubicBezTo>
                    <a:pt x="4575" y="18771"/>
                    <a:pt x="7137" y="22228"/>
                    <a:pt x="9957" y="26048"/>
                  </a:cubicBezTo>
                  <a:cubicBezTo>
                    <a:pt x="13042" y="29634"/>
                    <a:pt x="16612" y="33401"/>
                    <a:pt x="20403" y="37510"/>
                  </a:cubicBezTo>
                  <a:cubicBezTo>
                    <a:pt x="24473" y="41376"/>
                    <a:pt x="28680" y="45530"/>
                    <a:pt x="33653" y="49623"/>
                  </a:cubicBezTo>
                  <a:cubicBezTo>
                    <a:pt x="38944" y="53565"/>
                    <a:pt x="44538" y="57203"/>
                    <a:pt x="51247" y="60031"/>
                  </a:cubicBezTo>
                  <a:cubicBezTo>
                    <a:pt x="57819" y="62706"/>
                    <a:pt x="65733" y="65163"/>
                    <a:pt x="74503" y="63032"/>
                  </a:cubicBezTo>
                  <a:cubicBezTo>
                    <a:pt x="76974" y="62562"/>
                    <a:pt x="79036" y="61562"/>
                    <a:pt x="81083" y="60584"/>
                  </a:cubicBezTo>
                  <a:cubicBezTo>
                    <a:pt x="82144" y="59962"/>
                    <a:pt x="83220" y="59189"/>
                    <a:pt x="84244" y="58469"/>
                  </a:cubicBezTo>
                  <a:cubicBezTo>
                    <a:pt x="85275" y="57590"/>
                    <a:pt x="86290" y="56460"/>
                    <a:pt x="87162" y="55323"/>
                  </a:cubicBezTo>
                  <a:cubicBezTo>
                    <a:pt x="88852" y="52693"/>
                    <a:pt x="89618" y="49206"/>
                    <a:pt x="89072" y="46500"/>
                  </a:cubicBezTo>
                  <a:cubicBezTo>
                    <a:pt x="88671" y="43718"/>
                    <a:pt x="87662" y="41588"/>
                    <a:pt x="86654" y="39662"/>
                  </a:cubicBezTo>
                  <a:cubicBezTo>
                    <a:pt x="82493" y="32408"/>
                    <a:pt x="77088" y="27428"/>
                    <a:pt x="74511" y="22774"/>
                  </a:cubicBezTo>
                  <a:cubicBezTo>
                    <a:pt x="72449" y="24835"/>
                    <a:pt x="70380" y="26897"/>
                    <a:pt x="68439" y="28845"/>
                  </a:cubicBezTo>
                  <a:cubicBezTo>
                    <a:pt x="76580" y="32666"/>
                    <a:pt x="84479" y="35539"/>
                    <a:pt x="91991" y="36987"/>
                  </a:cubicBezTo>
                  <a:cubicBezTo>
                    <a:pt x="99306" y="38472"/>
                    <a:pt x="107129" y="38336"/>
                    <a:pt x="112518" y="34318"/>
                  </a:cubicBezTo>
                  <a:cubicBezTo>
                    <a:pt x="113769" y="33310"/>
                    <a:pt x="114716" y="31999"/>
                    <a:pt x="115573" y="30907"/>
                  </a:cubicBezTo>
                  <a:cubicBezTo>
                    <a:pt x="116134" y="29619"/>
                    <a:pt x="116627" y="28406"/>
                    <a:pt x="117036" y="27307"/>
                  </a:cubicBezTo>
                  <a:cubicBezTo>
                    <a:pt x="117332" y="25032"/>
                    <a:pt x="117650" y="23107"/>
                    <a:pt x="117392" y="21621"/>
                  </a:cubicBezTo>
                  <a:cubicBezTo>
                    <a:pt x="116938" y="18650"/>
                    <a:pt x="116437" y="17172"/>
                    <a:pt x="115937" y="17210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5ADB371-3192-3C07-82C6-A34A4CCD7477}"/>
                </a:ext>
              </a:extLst>
            </p:cNvPr>
            <p:cNvSpPr/>
            <p:nvPr/>
          </p:nvSpPr>
          <p:spPr>
            <a:xfrm flipV="1">
              <a:off x="1551723" y="3047290"/>
              <a:ext cx="151308" cy="179170"/>
            </a:xfrm>
            <a:custGeom>
              <a:avLst/>
              <a:gdLst>
                <a:gd name="connsiteX0" fmla="*/ 70557 w 151308"/>
                <a:gd name="connsiteY0" fmla="*/ 178431 h 179170"/>
                <a:gd name="connsiteX1" fmla="*/ -1039 w 151308"/>
                <a:gd name="connsiteY1" fmla="*/ 110201 h 179170"/>
                <a:gd name="connsiteX2" fmla="*/ 80199 w 151308"/>
                <a:gd name="connsiteY2" fmla="*/ 21 h 179170"/>
                <a:gd name="connsiteX3" fmla="*/ 93086 w 151308"/>
                <a:gd name="connsiteY3" fmla="*/ 74194 h 179170"/>
                <a:gd name="connsiteX4" fmla="*/ 147687 w 151308"/>
                <a:gd name="connsiteY4" fmla="*/ 108662 h 179170"/>
                <a:gd name="connsiteX5" fmla="*/ 70557 w 151308"/>
                <a:gd name="connsiteY5" fmla="*/ 178431 h 17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308" h="179170">
                  <a:moveTo>
                    <a:pt x="70557" y="178431"/>
                  </a:moveTo>
                  <a:cubicBezTo>
                    <a:pt x="36863" y="154424"/>
                    <a:pt x="-4897" y="157047"/>
                    <a:pt x="-1039" y="110201"/>
                  </a:cubicBezTo>
                  <a:cubicBezTo>
                    <a:pt x="2812" y="63362"/>
                    <a:pt x="44534" y="-8947"/>
                    <a:pt x="80199" y="21"/>
                  </a:cubicBezTo>
                  <a:cubicBezTo>
                    <a:pt x="115872" y="8996"/>
                    <a:pt x="92123" y="62232"/>
                    <a:pt x="93086" y="74194"/>
                  </a:cubicBezTo>
                  <a:cubicBezTo>
                    <a:pt x="94056" y="86163"/>
                    <a:pt x="129365" y="93713"/>
                    <a:pt x="147687" y="108662"/>
                  </a:cubicBezTo>
                  <a:cubicBezTo>
                    <a:pt x="166001" y="123618"/>
                    <a:pt x="70557" y="178431"/>
                    <a:pt x="70557" y="178431"/>
                  </a:cubicBezTo>
                </a:path>
              </a:pathLst>
            </a:custGeom>
            <a:solidFill>
              <a:srgbClr val="4E4F5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3F48A26-FDCA-C03E-9FF2-01E7A52CAED9}"/>
                </a:ext>
              </a:extLst>
            </p:cNvPr>
            <p:cNvSpPr/>
            <p:nvPr/>
          </p:nvSpPr>
          <p:spPr>
            <a:xfrm flipV="1">
              <a:off x="1810007" y="2545732"/>
              <a:ext cx="279054" cy="228198"/>
            </a:xfrm>
            <a:custGeom>
              <a:avLst/>
              <a:gdLst>
                <a:gd name="connsiteX0" fmla="*/ 5618 w 279054"/>
                <a:gd name="connsiteY0" fmla="*/ 71986 h 228198"/>
                <a:gd name="connsiteX1" fmla="*/ 113638 w 279054"/>
                <a:gd name="connsiteY1" fmla="*/ 1868 h 228198"/>
                <a:gd name="connsiteX2" fmla="*/ 277251 w 279054"/>
                <a:gd name="connsiteY2" fmla="*/ 124411 h 228198"/>
                <a:gd name="connsiteX3" fmla="*/ 226713 w 279054"/>
                <a:gd name="connsiteY3" fmla="*/ 196424 h 228198"/>
                <a:gd name="connsiteX4" fmla="*/ 187545 w 279054"/>
                <a:gd name="connsiteY4" fmla="*/ 193900 h 228198"/>
                <a:gd name="connsiteX5" fmla="*/ 177441 w 279054"/>
                <a:gd name="connsiteY5" fmla="*/ 145886 h 228198"/>
                <a:gd name="connsiteX6" fmla="*/ 99121 w 279054"/>
                <a:gd name="connsiteY6" fmla="*/ 144628 h 228198"/>
                <a:gd name="connsiteX7" fmla="*/ 82687 w 279054"/>
                <a:gd name="connsiteY7" fmla="*/ 226745 h 228198"/>
                <a:gd name="connsiteX8" fmla="*/ 5618 w 279054"/>
                <a:gd name="connsiteY8" fmla="*/ 71986 h 22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054" h="228198">
                  <a:moveTo>
                    <a:pt x="5618" y="71986"/>
                  </a:moveTo>
                  <a:cubicBezTo>
                    <a:pt x="22674" y="18924"/>
                    <a:pt x="29625" y="-12034"/>
                    <a:pt x="113638" y="1868"/>
                  </a:cubicBezTo>
                  <a:cubicBezTo>
                    <a:pt x="171233" y="11396"/>
                    <a:pt x="274726" y="78929"/>
                    <a:pt x="277251" y="124411"/>
                  </a:cubicBezTo>
                  <a:cubicBezTo>
                    <a:pt x="279775" y="169893"/>
                    <a:pt x="249454" y="198948"/>
                    <a:pt x="226713" y="196424"/>
                  </a:cubicBezTo>
                  <a:cubicBezTo>
                    <a:pt x="229245" y="217899"/>
                    <a:pt x="201440" y="209053"/>
                    <a:pt x="187545" y="193900"/>
                  </a:cubicBezTo>
                  <a:cubicBezTo>
                    <a:pt x="173651" y="178739"/>
                    <a:pt x="169861" y="163578"/>
                    <a:pt x="177441" y="145886"/>
                  </a:cubicBezTo>
                  <a:cubicBezTo>
                    <a:pt x="135749" y="125677"/>
                    <a:pt x="106709" y="126943"/>
                    <a:pt x="99121" y="144628"/>
                  </a:cubicBezTo>
                  <a:cubicBezTo>
                    <a:pt x="91533" y="162313"/>
                    <a:pt x="82687" y="226745"/>
                    <a:pt x="82687" y="226745"/>
                  </a:cubicBezTo>
                  <a:cubicBezTo>
                    <a:pt x="82687" y="226745"/>
                    <a:pt x="-31025" y="212858"/>
                    <a:pt x="5618" y="71986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5312153-75A7-CCB1-3005-363D8C4394F5}"/>
                </a:ext>
              </a:extLst>
            </p:cNvPr>
            <p:cNvSpPr/>
            <p:nvPr/>
          </p:nvSpPr>
          <p:spPr>
            <a:xfrm flipV="1">
              <a:off x="1794915" y="2464146"/>
              <a:ext cx="140785" cy="176339"/>
            </a:xfrm>
            <a:custGeom>
              <a:avLst/>
              <a:gdLst>
                <a:gd name="connsiteX0" fmla="*/ 1865 w 140785"/>
                <a:gd name="connsiteY0" fmla="*/ -1614 h 176339"/>
                <a:gd name="connsiteX1" fmla="*/ 137044 w 140785"/>
                <a:gd name="connsiteY1" fmla="*/ 23871 h 176339"/>
                <a:gd name="connsiteX2" fmla="*/ 61552 w 140785"/>
                <a:gd name="connsiteY2" fmla="*/ 172141 h 176339"/>
                <a:gd name="connsiteX3" fmla="*/ 1865 w 140785"/>
                <a:gd name="connsiteY3" fmla="*/ -1614 h 17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85" h="176339">
                  <a:moveTo>
                    <a:pt x="1865" y="-1614"/>
                  </a:moveTo>
                  <a:cubicBezTo>
                    <a:pt x="49870" y="-204"/>
                    <a:pt x="126939" y="11128"/>
                    <a:pt x="137044" y="23871"/>
                  </a:cubicBezTo>
                  <a:cubicBezTo>
                    <a:pt x="147148" y="36606"/>
                    <a:pt x="122194" y="149855"/>
                    <a:pt x="61552" y="172141"/>
                  </a:cubicBezTo>
                  <a:cubicBezTo>
                    <a:pt x="-6360" y="197111"/>
                    <a:pt x="-5716" y="33778"/>
                    <a:pt x="1865" y="-1614"/>
                  </a:cubicBezTo>
                </a:path>
              </a:pathLst>
            </a:custGeom>
            <a:solidFill>
              <a:srgbClr val="BBCB2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53BE737-AE4D-E5A5-7BA4-C3EEC8AFF4BD}"/>
                </a:ext>
              </a:extLst>
            </p:cNvPr>
            <p:cNvSpPr/>
            <p:nvPr/>
          </p:nvSpPr>
          <p:spPr>
            <a:xfrm flipV="1">
              <a:off x="1489434" y="2388675"/>
              <a:ext cx="377943" cy="345240"/>
            </a:xfrm>
            <a:custGeom>
              <a:avLst/>
              <a:gdLst>
                <a:gd name="connsiteX0" fmla="*/ -1346 w 377943"/>
                <a:gd name="connsiteY0" fmla="*/ 78253 h 345240"/>
                <a:gd name="connsiteX1" fmla="*/ 53611 w 377943"/>
                <a:gd name="connsiteY1" fmla="*/ 227009 h 345240"/>
                <a:gd name="connsiteX2" fmla="*/ 200168 w 377943"/>
                <a:gd name="connsiteY2" fmla="*/ 326818 h 345240"/>
                <a:gd name="connsiteX3" fmla="*/ 366935 w 377943"/>
                <a:gd name="connsiteY3" fmla="*/ 277546 h 345240"/>
                <a:gd name="connsiteX4" fmla="*/ 329033 w 377943"/>
                <a:gd name="connsiteY4" fmla="*/ 70354 h 345240"/>
                <a:gd name="connsiteX5" fmla="*/ -1346 w 377943"/>
                <a:gd name="connsiteY5" fmla="*/ 78253 h 34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943" h="345240">
                  <a:moveTo>
                    <a:pt x="-1346" y="78253"/>
                  </a:moveTo>
                  <a:cubicBezTo>
                    <a:pt x="18552" y="138895"/>
                    <a:pt x="44629" y="200766"/>
                    <a:pt x="53611" y="227009"/>
                  </a:cubicBezTo>
                  <a:cubicBezTo>
                    <a:pt x="115201" y="407048"/>
                    <a:pt x="183742" y="324294"/>
                    <a:pt x="200168" y="326818"/>
                  </a:cubicBezTo>
                  <a:cubicBezTo>
                    <a:pt x="216595" y="329343"/>
                    <a:pt x="351774" y="299029"/>
                    <a:pt x="366935" y="277546"/>
                  </a:cubicBezTo>
                  <a:cubicBezTo>
                    <a:pt x="382095" y="256071"/>
                    <a:pt x="385886" y="156262"/>
                    <a:pt x="329033" y="70354"/>
                  </a:cubicBezTo>
                  <a:cubicBezTo>
                    <a:pt x="272181" y="-15561"/>
                    <a:pt x="25185" y="-37983"/>
                    <a:pt x="-1346" y="78253"/>
                  </a:cubicBezTo>
                </a:path>
              </a:pathLst>
            </a:custGeom>
            <a:solidFill>
              <a:srgbClr val="BBCB2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1A6A396-69D1-FF21-D66A-83FD1BE3943F}"/>
                </a:ext>
              </a:extLst>
            </p:cNvPr>
            <p:cNvSpPr/>
            <p:nvPr/>
          </p:nvSpPr>
          <p:spPr>
            <a:xfrm flipV="1">
              <a:off x="1238256" y="3032129"/>
              <a:ext cx="162109" cy="208991"/>
            </a:xfrm>
            <a:custGeom>
              <a:avLst/>
              <a:gdLst>
                <a:gd name="connsiteX0" fmla="*/ 92004 w 162109"/>
                <a:gd name="connsiteY0" fmla="*/ 208252 h 208991"/>
                <a:gd name="connsiteX1" fmla="*/ 7672 w 162109"/>
                <a:gd name="connsiteY1" fmla="*/ 157085 h 208991"/>
                <a:gd name="connsiteX2" fmla="*/ 25676 w 162109"/>
                <a:gd name="connsiteY2" fmla="*/ 51908 h 208991"/>
                <a:gd name="connsiteX3" fmla="*/ 108112 w 162109"/>
                <a:gd name="connsiteY3" fmla="*/ 12112 h 208991"/>
                <a:gd name="connsiteX4" fmla="*/ 106217 w 162109"/>
                <a:gd name="connsiteY4" fmla="*/ 84124 h 208991"/>
                <a:gd name="connsiteX5" fmla="*/ 161174 w 162109"/>
                <a:gd name="connsiteY5" fmla="*/ 141924 h 208991"/>
                <a:gd name="connsiteX6" fmla="*/ 92004 w 162109"/>
                <a:gd name="connsiteY6" fmla="*/ 208252 h 20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109" h="208991">
                  <a:moveTo>
                    <a:pt x="92004" y="208252"/>
                  </a:moveTo>
                  <a:cubicBezTo>
                    <a:pt x="60735" y="183616"/>
                    <a:pt x="24729" y="169403"/>
                    <a:pt x="7672" y="157085"/>
                  </a:cubicBezTo>
                  <a:cubicBezTo>
                    <a:pt x="-9384" y="144767"/>
                    <a:pt x="91" y="103075"/>
                    <a:pt x="25676" y="51908"/>
                  </a:cubicBezTo>
                  <a:cubicBezTo>
                    <a:pt x="51260" y="741"/>
                    <a:pt x="92951" y="-14420"/>
                    <a:pt x="108112" y="12112"/>
                  </a:cubicBezTo>
                  <a:cubicBezTo>
                    <a:pt x="123273" y="38643"/>
                    <a:pt x="79686" y="52856"/>
                    <a:pt x="106217" y="84124"/>
                  </a:cubicBezTo>
                  <a:cubicBezTo>
                    <a:pt x="132748" y="115393"/>
                    <a:pt x="161174" y="141924"/>
                    <a:pt x="161174" y="141924"/>
                  </a:cubicBezTo>
                  <a:lnTo>
                    <a:pt x="92004" y="208252"/>
                  </a:lnTo>
                </a:path>
              </a:pathLst>
            </a:custGeom>
            <a:solidFill>
              <a:srgbClr val="4E4F5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4B7224A-4EF0-A096-67EC-B514A5D7D156}"/>
                </a:ext>
              </a:extLst>
            </p:cNvPr>
            <p:cNvSpPr/>
            <p:nvPr/>
          </p:nvSpPr>
          <p:spPr>
            <a:xfrm flipV="1">
              <a:off x="1293291" y="3090045"/>
              <a:ext cx="51569" cy="112243"/>
            </a:xfrm>
            <a:custGeom>
              <a:avLst/>
              <a:gdLst>
                <a:gd name="connsiteX0" fmla="*/ 27176 w 51569"/>
                <a:gd name="connsiteY0" fmla="*/ -494 h 112243"/>
                <a:gd name="connsiteX1" fmla="*/ 13721 w 51569"/>
                <a:gd name="connsiteY1" fmla="*/ 8686 h 112243"/>
                <a:gd name="connsiteX2" fmla="*/ 13834 w 51569"/>
                <a:gd name="connsiteY2" fmla="*/ 8504 h 112243"/>
                <a:gd name="connsiteX3" fmla="*/ 9263 w 51569"/>
                <a:gd name="connsiteY3" fmla="*/ 19723 h 112243"/>
                <a:gd name="connsiteX4" fmla="*/ 8665 w 51569"/>
                <a:gd name="connsiteY4" fmla="*/ 22664 h 112243"/>
                <a:gd name="connsiteX5" fmla="*/ 7740 w 51569"/>
                <a:gd name="connsiteY5" fmla="*/ 25401 h 112243"/>
                <a:gd name="connsiteX6" fmla="*/ 5686 w 51569"/>
                <a:gd name="connsiteY6" fmla="*/ 31662 h 112243"/>
                <a:gd name="connsiteX7" fmla="*/ 1433 w 51569"/>
                <a:gd name="connsiteY7" fmla="*/ 45375 h 112243"/>
                <a:gd name="connsiteX8" fmla="*/ -379 w 51569"/>
                <a:gd name="connsiteY8" fmla="*/ 53690 h 112243"/>
                <a:gd name="connsiteX9" fmla="*/ -833 w 51569"/>
                <a:gd name="connsiteY9" fmla="*/ 62794 h 112243"/>
                <a:gd name="connsiteX10" fmla="*/ 4920 w 51569"/>
                <a:gd name="connsiteY10" fmla="*/ 78076 h 112243"/>
                <a:gd name="connsiteX11" fmla="*/ 13978 w 51569"/>
                <a:gd name="connsiteY11" fmla="*/ 88522 h 112243"/>
                <a:gd name="connsiteX12" fmla="*/ 31913 w 51569"/>
                <a:gd name="connsiteY12" fmla="*/ 102378 h 112243"/>
                <a:gd name="connsiteX13" fmla="*/ 50553 w 51569"/>
                <a:gd name="connsiteY13" fmla="*/ 111316 h 112243"/>
                <a:gd name="connsiteX14" fmla="*/ 36136 w 51569"/>
                <a:gd name="connsiteY14" fmla="*/ 96716 h 112243"/>
                <a:gd name="connsiteX15" fmla="*/ 20550 w 51569"/>
                <a:gd name="connsiteY15" fmla="*/ 82063 h 112243"/>
                <a:gd name="connsiteX16" fmla="*/ 13008 w 51569"/>
                <a:gd name="connsiteY16" fmla="*/ 72550 h 112243"/>
                <a:gd name="connsiteX17" fmla="*/ 9135 w 51569"/>
                <a:gd name="connsiteY17" fmla="*/ 62082 h 112243"/>
                <a:gd name="connsiteX18" fmla="*/ 10742 w 51569"/>
                <a:gd name="connsiteY18" fmla="*/ 48194 h 112243"/>
                <a:gd name="connsiteX19" fmla="*/ 14388 w 51569"/>
                <a:gd name="connsiteY19" fmla="*/ 33913 h 112243"/>
                <a:gd name="connsiteX20" fmla="*/ 15949 w 51569"/>
                <a:gd name="connsiteY20" fmla="*/ 27356 h 112243"/>
                <a:gd name="connsiteX21" fmla="*/ 16692 w 51569"/>
                <a:gd name="connsiteY21" fmla="*/ 24013 h 112243"/>
                <a:gd name="connsiteX22" fmla="*/ 16973 w 51569"/>
                <a:gd name="connsiteY22" fmla="*/ 20966 h 112243"/>
                <a:gd name="connsiteX23" fmla="*/ 19050 w 51569"/>
                <a:gd name="connsiteY23" fmla="*/ 11983 h 112243"/>
                <a:gd name="connsiteX24" fmla="*/ 19163 w 51569"/>
                <a:gd name="connsiteY24" fmla="*/ 11802 h 112243"/>
                <a:gd name="connsiteX25" fmla="*/ 27176 w 51569"/>
                <a:gd name="connsiteY25" fmla="*/ -494 h 11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1569" h="112243">
                  <a:moveTo>
                    <a:pt x="27176" y="-494"/>
                  </a:moveTo>
                  <a:cubicBezTo>
                    <a:pt x="26880" y="-1358"/>
                    <a:pt x="20164" y="-130"/>
                    <a:pt x="13721" y="8686"/>
                  </a:cubicBezTo>
                  <a:lnTo>
                    <a:pt x="13834" y="8504"/>
                  </a:lnTo>
                  <a:cubicBezTo>
                    <a:pt x="11568" y="11650"/>
                    <a:pt x="10128" y="15652"/>
                    <a:pt x="9263" y="19723"/>
                  </a:cubicBezTo>
                  <a:cubicBezTo>
                    <a:pt x="9066" y="20686"/>
                    <a:pt x="8869" y="21663"/>
                    <a:pt x="8665" y="22664"/>
                  </a:cubicBezTo>
                  <a:cubicBezTo>
                    <a:pt x="8361" y="23558"/>
                    <a:pt x="8051" y="24468"/>
                    <a:pt x="7740" y="25401"/>
                  </a:cubicBezTo>
                  <a:cubicBezTo>
                    <a:pt x="7080" y="27409"/>
                    <a:pt x="6391" y="29501"/>
                    <a:pt x="5686" y="31662"/>
                  </a:cubicBezTo>
                  <a:cubicBezTo>
                    <a:pt x="4344" y="35983"/>
                    <a:pt x="2919" y="40576"/>
                    <a:pt x="1433" y="45375"/>
                  </a:cubicBezTo>
                  <a:cubicBezTo>
                    <a:pt x="478" y="48581"/>
                    <a:pt x="167" y="50719"/>
                    <a:pt x="-379" y="53690"/>
                  </a:cubicBezTo>
                  <a:cubicBezTo>
                    <a:pt x="-765" y="56540"/>
                    <a:pt x="-1114" y="59557"/>
                    <a:pt x="-833" y="62794"/>
                  </a:cubicBezTo>
                  <a:cubicBezTo>
                    <a:pt x="-576" y="68358"/>
                    <a:pt x="1895" y="74316"/>
                    <a:pt x="4920" y="78076"/>
                  </a:cubicBezTo>
                  <a:cubicBezTo>
                    <a:pt x="7725" y="82109"/>
                    <a:pt x="10893" y="85452"/>
                    <a:pt x="13978" y="88522"/>
                  </a:cubicBezTo>
                  <a:cubicBezTo>
                    <a:pt x="20240" y="94593"/>
                    <a:pt x="26607" y="98869"/>
                    <a:pt x="31913" y="102378"/>
                  </a:cubicBezTo>
                  <a:cubicBezTo>
                    <a:pt x="42693" y="109132"/>
                    <a:pt x="49765" y="112392"/>
                    <a:pt x="50553" y="111316"/>
                  </a:cubicBezTo>
                  <a:cubicBezTo>
                    <a:pt x="51395" y="110171"/>
                    <a:pt x="45603" y="104751"/>
                    <a:pt x="36136" y="96716"/>
                  </a:cubicBezTo>
                  <a:cubicBezTo>
                    <a:pt x="31519" y="92600"/>
                    <a:pt x="25849" y="87915"/>
                    <a:pt x="20550" y="82063"/>
                  </a:cubicBezTo>
                  <a:cubicBezTo>
                    <a:pt x="17943" y="79130"/>
                    <a:pt x="15244" y="76007"/>
                    <a:pt x="13008" y="72550"/>
                  </a:cubicBezTo>
                  <a:cubicBezTo>
                    <a:pt x="10545" y="69169"/>
                    <a:pt x="9461" y="66084"/>
                    <a:pt x="9135" y="62082"/>
                  </a:cubicBezTo>
                  <a:cubicBezTo>
                    <a:pt x="8763" y="57829"/>
                    <a:pt x="9802" y="52333"/>
                    <a:pt x="10742" y="48194"/>
                  </a:cubicBezTo>
                  <a:cubicBezTo>
                    <a:pt x="12015" y="43199"/>
                    <a:pt x="13236" y="38416"/>
                    <a:pt x="14388" y="33913"/>
                  </a:cubicBezTo>
                  <a:cubicBezTo>
                    <a:pt x="14918" y="31654"/>
                    <a:pt x="15449" y="29471"/>
                    <a:pt x="15949" y="27356"/>
                  </a:cubicBezTo>
                  <a:cubicBezTo>
                    <a:pt x="16199" y="26219"/>
                    <a:pt x="16450" y="25097"/>
                    <a:pt x="16692" y="24013"/>
                  </a:cubicBezTo>
                  <a:cubicBezTo>
                    <a:pt x="16791" y="22975"/>
                    <a:pt x="16882" y="21951"/>
                    <a:pt x="16973" y="20966"/>
                  </a:cubicBezTo>
                  <a:cubicBezTo>
                    <a:pt x="17321" y="17221"/>
                    <a:pt x="18034" y="14303"/>
                    <a:pt x="19050" y="11983"/>
                  </a:cubicBezTo>
                  <a:lnTo>
                    <a:pt x="19163" y="11802"/>
                  </a:lnTo>
                  <a:cubicBezTo>
                    <a:pt x="22900" y="3941"/>
                    <a:pt x="27919" y="666"/>
                    <a:pt x="27176" y="-494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A24D34E-F549-0691-D823-287DCB6084E3}"/>
                </a:ext>
              </a:extLst>
            </p:cNvPr>
            <p:cNvSpPr/>
            <p:nvPr/>
          </p:nvSpPr>
          <p:spPr>
            <a:xfrm flipV="1">
              <a:off x="1308700" y="3167765"/>
              <a:ext cx="28222" cy="11223"/>
            </a:xfrm>
            <a:custGeom>
              <a:avLst/>
              <a:gdLst>
                <a:gd name="connsiteX0" fmla="*/ 26923 w 28222"/>
                <a:gd name="connsiteY0" fmla="*/ 882 h 11223"/>
                <a:gd name="connsiteX1" fmla="*/ 22003 w 28222"/>
                <a:gd name="connsiteY1" fmla="*/ -642 h 11223"/>
                <a:gd name="connsiteX2" fmla="*/ 11914 w 28222"/>
                <a:gd name="connsiteY2" fmla="*/ 435 h 11223"/>
                <a:gd name="connsiteX3" fmla="*/ 11255 w 28222"/>
                <a:gd name="connsiteY3" fmla="*/ 526 h 11223"/>
                <a:gd name="connsiteX4" fmla="*/ 9921 w 28222"/>
                <a:gd name="connsiteY4" fmla="*/ 776 h 11223"/>
                <a:gd name="connsiteX5" fmla="*/ 7495 w 28222"/>
                <a:gd name="connsiteY5" fmla="*/ 1291 h 11223"/>
                <a:gd name="connsiteX6" fmla="*/ 3508 w 28222"/>
                <a:gd name="connsiteY6" fmla="*/ 2421 h 11223"/>
                <a:gd name="connsiteX7" fmla="*/ -866 w 28222"/>
                <a:gd name="connsiteY7" fmla="*/ 5302 h 11223"/>
                <a:gd name="connsiteX8" fmla="*/ 3038 w 28222"/>
                <a:gd name="connsiteY8" fmla="*/ 9471 h 11223"/>
                <a:gd name="connsiteX9" fmla="*/ 8147 w 28222"/>
                <a:gd name="connsiteY9" fmla="*/ 10479 h 11223"/>
                <a:gd name="connsiteX10" fmla="*/ 11073 w 28222"/>
                <a:gd name="connsiteY10" fmla="*/ 10494 h 11223"/>
                <a:gd name="connsiteX11" fmla="*/ 12558 w 28222"/>
                <a:gd name="connsiteY11" fmla="*/ 10373 h 11223"/>
                <a:gd name="connsiteX12" fmla="*/ 14787 w 28222"/>
                <a:gd name="connsiteY12" fmla="*/ 10009 h 11223"/>
                <a:gd name="connsiteX13" fmla="*/ 24308 w 28222"/>
                <a:gd name="connsiteY13" fmla="*/ 6037 h 11223"/>
                <a:gd name="connsiteX14" fmla="*/ 26923 w 28222"/>
                <a:gd name="connsiteY14" fmla="*/ 882 h 1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222" h="11223">
                  <a:moveTo>
                    <a:pt x="26923" y="882"/>
                  </a:moveTo>
                  <a:cubicBezTo>
                    <a:pt x="25930" y="-179"/>
                    <a:pt x="24164" y="-490"/>
                    <a:pt x="22003" y="-642"/>
                  </a:cubicBezTo>
                  <a:cubicBezTo>
                    <a:pt x="19555" y="-732"/>
                    <a:pt x="16387" y="-801"/>
                    <a:pt x="11914" y="435"/>
                  </a:cubicBezTo>
                  <a:cubicBezTo>
                    <a:pt x="12558" y="298"/>
                    <a:pt x="11596" y="473"/>
                    <a:pt x="11255" y="526"/>
                  </a:cubicBezTo>
                  <a:lnTo>
                    <a:pt x="9921" y="776"/>
                  </a:lnTo>
                  <a:cubicBezTo>
                    <a:pt x="9079" y="950"/>
                    <a:pt x="8268" y="1125"/>
                    <a:pt x="7495" y="1291"/>
                  </a:cubicBezTo>
                  <a:cubicBezTo>
                    <a:pt x="5933" y="1731"/>
                    <a:pt x="4683" y="1974"/>
                    <a:pt x="3508" y="2421"/>
                  </a:cubicBezTo>
                  <a:cubicBezTo>
                    <a:pt x="1309" y="3118"/>
                    <a:pt x="-442" y="3945"/>
                    <a:pt x="-866" y="5302"/>
                  </a:cubicBezTo>
                  <a:cubicBezTo>
                    <a:pt x="-1283" y="6567"/>
                    <a:pt x="89" y="8288"/>
                    <a:pt x="3038" y="9471"/>
                  </a:cubicBezTo>
                  <a:cubicBezTo>
                    <a:pt x="4455" y="9956"/>
                    <a:pt x="6290" y="10433"/>
                    <a:pt x="8147" y="10479"/>
                  </a:cubicBezTo>
                  <a:cubicBezTo>
                    <a:pt x="9087" y="10524"/>
                    <a:pt x="10125" y="10577"/>
                    <a:pt x="11073" y="10494"/>
                  </a:cubicBezTo>
                  <a:lnTo>
                    <a:pt x="12558" y="10373"/>
                  </a:lnTo>
                  <a:cubicBezTo>
                    <a:pt x="13173" y="10274"/>
                    <a:pt x="13195" y="10418"/>
                    <a:pt x="14787" y="10009"/>
                  </a:cubicBezTo>
                  <a:cubicBezTo>
                    <a:pt x="17933" y="9107"/>
                    <a:pt x="21852" y="7856"/>
                    <a:pt x="24308" y="6037"/>
                  </a:cubicBezTo>
                  <a:cubicBezTo>
                    <a:pt x="26976" y="4073"/>
                    <a:pt x="27856" y="1814"/>
                    <a:pt x="26923" y="882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E793C27-095E-AB4B-139E-38AF6C7A2F1C}"/>
                </a:ext>
              </a:extLst>
            </p:cNvPr>
            <p:cNvSpPr/>
            <p:nvPr/>
          </p:nvSpPr>
          <p:spPr>
            <a:xfrm flipV="1">
              <a:off x="1303685" y="3127868"/>
              <a:ext cx="40805" cy="23452"/>
            </a:xfrm>
            <a:custGeom>
              <a:avLst/>
              <a:gdLst>
                <a:gd name="connsiteX0" fmla="*/ 39517 w 40805"/>
                <a:gd name="connsiteY0" fmla="*/ -306 h 23452"/>
                <a:gd name="connsiteX1" fmla="*/ 18474 w 40805"/>
                <a:gd name="connsiteY1" fmla="*/ 8684 h 23452"/>
                <a:gd name="connsiteX2" fmla="*/ -909 w 40805"/>
                <a:gd name="connsiteY2" fmla="*/ 21169 h 23452"/>
                <a:gd name="connsiteX3" fmla="*/ 23037 w 40805"/>
                <a:gd name="connsiteY3" fmla="*/ 17576 h 23452"/>
                <a:gd name="connsiteX4" fmla="*/ 39517 w 40805"/>
                <a:gd name="connsiteY4" fmla="*/ -306 h 2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05" h="23452">
                  <a:moveTo>
                    <a:pt x="39517" y="-306"/>
                  </a:moveTo>
                  <a:cubicBezTo>
                    <a:pt x="37280" y="-2322"/>
                    <a:pt x="29033" y="3098"/>
                    <a:pt x="18474" y="8684"/>
                  </a:cubicBezTo>
                  <a:cubicBezTo>
                    <a:pt x="7695" y="13983"/>
                    <a:pt x="-1553" y="18281"/>
                    <a:pt x="-909" y="21169"/>
                  </a:cubicBezTo>
                  <a:cubicBezTo>
                    <a:pt x="-409" y="23671"/>
                    <a:pt x="10787" y="23580"/>
                    <a:pt x="23037" y="17576"/>
                  </a:cubicBezTo>
                  <a:cubicBezTo>
                    <a:pt x="35203" y="11133"/>
                    <a:pt x="41457" y="1309"/>
                    <a:pt x="39517" y="-306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FA64D39-6160-EE93-9905-F4350880B22F}"/>
                </a:ext>
              </a:extLst>
            </p:cNvPr>
            <p:cNvSpPr/>
            <p:nvPr/>
          </p:nvSpPr>
          <p:spPr>
            <a:xfrm flipV="1">
              <a:off x="1328348" y="3105773"/>
              <a:ext cx="30771" cy="25985"/>
            </a:xfrm>
            <a:custGeom>
              <a:avLst/>
              <a:gdLst>
                <a:gd name="connsiteX0" fmla="*/ 29363 w 30771"/>
                <a:gd name="connsiteY0" fmla="*/ -318 h 25985"/>
                <a:gd name="connsiteX1" fmla="*/ 12057 w 30771"/>
                <a:gd name="connsiteY1" fmla="*/ 9908 h 25985"/>
                <a:gd name="connsiteX2" fmla="*/ 3128 w 30771"/>
                <a:gd name="connsiteY2" fmla="*/ 18497 h 25985"/>
                <a:gd name="connsiteX3" fmla="*/ -958 w 30771"/>
                <a:gd name="connsiteY3" fmla="*/ 23052 h 25985"/>
                <a:gd name="connsiteX4" fmla="*/ 6001 w 30771"/>
                <a:gd name="connsiteY4" fmla="*/ 24947 h 25985"/>
                <a:gd name="connsiteX5" fmla="*/ 19046 w 30771"/>
                <a:gd name="connsiteY5" fmla="*/ 17056 h 25985"/>
                <a:gd name="connsiteX6" fmla="*/ 29363 w 30771"/>
                <a:gd name="connsiteY6" fmla="*/ -318 h 2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71" h="25985">
                  <a:moveTo>
                    <a:pt x="29363" y="-318"/>
                  </a:moveTo>
                  <a:cubicBezTo>
                    <a:pt x="27430" y="-2281"/>
                    <a:pt x="19615" y="2381"/>
                    <a:pt x="12057" y="9908"/>
                  </a:cubicBezTo>
                  <a:cubicBezTo>
                    <a:pt x="8373" y="13509"/>
                    <a:pt x="5394" y="16533"/>
                    <a:pt x="3128" y="18497"/>
                  </a:cubicBezTo>
                  <a:cubicBezTo>
                    <a:pt x="945" y="20460"/>
                    <a:pt x="-875" y="21582"/>
                    <a:pt x="-958" y="23052"/>
                  </a:cubicBezTo>
                  <a:cubicBezTo>
                    <a:pt x="-1102" y="24318"/>
                    <a:pt x="1657" y="25850"/>
                    <a:pt x="6001" y="24947"/>
                  </a:cubicBezTo>
                  <a:cubicBezTo>
                    <a:pt x="10261" y="24098"/>
                    <a:pt x="15036" y="20991"/>
                    <a:pt x="19046" y="17056"/>
                  </a:cubicBezTo>
                  <a:cubicBezTo>
                    <a:pt x="26763" y="9370"/>
                    <a:pt x="31296" y="1653"/>
                    <a:pt x="29363" y="-318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1A324B1-8C5E-E57D-46A6-8C112A548249}"/>
                </a:ext>
              </a:extLst>
            </p:cNvPr>
            <p:cNvSpPr/>
            <p:nvPr/>
          </p:nvSpPr>
          <p:spPr>
            <a:xfrm flipV="1">
              <a:off x="1605260" y="3093728"/>
              <a:ext cx="45938" cy="102027"/>
            </a:xfrm>
            <a:custGeom>
              <a:avLst/>
              <a:gdLst>
                <a:gd name="connsiteX0" fmla="*/ 16806 w 45938"/>
                <a:gd name="connsiteY0" fmla="*/ -716 h 102027"/>
                <a:gd name="connsiteX1" fmla="*/ 10719 w 45938"/>
                <a:gd name="connsiteY1" fmla="*/ 11875 h 102027"/>
                <a:gd name="connsiteX2" fmla="*/ 6088 w 45938"/>
                <a:gd name="connsiteY2" fmla="*/ 25921 h 102027"/>
                <a:gd name="connsiteX3" fmla="*/ -14 w 45938"/>
                <a:gd name="connsiteY3" fmla="*/ 44660 h 102027"/>
                <a:gd name="connsiteX4" fmla="*/ 62 w 45938"/>
                <a:gd name="connsiteY4" fmla="*/ 44304 h 102027"/>
                <a:gd name="connsiteX5" fmla="*/ -1129 w 45938"/>
                <a:gd name="connsiteY5" fmla="*/ 51823 h 102027"/>
                <a:gd name="connsiteX6" fmla="*/ -1129 w 45938"/>
                <a:gd name="connsiteY6" fmla="*/ 59639 h 102027"/>
                <a:gd name="connsiteX7" fmla="*/ -227 w 45938"/>
                <a:gd name="connsiteY7" fmla="*/ 66453 h 102027"/>
                <a:gd name="connsiteX8" fmla="*/ 1623 w 45938"/>
                <a:gd name="connsiteY8" fmla="*/ 73215 h 102027"/>
                <a:gd name="connsiteX9" fmla="*/ 9825 w 45938"/>
                <a:gd name="connsiteY9" fmla="*/ 84168 h 102027"/>
                <a:gd name="connsiteX10" fmla="*/ 27191 w 45938"/>
                <a:gd name="connsiteY10" fmla="*/ 94758 h 102027"/>
                <a:gd name="connsiteX11" fmla="*/ 44596 w 45938"/>
                <a:gd name="connsiteY11" fmla="*/ 100989 h 102027"/>
                <a:gd name="connsiteX12" fmla="*/ 30944 w 45938"/>
                <a:gd name="connsiteY12" fmla="*/ 88770 h 102027"/>
                <a:gd name="connsiteX13" fmla="*/ 15965 w 45938"/>
                <a:gd name="connsiteY13" fmla="*/ 77301 h 102027"/>
                <a:gd name="connsiteX14" fmla="*/ 10757 w 45938"/>
                <a:gd name="connsiteY14" fmla="*/ 69698 h 102027"/>
                <a:gd name="connsiteX15" fmla="*/ 9544 w 45938"/>
                <a:gd name="connsiteY15" fmla="*/ 64634 h 102027"/>
                <a:gd name="connsiteX16" fmla="*/ 8840 w 45938"/>
                <a:gd name="connsiteY16" fmla="*/ 58949 h 102027"/>
                <a:gd name="connsiteX17" fmla="*/ 8771 w 45938"/>
                <a:gd name="connsiteY17" fmla="*/ 52551 h 102027"/>
                <a:gd name="connsiteX18" fmla="*/ 9544 w 45938"/>
                <a:gd name="connsiteY18" fmla="*/ 46494 h 102027"/>
                <a:gd name="connsiteX19" fmla="*/ 9613 w 45938"/>
                <a:gd name="connsiteY19" fmla="*/ 46138 h 102027"/>
                <a:gd name="connsiteX20" fmla="*/ 14146 w 45938"/>
                <a:gd name="connsiteY20" fmla="*/ 28468 h 102027"/>
                <a:gd name="connsiteX21" fmla="*/ 16829 w 45938"/>
                <a:gd name="connsiteY21" fmla="*/ 13209 h 102027"/>
                <a:gd name="connsiteX22" fmla="*/ 16806 w 45938"/>
                <a:gd name="connsiteY22" fmla="*/ -716 h 102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938" h="102027">
                  <a:moveTo>
                    <a:pt x="16806" y="-716"/>
                  </a:moveTo>
                  <a:cubicBezTo>
                    <a:pt x="15654" y="-1004"/>
                    <a:pt x="13463" y="3704"/>
                    <a:pt x="10719" y="11875"/>
                  </a:cubicBezTo>
                  <a:cubicBezTo>
                    <a:pt x="9355" y="15923"/>
                    <a:pt x="7877" y="21100"/>
                    <a:pt x="6088" y="25921"/>
                  </a:cubicBezTo>
                  <a:cubicBezTo>
                    <a:pt x="4125" y="31152"/>
                    <a:pt x="1494" y="37148"/>
                    <a:pt x="-14" y="44660"/>
                  </a:cubicBezTo>
                  <a:lnTo>
                    <a:pt x="62" y="44304"/>
                  </a:lnTo>
                  <a:cubicBezTo>
                    <a:pt x="-348" y="46744"/>
                    <a:pt x="-901" y="49253"/>
                    <a:pt x="-1129" y="51823"/>
                  </a:cubicBezTo>
                  <a:cubicBezTo>
                    <a:pt x="-1136" y="54378"/>
                    <a:pt x="-1485" y="57046"/>
                    <a:pt x="-1129" y="59639"/>
                  </a:cubicBezTo>
                  <a:cubicBezTo>
                    <a:pt x="-878" y="61950"/>
                    <a:pt x="-780" y="64270"/>
                    <a:pt x="-227" y="66453"/>
                  </a:cubicBezTo>
                  <a:cubicBezTo>
                    <a:pt x="251" y="68667"/>
                    <a:pt x="547" y="70744"/>
                    <a:pt x="1623" y="73215"/>
                  </a:cubicBezTo>
                  <a:cubicBezTo>
                    <a:pt x="3511" y="77899"/>
                    <a:pt x="6679" y="81515"/>
                    <a:pt x="9825" y="84168"/>
                  </a:cubicBezTo>
                  <a:cubicBezTo>
                    <a:pt x="16329" y="89285"/>
                    <a:pt x="22037" y="92226"/>
                    <a:pt x="27191" y="94758"/>
                  </a:cubicBezTo>
                  <a:cubicBezTo>
                    <a:pt x="37379" y="99761"/>
                    <a:pt x="43944" y="102209"/>
                    <a:pt x="44596" y="100989"/>
                  </a:cubicBezTo>
                  <a:cubicBezTo>
                    <a:pt x="45248" y="99776"/>
                    <a:pt x="39941" y="95167"/>
                    <a:pt x="30944" y="88770"/>
                  </a:cubicBezTo>
                  <a:cubicBezTo>
                    <a:pt x="26494" y="85654"/>
                    <a:pt x="20763" y="81690"/>
                    <a:pt x="15965" y="77301"/>
                  </a:cubicBezTo>
                  <a:cubicBezTo>
                    <a:pt x="13638" y="75057"/>
                    <a:pt x="11773" y="72502"/>
                    <a:pt x="10757" y="69698"/>
                  </a:cubicBezTo>
                  <a:cubicBezTo>
                    <a:pt x="10189" y="68462"/>
                    <a:pt x="9901" y="66476"/>
                    <a:pt x="9544" y="64634"/>
                  </a:cubicBezTo>
                  <a:cubicBezTo>
                    <a:pt x="9090" y="62777"/>
                    <a:pt x="9067" y="60867"/>
                    <a:pt x="8840" y="58949"/>
                  </a:cubicBezTo>
                  <a:cubicBezTo>
                    <a:pt x="8514" y="56766"/>
                    <a:pt x="8847" y="54651"/>
                    <a:pt x="8771" y="52551"/>
                  </a:cubicBezTo>
                  <a:cubicBezTo>
                    <a:pt x="8923" y="50474"/>
                    <a:pt x="9332" y="48480"/>
                    <a:pt x="9544" y="46494"/>
                  </a:cubicBezTo>
                  <a:lnTo>
                    <a:pt x="9613" y="46138"/>
                  </a:lnTo>
                  <a:cubicBezTo>
                    <a:pt x="10568" y="40180"/>
                    <a:pt x="12599" y="34184"/>
                    <a:pt x="14146" y="28468"/>
                  </a:cubicBezTo>
                  <a:cubicBezTo>
                    <a:pt x="15692" y="22275"/>
                    <a:pt x="16283" y="17447"/>
                    <a:pt x="16829" y="13209"/>
                  </a:cubicBezTo>
                  <a:cubicBezTo>
                    <a:pt x="17883" y="4795"/>
                    <a:pt x="17951" y="-420"/>
                    <a:pt x="16806" y="-716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5C29E74-12B0-A734-97AB-3AF382A29B86}"/>
                </a:ext>
              </a:extLst>
            </p:cNvPr>
            <p:cNvSpPr/>
            <p:nvPr/>
          </p:nvSpPr>
          <p:spPr>
            <a:xfrm flipV="1">
              <a:off x="1620688" y="3172113"/>
              <a:ext cx="21623" cy="10114"/>
            </a:xfrm>
            <a:custGeom>
              <a:avLst/>
              <a:gdLst>
                <a:gd name="connsiteX0" fmla="*/ 20326 w 21623"/>
                <a:gd name="connsiteY0" fmla="*/ 3491 h 10114"/>
                <a:gd name="connsiteX1" fmla="*/ 9122 w 21623"/>
                <a:gd name="connsiteY1" fmla="*/ -534 h 10114"/>
                <a:gd name="connsiteX2" fmla="*/ 2595 w 21623"/>
                <a:gd name="connsiteY2" fmla="*/ 648 h 10114"/>
                <a:gd name="connsiteX3" fmla="*/ -1157 w 21623"/>
                <a:gd name="connsiteY3" fmla="*/ 3491 h 10114"/>
                <a:gd name="connsiteX4" fmla="*/ 1307 w 21623"/>
                <a:gd name="connsiteY4" fmla="*/ 7599 h 10114"/>
                <a:gd name="connsiteX5" fmla="*/ 9978 w 21623"/>
                <a:gd name="connsiteY5" fmla="*/ 9426 h 10114"/>
                <a:gd name="connsiteX6" fmla="*/ 20326 w 21623"/>
                <a:gd name="connsiteY6" fmla="*/ 3491 h 1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23" h="10114">
                  <a:moveTo>
                    <a:pt x="20326" y="3491"/>
                  </a:moveTo>
                  <a:cubicBezTo>
                    <a:pt x="20545" y="747"/>
                    <a:pt x="14739" y="-1247"/>
                    <a:pt x="9122" y="-534"/>
                  </a:cubicBezTo>
                  <a:cubicBezTo>
                    <a:pt x="6567" y="-534"/>
                    <a:pt x="4187" y="307"/>
                    <a:pt x="2595" y="648"/>
                  </a:cubicBezTo>
                  <a:cubicBezTo>
                    <a:pt x="882" y="1232"/>
                    <a:pt x="-672" y="2210"/>
                    <a:pt x="-1157" y="3491"/>
                  </a:cubicBezTo>
                  <a:cubicBezTo>
                    <a:pt x="-1642" y="4779"/>
                    <a:pt x="-823" y="6243"/>
                    <a:pt x="1307" y="7599"/>
                  </a:cubicBezTo>
                  <a:cubicBezTo>
                    <a:pt x="3505" y="9184"/>
                    <a:pt x="6575" y="9494"/>
                    <a:pt x="9978" y="9426"/>
                  </a:cubicBezTo>
                  <a:cubicBezTo>
                    <a:pt x="16225" y="8668"/>
                    <a:pt x="20106" y="6311"/>
                    <a:pt x="20326" y="3491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24EE5E8-9F08-A452-D8F6-95600775CCA3}"/>
                </a:ext>
              </a:extLst>
            </p:cNvPr>
            <p:cNvSpPr/>
            <p:nvPr/>
          </p:nvSpPr>
          <p:spPr>
            <a:xfrm flipV="1">
              <a:off x="1617022" y="3135662"/>
              <a:ext cx="29516" cy="14810"/>
            </a:xfrm>
            <a:custGeom>
              <a:avLst/>
              <a:gdLst>
                <a:gd name="connsiteX0" fmla="*/ 27781 w 29516"/>
                <a:gd name="connsiteY0" fmla="*/ 110 h 14810"/>
                <a:gd name="connsiteX1" fmla="*/ 25583 w 29516"/>
                <a:gd name="connsiteY1" fmla="*/ -686 h 14810"/>
                <a:gd name="connsiteX2" fmla="*/ 22399 w 29516"/>
                <a:gd name="connsiteY2" fmla="*/ -671 h 14810"/>
                <a:gd name="connsiteX3" fmla="*/ 17707 w 29516"/>
                <a:gd name="connsiteY3" fmla="*/ 27 h 14810"/>
                <a:gd name="connsiteX4" fmla="*/ 11582 w 29516"/>
                <a:gd name="connsiteY4" fmla="*/ 2202 h 14810"/>
                <a:gd name="connsiteX5" fmla="*/ 6435 w 29516"/>
                <a:gd name="connsiteY5" fmla="*/ 4901 h 14810"/>
                <a:gd name="connsiteX6" fmla="*/ 2660 w 29516"/>
                <a:gd name="connsiteY6" fmla="*/ 7122 h 14810"/>
                <a:gd name="connsiteX7" fmla="*/ -1282 w 29516"/>
                <a:gd name="connsiteY7" fmla="*/ 10851 h 14810"/>
                <a:gd name="connsiteX8" fmla="*/ 3949 w 29516"/>
                <a:gd name="connsiteY8" fmla="*/ 14065 h 14810"/>
                <a:gd name="connsiteX9" fmla="*/ 9732 w 29516"/>
                <a:gd name="connsiteY9" fmla="*/ 13505 h 14810"/>
                <a:gd name="connsiteX10" fmla="*/ 15751 w 29516"/>
                <a:gd name="connsiteY10" fmla="*/ 11283 h 14810"/>
                <a:gd name="connsiteX11" fmla="*/ 20838 w 29516"/>
                <a:gd name="connsiteY11" fmla="*/ 8683 h 14810"/>
                <a:gd name="connsiteX12" fmla="*/ 25401 w 29516"/>
                <a:gd name="connsiteY12" fmla="*/ 5735 h 14810"/>
                <a:gd name="connsiteX13" fmla="*/ 27986 w 29516"/>
                <a:gd name="connsiteY13" fmla="*/ 2361 h 14810"/>
                <a:gd name="connsiteX14" fmla="*/ 27781 w 29516"/>
                <a:gd name="connsiteY14" fmla="*/ 110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516" h="14810">
                  <a:moveTo>
                    <a:pt x="27781" y="110"/>
                  </a:moveTo>
                  <a:cubicBezTo>
                    <a:pt x="27296" y="-375"/>
                    <a:pt x="26477" y="-587"/>
                    <a:pt x="25583" y="-686"/>
                  </a:cubicBezTo>
                  <a:cubicBezTo>
                    <a:pt x="24719" y="-762"/>
                    <a:pt x="23794" y="-731"/>
                    <a:pt x="22399" y="-671"/>
                  </a:cubicBezTo>
                  <a:cubicBezTo>
                    <a:pt x="21186" y="-527"/>
                    <a:pt x="19549" y="-398"/>
                    <a:pt x="17707" y="27"/>
                  </a:cubicBezTo>
                  <a:cubicBezTo>
                    <a:pt x="15600" y="451"/>
                    <a:pt x="13598" y="1247"/>
                    <a:pt x="11582" y="2202"/>
                  </a:cubicBezTo>
                  <a:cubicBezTo>
                    <a:pt x="9535" y="3157"/>
                    <a:pt x="7989" y="3938"/>
                    <a:pt x="6435" y="4901"/>
                  </a:cubicBezTo>
                  <a:cubicBezTo>
                    <a:pt x="5025" y="5553"/>
                    <a:pt x="3744" y="6379"/>
                    <a:pt x="2660" y="7122"/>
                  </a:cubicBezTo>
                  <a:cubicBezTo>
                    <a:pt x="628" y="8077"/>
                    <a:pt x="-1115" y="9502"/>
                    <a:pt x="-1282" y="10851"/>
                  </a:cubicBezTo>
                  <a:cubicBezTo>
                    <a:pt x="-1449" y="12208"/>
                    <a:pt x="310" y="13429"/>
                    <a:pt x="3949" y="14065"/>
                  </a:cubicBezTo>
                  <a:cubicBezTo>
                    <a:pt x="5601" y="14141"/>
                    <a:pt x="7549" y="13906"/>
                    <a:pt x="9732" y="13505"/>
                  </a:cubicBezTo>
                  <a:cubicBezTo>
                    <a:pt x="11612" y="12966"/>
                    <a:pt x="13871" y="12163"/>
                    <a:pt x="15751" y="11283"/>
                  </a:cubicBezTo>
                  <a:cubicBezTo>
                    <a:pt x="17548" y="10366"/>
                    <a:pt x="19261" y="9495"/>
                    <a:pt x="20838" y="8683"/>
                  </a:cubicBezTo>
                  <a:cubicBezTo>
                    <a:pt x="22498" y="7781"/>
                    <a:pt x="24097" y="6910"/>
                    <a:pt x="25401" y="5735"/>
                  </a:cubicBezTo>
                  <a:cubicBezTo>
                    <a:pt x="26674" y="4742"/>
                    <a:pt x="27614" y="3445"/>
                    <a:pt x="27986" y="2361"/>
                  </a:cubicBezTo>
                  <a:cubicBezTo>
                    <a:pt x="28380" y="1338"/>
                    <a:pt x="28266" y="595"/>
                    <a:pt x="27781" y="110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948FEE8-392E-1BB3-8435-9F299D67B991}"/>
                </a:ext>
              </a:extLst>
            </p:cNvPr>
            <p:cNvSpPr/>
            <p:nvPr/>
          </p:nvSpPr>
          <p:spPr>
            <a:xfrm flipV="1">
              <a:off x="1629626" y="3107219"/>
              <a:ext cx="32687" cy="25792"/>
            </a:xfrm>
            <a:custGeom>
              <a:avLst/>
              <a:gdLst>
                <a:gd name="connsiteX0" fmla="*/ 30951 w 32687"/>
                <a:gd name="connsiteY0" fmla="*/ -329 h 25792"/>
                <a:gd name="connsiteX1" fmla="*/ 12864 w 32687"/>
                <a:gd name="connsiteY1" fmla="*/ 9245 h 25792"/>
                <a:gd name="connsiteX2" fmla="*/ 2578 w 32687"/>
                <a:gd name="connsiteY2" fmla="*/ 18311 h 25792"/>
                <a:gd name="connsiteX3" fmla="*/ -1265 w 32687"/>
                <a:gd name="connsiteY3" fmla="*/ 23678 h 25792"/>
                <a:gd name="connsiteX4" fmla="*/ 5853 w 32687"/>
                <a:gd name="connsiteY4" fmla="*/ 24564 h 25792"/>
                <a:gd name="connsiteX5" fmla="*/ 18959 w 32687"/>
                <a:gd name="connsiteY5" fmla="*/ 17174 h 25792"/>
                <a:gd name="connsiteX6" fmla="*/ 30951 w 32687"/>
                <a:gd name="connsiteY6" fmla="*/ -329 h 2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687" h="25792">
                  <a:moveTo>
                    <a:pt x="30951" y="-329"/>
                  </a:moveTo>
                  <a:cubicBezTo>
                    <a:pt x="28920" y="-2300"/>
                    <a:pt x="21203" y="2680"/>
                    <a:pt x="12864" y="9245"/>
                  </a:cubicBezTo>
                  <a:cubicBezTo>
                    <a:pt x="8347" y="12936"/>
                    <a:pt x="5095" y="15855"/>
                    <a:pt x="2578" y="18311"/>
                  </a:cubicBezTo>
                  <a:cubicBezTo>
                    <a:pt x="84" y="20410"/>
                    <a:pt x="-1606" y="22313"/>
                    <a:pt x="-1265" y="23678"/>
                  </a:cubicBezTo>
                  <a:cubicBezTo>
                    <a:pt x="-954" y="24974"/>
                    <a:pt x="1691" y="25474"/>
                    <a:pt x="5853" y="24564"/>
                  </a:cubicBezTo>
                  <a:cubicBezTo>
                    <a:pt x="9764" y="23465"/>
                    <a:pt x="14820" y="20570"/>
                    <a:pt x="18959" y="17174"/>
                  </a:cubicBezTo>
                  <a:cubicBezTo>
                    <a:pt x="28199" y="9866"/>
                    <a:pt x="32876" y="1528"/>
                    <a:pt x="30951" y="-329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72CD5B6-9DBB-CF50-3146-08B4E3492A55}"/>
                </a:ext>
              </a:extLst>
            </p:cNvPr>
            <p:cNvSpPr/>
            <p:nvPr/>
          </p:nvSpPr>
          <p:spPr>
            <a:xfrm flipV="1">
              <a:off x="1294403" y="2538463"/>
              <a:ext cx="580243" cy="597106"/>
            </a:xfrm>
            <a:custGeom>
              <a:avLst/>
              <a:gdLst>
                <a:gd name="connsiteX0" fmla="*/ 235484 w 580243"/>
                <a:gd name="connsiteY0" fmla="*/ 494532 h 597106"/>
                <a:gd name="connsiteX1" fmla="*/ 180527 w 580243"/>
                <a:gd name="connsiteY1" fmla="*/ 483161 h 597106"/>
                <a:gd name="connsiteX2" fmla="*/ 112305 w 580243"/>
                <a:gd name="connsiteY2" fmla="*/ 320185 h 597106"/>
                <a:gd name="connsiteX3" fmla="*/ 9971 w 580243"/>
                <a:gd name="connsiteY3" fmla="*/ 170474 h 597106"/>
                <a:gd name="connsiteX4" fmla="*/ 15656 w 580243"/>
                <a:gd name="connsiteY4" fmla="*/ 92776 h 597106"/>
                <a:gd name="connsiteX5" fmla="*/ 108514 w 580243"/>
                <a:gd name="connsiteY5" fmla="*/ 11288 h 597106"/>
                <a:gd name="connsiteX6" fmla="*/ 191898 w 580243"/>
                <a:gd name="connsiteY6" fmla="*/ 58665 h 597106"/>
                <a:gd name="connsiteX7" fmla="*/ 311287 w 580243"/>
                <a:gd name="connsiteY7" fmla="*/ 202691 h 597106"/>
                <a:gd name="connsiteX8" fmla="*/ 364349 w 580243"/>
                <a:gd name="connsiteY8" fmla="*/ 124993 h 597106"/>
                <a:gd name="connsiteX9" fmla="*/ 322658 w 580243"/>
                <a:gd name="connsiteY9" fmla="*/ 73826 h 597106"/>
                <a:gd name="connsiteX10" fmla="*/ 404146 w 580243"/>
                <a:gd name="connsiteY10" fmla="*/ -82 h 597106"/>
                <a:gd name="connsiteX11" fmla="*/ 474263 w 580243"/>
                <a:gd name="connsiteY11" fmla="*/ 32134 h 597106"/>
                <a:gd name="connsiteX12" fmla="*/ 576597 w 580243"/>
                <a:gd name="connsiteY12" fmla="*/ 168579 h 597106"/>
                <a:gd name="connsiteX13" fmla="*/ 493214 w 580243"/>
                <a:gd name="connsiteY13" fmla="*/ 329661 h 597106"/>
                <a:gd name="connsiteX14" fmla="*/ 561437 w 580243"/>
                <a:gd name="connsiteY14" fmla="*/ 564650 h 597106"/>
                <a:gd name="connsiteX15" fmla="*/ 495109 w 580243"/>
                <a:gd name="connsiteY15" fmla="*/ 581705 h 597106"/>
                <a:gd name="connsiteX16" fmla="*/ 345398 w 580243"/>
                <a:gd name="connsiteY16" fmla="*/ 564650 h 597106"/>
                <a:gd name="connsiteX17" fmla="*/ 235484 w 580243"/>
                <a:gd name="connsiteY17" fmla="*/ 494532 h 59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0243" h="597106">
                  <a:moveTo>
                    <a:pt x="235484" y="494532"/>
                  </a:moveTo>
                  <a:cubicBezTo>
                    <a:pt x="203928" y="488036"/>
                    <a:pt x="184317" y="496427"/>
                    <a:pt x="180527" y="483161"/>
                  </a:cubicBezTo>
                  <a:cubicBezTo>
                    <a:pt x="176737" y="469896"/>
                    <a:pt x="140731" y="373247"/>
                    <a:pt x="112305" y="320185"/>
                  </a:cubicBezTo>
                  <a:cubicBezTo>
                    <a:pt x="83878" y="267123"/>
                    <a:pt x="59243" y="197005"/>
                    <a:pt x="9971" y="170474"/>
                  </a:cubicBezTo>
                  <a:cubicBezTo>
                    <a:pt x="-12770" y="153419"/>
                    <a:pt x="4285" y="119307"/>
                    <a:pt x="15656" y="92776"/>
                  </a:cubicBezTo>
                  <a:cubicBezTo>
                    <a:pt x="27026" y="66245"/>
                    <a:pt x="66823" y="18869"/>
                    <a:pt x="108514" y="11288"/>
                  </a:cubicBezTo>
                  <a:cubicBezTo>
                    <a:pt x="150206" y="3708"/>
                    <a:pt x="148311" y="20764"/>
                    <a:pt x="191898" y="58665"/>
                  </a:cubicBezTo>
                  <a:cubicBezTo>
                    <a:pt x="235484" y="96567"/>
                    <a:pt x="305602" y="179950"/>
                    <a:pt x="311287" y="202691"/>
                  </a:cubicBezTo>
                  <a:cubicBezTo>
                    <a:pt x="354874" y="160999"/>
                    <a:pt x="377615" y="132573"/>
                    <a:pt x="364349" y="124993"/>
                  </a:cubicBezTo>
                  <a:cubicBezTo>
                    <a:pt x="351084" y="117412"/>
                    <a:pt x="309392" y="94672"/>
                    <a:pt x="322658" y="73826"/>
                  </a:cubicBezTo>
                  <a:cubicBezTo>
                    <a:pt x="335923" y="52980"/>
                    <a:pt x="379510" y="5603"/>
                    <a:pt x="404146" y="-82"/>
                  </a:cubicBezTo>
                  <a:cubicBezTo>
                    <a:pt x="428782" y="-5767"/>
                    <a:pt x="432572" y="11288"/>
                    <a:pt x="474263" y="32134"/>
                  </a:cubicBezTo>
                  <a:cubicBezTo>
                    <a:pt x="515955" y="52980"/>
                    <a:pt x="593653" y="88986"/>
                    <a:pt x="576597" y="168579"/>
                  </a:cubicBezTo>
                  <a:cubicBezTo>
                    <a:pt x="559542" y="248172"/>
                    <a:pt x="495109" y="310710"/>
                    <a:pt x="493214" y="329661"/>
                  </a:cubicBezTo>
                  <a:cubicBezTo>
                    <a:pt x="491319" y="348611"/>
                    <a:pt x="565227" y="492637"/>
                    <a:pt x="561437" y="564650"/>
                  </a:cubicBezTo>
                  <a:cubicBezTo>
                    <a:pt x="557647" y="583600"/>
                    <a:pt x="548171" y="568440"/>
                    <a:pt x="495109" y="581705"/>
                  </a:cubicBezTo>
                  <a:cubicBezTo>
                    <a:pt x="442047" y="594971"/>
                    <a:pt x="392775" y="612026"/>
                    <a:pt x="345398" y="564650"/>
                  </a:cubicBezTo>
                  <a:cubicBezTo>
                    <a:pt x="298022" y="517273"/>
                    <a:pt x="299917" y="507797"/>
                    <a:pt x="235484" y="494532"/>
                  </a:cubicBezTo>
                </a:path>
              </a:pathLst>
            </a:custGeom>
            <a:solidFill>
              <a:srgbClr val="406C7B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6BC0156-045D-B338-AE74-803E2D69DAD0}"/>
                </a:ext>
              </a:extLst>
            </p:cNvPr>
            <p:cNvSpPr/>
            <p:nvPr/>
          </p:nvSpPr>
          <p:spPr>
            <a:xfrm flipV="1">
              <a:off x="1684977" y="2366633"/>
              <a:ext cx="183820" cy="113422"/>
            </a:xfrm>
            <a:custGeom>
              <a:avLst/>
              <a:gdLst>
                <a:gd name="connsiteX0" fmla="*/ 4824 w 183820"/>
                <a:gd name="connsiteY0" fmla="*/ 111290 h 113422"/>
                <a:gd name="connsiteX1" fmla="*/ 98001 w 183820"/>
                <a:gd name="connsiteY1" fmla="*/ -1785 h 113422"/>
                <a:gd name="connsiteX2" fmla="*/ 181066 w 183820"/>
                <a:gd name="connsiteY2" fmla="*/ 83811 h 113422"/>
                <a:gd name="connsiteX3" fmla="*/ 4824 w 183820"/>
                <a:gd name="connsiteY3" fmla="*/ 111290 h 11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20" h="113422">
                  <a:moveTo>
                    <a:pt x="4824" y="111290"/>
                  </a:moveTo>
                  <a:cubicBezTo>
                    <a:pt x="-24550" y="72441"/>
                    <a:pt x="56309" y="-527"/>
                    <a:pt x="98001" y="-1785"/>
                  </a:cubicBezTo>
                  <a:cubicBezTo>
                    <a:pt x="139693" y="-3043"/>
                    <a:pt x="162115" y="50966"/>
                    <a:pt x="181066" y="83811"/>
                  </a:cubicBezTo>
                  <a:cubicBezTo>
                    <a:pt x="200017" y="116657"/>
                    <a:pt x="4824" y="111290"/>
                    <a:pt x="4824" y="111290"/>
                  </a:cubicBezTo>
                </a:path>
              </a:pathLst>
            </a:custGeom>
            <a:solidFill>
              <a:srgbClr val="F9AD6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C7DF029-D38B-ACC9-F672-3DD1161617DE}"/>
                </a:ext>
              </a:extLst>
            </p:cNvPr>
            <p:cNvSpPr/>
            <p:nvPr/>
          </p:nvSpPr>
          <p:spPr>
            <a:xfrm flipV="1">
              <a:off x="1510149" y="1822431"/>
              <a:ext cx="660069" cy="617175"/>
            </a:xfrm>
            <a:custGeom>
              <a:avLst/>
              <a:gdLst>
                <a:gd name="connsiteX0" fmla="*/ 13761 w 660069"/>
                <a:gd name="connsiteY0" fmla="*/ 214429 h 617175"/>
                <a:gd name="connsiteX1" fmla="*/ 114199 w 660069"/>
                <a:gd name="connsiteY1" fmla="*/ 102620 h 617175"/>
                <a:gd name="connsiteX2" fmla="*/ 550066 w 660069"/>
                <a:gd name="connsiteY2" fmla="*/ 28712 h 617175"/>
                <a:gd name="connsiteX3" fmla="*/ 631554 w 660069"/>
                <a:gd name="connsiteY3" fmla="*/ 191689 h 617175"/>
                <a:gd name="connsiteX4" fmla="*/ 658085 w 660069"/>
                <a:gd name="connsiteY4" fmla="*/ 341399 h 617175"/>
                <a:gd name="connsiteX5" fmla="*/ 491319 w 660069"/>
                <a:gd name="connsiteY5" fmla="*/ 606710 h 617175"/>
                <a:gd name="connsiteX6" fmla="*/ 13761 w 660069"/>
                <a:gd name="connsiteY6" fmla="*/ 214429 h 61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69" h="617175">
                  <a:moveTo>
                    <a:pt x="13761" y="214429"/>
                  </a:moveTo>
                  <a:cubicBezTo>
                    <a:pt x="-24141" y="182213"/>
                    <a:pt x="8075" y="64719"/>
                    <a:pt x="114199" y="102620"/>
                  </a:cubicBezTo>
                  <a:cubicBezTo>
                    <a:pt x="201373" y="5971"/>
                    <a:pt x="409831" y="-35720"/>
                    <a:pt x="550066" y="28712"/>
                  </a:cubicBezTo>
                  <a:cubicBezTo>
                    <a:pt x="690301" y="93145"/>
                    <a:pt x="641030" y="144312"/>
                    <a:pt x="631554" y="191689"/>
                  </a:cubicBezTo>
                  <a:cubicBezTo>
                    <a:pt x="622079" y="239065"/>
                    <a:pt x="652400" y="261806"/>
                    <a:pt x="658085" y="341399"/>
                  </a:cubicBezTo>
                  <a:cubicBezTo>
                    <a:pt x="663770" y="420992"/>
                    <a:pt x="616394" y="547962"/>
                    <a:pt x="491319" y="606710"/>
                  </a:cubicBezTo>
                  <a:cubicBezTo>
                    <a:pt x="366244" y="665457"/>
                    <a:pt x="19446" y="396356"/>
                    <a:pt x="13761" y="214429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14E814D-EE28-DFCC-766C-D3BA18104173}"/>
                </a:ext>
              </a:extLst>
            </p:cNvPr>
            <p:cNvSpPr/>
            <p:nvPr/>
          </p:nvSpPr>
          <p:spPr>
            <a:xfrm flipV="1">
              <a:off x="1908810" y="2256050"/>
              <a:ext cx="124073" cy="84425"/>
            </a:xfrm>
            <a:custGeom>
              <a:avLst/>
              <a:gdLst>
                <a:gd name="connsiteX0" fmla="*/ 77349 w 124073"/>
                <a:gd name="connsiteY0" fmla="*/ 76699 h 84425"/>
                <a:gd name="connsiteX1" fmla="*/ 11021 w 124073"/>
                <a:gd name="connsiteY1" fmla="*/ 82384 h 84425"/>
                <a:gd name="connsiteX2" fmla="*/ 5336 w 124073"/>
                <a:gd name="connsiteY2" fmla="*/ 35008 h 84425"/>
                <a:gd name="connsiteX3" fmla="*/ 94404 w 124073"/>
                <a:gd name="connsiteY3" fmla="*/ 10372 h 84425"/>
                <a:gd name="connsiteX4" fmla="*/ 119988 w 124073"/>
                <a:gd name="connsiteY4" fmla="*/ 72909 h 84425"/>
                <a:gd name="connsiteX5" fmla="*/ 77349 w 124073"/>
                <a:gd name="connsiteY5" fmla="*/ 76699 h 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073" h="84425">
                  <a:moveTo>
                    <a:pt x="77349" y="76699"/>
                  </a:moveTo>
                  <a:cubicBezTo>
                    <a:pt x="58034" y="76093"/>
                    <a:pt x="25234" y="81437"/>
                    <a:pt x="11021" y="82384"/>
                  </a:cubicBezTo>
                  <a:cubicBezTo>
                    <a:pt x="-3192" y="83332"/>
                    <a:pt x="-6035" y="70066"/>
                    <a:pt x="5336" y="35008"/>
                  </a:cubicBezTo>
                  <a:cubicBezTo>
                    <a:pt x="16706" y="-51"/>
                    <a:pt x="65978" y="-14264"/>
                    <a:pt x="94404" y="10372"/>
                  </a:cubicBezTo>
                  <a:cubicBezTo>
                    <a:pt x="122830" y="35008"/>
                    <a:pt x="125673" y="70066"/>
                    <a:pt x="119988" y="72909"/>
                  </a:cubicBezTo>
                  <a:cubicBezTo>
                    <a:pt x="114302" y="75752"/>
                    <a:pt x="107670" y="77647"/>
                    <a:pt x="77349" y="76699"/>
                  </a:cubicBez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3055E9B-1D00-85A3-D6B2-8F6FFEA12133}"/>
                </a:ext>
              </a:extLst>
            </p:cNvPr>
            <p:cNvSpPr/>
            <p:nvPr/>
          </p:nvSpPr>
          <p:spPr>
            <a:xfrm flipV="1">
              <a:off x="1361937" y="1591606"/>
              <a:ext cx="909162" cy="658556"/>
            </a:xfrm>
            <a:custGeom>
              <a:avLst/>
              <a:gdLst>
                <a:gd name="connsiteX0" fmla="*/ 151895 w 909162"/>
                <a:gd name="connsiteY0" fmla="*/ 15188 h 658556"/>
                <a:gd name="connsiteX1" fmla="*/ 259285 w 909162"/>
                <a:gd name="connsiteY1" fmla="*/ 25300 h 658556"/>
                <a:gd name="connsiteX2" fmla="*/ 312347 w 909162"/>
                <a:gd name="connsiteY2" fmla="*/ 7615 h 658556"/>
                <a:gd name="connsiteX3" fmla="*/ 307291 w 909162"/>
                <a:gd name="connsiteY3" fmla="*/ 99837 h 658556"/>
                <a:gd name="connsiteX4" fmla="*/ 350249 w 909162"/>
                <a:gd name="connsiteY4" fmla="*/ 165535 h 658556"/>
                <a:gd name="connsiteX5" fmla="*/ 424786 w 909162"/>
                <a:gd name="connsiteY5" fmla="*/ 300715 h 658556"/>
                <a:gd name="connsiteX6" fmla="*/ 589028 w 909162"/>
                <a:gd name="connsiteY6" fmla="*/ 346197 h 658556"/>
                <a:gd name="connsiteX7" fmla="*/ 805066 w 909162"/>
                <a:gd name="connsiteY7" fmla="*/ 250177 h 658556"/>
                <a:gd name="connsiteX8" fmla="*/ 855604 w 909162"/>
                <a:gd name="connsiteY8" fmla="*/ 323456 h 658556"/>
                <a:gd name="connsiteX9" fmla="*/ 869499 w 909162"/>
                <a:gd name="connsiteY9" fmla="*/ 437160 h 658556"/>
                <a:gd name="connsiteX10" fmla="*/ 777269 w 909162"/>
                <a:gd name="connsiteY10" fmla="*/ 430846 h 658556"/>
                <a:gd name="connsiteX11" fmla="*/ 725473 w 909162"/>
                <a:gd name="connsiteY11" fmla="*/ 454845 h 658556"/>
                <a:gd name="connsiteX12" fmla="*/ 637034 w 909162"/>
                <a:gd name="connsiteY12" fmla="*/ 634240 h 658556"/>
                <a:gd name="connsiteX13" fmla="*/ 484170 w 909162"/>
                <a:gd name="connsiteY13" fmla="*/ 582451 h 658556"/>
                <a:gd name="connsiteX14" fmla="*/ 422262 w 909162"/>
                <a:gd name="connsiteY14" fmla="*/ 651940 h 658556"/>
                <a:gd name="connsiteX15" fmla="*/ 348991 w 909162"/>
                <a:gd name="connsiteY15" fmla="*/ 555920 h 658556"/>
                <a:gd name="connsiteX16" fmla="*/ 266866 w 909162"/>
                <a:gd name="connsiteY16" fmla="*/ 588766 h 658556"/>
                <a:gd name="connsiteX17" fmla="*/ 268132 w 909162"/>
                <a:gd name="connsiteY17" fmla="*/ 523068 h 658556"/>
                <a:gd name="connsiteX18" fmla="*/ 225174 w 909162"/>
                <a:gd name="connsiteY18" fmla="*/ 405573 h 658556"/>
                <a:gd name="connsiteX19" fmla="*/ 151903 w 909162"/>
                <a:gd name="connsiteY19" fmla="*/ 356301 h 658556"/>
                <a:gd name="connsiteX20" fmla="*/ 60940 w 909162"/>
                <a:gd name="connsiteY20" fmla="*/ 377784 h 658556"/>
                <a:gd name="connsiteX21" fmla="*/ 81149 w 909162"/>
                <a:gd name="connsiteY21" fmla="*/ 334826 h 658556"/>
                <a:gd name="connsiteX22" fmla="*/ 1556 w 909162"/>
                <a:gd name="connsiteY22" fmla="*/ 265338 h 658556"/>
                <a:gd name="connsiteX23" fmla="*/ 62198 w 909162"/>
                <a:gd name="connsiteY23" fmla="*/ 265338 h 658556"/>
                <a:gd name="connsiteX24" fmla="*/ 47030 w 909162"/>
                <a:gd name="connsiteY24" fmla="*/ 87201 h 658556"/>
                <a:gd name="connsiteX25" fmla="*/ 151895 w 909162"/>
                <a:gd name="connsiteY25" fmla="*/ 15188 h 65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09162" h="658556">
                  <a:moveTo>
                    <a:pt x="151895" y="15188"/>
                  </a:moveTo>
                  <a:cubicBezTo>
                    <a:pt x="177168" y="42985"/>
                    <a:pt x="236545" y="55621"/>
                    <a:pt x="259285" y="25300"/>
                  </a:cubicBezTo>
                  <a:cubicBezTo>
                    <a:pt x="282026" y="-5021"/>
                    <a:pt x="287082" y="-10069"/>
                    <a:pt x="312347" y="7615"/>
                  </a:cubicBezTo>
                  <a:cubicBezTo>
                    <a:pt x="337613" y="25300"/>
                    <a:pt x="335081" y="54355"/>
                    <a:pt x="307291" y="99837"/>
                  </a:cubicBezTo>
                  <a:cubicBezTo>
                    <a:pt x="351515" y="108683"/>
                    <a:pt x="359095" y="141536"/>
                    <a:pt x="350249" y="165535"/>
                  </a:cubicBezTo>
                  <a:cubicBezTo>
                    <a:pt x="376143" y="153536"/>
                    <a:pt x="455736" y="202808"/>
                    <a:pt x="424786" y="300715"/>
                  </a:cubicBezTo>
                  <a:cubicBezTo>
                    <a:pt x="517015" y="241338"/>
                    <a:pt x="605455" y="245129"/>
                    <a:pt x="589028" y="346197"/>
                  </a:cubicBezTo>
                  <a:cubicBezTo>
                    <a:pt x="695152" y="274184"/>
                    <a:pt x="753270" y="238807"/>
                    <a:pt x="805066" y="250177"/>
                  </a:cubicBezTo>
                  <a:cubicBezTo>
                    <a:pt x="856862" y="261548"/>
                    <a:pt x="879611" y="294400"/>
                    <a:pt x="855604" y="323456"/>
                  </a:cubicBezTo>
                  <a:cubicBezTo>
                    <a:pt x="935197" y="348721"/>
                    <a:pt x="909924" y="415685"/>
                    <a:pt x="869499" y="437160"/>
                  </a:cubicBezTo>
                  <a:cubicBezTo>
                    <a:pt x="829073" y="458635"/>
                    <a:pt x="794954" y="457377"/>
                    <a:pt x="777269" y="430846"/>
                  </a:cubicBezTo>
                  <a:cubicBezTo>
                    <a:pt x="810122" y="478852"/>
                    <a:pt x="763375" y="499068"/>
                    <a:pt x="725473" y="454845"/>
                  </a:cubicBezTo>
                  <a:cubicBezTo>
                    <a:pt x="774745" y="548340"/>
                    <a:pt x="698935" y="612750"/>
                    <a:pt x="637034" y="634240"/>
                  </a:cubicBezTo>
                  <a:cubicBezTo>
                    <a:pt x="575133" y="655723"/>
                    <a:pt x="532176" y="649408"/>
                    <a:pt x="484170" y="582451"/>
                  </a:cubicBezTo>
                  <a:cubicBezTo>
                    <a:pt x="519547" y="644352"/>
                    <a:pt x="467743" y="665842"/>
                    <a:pt x="422262" y="651940"/>
                  </a:cubicBezTo>
                  <a:cubicBezTo>
                    <a:pt x="376780" y="638038"/>
                    <a:pt x="352781" y="605192"/>
                    <a:pt x="348991" y="555920"/>
                  </a:cubicBezTo>
                  <a:cubicBezTo>
                    <a:pt x="314879" y="614031"/>
                    <a:pt x="279494" y="601402"/>
                    <a:pt x="266866" y="588766"/>
                  </a:cubicBezTo>
                  <a:cubicBezTo>
                    <a:pt x="254237" y="576130"/>
                    <a:pt x="250447" y="562227"/>
                    <a:pt x="268132" y="523068"/>
                  </a:cubicBezTo>
                  <a:cubicBezTo>
                    <a:pt x="285816" y="483908"/>
                    <a:pt x="274446" y="439684"/>
                    <a:pt x="225174" y="405573"/>
                  </a:cubicBezTo>
                  <a:cubicBezTo>
                    <a:pt x="175902" y="371462"/>
                    <a:pt x="160749" y="342406"/>
                    <a:pt x="151903" y="356301"/>
                  </a:cubicBezTo>
                  <a:cubicBezTo>
                    <a:pt x="143057" y="370203"/>
                    <a:pt x="96317" y="390413"/>
                    <a:pt x="60940" y="377784"/>
                  </a:cubicBezTo>
                  <a:cubicBezTo>
                    <a:pt x="25562" y="365147"/>
                    <a:pt x="40715" y="341148"/>
                    <a:pt x="81149" y="334826"/>
                  </a:cubicBezTo>
                  <a:cubicBezTo>
                    <a:pt x="-6025" y="314610"/>
                    <a:pt x="-6025" y="283030"/>
                    <a:pt x="1556" y="265338"/>
                  </a:cubicBezTo>
                  <a:cubicBezTo>
                    <a:pt x="9136" y="247653"/>
                    <a:pt x="26821" y="248919"/>
                    <a:pt x="62198" y="265338"/>
                  </a:cubicBezTo>
                  <a:cubicBezTo>
                    <a:pt x="297" y="213542"/>
                    <a:pt x="9121" y="138997"/>
                    <a:pt x="47030" y="87201"/>
                  </a:cubicBezTo>
                  <a:cubicBezTo>
                    <a:pt x="84939" y="35412"/>
                    <a:pt x="119042" y="-5021"/>
                    <a:pt x="151895" y="15188"/>
                  </a:cubicBezTo>
                </a:path>
              </a:pathLst>
            </a:custGeom>
            <a:solidFill>
              <a:srgbClr val="B9541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FA770A-6375-903D-C277-067804D947B2}"/>
                </a:ext>
              </a:extLst>
            </p:cNvPr>
            <p:cNvSpPr/>
            <p:nvPr/>
          </p:nvSpPr>
          <p:spPr>
            <a:xfrm flipV="1">
              <a:off x="1774145" y="2173714"/>
              <a:ext cx="79827" cy="48373"/>
            </a:xfrm>
            <a:custGeom>
              <a:avLst/>
              <a:gdLst>
                <a:gd name="connsiteX0" fmla="*/ -48 w 79827"/>
                <a:gd name="connsiteY0" fmla="*/ 19122 h 48373"/>
                <a:gd name="connsiteX1" fmla="*/ 61534 w 79827"/>
                <a:gd name="connsiteY1" fmla="*/ 39649 h 48373"/>
                <a:gd name="connsiteX2" fmla="*/ 74800 w 79827"/>
                <a:gd name="connsiteY2" fmla="*/ -2042 h 48373"/>
                <a:gd name="connsiteX3" fmla="*/ 42273 w 79827"/>
                <a:gd name="connsiteY3" fmla="*/ 20380 h 48373"/>
                <a:gd name="connsiteX4" fmla="*/ -48 w 79827"/>
                <a:gd name="connsiteY4" fmla="*/ 19122 h 4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27" h="48373">
                  <a:moveTo>
                    <a:pt x="-48" y="19122"/>
                  </a:moveTo>
                  <a:cubicBezTo>
                    <a:pt x="11406" y="42022"/>
                    <a:pt x="45426" y="54810"/>
                    <a:pt x="61534" y="39649"/>
                  </a:cubicBezTo>
                  <a:cubicBezTo>
                    <a:pt x="77642" y="24489"/>
                    <a:pt x="82380" y="-147"/>
                    <a:pt x="74800" y="-2042"/>
                  </a:cubicBezTo>
                  <a:cubicBezTo>
                    <a:pt x="67219" y="-3937"/>
                    <a:pt x="62171" y="21328"/>
                    <a:pt x="42273" y="20380"/>
                  </a:cubicBezTo>
                  <a:cubicBezTo>
                    <a:pt x="22374" y="19433"/>
                    <a:pt x="-8576" y="2066"/>
                    <a:pt x="-48" y="19122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90A336F-2592-B3B6-5D58-87DA8B94504B}"/>
                </a:ext>
              </a:extLst>
            </p:cNvPr>
            <p:cNvSpPr/>
            <p:nvPr/>
          </p:nvSpPr>
          <p:spPr>
            <a:xfrm flipV="1">
              <a:off x="2051362" y="2187874"/>
              <a:ext cx="67640" cy="43534"/>
            </a:xfrm>
            <a:custGeom>
              <a:avLst/>
              <a:gdLst>
                <a:gd name="connsiteX0" fmla="*/ -1531 w 67640"/>
                <a:gd name="connsiteY0" fmla="*/ 10769 h 43534"/>
                <a:gd name="connsiteX1" fmla="*/ 41737 w 67640"/>
                <a:gd name="connsiteY1" fmla="*/ 12035 h 43534"/>
                <a:gd name="connsiteX2" fmla="*/ 64478 w 67640"/>
                <a:gd name="connsiteY2" fmla="*/ -1230 h 43534"/>
                <a:gd name="connsiteX3" fmla="*/ 43632 w 67640"/>
                <a:gd name="connsiteY3" fmla="*/ 41409 h 43534"/>
                <a:gd name="connsiteX4" fmla="*/ -1531 w 67640"/>
                <a:gd name="connsiteY4" fmla="*/ 10769 h 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40" h="43534">
                  <a:moveTo>
                    <a:pt x="-1531" y="10769"/>
                  </a:moveTo>
                  <a:cubicBezTo>
                    <a:pt x="6049" y="1294"/>
                    <a:pt x="30367" y="24353"/>
                    <a:pt x="41737" y="12035"/>
                  </a:cubicBezTo>
                  <a:cubicBezTo>
                    <a:pt x="53108" y="-283"/>
                    <a:pt x="58793" y="-4073"/>
                    <a:pt x="64478" y="-1230"/>
                  </a:cubicBezTo>
                  <a:cubicBezTo>
                    <a:pt x="70163" y="1612"/>
                    <a:pt x="56898" y="41409"/>
                    <a:pt x="43632" y="41409"/>
                  </a:cubicBezTo>
                  <a:cubicBezTo>
                    <a:pt x="30367" y="41409"/>
                    <a:pt x="-5321" y="18349"/>
                    <a:pt x="-1531" y="10769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8FEA85E-BDDF-316E-11FB-AA0684B3BE5D}"/>
                </a:ext>
              </a:extLst>
            </p:cNvPr>
            <p:cNvSpPr/>
            <p:nvPr/>
          </p:nvSpPr>
          <p:spPr>
            <a:xfrm flipV="1">
              <a:off x="1951761" y="2201485"/>
              <a:ext cx="51534" cy="34714"/>
            </a:xfrm>
            <a:custGeom>
              <a:avLst/>
              <a:gdLst>
                <a:gd name="connsiteX0" fmla="*/ 47655 w 51534"/>
                <a:gd name="connsiteY0" fmla="*/ -2112 h 34714"/>
                <a:gd name="connsiteX1" fmla="*/ 42751 w 51534"/>
                <a:gd name="connsiteY1" fmla="*/ 7159 h 34714"/>
                <a:gd name="connsiteX2" fmla="*/ 29167 w 51534"/>
                <a:gd name="connsiteY2" fmla="*/ 22039 h 34714"/>
                <a:gd name="connsiteX3" fmla="*/ 9170 w 51534"/>
                <a:gd name="connsiteY3" fmla="*/ 18052 h 34714"/>
                <a:gd name="connsiteX4" fmla="*/ -1617 w 51534"/>
                <a:gd name="connsiteY4" fmla="*/ 15891 h 34714"/>
                <a:gd name="connsiteX5" fmla="*/ 5562 w 51534"/>
                <a:gd name="connsiteY5" fmla="*/ 24116 h 34714"/>
                <a:gd name="connsiteX6" fmla="*/ 15788 w 51534"/>
                <a:gd name="connsiteY6" fmla="*/ 30521 h 34714"/>
                <a:gd name="connsiteX7" fmla="*/ 32517 w 51534"/>
                <a:gd name="connsiteY7" fmla="*/ 31453 h 34714"/>
                <a:gd name="connsiteX8" fmla="*/ 45192 w 51534"/>
                <a:gd name="connsiteY8" fmla="*/ 20932 h 34714"/>
                <a:gd name="connsiteX9" fmla="*/ 49550 w 51534"/>
                <a:gd name="connsiteY9" fmla="*/ 9084 h 34714"/>
                <a:gd name="connsiteX10" fmla="*/ 47655 w 51534"/>
                <a:gd name="connsiteY10" fmla="*/ -2112 h 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534" h="34714">
                  <a:moveTo>
                    <a:pt x="47655" y="-2112"/>
                  </a:moveTo>
                  <a:cubicBezTo>
                    <a:pt x="46162" y="-2104"/>
                    <a:pt x="45169" y="1799"/>
                    <a:pt x="42751" y="7159"/>
                  </a:cubicBezTo>
                  <a:cubicBezTo>
                    <a:pt x="40371" y="12382"/>
                    <a:pt x="36035" y="19590"/>
                    <a:pt x="29167" y="22039"/>
                  </a:cubicBezTo>
                  <a:cubicBezTo>
                    <a:pt x="22913" y="24427"/>
                    <a:pt x="14946" y="20477"/>
                    <a:pt x="9170" y="18052"/>
                  </a:cubicBezTo>
                  <a:cubicBezTo>
                    <a:pt x="3280" y="15490"/>
                    <a:pt x="-1063" y="14625"/>
                    <a:pt x="-1617" y="15891"/>
                  </a:cubicBezTo>
                  <a:cubicBezTo>
                    <a:pt x="-2170" y="17165"/>
                    <a:pt x="521" y="19977"/>
                    <a:pt x="5562" y="24116"/>
                  </a:cubicBezTo>
                  <a:cubicBezTo>
                    <a:pt x="8071" y="26193"/>
                    <a:pt x="11452" y="28505"/>
                    <a:pt x="15788" y="30521"/>
                  </a:cubicBezTo>
                  <a:cubicBezTo>
                    <a:pt x="20139" y="32393"/>
                    <a:pt x="26430" y="33614"/>
                    <a:pt x="32517" y="31453"/>
                  </a:cubicBezTo>
                  <a:cubicBezTo>
                    <a:pt x="38574" y="29422"/>
                    <a:pt x="42493" y="24980"/>
                    <a:pt x="45192" y="20932"/>
                  </a:cubicBezTo>
                  <a:cubicBezTo>
                    <a:pt x="47860" y="16755"/>
                    <a:pt x="49012" y="12563"/>
                    <a:pt x="49550" y="9084"/>
                  </a:cubicBezTo>
                  <a:cubicBezTo>
                    <a:pt x="50521" y="2042"/>
                    <a:pt x="48898" y="-2165"/>
                    <a:pt x="47655" y="-211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3DC1A98-F9B2-928E-CEC3-645509DE2B0D}"/>
                </a:ext>
              </a:extLst>
            </p:cNvPr>
            <p:cNvSpPr/>
            <p:nvPr/>
          </p:nvSpPr>
          <p:spPr>
            <a:xfrm flipV="1">
              <a:off x="1786881" y="2041863"/>
              <a:ext cx="65799" cy="30673"/>
            </a:xfrm>
            <a:custGeom>
              <a:avLst/>
              <a:gdLst>
                <a:gd name="connsiteX0" fmla="*/ 64271 w 65799"/>
                <a:gd name="connsiteY0" fmla="*/ 27280 h 30673"/>
                <a:gd name="connsiteX1" fmla="*/ 55281 w 65799"/>
                <a:gd name="connsiteY1" fmla="*/ 20769 h 30673"/>
                <a:gd name="connsiteX2" fmla="*/ 32653 w 65799"/>
                <a:gd name="connsiteY2" fmla="*/ 10361 h 30673"/>
                <a:gd name="connsiteX3" fmla="*/ -1428 w 65799"/>
                <a:gd name="connsiteY3" fmla="*/ -1775 h 30673"/>
                <a:gd name="connsiteX4" fmla="*/ 28371 w 65799"/>
                <a:gd name="connsiteY4" fmla="*/ 19382 h 30673"/>
                <a:gd name="connsiteX5" fmla="*/ 53128 w 65799"/>
                <a:gd name="connsiteY5" fmla="*/ 27500 h 30673"/>
                <a:gd name="connsiteX6" fmla="*/ 64271 w 65799"/>
                <a:gd name="connsiteY6" fmla="*/ 27280 h 3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99" h="30673">
                  <a:moveTo>
                    <a:pt x="64271" y="27280"/>
                  </a:moveTo>
                  <a:cubicBezTo>
                    <a:pt x="64597" y="25946"/>
                    <a:pt x="61087" y="23528"/>
                    <a:pt x="55281" y="20769"/>
                  </a:cubicBezTo>
                  <a:cubicBezTo>
                    <a:pt x="49360" y="18343"/>
                    <a:pt x="41568" y="14197"/>
                    <a:pt x="32653" y="10361"/>
                  </a:cubicBezTo>
                  <a:cubicBezTo>
                    <a:pt x="15150" y="1689"/>
                    <a:pt x="-146" y="-4291"/>
                    <a:pt x="-1428" y="-1775"/>
                  </a:cubicBezTo>
                  <a:cubicBezTo>
                    <a:pt x="-2648" y="628"/>
                    <a:pt x="10223" y="10392"/>
                    <a:pt x="28371" y="19382"/>
                  </a:cubicBezTo>
                  <a:cubicBezTo>
                    <a:pt x="37717" y="23437"/>
                    <a:pt x="46359" y="26704"/>
                    <a:pt x="53128" y="27500"/>
                  </a:cubicBezTo>
                  <a:cubicBezTo>
                    <a:pt x="59760" y="28630"/>
                    <a:pt x="63945" y="28622"/>
                    <a:pt x="64271" y="27280"/>
                  </a:cubicBezTo>
                </a:path>
              </a:pathLst>
            </a:custGeom>
            <a:solidFill>
              <a:srgbClr val="753B1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3FA65D8-5A71-3591-2B31-EFA68F85A9BC}"/>
                </a:ext>
              </a:extLst>
            </p:cNvPr>
            <p:cNvSpPr/>
            <p:nvPr/>
          </p:nvSpPr>
          <p:spPr>
            <a:xfrm flipV="1">
              <a:off x="2092643" y="2049540"/>
              <a:ext cx="45199" cy="40151"/>
            </a:xfrm>
            <a:custGeom>
              <a:avLst/>
              <a:gdLst>
                <a:gd name="connsiteX0" fmla="*/ 42431 w 45199"/>
                <a:gd name="connsiteY0" fmla="*/ -2293 h 40151"/>
                <a:gd name="connsiteX1" fmla="*/ 35746 w 45199"/>
                <a:gd name="connsiteY1" fmla="*/ 4196 h 40151"/>
                <a:gd name="connsiteX2" fmla="*/ 21730 w 45199"/>
                <a:gd name="connsiteY2" fmla="*/ 18363 h 40151"/>
                <a:gd name="connsiteX3" fmla="*/ -1792 w 45199"/>
                <a:gd name="connsiteY3" fmla="*/ 36874 h 40151"/>
                <a:gd name="connsiteX4" fmla="*/ 28044 w 45199"/>
                <a:gd name="connsiteY4" fmla="*/ 26110 h 40151"/>
                <a:gd name="connsiteX5" fmla="*/ 41939 w 45199"/>
                <a:gd name="connsiteY5" fmla="*/ 7599 h 40151"/>
                <a:gd name="connsiteX6" fmla="*/ 42431 w 45199"/>
                <a:gd name="connsiteY6" fmla="*/ -2293 h 40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199" h="40151">
                  <a:moveTo>
                    <a:pt x="42431" y="-2293"/>
                  </a:moveTo>
                  <a:cubicBezTo>
                    <a:pt x="41037" y="-2718"/>
                    <a:pt x="38785" y="87"/>
                    <a:pt x="35746" y="4196"/>
                  </a:cubicBezTo>
                  <a:cubicBezTo>
                    <a:pt x="32403" y="8206"/>
                    <a:pt x="27824" y="13383"/>
                    <a:pt x="21730" y="18363"/>
                  </a:cubicBezTo>
                  <a:cubicBezTo>
                    <a:pt x="9442" y="28142"/>
                    <a:pt x="-2755" y="34085"/>
                    <a:pt x="-1792" y="36874"/>
                  </a:cubicBezTo>
                  <a:cubicBezTo>
                    <a:pt x="-1140" y="39315"/>
                    <a:pt x="13664" y="37443"/>
                    <a:pt x="28044" y="26110"/>
                  </a:cubicBezTo>
                  <a:cubicBezTo>
                    <a:pt x="35094" y="20387"/>
                    <a:pt x="39816" y="13201"/>
                    <a:pt x="41939" y="7599"/>
                  </a:cubicBezTo>
                  <a:cubicBezTo>
                    <a:pt x="43803" y="1830"/>
                    <a:pt x="43675" y="-1945"/>
                    <a:pt x="42431" y="-2293"/>
                  </a:cubicBezTo>
                </a:path>
              </a:pathLst>
            </a:custGeom>
            <a:solidFill>
              <a:srgbClr val="753B1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579A886-CD9B-38B5-FAB5-69CF4DA1575F}"/>
                </a:ext>
              </a:extLst>
            </p:cNvPr>
            <p:cNvSpPr/>
            <p:nvPr/>
          </p:nvSpPr>
          <p:spPr>
            <a:xfrm flipV="1">
              <a:off x="1630306" y="2378683"/>
              <a:ext cx="106133" cy="237663"/>
            </a:xfrm>
            <a:custGeom>
              <a:avLst/>
              <a:gdLst>
                <a:gd name="connsiteX0" fmla="*/ -1352 w 106133"/>
                <a:gd name="connsiteY0" fmla="*/ 229371 h 237663"/>
                <a:gd name="connsiteX1" fmla="*/ 83297 w 106133"/>
                <a:gd name="connsiteY1" fmla="*/ 187679 h 237663"/>
                <a:gd name="connsiteX2" fmla="*/ 80766 w 106133"/>
                <a:gd name="connsiteY2" fmla="*/ 4486 h 237663"/>
                <a:gd name="connsiteX3" fmla="*/ 18865 w 106133"/>
                <a:gd name="connsiteY3" fmla="*/ 12067 h 237663"/>
                <a:gd name="connsiteX4" fmla="*/ 46662 w 106133"/>
                <a:gd name="connsiteY4" fmla="*/ 133351 h 237663"/>
                <a:gd name="connsiteX5" fmla="*/ -1352 w 106133"/>
                <a:gd name="connsiteY5" fmla="*/ 229371 h 23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133" h="237663">
                  <a:moveTo>
                    <a:pt x="-1352" y="229371"/>
                  </a:moveTo>
                  <a:cubicBezTo>
                    <a:pt x="17599" y="240741"/>
                    <a:pt x="56766" y="243266"/>
                    <a:pt x="83297" y="187679"/>
                  </a:cubicBezTo>
                  <a:cubicBezTo>
                    <a:pt x="109829" y="132086"/>
                    <a:pt x="114877" y="57549"/>
                    <a:pt x="80766" y="4486"/>
                  </a:cubicBezTo>
                  <a:cubicBezTo>
                    <a:pt x="69395" y="-9408"/>
                    <a:pt x="18865" y="3228"/>
                    <a:pt x="18865" y="12067"/>
                  </a:cubicBezTo>
                  <a:cubicBezTo>
                    <a:pt x="18865" y="20913"/>
                    <a:pt x="58040" y="80282"/>
                    <a:pt x="46662" y="133351"/>
                  </a:cubicBezTo>
                  <a:cubicBezTo>
                    <a:pt x="35284" y="186413"/>
                    <a:pt x="32760" y="216735"/>
                    <a:pt x="-1352" y="229371"/>
                  </a:cubicBezTo>
                </a:path>
              </a:pathLst>
            </a:custGeom>
            <a:solidFill>
              <a:srgbClr val="305E6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D90B3B9-C1FC-134A-D14C-5C1287620802}"/>
                </a:ext>
              </a:extLst>
            </p:cNvPr>
            <p:cNvSpPr/>
            <p:nvPr/>
          </p:nvSpPr>
          <p:spPr>
            <a:xfrm flipV="1">
              <a:off x="1815218" y="2444463"/>
              <a:ext cx="78168" cy="188158"/>
            </a:xfrm>
            <a:custGeom>
              <a:avLst/>
              <a:gdLst>
                <a:gd name="connsiteX0" fmla="*/ 20415 w 78168"/>
                <a:gd name="connsiteY0" fmla="*/ 186331 h 188158"/>
                <a:gd name="connsiteX1" fmla="*/ -741 w 78168"/>
                <a:gd name="connsiteY1" fmla="*/ 18299 h 188158"/>
                <a:gd name="connsiteX2" fmla="*/ 54845 w 78168"/>
                <a:gd name="connsiteY2" fmla="*/ 9452 h 188158"/>
                <a:gd name="connsiteX3" fmla="*/ 47894 w 78168"/>
                <a:gd name="connsiteY3" fmla="*/ 173065 h 188158"/>
                <a:gd name="connsiteX4" fmla="*/ 20415 w 78168"/>
                <a:gd name="connsiteY4" fmla="*/ 186331 h 188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8" h="188158">
                  <a:moveTo>
                    <a:pt x="20415" y="186331"/>
                  </a:moveTo>
                  <a:cubicBezTo>
                    <a:pt x="35576" y="162324"/>
                    <a:pt x="32104" y="68829"/>
                    <a:pt x="-741" y="18299"/>
                  </a:cubicBezTo>
                  <a:cubicBezTo>
                    <a:pt x="-8321" y="-652"/>
                    <a:pt x="39685" y="-10757"/>
                    <a:pt x="54845" y="9452"/>
                  </a:cubicBezTo>
                  <a:cubicBezTo>
                    <a:pt x="70006" y="29669"/>
                    <a:pt x="98432" y="116213"/>
                    <a:pt x="47894" y="173065"/>
                  </a:cubicBezTo>
                  <a:cubicBezTo>
                    <a:pt x="28943" y="189173"/>
                    <a:pt x="20415" y="186331"/>
                    <a:pt x="20415" y="186331"/>
                  </a:cubicBezTo>
                </a:path>
              </a:pathLst>
            </a:custGeom>
            <a:solidFill>
              <a:srgbClr val="305E6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DFCA88D-CE75-42B0-A535-B4265B302A8C}"/>
                </a:ext>
              </a:extLst>
            </p:cNvPr>
            <p:cNvSpPr/>
            <p:nvPr/>
          </p:nvSpPr>
          <p:spPr>
            <a:xfrm flipV="1">
              <a:off x="1305021" y="2378966"/>
              <a:ext cx="319517" cy="348598"/>
            </a:xfrm>
            <a:custGeom>
              <a:avLst/>
              <a:gdLst>
                <a:gd name="connsiteX0" fmla="*/ 223115 w 319517"/>
                <a:gd name="connsiteY0" fmla="*/ 346986 h 348598"/>
                <a:gd name="connsiteX1" fmla="*/ 61397 w 319517"/>
                <a:gd name="connsiteY1" fmla="*/ 306561 h 348598"/>
                <a:gd name="connsiteX2" fmla="*/ 3287 w 319517"/>
                <a:gd name="connsiteY2" fmla="*/ 69040 h 348598"/>
                <a:gd name="connsiteX3" fmla="*/ 32342 w 319517"/>
                <a:gd name="connsiteY3" fmla="*/ 29880 h 348598"/>
                <a:gd name="connsiteX4" fmla="*/ 14657 w 319517"/>
                <a:gd name="connsiteY4" fmla="*/ 28614 h 348598"/>
                <a:gd name="connsiteX5" fmla="*/ 68978 w 319517"/>
                <a:gd name="connsiteY5" fmla="*/ 5873 h 348598"/>
                <a:gd name="connsiteX6" fmla="*/ 92984 w 319517"/>
                <a:gd name="connsiteY6" fmla="*/ 9663 h 348598"/>
                <a:gd name="connsiteX7" fmla="*/ 122040 w 319517"/>
                <a:gd name="connsiteY7" fmla="*/ 26090 h 348598"/>
                <a:gd name="connsiteX8" fmla="*/ 113201 w 319517"/>
                <a:gd name="connsiteY8" fmla="*/ 77886 h 348598"/>
                <a:gd name="connsiteX9" fmla="*/ 132152 w 319517"/>
                <a:gd name="connsiteY9" fmla="*/ 166325 h 348598"/>
                <a:gd name="connsiteX10" fmla="*/ 182682 w 319517"/>
                <a:gd name="connsiteY10" fmla="*/ 191590 h 348598"/>
                <a:gd name="connsiteX11" fmla="*/ 317869 w 319517"/>
                <a:gd name="connsiteY11" fmla="*/ 240862 h 348598"/>
                <a:gd name="connsiteX12" fmla="*/ 223115 w 319517"/>
                <a:gd name="connsiteY12" fmla="*/ 346986 h 348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517" h="348598">
                  <a:moveTo>
                    <a:pt x="223115" y="346986"/>
                  </a:moveTo>
                  <a:cubicBezTo>
                    <a:pt x="197714" y="346986"/>
                    <a:pt x="109403" y="345721"/>
                    <a:pt x="61397" y="306561"/>
                  </a:cubicBezTo>
                  <a:cubicBezTo>
                    <a:pt x="13391" y="267393"/>
                    <a:pt x="-11874" y="94312"/>
                    <a:pt x="3287" y="69040"/>
                  </a:cubicBezTo>
                  <a:cubicBezTo>
                    <a:pt x="18447" y="43775"/>
                    <a:pt x="32342" y="33670"/>
                    <a:pt x="32342" y="29880"/>
                  </a:cubicBezTo>
                  <a:cubicBezTo>
                    <a:pt x="32342" y="26090"/>
                    <a:pt x="14657" y="38726"/>
                    <a:pt x="14657" y="28614"/>
                  </a:cubicBezTo>
                  <a:cubicBezTo>
                    <a:pt x="14657" y="18510"/>
                    <a:pt x="26020" y="-16868"/>
                    <a:pt x="68978" y="5873"/>
                  </a:cubicBezTo>
                  <a:cubicBezTo>
                    <a:pt x="85404" y="-4231"/>
                    <a:pt x="92984" y="9663"/>
                    <a:pt x="92984" y="9663"/>
                  </a:cubicBezTo>
                  <a:cubicBezTo>
                    <a:pt x="114459" y="7139"/>
                    <a:pt x="122040" y="26090"/>
                    <a:pt x="122040" y="26090"/>
                  </a:cubicBezTo>
                  <a:cubicBezTo>
                    <a:pt x="138466" y="32404"/>
                    <a:pt x="133418" y="55145"/>
                    <a:pt x="113201" y="77886"/>
                  </a:cubicBezTo>
                  <a:cubicBezTo>
                    <a:pt x="92984" y="100627"/>
                    <a:pt x="123313" y="129682"/>
                    <a:pt x="132152" y="166325"/>
                  </a:cubicBezTo>
                  <a:cubicBezTo>
                    <a:pt x="140990" y="202961"/>
                    <a:pt x="151095" y="195373"/>
                    <a:pt x="182682" y="191590"/>
                  </a:cubicBezTo>
                  <a:cubicBezTo>
                    <a:pt x="214269" y="187800"/>
                    <a:pt x="310289" y="175164"/>
                    <a:pt x="317869" y="240862"/>
                  </a:cubicBezTo>
                  <a:cubicBezTo>
                    <a:pt x="325449" y="306561"/>
                    <a:pt x="252178" y="346986"/>
                    <a:pt x="223115" y="346986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DC30CBB-9F3D-4688-6373-2A0D6898752A}"/>
                </a:ext>
              </a:extLst>
            </p:cNvPr>
            <p:cNvSpPr/>
            <p:nvPr/>
          </p:nvSpPr>
          <p:spPr>
            <a:xfrm flipV="1">
              <a:off x="1466742" y="2360326"/>
              <a:ext cx="203793" cy="215413"/>
            </a:xfrm>
            <a:custGeom>
              <a:avLst/>
              <a:gdLst>
                <a:gd name="connsiteX0" fmla="*/ 48951 w 203793"/>
                <a:gd name="connsiteY0" fmla="*/ 213673 h 215413"/>
                <a:gd name="connsiteX1" fmla="*/ 10102 w 203793"/>
                <a:gd name="connsiteY1" fmla="*/ 178614 h 215413"/>
                <a:gd name="connsiteX2" fmla="*/ 12944 w 203793"/>
                <a:gd name="connsiteY2" fmla="*/ 28904 h 215413"/>
                <a:gd name="connsiteX3" fmla="*/ 180658 w 203793"/>
                <a:gd name="connsiteY3" fmla="*/ 46907 h 215413"/>
                <a:gd name="connsiteX4" fmla="*/ 48951 w 203793"/>
                <a:gd name="connsiteY4" fmla="*/ 213673 h 21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793" h="215413">
                  <a:moveTo>
                    <a:pt x="48951" y="213673"/>
                  </a:moveTo>
                  <a:cubicBezTo>
                    <a:pt x="3651" y="213673"/>
                    <a:pt x="-15179" y="212855"/>
                    <a:pt x="10102" y="178614"/>
                  </a:cubicBezTo>
                  <a:cubicBezTo>
                    <a:pt x="35382" y="144389"/>
                    <a:pt x="36420" y="76296"/>
                    <a:pt x="12944" y="28904"/>
                  </a:cubicBezTo>
                  <a:cubicBezTo>
                    <a:pt x="-10532" y="-18488"/>
                    <a:pt x="148154" y="-9703"/>
                    <a:pt x="180658" y="46907"/>
                  </a:cubicBezTo>
                  <a:cubicBezTo>
                    <a:pt x="213170" y="103524"/>
                    <a:pt x="235615" y="213673"/>
                    <a:pt x="48951" y="213673"/>
                  </a:cubicBezTo>
                </a:path>
              </a:pathLst>
            </a:custGeom>
            <a:solidFill>
              <a:srgbClr val="BBCB2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DF6877D-1D1B-57D9-1C70-FD3C770421C5}"/>
                </a:ext>
              </a:extLst>
            </p:cNvPr>
            <p:cNvSpPr/>
            <p:nvPr/>
          </p:nvSpPr>
          <p:spPr>
            <a:xfrm flipV="1">
              <a:off x="1683489" y="2567995"/>
              <a:ext cx="23286" cy="24318"/>
            </a:xfrm>
            <a:custGeom>
              <a:avLst/>
              <a:gdLst>
                <a:gd name="connsiteX0" fmla="*/ 4837 w 23286"/>
                <a:gd name="connsiteY0" fmla="*/ 10898 h 24318"/>
                <a:gd name="connsiteX1" fmla="*/ 5140 w 23286"/>
                <a:gd name="connsiteY1" fmla="*/ 9594 h 24318"/>
                <a:gd name="connsiteX2" fmla="*/ 5360 w 23286"/>
                <a:gd name="connsiteY2" fmla="*/ 7964 h 24318"/>
                <a:gd name="connsiteX3" fmla="*/ 5148 w 23286"/>
                <a:gd name="connsiteY3" fmla="*/ 7949 h 24318"/>
                <a:gd name="connsiteX4" fmla="*/ 5542 w 23286"/>
                <a:gd name="connsiteY4" fmla="*/ 8321 h 24318"/>
                <a:gd name="connsiteX5" fmla="*/ 5595 w 23286"/>
                <a:gd name="connsiteY5" fmla="*/ 8389 h 24318"/>
                <a:gd name="connsiteX6" fmla="*/ 6762 w 23286"/>
                <a:gd name="connsiteY6" fmla="*/ 8624 h 24318"/>
                <a:gd name="connsiteX7" fmla="*/ 10386 w 23286"/>
                <a:gd name="connsiteY7" fmla="*/ 10284 h 24318"/>
                <a:gd name="connsiteX8" fmla="*/ 11401 w 23286"/>
                <a:gd name="connsiteY8" fmla="*/ 13566 h 24318"/>
                <a:gd name="connsiteX9" fmla="*/ 9029 w 23286"/>
                <a:gd name="connsiteY9" fmla="*/ 12005 h 24318"/>
                <a:gd name="connsiteX10" fmla="*/ 8953 w 23286"/>
                <a:gd name="connsiteY10" fmla="*/ 8881 h 24318"/>
                <a:gd name="connsiteX11" fmla="*/ 9468 w 23286"/>
                <a:gd name="connsiteY11" fmla="*/ 8381 h 24318"/>
                <a:gd name="connsiteX12" fmla="*/ 11250 w 23286"/>
                <a:gd name="connsiteY12" fmla="*/ 8442 h 24318"/>
                <a:gd name="connsiteX13" fmla="*/ 12804 w 23286"/>
                <a:gd name="connsiteY13" fmla="*/ 10708 h 24318"/>
                <a:gd name="connsiteX14" fmla="*/ 11742 w 23286"/>
                <a:gd name="connsiteY14" fmla="*/ 14226 h 24318"/>
                <a:gd name="connsiteX15" fmla="*/ 9135 w 23286"/>
                <a:gd name="connsiteY15" fmla="*/ 14370 h 24318"/>
                <a:gd name="connsiteX16" fmla="*/ 8415 w 23286"/>
                <a:gd name="connsiteY16" fmla="*/ 14029 h 24318"/>
                <a:gd name="connsiteX17" fmla="*/ 4882 w 23286"/>
                <a:gd name="connsiteY17" fmla="*/ 9738 h 24318"/>
                <a:gd name="connsiteX18" fmla="*/ 2305 w 23286"/>
                <a:gd name="connsiteY18" fmla="*/ 7108 h 24318"/>
                <a:gd name="connsiteX19" fmla="*/ 1312 w 23286"/>
                <a:gd name="connsiteY19" fmla="*/ 10564 h 24318"/>
                <a:gd name="connsiteX20" fmla="*/ 1668 w 23286"/>
                <a:gd name="connsiteY20" fmla="*/ 14688 h 24318"/>
                <a:gd name="connsiteX21" fmla="*/ 6292 w 23286"/>
                <a:gd name="connsiteY21" fmla="*/ 20403 h 24318"/>
                <a:gd name="connsiteX22" fmla="*/ 5572 w 23286"/>
                <a:gd name="connsiteY22" fmla="*/ 20062 h 24318"/>
                <a:gd name="connsiteX23" fmla="*/ 15912 w 23286"/>
                <a:gd name="connsiteY23" fmla="*/ 21139 h 24318"/>
                <a:gd name="connsiteX24" fmla="*/ 21908 w 23286"/>
                <a:gd name="connsiteY24" fmla="*/ 10966 h 24318"/>
                <a:gd name="connsiteX25" fmla="*/ 20467 w 23286"/>
                <a:gd name="connsiteY25" fmla="*/ 4265 h 24318"/>
                <a:gd name="connsiteX26" fmla="*/ 14517 w 23286"/>
                <a:gd name="connsiteY26" fmla="*/ -761 h 24318"/>
                <a:gd name="connsiteX27" fmla="*/ 6944 w 23286"/>
                <a:gd name="connsiteY27" fmla="*/ -1223 h 24318"/>
                <a:gd name="connsiteX28" fmla="*/ 2873 w 23286"/>
                <a:gd name="connsiteY28" fmla="*/ 748 h 24318"/>
                <a:gd name="connsiteX29" fmla="*/ 107 w 23286"/>
                <a:gd name="connsiteY29" fmla="*/ 4235 h 24318"/>
                <a:gd name="connsiteX30" fmla="*/ 1494 w 23286"/>
                <a:gd name="connsiteY30" fmla="*/ 18251 h 24318"/>
                <a:gd name="connsiteX31" fmla="*/ 14183 w 23286"/>
                <a:gd name="connsiteY31" fmla="*/ 22412 h 24318"/>
                <a:gd name="connsiteX32" fmla="*/ 17420 w 23286"/>
                <a:gd name="connsiteY32" fmla="*/ 20654 h 24318"/>
                <a:gd name="connsiteX33" fmla="*/ 19527 w 23286"/>
                <a:gd name="connsiteY33" fmla="*/ 17849 h 24318"/>
                <a:gd name="connsiteX34" fmla="*/ 20255 w 23286"/>
                <a:gd name="connsiteY34" fmla="*/ 11368 h 24318"/>
                <a:gd name="connsiteX35" fmla="*/ 13645 w 23286"/>
                <a:gd name="connsiteY35" fmla="*/ 4015 h 24318"/>
                <a:gd name="connsiteX36" fmla="*/ 6656 w 23286"/>
                <a:gd name="connsiteY36" fmla="*/ 3030 h 24318"/>
                <a:gd name="connsiteX37" fmla="*/ 3419 w 23286"/>
                <a:gd name="connsiteY37" fmla="*/ 4151 h 24318"/>
                <a:gd name="connsiteX38" fmla="*/ 1501 w 23286"/>
                <a:gd name="connsiteY38" fmla="*/ 7494 h 24318"/>
                <a:gd name="connsiteX39" fmla="*/ 3465 w 23286"/>
                <a:gd name="connsiteY39" fmla="*/ 10708 h 24318"/>
                <a:gd name="connsiteX40" fmla="*/ 4837 w 23286"/>
                <a:gd name="connsiteY40" fmla="*/ 10898 h 2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3286" h="24318">
                  <a:moveTo>
                    <a:pt x="4837" y="10898"/>
                  </a:moveTo>
                  <a:cubicBezTo>
                    <a:pt x="5094" y="10678"/>
                    <a:pt x="5178" y="10208"/>
                    <a:pt x="5140" y="9594"/>
                  </a:cubicBezTo>
                  <a:cubicBezTo>
                    <a:pt x="5094" y="9079"/>
                    <a:pt x="4988" y="7957"/>
                    <a:pt x="5360" y="7964"/>
                  </a:cubicBezTo>
                  <a:cubicBezTo>
                    <a:pt x="4897" y="7820"/>
                    <a:pt x="5329" y="8002"/>
                    <a:pt x="5148" y="7949"/>
                  </a:cubicBezTo>
                  <a:cubicBezTo>
                    <a:pt x="5170" y="7964"/>
                    <a:pt x="5474" y="8192"/>
                    <a:pt x="5542" y="8321"/>
                  </a:cubicBezTo>
                  <a:cubicBezTo>
                    <a:pt x="5587" y="8366"/>
                    <a:pt x="5496" y="8374"/>
                    <a:pt x="5595" y="8389"/>
                  </a:cubicBezTo>
                  <a:cubicBezTo>
                    <a:pt x="5951" y="8465"/>
                    <a:pt x="6345" y="8540"/>
                    <a:pt x="6762" y="8624"/>
                  </a:cubicBezTo>
                  <a:cubicBezTo>
                    <a:pt x="7823" y="8866"/>
                    <a:pt x="9248" y="9427"/>
                    <a:pt x="10386" y="10284"/>
                  </a:cubicBezTo>
                  <a:cubicBezTo>
                    <a:pt x="13069" y="12255"/>
                    <a:pt x="11909" y="13983"/>
                    <a:pt x="11401" y="13566"/>
                  </a:cubicBezTo>
                  <a:cubicBezTo>
                    <a:pt x="11682" y="13672"/>
                    <a:pt x="9484" y="12876"/>
                    <a:pt x="9029" y="12005"/>
                  </a:cubicBezTo>
                  <a:cubicBezTo>
                    <a:pt x="8551" y="11815"/>
                    <a:pt x="8468" y="9594"/>
                    <a:pt x="8953" y="8881"/>
                  </a:cubicBezTo>
                  <a:cubicBezTo>
                    <a:pt x="9173" y="8419"/>
                    <a:pt x="9188" y="8502"/>
                    <a:pt x="9468" y="8381"/>
                  </a:cubicBezTo>
                  <a:cubicBezTo>
                    <a:pt x="9605" y="8321"/>
                    <a:pt x="10825" y="8237"/>
                    <a:pt x="11250" y="8442"/>
                  </a:cubicBezTo>
                  <a:cubicBezTo>
                    <a:pt x="12152" y="8616"/>
                    <a:pt x="12561" y="9109"/>
                    <a:pt x="12804" y="10708"/>
                  </a:cubicBezTo>
                  <a:cubicBezTo>
                    <a:pt x="12925" y="12217"/>
                    <a:pt x="12190" y="13718"/>
                    <a:pt x="11742" y="14226"/>
                  </a:cubicBezTo>
                  <a:cubicBezTo>
                    <a:pt x="11401" y="14665"/>
                    <a:pt x="10575" y="14862"/>
                    <a:pt x="9135" y="14370"/>
                  </a:cubicBezTo>
                  <a:lnTo>
                    <a:pt x="8415" y="14029"/>
                  </a:lnTo>
                  <a:cubicBezTo>
                    <a:pt x="7384" y="14529"/>
                    <a:pt x="5754" y="11504"/>
                    <a:pt x="4882" y="9738"/>
                  </a:cubicBezTo>
                  <a:cubicBezTo>
                    <a:pt x="3882" y="7843"/>
                    <a:pt x="2889" y="6880"/>
                    <a:pt x="2305" y="7108"/>
                  </a:cubicBezTo>
                  <a:cubicBezTo>
                    <a:pt x="1676" y="7350"/>
                    <a:pt x="1433" y="8487"/>
                    <a:pt x="1312" y="10564"/>
                  </a:cubicBezTo>
                  <a:cubicBezTo>
                    <a:pt x="1297" y="11633"/>
                    <a:pt x="1244" y="12922"/>
                    <a:pt x="1668" y="14688"/>
                  </a:cubicBezTo>
                  <a:cubicBezTo>
                    <a:pt x="1987" y="16280"/>
                    <a:pt x="3177" y="19122"/>
                    <a:pt x="6292" y="20403"/>
                  </a:cubicBezTo>
                  <a:cubicBezTo>
                    <a:pt x="6057" y="20297"/>
                    <a:pt x="5822" y="20184"/>
                    <a:pt x="5572" y="20062"/>
                  </a:cubicBezTo>
                  <a:cubicBezTo>
                    <a:pt x="7566" y="21639"/>
                    <a:pt x="11795" y="23352"/>
                    <a:pt x="15912" y="21139"/>
                  </a:cubicBezTo>
                  <a:cubicBezTo>
                    <a:pt x="19656" y="18925"/>
                    <a:pt x="21589" y="15105"/>
                    <a:pt x="21908" y="10966"/>
                  </a:cubicBezTo>
                  <a:cubicBezTo>
                    <a:pt x="21991" y="8866"/>
                    <a:pt x="21718" y="6539"/>
                    <a:pt x="20467" y="4265"/>
                  </a:cubicBezTo>
                  <a:cubicBezTo>
                    <a:pt x="19232" y="2052"/>
                    <a:pt x="16965" y="-18"/>
                    <a:pt x="14517" y="-761"/>
                  </a:cubicBezTo>
                  <a:cubicBezTo>
                    <a:pt x="12030" y="-1640"/>
                    <a:pt x="9946" y="-1822"/>
                    <a:pt x="6944" y="-1223"/>
                  </a:cubicBezTo>
                  <a:cubicBezTo>
                    <a:pt x="5587" y="-1011"/>
                    <a:pt x="4124" y="-63"/>
                    <a:pt x="2873" y="748"/>
                  </a:cubicBezTo>
                  <a:cubicBezTo>
                    <a:pt x="1835" y="1794"/>
                    <a:pt x="607" y="2954"/>
                    <a:pt x="107" y="4235"/>
                  </a:cubicBezTo>
                  <a:cubicBezTo>
                    <a:pt x="-2107" y="9025"/>
                    <a:pt x="-1963" y="13983"/>
                    <a:pt x="1494" y="18251"/>
                  </a:cubicBezTo>
                  <a:cubicBezTo>
                    <a:pt x="4837" y="21783"/>
                    <a:pt x="8650" y="23527"/>
                    <a:pt x="14183" y="22412"/>
                  </a:cubicBezTo>
                  <a:cubicBezTo>
                    <a:pt x="15373" y="21950"/>
                    <a:pt x="16632" y="21631"/>
                    <a:pt x="17420" y="20654"/>
                  </a:cubicBezTo>
                  <a:cubicBezTo>
                    <a:pt x="18345" y="19850"/>
                    <a:pt x="19239" y="19054"/>
                    <a:pt x="19527" y="17849"/>
                  </a:cubicBezTo>
                  <a:cubicBezTo>
                    <a:pt x="20816" y="15749"/>
                    <a:pt x="20187" y="13414"/>
                    <a:pt x="20255" y="11368"/>
                  </a:cubicBezTo>
                  <a:cubicBezTo>
                    <a:pt x="19163" y="7093"/>
                    <a:pt x="16010" y="5008"/>
                    <a:pt x="13645" y="4015"/>
                  </a:cubicBezTo>
                  <a:cubicBezTo>
                    <a:pt x="11151" y="2999"/>
                    <a:pt x="8839" y="2757"/>
                    <a:pt x="6656" y="3030"/>
                  </a:cubicBezTo>
                  <a:cubicBezTo>
                    <a:pt x="5572" y="3181"/>
                    <a:pt x="4465" y="3507"/>
                    <a:pt x="3419" y="4151"/>
                  </a:cubicBezTo>
                  <a:cubicBezTo>
                    <a:pt x="2305" y="4818"/>
                    <a:pt x="1418" y="6297"/>
                    <a:pt x="1501" y="7494"/>
                  </a:cubicBezTo>
                  <a:cubicBezTo>
                    <a:pt x="1736" y="9829"/>
                    <a:pt x="2896" y="10269"/>
                    <a:pt x="3465" y="10708"/>
                  </a:cubicBezTo>
                  <a:cubicBezTo>
                    <a:pt x="4124" y="11080"/>
                    <a:pt x="4564" y="11125"/>
                    <a:pt x="4837" y="10898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D79491A-A3D8-65D8-0836-35FDEB0C5861}"/>
                </a:ext>
              </a:extLst>
            </p:cNvPr>
            <p:cNvSpPr/>
            <p:nvPr/>
          </p:nvSpPr>
          <p:spPr>
            <a:xfrm flipV="1">
              <a:off x="1842527" y="2589675"/>
              <a:ext cx="21655" cy="23493"/>
            </a:xfrm>
            <a:custGeom>
              <a:avLst/>
              <a:gdLst>
                <a:gd name="connsiteX0" fmla="*/ 4796 w 21655"/>
                <a:gd name="connsiteY0" fmla="*/ 12834 h 23493"/>
                <a:gd name="connsiteX1" fmla="*/ 6221 w 21655"/>
                <a:gd name="connsiteY1" fmla="*/ 10507 h 23493"/>
                <a:gd name="connsiteX2" fmla="*/ 7548 w 21655"/>
                <a:gd name="connsiteY2" fmla="*/ 7596 h 23493"/>
                <a:gd name="connsiteX3" fmla="*/ 9086 w 21655"/>
                <a:gd name="connsiteY3" fmla="*/ 8058 h 23493"/>
                <a:gd name="connsiteX4" fmla="*/ 9784 w 21655"/>
                <a:gd name="connsiteY4" fmla="*/ 9324 h 23493"/>
                <a:gd name="connsiteX5" fmla="*/ 10079 w 21655"/>
                <a:gd name="connsiteY5" fmla="*/ 11242 h 23493"/>
                <a:gd name="connsiteX6" fmla="*/ 9700 w 21655"/>
                <a:gd name="connsiteY6" fmla="*/ 12546 h 23493"/>
                <a:gd name="connsiteX7" fmla="*/ 6782 w 21655"/>
                <a:gd name="connsiteY7" fmla="*/ 11932 h 23493"/>
                <a:gd name="connsiteX8" fmla="*/ 6289 w 21655"/>
                <a:gd name="connsiteY8" fmla="*/ 11333 h 23493"/>
                <a:gd name="connsiteX9" fmla="*/ 1006 w 21655"/>
                <a:gd name="connsiteY9" fmla="*/ 5254 h 23493"/>
                <a:gd name="connsiteX10" fmla="*/ -1162 w 21655"/>
                <a:gd name="connsiteY10" fmla="*/ 7937 h 23493"/>
                <a:gd name="connsiteX11" fmla="*/ -1443 w 21655"/>
                <a:gd name="connsiteY11" fmla="*/ 11697 h 23493"/>
                <a:gd name="connsiteX12" fmla="*/ 771 w 21655"/>
                <a:gd name="connsiteY12" fmla="*/ 16859 h 23493"/>
                <a:gd name="connsiteX13" fmla="*/ 278 w 21655"/>
                <a:gd name="connsiteY13" fmla="*/ 16268 h 23493"/>
                <a:gd name="connsiteX14" fmla="*/ 9837 w 21655"/>
                <a:gd name="connsiteY14" fmla="*/ 21953 h 23493"/>
                <a:gd name="connsiteX15" fmla="*/ 16970 w 21655"/>
                <a:gd name="connsiteY15" fmla="*/ 19095 h 23493"/>
                <a:gd name="connsiteX16" fmla="*/ 19130 w 21655"/>
                <a:gd name="connsiteY16" fmla="*/ 15737 h 23493"/>
                <a:gd name="connsiteX17" fmla="*/ 20025 w 21655"/>
                <a:gd name="connsiteY17" fmla="*/ 12220 h 23493"/>
                <a:gd name="connsiteX18" fmla="*/ 18243 w 21655"/>
                <a:gd name="connsiteY18" fmla="*/ 4397 h 23493"/>
                <a:gd name="connsiteX19" fmla="*/ 15833 w 21655"/>
                <a:gd name="connsiteY19" fmla="*/ 1494 h 23493"/>
                <a:gd name="connsiteX20" fmla="*/ 12225 w 21655"/>
                <a:gd name="connsiteY20" fmla="*/ -697 h 23493"/>
                <a:gd name="connsiteX21" fmla="*/ 4925 w 21655"/>
                <a:gd name="connsiteY21" fmla="*/ -848 h 23493"/>
                <a:gd name="connsiteX22" fmla="*/ 1142 w 21655"/>
                <a:gd name="connsiteY22" fmla="*/ 3768 h 23493"/>
                <a:gd name="connsiteX23" fmla="*/ 2416 w 21655"/>
                <a:gd name="connsiteY23" fmla="*/ 11318 h 23493"/>
                <a:gd name="connsiteX24" fmla="*/ 4796 w 21655"/>
                <a:gd name="connsiteY24" fmla="*/ 12834 h 2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55" h="23493">
                  <a:moveTo>
                    <a:pt x="4796" y="12834"/>
                  </a:moveTo>
                  <a:cubicBezTo>
                    <a:pt x="5448" y="12629"/>
                    <a:pt x="5910" y="11765"/>
                    <a:pt x="6221" y="10507"/>
                  </a:cubicBezTo>
                  <a:cubicBezTo>
                    <a:pt x="6456" y="9173"/>
                    <a:pt x="6971" y="7892"/>
                    <a:pt x="7548" y="7596"/>
                  </a:cubicBezTo>
                  <a:cubicBezTo>
                    <a:pt x="8184" y="7134"/>
                    <a:pt x="9033" y="7672"/>
                    <a:pt x="9086" y="8058"/>
                  </a:cubicBezTo>
                  <a:cubicBezTo>
                    <a:pt x="9033" y="8104"/>
                    <a:pt x="9443" y="8612"/>
                    <a:pt x="9784" y="9324"/>
                  </a:cubicBezTo>
                  <a:cubicBezTo>
                    <a:pt x="10117" y="9976"/>
                    <a:pt x="10178" y="10484"/>
                    <a:pt x="10079" y="11242"/>
                  </a:cubicBezTo>
                  <a:cubicBezTo>
                    <a:pt x="9753" y="12675"/>
                    <a:pt x="10193" y="12182"/>
                    <a:pt x="9700" y="12546"/>
                  </a:cubicBezTo>
                  <a:cubicBezTo>
                    <a:pt x="8882" y="12788"/>
                    <a:pt x="7358" y="12288"/>
                    <a:pt x="6782" y="11932"/>
                  </a:cubicBezTo>
                  <a:lnTo>
                    <a:pt x="6289" y="11333"/>
                  </a:lnTo>
                  <a:cubicBezTo>
                    <a:pt x="3500" y="10113"/>
                    <a:pt x="2711" y="4958"/>
                    <a:pt x="1006" y="5254"/>
                  </a:cubicBezTo>
                  <a:cubicBezTo>
                    <a:pt x="210" y="5254"/>
                    <a:pt x="-526" y="6194"/>
                    <a:pt x="-1162" y="7937"/>
                  </a:cubicBezTo>
                  <a:cubicBezTo>
                    <a:pt x="-1321" y="8923"/>
                    <a:pt x="-1738" y="10067"/>
                    <a:pt x="-1443" y="11697"/>
                  </a:cubicBezTo>
                  <a:cubicBezTo>
                    <a:pt x="-1299" y="13418"/>
                    <a:pt x="-457" y="15093"/>
                    <a:pt x="771" y="16859"/>
                  </a:cubicBezTo>
                  <a:lnTo>
                    <a:pt x="278" y="16268"/>
                  </a:lnTo>
                  <a:cubicBezTo>
                    <a:pt x="2143" y="19444"/>
                    <a:pt x="5326" y="21688"/>
                    <a:pt x="9837" y="21953"/>
                  </a:cubicBezTo>
                  <a:cubicBezTo>
                    <a:pt x="12171" y="21930"/>
                    <a:pt x="15052" y="21210"/>
                    <a:pt x="16970" y="19095"/>
                  </a:cubicBezTo>
                  <a:cubicBezTo>
                    <a:pt x="18054" y="18064"/>
                    <a:pt x="18751" y="16927"/>
                    <a:pt x="19130" y="15737"/>
                  </a:cubicBezTo>
                  <a:cubicBezTo>
                    <a:pt x="19676" y="14502"/>
                    <a:pt x="19941" y="13327"/>
                    <a:pt x="20025" y="12220"/>
                  </a:cubicBezTo>
                  <a:cubicBezTo>
                    <a:pt x="20366" y="9536"/>
                    <a:pt x="19661" y="6520"/>
                    <a:pt x="18243" y="4397"/>
                  </a:cubicBezTo>
                  <a:cubicBezTo>
                    <a:pt x="17607" y="3237"/>
                    <a:pt x="16742" y="2403"/>
                    <a:pt x="15833" y="1494"/>
                  </a:cubicBezTo>
                  <a:cubicBezTo>
                    <a:pt x="14749" y="561"/>
                    <a:pt x="13589" y="-174"/>
                    <a:pt x="12225" y="-697"/>
                  </a:cubicBezTo>
                  <a:cubicBezTo>
                    <a:pt x="9632" y="-1735"/>
                    <a:pt x="6971" y="-1849"/>
                    <a:pt x="4925" y="-848"/>
                  </a:cubicBezTo>
                  <a:cubicBezTo>
                    <a:pt x="2848" y="107"/>
                    <a:pt x="1635" y="1987"/>
                    <a:pt x="1142" y="3768"/>
                  </a:cubicBezTo>
                  <a:cubicBezTo>
                    <a:pt x="354" y="7596"/>
                    <a:pt x="1551" y="10264"/>
                    <a:pt x="2416" y="11318"/>
                  </a:cubicBezTo>
                  <a:cubicBezTo>
                    <a:pt x="3333" y="12538"/>
                    <a:pt x="4136" y="13039"/>
                    <a:pt x="4796" y="12834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B077DEB-12A8-4A62-4D2F-079FE97678BA}"/>
                </a:ext>
              </a:extLst>
            </p:cNvPr>
            <p:cNvSpPr/>
            <p:nvPr/>
          </p:nvSpPr>
          <p:spPr>
            <a:xfrm flipV="1">
              <a:off x="1598245" y="2871330"/>
              <a:ext cx="51126" cy="73684"/>
            </a:xfrm>
            <a:custGeom>
              <a:avLst/>
              <a:gdLst>
                <a:gd name="connsiteX0" fmla="*/ 49729 w 51126"/>
                <a:gd name="connsiteY0" fmla="*/ 72248 h 73684"/>
                <a:gd name="connsiteX1" fmla="*/ 40344 w 51126"/>
                <a:gd name="connsiteY1" fmla="*/ 62257 h 73684"/>
                <a:gd name="connsiteX2" fmla="*/ 35766 w 51126"/>
                <a:gd name="connsiteY2" fmla="*/ 58043 h 73684"/>
                <a:gd name="connsiteX3" fmla="*/ 33802 w 51126"/>
                <a:gd name="connsiteY3" fmla="*/ 55511 h 73684"/>
                <a:gd name="connsiteX4" fmla="*/ 32112 w 51126"/>
                <a:gd name="connsiteY4" fmla="*/ 53237 h 73684"/>
                <a:gd name="connsiteX5" fmla="*/ 24911 w 51126"/>
                <a:gd name="connsiteY5" fmla="*/ 37106 h 73684"/>
                <a:gd name="connsiteX6" fmla="*/ 8613 w 51126"/>
                <a:gd name="connsiteY6" fmla="*/ 9028 h 73684"/>
                <a:gd name="connsiteX7" fmla="*/ -801 w 51126"/>
                <a:gd name="connsiteY7" fmla="*/ -1031 h 73684"/>
                <a:gd name="connsiteX8" fmla="*/ 2413 w 51126"/>
                <a:gd name="connsiteY8" fmla="*/ 12417 h 73684"/>
                <a:gd name="connsiteX9" fmla="*/ 15905 w 51126"/>
                <a:gd name="connsiteY9" fmla="*/ 41434 h 73684"/>
                <a:gd name="connsiteX10" fmla="*/ 23872 w 51126"/>
                <a:gd name="connsiteY10" fmla="*/ 57353 h 73684"/>
                <a:gd name="connsiteX11" fmla="*/ 27155 w 51126"/>
                <a:gd name="connsiteY11" fmla="*/ 61249 h 73684"/>
                <a:gd name="connsiteX12" fmla="*/ 30263 w 51126"/>
                <a:gd name="connsiteY12" fmla="*/ 64243 h 73684"/>
                <a:gd name="connsiteX13" fmla="*/ 36440 w 51126"/>
                <a:gd name="connsiteY13" fmla="*/ 68147 h 73684"/>
                <a:gd name="connsiteX14" fmla="*/ 49729 w 51126"/>
                <a:gd name="connsiteY14" fmla="*/ 72248 h 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26" h="73684">
                  <a:moveTo>
                    <a:pt x="49729" y="72248"/>
                  </a:moveTo>
                  <a:cubicBezTo>
                    <a:pt x="50578" y="71156"/>
                    <a:pt x="46621" y="67222"/>
                    <a:pt x="40344" y="62257"/>
                  </a:cubicBezTo>
                  <a:cubicBezTo>
                    <a:pt x="38942" y="60969"/>
                    <a:pt x="37411" y="59559"/>
                    <a:pt x="35766" y="58043"/>
                  </a:cubicBezTo>
                  <a:cubicBezTo>
                    <a:pt x="35008" y="57277"/>
                    <a:pt x="34492" y="56352"/>
                    <a:pt x="33802" y="55511"/>
                  </a:cubicBezTo>
                  <a:cubicBezTo>
                    <a:pt x="33242" y="54700"/>
                    <a:pt x="32218" y="53593"/>
                    <a:pt x="32112" y="53237"/>
                  </a:cubicBezTo>
                  <a:cubicBezTo>
                    <a:pt x="30012" y="48219"/>
                    <a:pt x="27594" y="42768"/>
                    <a:pt x="24911" y="37106"/>
                  </a:cubicBezTo>
                  <a:cubicBezTo>
                    <a:pt x="19824" y="25864"/>
                    <a:pt x="12942" y="15563"/>
                    <a:pt x="8613" y="9028"/>
                  </a:cubicBezTo>
                  <a:cubicBezTo>
                    <a:pt x="4004" y="2373"/>
                    <a:pt x="457" y="-1584"/>
                    <a:pt x="-801" y="-1031"/>
                  </a:cubicBezTo>
                  <a:cubicBezTo>
                    <a:pt x="-2067" y="-477"/>
                    <a:pt x="-786" y="4556"/>
                    <a:pt x="2413" y="12417"/>
                  </a:cubicBezTo>
                  <a:cubicBezTo>
                    <a:pt x="5558" y="20573"/>
                    <a:pt x="10577" y="29761"/>
                    <a:pt x="15905" y="41434"/>
                  </a:cubicBezTo>
                  <a:cubicBezTo>
                    <a:pt x="18604" y="47142"/>
                    <a:pt x="21303" y="52524"/>
                    <a:pt x="23872" y="57353"/>
                  </a:cubicBezTo>
                  <a:cubicBezTo>
                    <a:pt x="25025" y="59399"/>
                    <a:pt x="26139" y="60036"/>
                    <a:pt x="27155" y="61249"/>
                  </a:cubicBezTo>
                  <a:cubicBezTo>
                    <a:pt x="28223" y="62295"/>
                    <a:pt x="29194" y="63432"/>
                    <a:pt x="30263" y="64243"/>
                  </a:cubicBezTo>
                  <a:cubicBezTo>
                    <a:pt x="32476" y="65706"/>
                    <a:pt x="34538" y="67093"/>
                    <a:pt x="36440" y="68147"/>
                  </a:cubicBezTo>
                  <a:cubicBezTo>
                    <a:pt x="44165" y="71892"/>
                    <a:pt x="48872" y="73340"/>
                    <a:pt x="49729" y="72248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FA5885A-4FB6-B343-5B21-75FBB304E96A}"/>
                </a:ext>
              </a:extLst>
            </p:cNvPr>
            <p:cNvSpPr/>
            <p:nvPr/>
          </p:nvSpPr>
          <p:spPr>
            <a:xfrm flipV="1">
              <a:off x="1498880" y="2665426"/>
              <a:ext cx="15212" cy="24655"/>
            </a:xfrm>
            <a:custGeom>
              <a:avLst/>
              <a:gdLst>
                <a:gd name="connsiteX0" fmla="*/ 139 w 15212"/>
                <a:gd name="connsiteY0" fmla="*/ -1102 h 24655"/>
                <a:gd name="connsiteX1" fmla="*/ 1920 w 15212"/>
                <a:gd name="connsiteY1" fmla="*/ 12997 h 24655"/>
                <a:gd name="connsiteX2" fmla="*/ 12775 w 15212"/>
                <a:gd name="connsiteY2" fmla="*/ 22905 h 24655"/>
                <a:gd name="connsiteX3" fmla="*/ 10994 w 15212"/>
                <a:gd name="connsiteY3" fmla="*/ 8813 h 24655"/>
                <a:gd name="connsiteX4" fmla="*/ 139 w 15212"/>
                <a:gd name="connsiteY4" fmla="*/ -1102 h 2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2" h="24655">
                  <a:moveTo>
                    <a:pt x="139" y="-1102"/>
                  </a:moveTo>
                  <a:cubicBezTo>
                    <a:pt x="-2113" y="490"/>
                    <a:pt x="-1347" y="6827"/>
                    <a:pt x="1920" y="12997"/>
                  </a:cubicBezTo>
                  <a:cubicBezTo>
                    <a:pt x="5627" y="20085"/>
                    <a:pt x="10524" y="24497"/>
                    <a:pt x="12775" y="22905"/>
                  </a:cubicBezTo>
                  <a:cubicBezTo>
                    <a:pt x="15026" y="21313"/>
                    <a:pt x="14261" y="14983"/>
                    <a:pt x="10994" y="8813"/>
                  </a:cubicBezTo>
                  <a:cubicBezTo>
                    <a:pt x="7287" y="1725"/>
                    <a:pt x="2390" y="-2694"/>
                    <a:pt x="139" y="-1102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8CC8AE2-04A8-756D-2E6F-6A73D5206F9E}"/>
                </a:ext>
              </a:extLst>
            </p:cNvPr>
            <p:cNvSpPr/>
            <p:nvPr/>
          </p:nvSpPr>
          <p:spPr>
            <a:xfrm flipV="1">
              <a:off x="1473822" y="2718614"/>
              <a:ext cx="17687" cy="30653"/>
            </a:xfrm>
            <a:custGeom>
              <a:avLst/>
              <a:gdLst>
                <a:gd name="connsiteX0" fmla="*/ -41 w 17687"/>
                <a:gd name="connsiteY0" fmla="*/ -1209 h 30653"/>
                <a:gd name="connsiteX1" fmla="*/ 4067 w 17687"/>
                <a:gd name="connsiteY1" fmla="*/ 15733 h 30653"/>
                <a:gd name="connsiteX2" fmla="*/ 15119 w 17687"/>
                <a:gd name="connsiteY2" fmla="*/ 29112 h 30653"/>
                <a:gd name="connsiteX3" fmla="*/ 12974 w 17687"/>
                <a:gd name="connsiteY3" fmla="*/ 11200 h 30653"/>
                <a:gd name="connsiteX4" fmla="*/ -41 w 17687"/>
                <a:gd name="connsiteY4" fmla="*/ -1209 h 3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7" h="30653">
                  <a:moveTo>
                    <a:pt x="-41" y="-1209"/>
                  </a:moveTo>
                  <a:cubicBezTo>
                    <a:pt x="-2641" y="-216"/>
                    <a:pt x="-269" y="8342"/>
                    <a:pt x="4067" y="15733"/>
                  </a:cubicBezTo>
                  <a:cubicBezTo>
                    <a:pt x="7410" y="23450"/>
                    <a:pt x="12732" y="30606"/>
                    <a:pt x="15119" y="29112"/>
                  </a:cubicBezTo>
                  <a:cubicBezTo>
                    <a:pt x="17454" y="27657"/>
                    <a:pt x="17113" y="20668"/>
                    <a:pt x="12974" y="11200"/>
                  </a:cubicBezTo>
                  <a:cubicBezTo>
                    <a:pt x="7850" y="2384"/>
                    <a:pt x="2566" y="-2202"/>
                    <a:pt x="-41" y="-1209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8BCAF51-8F05-E636-FC61-2445781155F6}"/>
                </a:ext>
              </a:extLst>
            </p:cNvPr>
            <p:cNvSpPr/>
            <p:nvPr/>
          </p:nvSpPr>
          <p:spPr>
            <a:xfrm flipV="1">
              <a:off x="1441771" y="2789357"/>
              <a:ext cx="14463" cy="24418"/>
            </a:xfrm>
            <a:custGeom>
              <a:avLst/>
              <a:gdLst>
                <a:gd name="connsiteX0" fmla="*/ 461 w 14463"/>
                <a:gd name="connsiteY0" fmla="*/ -1033 h 24418"/>
                <a:gd name="connsiteX1" fmla="*/ 1682 w 14463"/>
                <a:gd name="connsiteY1" fmla="*/ 13203 h 24418"/>
                <a:gd name="connsiteX2" fmla="*/ 11832 w 14463"/>
                <a:gd name="connsiteY2" fmla="*/ 22966 h 24418"/>
                <a:gd name="connsiteX3" fmla="*/ 10611 w 14463"/>
                <a:gd name="connsiteY3" fmla="*/ 8738 h 24418"/>
                <a:gd name="connsiteX4" fmla="*/ 461 w 14463"/>
                <a:gd name="connsiteY4" fmla="*/ -1033 h 24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3" h="24418">
                  <a:moveTo>
                    <a:pt x="461" y="-1033"/>
                  </a:moveTo>
                  <a:cubicBezTo>
                    <a:pt x="-2002" y="210"/>
                    <a:pt x="-1464" y="6578"/>
                    <a:pt x="1682" y="13203"/>
                  </a:cubicBezTo>
                  <a:cubicBezTo>
                    <a:pt x="4820" y="19828"/>
                    <a:pt x="9368" y="24210"/>
                    <a:pt x="11832" y="22966"/>
                  </a:cubicBezTo>
                  <a:cubicBezTo>
                    <a:pt x="14303" y="21731"/>
                    <a:pt x="13757" y="15363"/>
                    <a:pt x="10611" y="8738"/>
                  </a:cubicBezTo>
                  <a:cubicBezTo>
                    <a:pt x="7473" y="2113"/>
                    <a:pt x="2932" y="-2268"/>
                    <a:pt x="461" y="-1033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A76E062-2B31-049D-C900-D58943DF41AE}"/>
                </a:ext>
              </a:extLst>
            </p:cNvPr>
            <p:cNvSpPr/>
            <p:nvPr/>
          </p:nvSpPr>
          <p:spPr>
            <a:xfrm flipV="1">
              <a:off x="1412216" y="2841990"/>
              <a:ext cx="18951" cy="26305"/>
            </a:xfrm>
            <a:custGeom>
              <a:avLst/>
              <a:gdLst>
                <a:gd name="connsiteX0" fmla="*/ -274 w 18951"/>
                <a:gd name="connsiteY0" fmla="*/ -761 h 26305"/>
                <a:gd name="connsiteX1" fmla="*/ 3743 w 18951"/>
                <a:gd name="connsiteY1" fmla="*/ 14794 h 26305"/>
                <a:gd name="connsiteX2" fmla="*/ 11559 w 18951"/>
                <a:gd name="connsiteY2" fmla="*/ 23602 h 26305"/>
                <a:gd name="connsiteX3" fmla="*/ 17418 w 18951"/>
                <a:gd name="connsiteY3" fmla="*/ 24504 h 26305"/>
                <a:gd name="connsiteX4" fmla="*/ 16903 w 18951"/>
                <a:gd name="connsiteY4" fmla="*/ 18978 h 26305"/>
                <a:gd name="connsiteX5" fmla="*/ 12370 w 18951"/>
                <a:gd name="connsiteY5" fmla="*/ 9745 h 26305"/>
                <a:gd name="connsiteX6" fmla="*/ 5343 w 18951"/>
                <a:gd name="connsiteY6" fmla="*/ 922 h 26305"/>
                <a:gd name="connsiteX7" fmla="*/ -274 w 18951"/>
                <a:gd name="connsiteY7" fmla="*/ -761 h 2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51" h="26305">
                  <a:moveTo>
                    <a:pt x="-274" y="-761"/>
                  </a:moveTo>
                  <a:cubicBezTo>
                    <a:pt x="-2207" y="1157"/>
                    <a:pt x="-418" y="7168"/>
                    <a:pt x="3743" y="14794"/>
                  </a:cubicBezTo>
                  <a:cubicBezTo>
                    <a:pt x="5972" y="18591"/>
                    <a:pt x="8822" y="21858"/>
                    <a:pt x="11559" y="23602"/>
                  </a:cubicBezTo>
                  <a:cubicBezTo>
                    <a:pt x="14341" y="25345"/>
                    <a:pt x="16592" y="25558"/>
                    <a:pt x="17418" y="24504"/>
                  </a:cubicBezTo>
                  <a:cubicBezTo>
                    <a:pt x="18305" y="23405"/>
                    <a:pt x="17866" y="21396"/>
                    <a:pt x="16903" y="18978"/>
                  </a:cubicBezTo>
                  <a:cubicBezTo>
                    <a:pt x="15940" y="16507"/>
                    <a:pt x="14470" y="13323"/>
                    <a:pt x="12370" y="9745"/>
                  </a:cubicBezTo>
                  <a:cubicBezTo>
                    <a:pt x="10270" y="6129"/>
                    <a:pt x="7753" y="2885"/>
                    <a:pt x="5343" y="922"/>
                  </a:cubicBezTo>
                  <a:cubicBezTo>
                    <a:pt x="2879" y="-1049"/>
                    <a:pt x="749" y="-1648"/>
                    <a:pt x="-274" y="-761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0071827-46E1-ECC8-295F-2A1EEF08383A}"/>
                </a:ext>
              </a:extLst>
            </p:cNvPr>
            <p:cNvSpPr/>
            <p:nvPr/>
          </p:nvSpPr>
          <p:spPr>
            <a:xfrm flipV="1">
              <a:off x="1375859" y="2917779"/>
              <a:ext cx="15202" cy="21010"/>
            </a:xfrm>
            <a:custGeom>
              <a:avLst/>
              <a:gdLst>
                <a:gd name="connsiteX0" fmla="*/ 757 w 15202"/>
                <a:gd name="connsiteY0" fmla="*/ -904 h 21010"/>
                <a:gd name="connsiteX1" fmla="*/ 1917 w 15202"/>
                <a:gd name="connsiteY1" fmla="*/ 12369 h 21010"/>
                <a:gd name="connsiteX2" fmla="*/ 13386 w 15202"/>
                <a:gd name="connsiteY2" fmla="*/ 19305 h 21010"/>
                <a:gd name="connsiteX3" fmla="*/ 10445 w 15202"/>
                <a:gd name="connsiteY3" fmla="*/ 7161 h 21010"/>
                <a:gd name="connsiteX4" fmla="*/ 757 w 15202"/>
                <a:gd name="connsiteY4" fmla="*/ -904 h 2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2" h="21010">
                  <a:moveTo>
                    <a:pt x="757" y="-904"/>
                  </a:moveTo>
                  <a:cubicBezTo>
                    <a:pt x="-1798" y="5"/>
                    <a:pt x="-1722" y="6282"/>
                    <a:pt x="1917" y="12369"/>
                  </a:cubicBezTo>
                  <a:cubicBezTo>
                    <a:pt x="5654" y="18471"/>
                    <a:pt x="11627" y="21351"/>
                    <a:pt x="13386" y="19305"/>
                  </a:cubicBezTo>
                  <a:cubicBezTo>
                    <a:pt x="15281" y="17159"/>
                    <a:pt x="13659" y="12361"/>
                    <a:pt x="10445" y="7161"/>
                  </a:cubicBezTo>
                  <a:cubicBezTo>
                    <a:pt x="7299" y="1878"/>
                    <a:pt x="3403" y="-1852"/>
                    <a:pt x="757" y="-904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944210F-9962-1527-3D6D-01707845FBF4}"/>
                </a:ext>
              </a:extLst>
            </p:cNvPr>
            <p:cNvSpPr/>
            <p:nvPr/>
          </p:nvSpPr>
          <p:spPr>
            <a:xfrm flipV="1">
              <a:off x="1335428" y="2968226"/>
              <a:ext cx="20093" cy="18035"/>
            </a:xfrm>
            <a:custGeom>
              <a:avLst/>
              <a:gdLst>
                <a:gd name="connsiteX0" fmla="*/ -460 w 20093"/>
                <a:gd name="connsiteY0" fmla="*/ -106 h 18035"/>
                <a:gd name="connsiteX1" fmla="*/ 5680 w 20093"/>
                <a:gd name="connsiteY1" fmla="*/ 11833 h 18035"/>
                <a:gd name="connsiteX2" fmla="*/ 18491 w 20093"/>
                <a:gd name="connsiteY2" fmla="*/ 16321 h 18035"/>
                <a:gd name="connsiteX3" fmla="*/ 12351 w 20093"/>
                <a:gd name="connsiteY3" fmla="*/ 4389 h 18035"/>
                <a:gd name="connsiteX4" fmla="*/ -460 w 20093"/>
                <a:gd name="connsiteY4" fmla="*/ -106 h 1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93" h="18035">
                  <a:moveTo>
                    <a:pt x="-460" y="-106"/>
                  </a:moveTo>
                  <a:cubicBezTo>
                    <a:pt x="-2165" y="2070"/>
                    <a:pt x="586" y="7421"/>
                    <a:pt x="5680" y="11833"/>
                  </a:cubicBezTo>
                  <a:cubicBezTo>
                    <a:pt x="10782" y="16252"/>
                    <a:pt x="16520" y="18254"/>
                    <a:pt x="18491" y="16321"/>
                  </a:cubicBezTo>
                  <a:cubicBezTo>
                    <a:pt x="20462" y="14395"/>
                    <a:pt x="17710" y="9051"/>
                    <a:pt x="12351" y="4389"/>
                  </a:cubicBezTo>
                  <a:cubicBezTo>
                    <a:pt x="6976" y="-265"/>
                    <a:pt x="1246" y="-2274"/>
                    <a:pt x="-460" y="-106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6D07DDF-71A8-EBDF-9EAE-3F3565BD6DBE}"/>
                </a:ext>
              </a:extLst>
            </p:cNvPr>
            <p:cNvSpPr/>
            <p:nvPr/>
          </p:nvSpPr>
          <p:spPr>
            <a:xfrm flipV="1">
              <a:off x="1635773" y="2904194"/>
              <a:ext cx="23046" cy="24680"/>
            </a:xfrm>
            <a:custGeom>
              <a:avLst/>
              <a:gdLst>
                <a:gd name="connsiteX0" fmla="*/ 21012 w 23046"/>
                <a:gd name="connsiteY0" fmla="*/ -732 h 24680"/>
                <a:gd name="connsiteX1" fmla="*/ 15402 w 23046"/>
                <a:gd name="connsiteY1" fmla="*/ 125 h 24680"/>
                <a:gd name="connsiteX2" fmla="*/ 10786 w 23046"/>
                <a:gd name="connsiteY2" fmla="*/ 2725 h 24680"/>
                <a:gd name="connsiteX3" fmla="*/ 8012 w 23046"/>
                <a:gd name="connsiteY3" fmla="*/ 5249 h 24680"/>
                <a:gd name="connsiteX4" fmla="*/ 7739 w 23046"/>
                <a:gd name="connsiteY4" fmla="*/ 5560 h 24680"/>
                <a:gd name="connsiteX5" fmla="*/ 6246 w 23046"/>
                <a:gd name="connsiteY5" fmla="*/ 6848 h 24680"/>
                <a:gd name="connsiteX6" fmla="*/ -653 w 23046"/>
                <a:gd name="connsiteY6" fmla="*/ 17415 h 24680"/>
                <a:gd name="connsiteX7" fmla="*/ -471 w 23046"/>
                <a:gd name="connsiteY7" fmla="*/ 23275 h 24680"/>
                <a:gd name="connsiteX8" fmla="*/ 5184 w 23046"/>
                <a:gd name="connsiteY8" fmla="*/ 21395 h 24680"/>
                <a:gd name="connsiteX9" fmla="*/ 12810 w 23046"/>
                <a:gd name="connsiteY9" fmla="*/ 14391 h 24680"/>
                <a:gd name="connsiteX10" fmla="*/ 13765 w 23046"/>
                <a:gd name="connsiteY10" fmla="*/ 13466 h 24680"/>
                <a:gd name="connsiteX11" fmla="*/ 15638 w 23046"/>
                <a:gd name="connsiteY11" fmla="*/ 11381 h 24680"/>
                <a:gd name="connsiteX12" fmla="*/ 17025 w 23046"/>
                <a:gd name="connsiteY12" fmla="*/ 9494 h 24680"/>
                <a:gd name="connsiteX13" fmla="*/ 20163 w 23046"/>
                <a:gd name="connsiteY13" fmla="*/ 5340 h 24680"/>
                <a:gd name="connsiteX14" fmla="*/ 21012 w 23046"/>
                <a:gd name="connsiteY14" fmla="*/ -732 h 2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046" h="24680">
                  <a:moveTo>
                    <a:pt x="21012" y="-732"/>
                  </a:moveTo>
                  <a:cubicBezTo>
                    <a:pt x="19738" y="-1452"/>
                    <a:pt x="17927" y="-952"/>
                    <a:pt x="15402" y="125"/>
                  </a:cubicBezTo>
                  <a:cubicBezTo>
                    <a:pt x="14121" y="633"/>
                    <a:pt x="12613" y="1466"/>
                    <a:pt x="10786" y="2725"/>
                  </a:cubicBezTo>
                  <a:cubicBezTo>
                    <a:pt x="9937" y="3210"/>
                    <a:pt x="8944" y="4271"/>
                    <a:pt x="8012" y="5249"/>
                  </a:cubicBezTo>
                  <a:cubicBezTo>
                    <a:pt x="7595" y="5704"/>
                    <a:pt x="6678" y="6666"/>
                    <a:pt x="7739" y="5560"/>
                  </a:cubicBezTo>
                  <a:lnTo>
                    <a:pt x="6246" y="6848"/>
                  </a:lnTo>
                  <a:cubicBezTo>
                    <a:pt x="2046" y="10434"/>
                    <a:pt x="348" y="14550"/>
                    <a:pt x="-653" y="17415"/>
                  </a:cubicBezTo>
                  <a:cubicBezTo>
                    <a:pt x="-1547" y="20243"/>
                    <a:pt x="-1570" y="22441"/>
                    <a:pt x="-471" y="23275"/>
                  </a:cubicBezTo>
                  <a:cubicBezTo>
                    <a:pt x="629" y="24109"/>
                    <a:pt x="2698" y="23358"/>
                    <a:pt x="5184" y="21395"/>
                  </a:cubicBezTo>
                  <a:cubicBezTo>
                    <a:pt x="7618" y="19576"/>
                    <a:pt x="10111" y="16559"/>
                    <a:pt x="12810" y="14391"/>
                  </a:cubicBezTo>
                  <a:lnTo>
                    <a:pt x="13765" y="13466"/>
                  </a:lnTo>
                  <a:cubicBezTo>
                    <a:pt x="15607" y="11586"/>
                    <a:pt x="15349" y="11700"/>
                    <a:pt x="15638" y="11381"/>
                  </a:cubicBezTo>
                  <a:cubicBezTo>
                    <a:pt x="16107" y="10790"/>
                    <a:pt x="16327" y="10191"/>
                    <a:pt x="17025" y="9494"/>
                  </a:cubicBezTo>
                  <a:cubicBezTo>
                    <a:pt x="18116" y="8213"/>
                    <a:pt x="19238" y="6750"/>
                    <a:pt x="20163" y="5340"/>
                  </a:cubicBezTo>
                  <a:cubicBezTo>
                    <a:pt x="21975" y="2475"/>
                    <a:pt x="22172" y="-110"/>
                    <a:pt x="21012" y="-732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729152E-35FA-7DB9-8B9C-2275F3FC2622}"/>
                </a:ext>
              </a:extLst>
            </p:cNvPr>
            <p:cNvSpPr/>
            <p:nvPr/>
          </p:nvSpPr>
          <p:spPr>
            <a:xfrm flipV="1">
              <a:off x="1664336" y="2947268"/>
              <a:ext cx="17386" cy="20921"/>
            </a:xfrm>
            <a:custGeom>
              <a:avLst/>
              <a:gdLst>
                <a:gd name="connsiteX0" fmla="*/ 15160 w 17386"/>
                <a:gd name="connsiteY0" fmla="*/ -523 h 20921"/>
                <a:gd name="connsiteX1" fmla="*/ 3161 w 17386"/>
                <a:gd name="connsiteY1" fmla="*/ 6065 h 20921"/>
                <a:gd name="connsiteX2" fmla="*/ 0 w 17386"/>
                <a:gd name="connsiteY2" fmla="*/ 19694 h 20921"/>
                <a:gd name="connsiteX3" fmla="*/ 10931 w 17386"/>
                <a:gd name="connsiteY3" fmla="*/ 12341 h 20921"/>
                <a:gd name="connsiteX4" fmla="*/ 15160 w 17386"/>
                <a:gd name="connsiteY4" fmla="*/ -523 h 2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6" h="20921">
                  <a:moveTo>
                    <a:pt x="15160" y="-523"/>
                  </a:moveTo>
                  <a:cubicBezTo>
                    <a:pt x="12954" y="-2183"/>
                    <a:pt x="7792" y="516"/>
                    <a:pt x="3161" y="6065"/>
                  </a:cubicBezTo>
                  <a:cubicBezTo>
                    <a:pt x="-1569" y="11833"/>
                    <a:pt x="-2479" y="18686"/>
                    <a:pt x="0" y="19694"/>
                  </a:cubicBezTo>
                  <a:cubicBezTo>
                    <a:pt x="2653" y="20831"/>
                    <a:pt x="6784" y="17427"/>
                    <a:pt x="10931" y="12341"/>
                  </a:cubicBezTo>
                  <a:cubicBezTo>
                    <a:pt x="15266" y="7156"/>
                    <a:pt x="17366" y="1145"/>
                    <a:pt x="15160" y="-523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4A2D1905-4D29-FB1F-FF09-3EBE4647A821}"/>
                </a:ext>
              </a:extLst>
            </p:cNvPr>
            <p:cNvSpPr/>
            <p:nvPr/>
          </p:nvSpPr>
          <p:spPr>
            <a:xfrm flipV="1">
              <a:off x="1687397" y="2989134"/>
              <a:ext cx="10149" cy="16548"/>
            </a:xfrm>
            <a:custGeom>
              <a:avLst/>
              <a:gdLst>
                <a:gd name="connsiteX0" fmla="*/ 3448 w 10149"/>
                <a:gd name="connsiteY0" fmla="*/ -872 h 16548"/>
                <a:gd name="connsiteX1" fmla="*/ -1206 w 10149"/>
                <a:gd name="connsiteY1" fmla="*/ 6777 h 16548"/>
                <a:gd name="connsiteX2" fmla="*/ 2182 w 10149"/>
                <a:gd name="connsiteY2" fmla="*/ 15555 h 16548"/>
                <a:gd name="connsiteX3" fmla="*/ 8709 w 10149"/>
                <a:gd name="connsiteY3" fmla="*/ 8028 h 16548"/>
                <a:gd name="connsiteX4" fmla="*/ 3448 w 10149"/>
                <a:gd name="connsiteY4" fmla="*/ -872 h 1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9" h="16548">
                  <a:moveTo>
                    <a:pt x="3448" y="-872"/>
                  </a:moveTo>
                  <a:cubicBezTo>
                    <a:pt x="644" y="-174"/>
                    <a:pt x="-774" y="3252"/>
                    <a:pt x="-1206" y="6777"/>
                  </a:cubicBezTo>
                  <a:cubicBezTo>
                    <a:pt x="-1828" y="10666"/>
                    <a:pt x="-569" y="15115"/>
                    <a:pt x="2182" y="15555"/>
                  </a:cubicBezTo>
                  <a:cubicBezTo>
                    <a:pt x="4873" y="15995"/>
                    <a:pt x="7883" y="13205"/>
                    <a:pt x="8709" y="8028"/>
                  </a:cubicBezTo>
                  <a:cubicBezTo>
                    <a:pt x="9346" y="2373"/>
                    <a:pt x="5980" y="-1554"/>
                    <a:pt x="3448" y="-872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416B065-26D8-EF1E-D53F-748C05F05826}"/>
                </a:ext>
              </a:extLst>
            </p:cNvPr>
            <p:cNvSpPr/>
            <p:nvPr/>
          </p:nvSpPr>
          <p:spPr>
            <a:xfrm flipV="1">
              <a:off x="1654213" y="3028574"/>
              <a:ext cx="26842" cy="18860"/>
            </a:xfrm>
            <a:custGeom>
              <a:avLst/>
              <a:gdLst>
                <a:gd name="connsiteX0" fmla="*/ -1241 w 26842"/>
                <a:gd name="connsiteY0" fmla="*/ 515 h 18860"/>
                <a:gd name="connsiteX1" fmla="*/ 9493 w 26842"/>
                <a:gd name="connsiteY1" fmla="*/ 12257 h 18860"/>
                <a:gd name="connsiteX2" fmla="*/ 25290 w 26842"/>
                <a:gd name="connsiteY2" fmla="*/ 16941 h 18860"/>
                <a:gd name="connsiteX3" fmla="*/ 15223 w 26842"/>
                <a:gd name="connsiteY3" fmla="*/ 4070 h 18860"/>
                <a:gd name="connsiteX4" fmla="*/ -1241 w 26842"/>
                <a:gd name="connsiteY4" fmla="*/ 515 h 1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42" h="18860">
                  <a:moveTo>
                    <a:pt x="-1241" y="515"/>
                  </a:moveTo>
                  <a:cubicBezTo>
                    <a:pt x="-2075" y="3357"/>
                    <a:pt x="2829" y="7466"/>
                    <a:pt x="9493" y="12257"/>
                  </a:cubicBezTo>
                  <a:cubicBezTo>
                    <a:pt x="16345" y="17320"/>
                    <a:pt x="24092" y="19397"/>
                    <a:pt x="25290" y="16941"/>
                  </a:cubicBezTo>
                  <a:cubicBezTo>
                    <a:pt x="26548" y="14409"/>
                    <a:pt x="22280" y="9262"/>
                    <a:pt x="15223" y="4070"/>
                  </a:cubicBezTo>
                  <a:cubicBezTo>
                    <a:pt x="7825" y="-1274"/>
                    <a:pt x="-574" y="-2025"/>
                    <a:pt x="-1241" y="515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1AF17B4-0F06-0CB9-402B-EE0C1B8A1FDD}"/>
                </a:ext>
              </a:extLst>
            </p:cNvPr>
            <p:cNvSpPr/>
            <p:nvPr/>
          </p:nvSpPr>
          <p:spPr>
            <a:xfrm flipV="1">
              <a:off x="1639040" y="3047151"/>
              <a:ext cx="12920" cy="10627"/>
            </a:xfrm>
            <a:custGeom>
              <a:avLst/>
              <a:gdLst>
                <a:gd name="connsiteX0" fmla="*/ -1204 w 12920"/>
                <a:gd name="connsiteY0" fmla="*/ 2035 h 10627"/>
                <a:gd name="connsiteX1" fmla="*/ 3132 w 12920"/>
                <a:gd name="connsiteY1" fmla="*/ 8978 h 10627"/>
                <a:gd name="connsiteX2" fmla="*/ 11425 w 12920"/>
                <a:gd name="connsiteY2" fmla="*/ 7091 h 10627"/>
                <a:gd name="connsiteX3" fmla="*/ 7218 w 12920"/>
                <a:gd name="connsiteY3" fmla="*/ -149 h 10627"/>
                <a:gd name="connsiteX4" fmla="*/ -1204 w 12920"/>
                <a:gd name="connsiteY4" fmla="*/ 2035 h 1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20" h="10627">
                  <a:moveTo>
                    <a:pt x="-1204" y="2035"/>
                  </a:moveTo>
                  <a:cubicBezTo>
                    <a:pt x="-1788" y="4733"/>
                    <a:pt x="130" y="7887"/>
                    <a:pt x="3132" y="8978"/>
                  </a:cubicBezTo>
                  <a:cubicBezTo>
                    <a:pt x="6771" y="10509"/>
                    <a:pt x="10644" y="9751"/>
                    <a:pt x="11425" y="7091"/>
                  </a:cubicBezTo>
                  <a:cubicBezTo>
                    <a:pt x="12206" y="4453"/>
                    <a:pt x="10500" y="1224"/>
                    <a:pt x="7218" y="-149"/>
                  </a:cubicBezTo>
                  <a:cubicBezTo>
                    <a:pt x="3170" y="-1687"/>
                    <a:pt x="-620" y="-656"/>
                    <a:pt x="-1204" y="2035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5A0C818-264B-E1C2-4C34-E53F545B5297}"/>
                </a:ext>
              </a:extLst>
            </p:cNvPr>
            <p:cNvSpPr/>
            <p:nvPr/>
          </p:nvSpPr>
          <p:spPr>
            <a:xfrm flipV="1">
              <a:off x="1726756" y="2588890"/>
              <a:ext cx="84310" cy="63099"/>
            </a:xfrm>
            <a:custGeom>
              <a:avLst/>
              <a:gdLst>
                <a:gd name="connsiteX0" fmla="*/ 6960 w 84310"/>
                <a:gd name="connsiteY0" fmla="*/ 56739 h 63099"/>
                <a:gd name="connsiteX1" fmla="*/ 5140 w 84310"/>
                <a:gd name="connsiteY1" fmla="*/ 39274 h 63099"/>
                <a:gd name="connsiteX2" fmla="*/ 7422 w 84310"/>
                <a:gd name="connsiteY2" fmla="*/ 21241 h 63099"/>
                <a:gd name="connsiteX3" fmla="*/ 13607 w 84310"/>
                <a:gd name="connsiteY3" fmla="*/ 13471 h 63099"/>
                <a:gd name="connsiteX4" fmla="*/ 24227 w 84310"/>
                <a:gd name="connsiteY4" fmla="*/ 9400 h 63099"/>
                <a:gd name="connsiteX5" fmla="*/ 24379 w 84310"/>
                <a:gd name="connsiteY5" fmla="*/ 9370 h 63099"/>
                <a:gd name="connsiteX6" fmla="*/ 24682 w 84310"/>
                <a:gd name="connsiteY6" fmla="*/ 9294 h 63099"/>
                <a:gd name="connsiteX7" fmla="*/ 61424 w 84310"/>
                <a:gd name="connsiteY7" fmla="*/ 18519 h 63099"/>
                <a:gd name="connsiteX8" fmla="*/ 70399 w 84310"/>
                <a:gd name="connsiteY8" fmla="*/ 35492 h 63099"/>
                <a:gd name="connsiteX9" fmla="*/ 72317 w 84310"/>
                <a:gd name="connsiteY9" fmla="*/ 45096 h 63099"/>
                <a:gd name="connsiteX10" fmla="*/ 72461 w 84310"/>
                <a:gd name="connsiteY10" fmla="*/ 45831 h 63099"/>
                <a:gd name="connsiteX11" fmla="*/ 72514 w 84310"/>
                <a:gd name="connsiteY11" fmla="*/ 45998 h 63099"/>
                <a:gd name="connsiteX12" fmla="*/ 72279 w 84310"/>
                <a:gd name="connsiteY12" fmla="*/ 46149 h 63099"/>
                <a:gd name="connsiteX13" fmla="*/ 72180 w 84310"/>
                <a:gd name="connsiteY13" fmla="*/ 46180 h 63099"/>
                <a:gd name="connsiteX14" fmla="*/ 70899 w 84310"/>
                <a:gd name="connsiteY14" fmla="*/ 46286 h 63099"/>
                <a:gd name="connsiteX15" fmla="*/ 68383 w 84310"/>
                <a:gd name="connsiteY15" fmla="*/ 46513 h 63099"/>
                <a:gd name="connsiteX16" fmla="*/ 63607 w 84310"/>
                <a:gd name="connsiteY16" fmla="*/ 47370 h 63099"/>
                <a:gd name="connsiteX17" fmla="*/ 54640 w 84310"/>
                <a:gd name="connsiteY17" fmla="*/ 49303 h 63099"/>
                <a:gd name="connsiteX18" fmla="*/ 39085 w 84310"/>
                <a:gd name="connsiteY18" fmla="*/ 53260 h 63099"/>
                <a:gd name="connsiteX19" fmla="*/ 26418 w 84310"/>
                <a:gd name="connsiteY19" fmla="*/ 56011 h 63099"/>
                <a:gd name="connsiteX20" fmla="*/ 16776 w 84310"/>
                <a:gd name="connsiteY20" fmla="*/ 57164 h 63099"/>
                <a:gd name="connsiteX21" fmla="*/ 8218 w 84310"/>
                <a:gd name="connsiteY21" fmla="*/ 57997 h 63099"/>
                <a:gd name="connsiteX22" fmla="*/ 16586 w 84310"/>
                <a:gd name="connsiteY22" fmla="*/ 61052 h 63099"/>
                <a:gd name="connsiteX23" fmla="*/ 26941 w 84310"/>
                <a:gd name="connsiteY23" fmla="*/ 61575 h 63099"/>
                <a:gd name="connsiteX24" fmla="*/ 40464 w 84310"/>
                <a:gd name="connsiteY24" fmla="*/ 60203 h 63099"/>
                <a:gd name="connsiteX25" fmla="*/ 56338 w 84310"/>
                <a:gd name="connsiteY25" fmla="*/ 57414 h 63099"/>
                <a:gd name="connsiteX26" fmla="*/ 64971 w 84310"/>
                <a:gd name="connsiteY26" fmla="*/ 56057 h 63099"/>
                <a:gd name="connsiteX27" fmla="*/ 69444 w 84310"/>
                <a:gd name="connsiteY27" fmla="*/ 55466 h 63099"/>
                <a:gd name="connsiteX28" fmla="*/ 75144 w 84310"/>
                <a:gd name="connsiteY28" fmla="*/ 55185 h 63099"/>
                <a:gd name="connsiteX29" fmla="*/ 79859 w 84310"/>
                <a:gd name="connsiteY29" fmla="*/ 54935 h 63099"/>
                <a:gd name="connsiteX30" fmla="*/ 82255 w 84310"/>
                <a:gd name="connsiteY30" fmla="*/ 54814 h 63099"/>
                <a:gd name="connsiteX31" fmla="*/ 82861 w 84310"/>
                <a:gd name="connsiteY31" fmla="*/ 54776 h 63099"/>
                <a:gd name="connsiteX32" fmla="*/ 82808 w 84310"/>
                <a:gd name="connsiteY32" fmla="*/ 54192 h 63099"/>
                <a:gd name="connsiteX33" fmla="*/ 82694 w 84310"/>
                <a:gd name="connsiteY33" fmla="*/ 52994 h 63099"/>
                <a:gd name="connsiteX34" fmla="*/ 81785 w 84310"/>
                <a:gd name="connsiteY34" fmla="*/ 43868 h 63099"/>
                <a:gd name="connsiteX35" fmla="*/ 79882 w 84310"/>
                <a:gd name="connsiteY35" fmla="*/ 33035 h 63099"/>
                <a:gd name="connsiteX36" fmla="*/ 68724 w 84310"/>
                <a:gd name="connsiteY36" fmla="*/ 11697 h 63099"/>
                <a:gd name="connsiteX37" fmla="*/ 45763 w 84310"/>
                <a:gd name="connsiteY37" fmla="*/ -576 h 63099"/>
                <a:gd name="connsiteX38" fmla="*/ 22075 w 84310"/>
                <a:gd name="connsiteY38" fmla="*/ 584 h 63099"/>
                <a:gd name="connsiteX39" fmla="*/ 22529 w 84310"/>
                <a:gd name="connsiteY39" fmla="*/ 478 h 63099"/>
                <a:gd name="connsiteX40" fmla="*/ 8491 w 84310"/>
                <a:gd name="connsiteY40" fmla="*/ 6800 h 63099"/>
                <a:gd name="connsiteX41" fmla="*/ 357 w 84310"/>
                <a:gd name="connsiteY41" fmla="*/ 18504 h 63099"/>
                <a:gd name="connsiteX42" fmla="*/ -272 w 84310"/>
                <a:gd name="connsiteY42" fmla="*/ 40055 h 63099"/>
                <a:gd name="connsiteX43" fmla="*/ 6960 w 84310"/>
                <a:gd name="connsiteY43" fmla="*/ 56739 h 6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4310" h="63099">
                  <a:moveTo>
                    <a:pt x="6960" y="56739"/>
                  </a:moveTo>
                  <a:cubicBezTo>
                    <a:pt x="8051" y="56375"/>
                    <a:pt x="6073" y="50023"/>
                    <a:pt x="5140" y="39274"/>
                  </a:cubicBezTo>
                  <a:cubicBezTo>
                    <a:pt x="4867" y="34006"/>
                    <a:pt x="4685" y="27297"/>
                    <a:pt x="7422" y="21241"/>
                  </a:cubicBezTo>
                  <a:cubicBezTo>
                    <a:pt x="8756" y="18254"/>
                    <a:pt x="10697" y="15449"/>
                    <a:pt x="13607" y="13471"/>
                  </a:cubicBezTo>
                  <a:cubicBezTo>
                    <a:pt x="16496" y="11485"/>
                    <a:pt x="20164" y="10196"/>
                    <a:pt x="24227" y="9400"/>
                  </a:cubicBezTo>
                  <a:lnTo>
                    <a:pt x="24379" y="9370"/>
                  </a:lnTo>
                  <a:lnTo>
                    <a:pt x="24682" y="9294"/>
                  </a:lnTo>
                  <a:cubicBezTo>
                    <a:pt x="36128" y="6224"/>
                    <a:pt x="52077" y="8453"/>
                    <a:pt x="61424" y="18519"/>
                  </a:cubicBezTo>
                  <a:cubicBezTo>
                    <a:pt x="65896" y="23257"/>
                    <a:pt x="68716" y="29192"/>
                    <a:pt x="70399" y="35492"/>
                  </a:cubicBezTo>
                  <a:cubicBezTo>
                    <a:pt x="71233" y="38645"/>
                    <a:pt x="71847" y="41874"/>
                    <a:pt x="72317" y="45096"/>
                  </a:cubicBezTo>
                  <a:cubicBezTo>
                    <a:pt x="72499" y="46218"/>
                    <a:pt x="72415" y="45596"/>
                    <a:pt x="72461" y="45831"/>
                  </a:cubicBezTo>
                  <a:lnTo>
                    <a:pt x="72514" y="45998"/>
                  </a:lnTo>
                  <a:cubicBezTo>
                    <a:pt x="72582" y="46127"/>
                    <a:pt x="72377" y="46081"/>
                    <a:pt x="72279" y="46149"/>
                  </a:cubicBezTo>
                  <a:lnTo>
                    <a:pt x="72180" y="46180"/>
                  </a:lnTo>
                  <a:lnTo>
                    <a:pt x="70899" y="46286"/>
                  </a:lnTo>
                  <a:lnTo>
                    <a:pt x="68383" y="46513"/>
                  </a:lnTo>
                  <a:cubicBezTo>
                    <a:pt x="66768" y="46809"/>
                    <a:pt x="65176" y="47089"/>
                    <a:pt x="63607" y="47370"/>
                  </a:cubicBezTo>
                  <a:cubicBezTo>
                    <a:pt x="60431" y="47893"/>
                    <a:pt x="57482" y="48590"/>
                    <a:pt x="54640" y="49303"/>
                  </a:cubicBezTo>
                  <a:cubicBezTo>
                    <a:pt x="49053" y="50735"/>
                    <a:pt x="43845" y="52054"/>
                    <a:pt x="39085" y="53260"/>
                  </a:cubicBezTo>
                  <a:cubicBezTo>
                    <a:pt x="34385" y="54533"/>
                    <a:pt x="30163" y="55276"/>
                    <a:pt x="26418" y="56011"/>
                  </a:cubicBezTo>
                  <a:cubicBezTo>
                    <a:pt x="22689" y="56595"/>
                    <a:pt x="19459" y="56785"/>
                    <a:pt x="16776" y="57164"/>
                  </a:cubicBezTo>
                  <a:cubicBezTo>
                    <a:pt x="11515" y="57065"/>
                    <a:pt x="8369" y="57330"/>
                    <a:pt x="8218" y="57997"/>
                  </a:cubicBezTo>
                  <a:cubicBezTo>
                    <a:pt x="8066" y="58664"/>
                    <a:pt x="10947" y="59726"/>
                    <a:pt x="16586" y="61052"/>
                  </a:cubicBezTo>
                  <a:cubicBezTo>
                    <a:pt x="19384" y="61280"/>
                    <a:pt x="22908" y="61659"/>
                    <a:pt x="26941" y="61575"/>
                  </a:cubicBezTo>
                  <a:cubicBezTo>
                    <a:pt x="30951" y="61348"/>
                    <a:pt x="35560" y="61052"/>
                    <a:pt x="40464" y="60203"/>
                  </a:cubicBezTo>
                  <a:cubicBezTo>
                    <a:pt x="45422" y="59521"/>
                    <a:pt x="50721" y="58346"/>
                    <a:pt x="56338" y="57414"/>
                  </a:cubicBezTo>
                  <a:cubicBezTo>
                    <a:pt x="59142" y="56898"/>
                    <a:pt x="62045" y="56375"/>
                    <a:pt x="64971" y="56057"/>
                  </a:cubicBezTo>
                  <a:cubicBezTo>
                    <a:pt x="66442" y="55860"/>
                    <a:pt x="67928" y="55663"/>
                    <a:pt x="69444" y="55466"/>
                  </a:cubicBezTo>
                  <a:cubicBezTo>
                    <a:pt x="71316" y="55375"/>
                    <a:pt x="73219" y="55284"/>
                    <a:pt x="75144" y="55185"/>
                  </a:cubicBezTo>
                  <a:lnTo>
                    <a:pt x="79859" y="54935"/>
                  </a:lnTo>
                  <a:lnTo>
                    <a:pt x="82255" y="54814"/>
                  </a:lnTo>
                  <a:lnTo>
                    <a:pt x="82861" y="54776"/>
                  </a:lnTo>
                  <a:lnTo>
                    <a:pt x="82808" y="54192"/>
                  </a:lnTo>
                  <a:lnTo>
                    <a:pt x="82694" y="52994"/>
                  </a:lnTo>
                  <a:cubicBezTo>
                    <a:pt x="82399" y="49993"/>
                    <a:pt x="82095" y="46945"/>
                    <a:pt x="81785" y="43868"/>
                  </a:cubicBezTo>
                  <a:cubicBezTo>
                    <a:pt x="81368" y="40350"/>
                    <a:pt x="80776" y="36727"/>
                    <a:pt x="79882" y="33035"/>
                  </a:cubicBezTo>
                  <a:cubicBezTo>
                    <a:pt x="78078" y="25683"/>
                    <a:pt x="74591" y="17890"/>
                    <a:pt x="68724" y="11697"/>
                  </a:cubicBezTo>
                  <a:cubicBezTo>
                    <a:pt x="62470" y="4860"/>
                    <a:pt x="53836" y="971"/>
                    <a:pt x="45763" y="-576"/>
                  </a:cubicBezTo>
                  <a:cubicBezTo>
                    <a:pt x="37569" y="-2152"/>
                    <a:pt x="29420" y="-1720"/>
                    <a:pt x="22075" y="584"/>
                  </a:cubicBezTo>
                  <a:lnTo>
                    <a:pt x="22529" y="478"/>
                  </a:lnTo>
                  <a:cubicBezTo>
                    <a:pt x="17435" y="1661"/>
                    <a:pt x="12516" y="3616"/>
                    <a:pt x="8491" y="6800"/>
                  </a:cubicBezTo>
                  <a:cubicBezTo>
                    <a:pt x="4420" y="9961"/>
                    <a:pt x="1797" y="14365"/>
                    <a:pt x="357" y="18504"/>
                  </a:cubicBezTo>
                  <a:cubicBezTo>
                    <a:pt x="-2546" y="26971"/>
                    <a:pt x="-1326" y="34385"/>
                    <a:pt x="-272" y="40055"/>
                  </a:cubicBezTo>
                  <a:cubicBezTo>
                    <a:pt x="2381" y="51456"/>
                    <a:pt x="6179" y="57050"/>
                    <a:pt x="6960" y="56739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2C42896F-F86C-67C8-A6A7-E703A8E043C2}"/>
                </a:ext>
              </a:extLst>
            </p:cNvPr>
            <p:cNvSpPr/>
            <p:nvPr/>
          </p:nvSpPr>
          <p:spPr>
            <a:xfrm flipV="1">
              <a:off x="1997324" y="2576964"/>
              <a:ext cx="69242" cy="73611"/>
            </a:xfrm>
            <a:custGeom>
              <a:avLst/>
              <a:gdLst>
                <a:gd name="connsiteX0" fmla="*/ 67418 w 69242"/>
                <a:gd name="connsiteY0" fmla="*/ 13942 h 73611"/>
                <a:gd name="connsiteX1" fmla="*/ 64014 w 69242"/>
                <a:gd name="connsiteY1" fmla="*/ 9181 h 73611"/>
                <a:gd name="connsiteX2" fmla="*/ 50703 w 69242"/>
                <a:gd name="connsiteY2" fmla="*/ 820 h 73611"/>
                <a:gd name="connsiteX3" fmla="*/ 39484 w 69242"/>
                <a:gd name="connsiteY3" fmla="*/ -1522 h 73611"/>
                <a:gd name="connsiteX4" fmla="*/ 33026 w 69242"/>
                <a:gd name="connsiteY4" fmla="*/ -1014 h 73611"/>
                <a:gd name="connsiteX5" fmla="*/ 26590 w 69242"/>
                <a:gd name="connsiteY5" fmla="*/ 487 h 73611"/>
                <a:gd name="connsiteX6" fmla="*/ 20101 w 69242"/>
                <a:gd name="connsiteY6" fmla="*/ 2784 h 73611"/>
                <a:gd name="connsiteX7" fmla="*/ 13605 w 69242"/>
                <a:gd name="connsiteY7" fmla="*/ 5914 h 73611"/>
                <a:gd name="connsiteX8" fmla="*/ 10384 w 69242"/>
                <a:gd name="connsiteY8" fmla="*/ 7885 h 73611"/>
                <a:gd name="connsiteX9" fmla="*/ 8648 w 69242"/>
                <a:gd name="connsiteY9" fmla="*/ 8954 h 73611"/>
                <a:gd name="connsiteX10" fmla="*/ 6935 w 69242"/>
                <a:gd name="connsiteY10" fmla="*/ 10606 h 73611"/>
                <a:gd name="connsiteX11" fmla="*/ 1863 w 69242"/>
                <a:gd name="connsiteY11" fmla="*/ 17535 h 73611"/>
                <a:gd name="connsiteX12" fmla="*/ -1722 w 69242"/>
                <a:gd name="connsiteY12" fmla="*/ 33203 h 73611"/>
                <a:gd name="connsiteX13" fmla="*/ -1290 w 69242"/>
                <a:gd name="connsiteY13" fmla="*/ 40541 h 73611"/>
                <a:gd name="connsiteX14" fmla="*/ -714 w 69242"/>
                <a:gd name="connsiteY14" fmla="*/ 44028 h 73611"/>
                <a:gd name="connsiteX15" fmla="*/ 461 w 69242"/>
                <a:gd name="connsiteY15" fmla="*/ 47636 h 73611"/>
                <a:gd name="connsiteX16" fmla="*/ 17009 w 69242"/>
                <a:gd name="connsiteY16" fmla="*/ 65548 h 73611"/>
                <a:gd name="connsiteX17" fmla="*/ 37089 w 69242"/>
                <a:gd name="connsiteY17" fmla="*/ 71741 h 73611"/>
                <a:gd name="connsiteX18" fmla="*/ 20860 w 69242"/>
                <a:gd name="connsiteY18" fmla="*/ 59628 h 73611"/>
                <a:gd name="connsiteX19" fmla="*/ 9216 w 69242"/>
                <a:gd name="connsiteY19" fmla="*/ 44771 h 73611"/>
                <a:gd name="connsiteX20" fmla="*/ 10763 w 69242"/>
                <a:gd name="connsiteY20" fmla="*/ 22083 h 73611"/>
                <a:gd name="connsiteX21" fmla="*/ 14022 w 69242"/>
                <a:gd name="connsiteY21" fmla="*/ 17580 h 73611"/>
                <a:gd name="connsiteX22" fmla="*/ 18570 w 69242"/>
                <a:gd name="connsiteY22" fmla="*/ 14351 h 73611"/>
                <a:gd name="connsiteX23" fmla="*/ 23952 w 69242"/>
                <a:gd name="connsiteY23" fmla="*/ 11516 h 73611"/>
                <a:gd name="connsiteX24" fmla="*/ 29372 w 69242"/>
                <a:gd name="connsiteY24" fmla="*/ 9265 h 73611"/>
                <a:gd name="connsiteX25" fmla="*/ 48588 w 69242"/>
                <a:gd name="connsiteY25" fmla="*/ 7567 h 73611"/>
                <a:gd name="connsiteX26" fmla="*/ 67418 w 69242"/>
                <a:gd name="connsiteY26" fmla="*/ 13942 h 73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9242" h="73611">
                  <a:moveTo>
                    <a:pt x="67418" y="13942"/>
                  </a:moveTo>
                  <a:cubicBezTo>
                    <a:pt x="67804" y="13419"/>
                    <a:pt x="66690" y="11668"/>
                    <a:pt x="64014" y="9181"/>
                  </a:cubicBezTo>
                  <a:cubicBezTo>
                    <a:pt x="61331" y="6733"/>
                    <a:pt x="57131" y="3352"/>
                    <a:pt x="50703" y="820"/>
                  </a:cubicBezTo>
                  <a:cubicBezTo>
                    <a:pt x="47542" y="-514"/>
                    <a:pt x="43684" y="-1325"/>
                    <a:pt x="39484" y="-1522"/>
                  </a:cubicBezTo>
                  <a:cubicBezTo>
                    <a:pt x="37400" y="-1355"/>
                    <a:pt x="35247" y="-1196"/>
                    <a:pt x="33026" y="-1014"/>
                  </a:cubicBezTo>
                  <a:cubicBezTo>
                    <a:pt x="30820" y="-779"/>
                    <a:pt x="28804" y="-29"/>
                    <a:pt x="26590" y="487"/>
                  </a:cubicBezTo>
                  <a:cubicBezTo>
                    <a:pt x="24369" y="979"/>
                    <a:pt x="22247" y="1828"/>
                    <a:pt x="20101" y="2784"/>
                  </a:cubicBezTo>
                  <a:cubicBezTo>
                    <a:pt x="17956" y="3731"/>
                    <a:pt x="15697" y="4489"/>
                    <a:pt x="13605" y="5914"/>
                  </a:cubicBezTo>
                  <a:lnTo>
                    <a:pt x="10384" y="7885"/>
                  </a:lnTo>
                  <a:lnTo>
                    <a:pt x="8648" y="8954"/>
                  </a:lnTo>
                  <a:cubicBezTo>
                    <a:pt x="7920" y="9469"/>
                    <a:pt x="7405" y="10167"/>
                    <a:pt x="6935" y="10606"/>
                  </a:cubicBezTo>
                  <a:cubicBezTo>
                    <a:pt x="4850" y="12577"/>
                    <a:pt x="3273" y="15018"/>
                    <a:pt x="1863" y="17535"/>
                  </a:cubicBezTo>
                  <a:cubicBezTo>
                    <a:pt x="-820" y="22704"/>
                    <a:pt x="-1601" y="28170"/>
                    <a:pt x="-1722" y="33203"/>
                  </a:cubicBezTo>
                  <a:cubicBezTo>
                    <a:pt x="-1843" y="35735"/>
                    <a:pt x="-1548" y="38168"/>
                    <a:pt x="-1290" y="40541"/>
                  </a:cubicBezTo>
                  <a:cubicBezTo>
                    <a:pt x="-1093" y="41716"/>
                    <a:pt x="-903" y="42876"/>
                    <a:pt x="-714" y="44028"/>
                  </a:cubicBezTo>
                  <a:cubicBezTo>
                    <a:pt x="-373" y="45233"/>
                    <a:pt x="67" y="46454"/>
                    <a:pt x="461" y="47636"/>
                  </a:cubicBezTo>
                  <a:cubicBezTo>
                    <a:pt x="3963" y="57225"/>
                    <a:pt x="11384" y="62342"/>
                    <a:pt x="17009" y="65548"/>
                  </a:cubicBezTo>
                  <a:cubicBezTo>
                    <a:pt x="28773" y="71764"/>
                    <a:pt x="36604" y="72765"/>
                    <a:pt x="37089" y="71741"/>
                  </a:cubicBezTo>
                  <a:cubicBezTo>
                    <a:pt x="37802" y="70316"/>
                    <a:pt x="30502" y="66701"/>
                    <a:pt x="20860" y="59628"/>
                  </a:cubicBezTo>
                  <a:cubicBezTo>
                    <a:pt x="16198" y="56058"/>
                    <a:pt x="10998" y="51206"/>
                    <a:pt x="9216" y="44771"/>
                  </a:cubicBezTo>
                  <a:cubicBezTo>
                    <a:pt x="7389" y="38244"/>
                    <a:pt x="7389" y="28829"/>
                    <a:pt x="10763" y="22083"/>
                  </a:cubicBezTo>
                  <a:cubicBezTo>
                    <a:pt x="11725" y="20438"/>
                    <a:pt x="12688" y="18839"/>
                    <a:pt x="14022" y="17580"/>
                  </a:cubicBezTo>
                  <a:cubicBezTo>
                    <a:pt x="14682" y="16511"/>
                    <a:pt x="17024" y="15518"/>
                    <a:pt x="18570" y="14351"/>
                  </a:cubicBezTo>
                  <a:cubicBezTo>
                    <a:pt x="20185" y="13131"/>
                    <a:pt x="22156" y="12410"/>
                    <a:pt x="23952" y="11516"/>
                  </a:cubicBezTo>
                  <a:cubicBezTo>
                    <a:pt x="25749" y="10606"/>
                    <a:pt x="27538" y="9765"/>
                    <a:pt x="29372" y="9265"/>
                  </a:cubicBezTo>
                  <a:cubicBezTo>
                    <a:pt x="36642" y="6414"/>
                    <a:pt x="42941" y="6104"/>
                    <a:pt x="48588" y="7567"/>
                  </a:cubicBezTo>
                  <a:cubicBezTo>
                    <a:pt x="59799" y="10493"/>
                    <a:pt x="66523" y="15367"/>
                    <a:pt x="67418" y="1394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3DA7E2E-39E2-6F47-0BD9-BD89228590E4}"/>
                </a:ext>
              </a:extLst>
            </p:cNvPr>
            <p:cNvSpPr/>
            <p:nvPr/>
          </p:nvSpPr>
          <p:spPr>
            <a:xfrm flipV="1">
              <a:off x="2028203" y="2610419"/>
              <a:ext cx="27087" cy="31325"/>
            </a:xfrm>
            <a:custGeom>
              <a:avLst/>
              <a:gdLst>
                <a:gd name="connsiteX0" fmla="*/ 25149 w 27087"/>
                <a:gd name="connsiteY0" fmla="*/ 28817 h 31325"/>
                <a:gd name="connsiteX1" fmla="*/ 12861 w 27087"/>
                <a:gd name="connsiteY1" fmla="*/ 13846 h 31325"/>
                <a:gd name="connsiteX2" fmla="*/ 8540 w 27087"/>
                <a:gd name="connsiteY2" fmla="*/ 7926 h 31325"/>
                <a:gd name="connsiteX3" fmla="*/ 5091 w 27087"/>
                <a:gd name="connsiteY3" fmla="*/ 3151 h 31325"/>
                <a:gd name="connsiteX4" fmla="*/ 520 w 27087"/>
                <a:gd name="connsiteY4" fmla="*/ -1504 h 31325"/>
                <a:gd name="connsiteX5" fmla="*/ -1185 w 27087"/>
                <a:gd name="connsiteY5" fmla="*/ 293 h 31325"/>
                <a:gd name="connsiteX6" fmla="*/ -1564 w 27087"/>
                <a:gd name="connsiteY6" fmla="*/ 5508 h 31325"/>
                <a:gd name="connsiteX7" fmla="*/ 528 w 27087"/>
                <a:gd name="connsiteY7" fmla="*/ 12459 h 31325"/>
                <a:gd name="connsiteX8" fmla="*/ 4879 w 27087"/>
                <a:gd name="connsiteY8" fmla="*/ 19858 h 31325"/>
                <a:gd name="connsiteX9" fmla="*/ 18122 w 27087"/>
                <a:gd name="connsiteY9" fmla="*/ 29174 h 31325"/>
                <a:gd name="connsiteX10" fmla="*/ 25149 w 27087"/>
                <a:gd name="connsiteY10" fmla="*/ 28817 h 3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87" h="31325">
                  <a:moveTo>
                    <a:pt x="25149" y="28817"/>
                  </a:moveTo>
                  <a:cubicBezTo>
                    <a:pt x="26672" y="26043"/>
                    <a:pt x="18061" y="21101"/>
                    <a:pt x="12861" y="13846"/>
                  </a:cubicBezTo>
                  <a:cubicBezTo>
                    <a:pt x="11436" y="12232"/>
                    <a:pt x="9874" y="9753"/>
                    <a:pt x="8540" y="7926"/>
                  </a:cubicBezTo>
                  <a:cubicBezTo>
                    <a:pt x="7176" y="6069"/>
                    <a:pt x="5993" y="4477"/>
                    <a:pt x="5091" y="3151"/>
                  </a:cubicBezTo>
                  <a:cubicBezTo>
                    <a:pt x="3158" y="558"/>
                    <a:pt x="2051" y="-1428"/>
                    <a:pt x="520" y="-1504"/>
                  </a:cubicBezTo>
                  <a:cubicBezTo>
                    <a:pt x="-170" y="-1504"/>
                    <a:pt x="-753" y="-928"/>
                    <a:pt x="-1185" y="293"/>
                  </a:cubicBezTo>
                  <a:cubicBezTo>
                    <a:pt x="-1564" y="1460"/>
                    <a:pt x="-2034" y="3492"/>
                    <a:pt x="-1564" y="5508"/>
                  </a:cubicBezTo>
                  <a:cubicBezTo>
                    <a:pt x="-1307" y="7714"/>
                    <a:pt x="-556" y="10071"/>
                    <a:pt x="528" y="12459"/>
                  </a:cubicBezTo>
                  <a:cubicBezTo>
                    <a:pt x="1635" y="14870"/>
                    <a:pt x="2673" y="17129"/>
                    <a:pt x="4879" y="19858"/>
                  </a:cubicBezTo>
                  <a:cubicBezTo>
                    <a:pt x="8715" y="25429"/>
                    <a:pt x="14445" y="27976"/>
                    <a:pt x="18122" y="29174"/>
                  </a:cubicBezTo>
                  <a:cubicBezTo>
                    <a:pt x="21927" y="30114"/>
                    <a:pt x="24535" y="30061"/>
                    <a:pt x="25149" y="28817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DEA2C98-02F5-6956-03CF-2E957CC8624F}"/>
                </a:ext>
              </a:extLst>
            </p:cNvPr>
            <p:cNvSpPr/>
            <p:nvPr/>
          </p:nvSpPr>
          <p:spPr>
            <a:xfrm flipV="1">
              <a:off x="2006522" y="2596758"/>
              <a:ext cx="31871" cy="34668"/>
            </a:xfrm>
            <a:custGeom>
              <a:avLst/>
              <a:gdLst>
                <a:gd name="connsiteX0" fmla="*/ 29804 w 31871"/>
                <a:gd name="connsiteY0" fmla="*/ 32695 h 34668"/>
                <a:gd name="connsiteX1" fmla="*/ 15659 w 31871"/>
                <a:gd name="connsiteY1" fmla="*/ 14085 h 34668"/>
                <a:gd name="connsiteX2" fmla="*/ 13938 w 31871"/>
                <a:gd name="connsiteY2" fmla="*/ 12592 h 34668"/>
                <a:gd name="connsiteX3" fmla="*/ 13537 w 31871"/>
                <a:gd name="connsiteY3" fmla="*/ 12296 h 34668"/>
                <a:gd name="connsiteX4" fmla="*/ 12665 w 31871"/>
                <a:gd name="connsiteY4" fmla="*/ 11296 h 34668"/>
                <a:gd name="connsiteX5" fmla="*/ 9618 w 31871"/>
                <a:gd name="connsiteY5" fmla="*/ 8180 h 34668"/>
                <a:gd name="connsiteX6" fmla="*/ 5100 w 31871"/>
                <a:gd name="connsiteY6" fmla="*/ 3579 h 34668"/>
                <a:gd name="connsiteX7" fmla="*/ 1378 w 31871"/>
                <a:gd name="connsiteY7" fmla="*/ -1416 h 34668"/>
                <a:gd name="connsiteX8" fmla="*/ -1010 w 31871"/>
                <a:gd name="connsiteY8" fmla="*/ 100 h 34668"/>
                <a:gd name="connsiteX9" fmla="*/ -1268 w 31871"/>
                <a:gd name="connsiteY9" fmla="*/ 6641 h 34668"/>
                <a:gd name="connsiteX10" fmla="*/ 2553 w 31871"/>
                <a:gd name="connsiteY10" fmla="*/ 14085 h 34668"/>
                <a:gd name="connsiteX11" fmla="*/ 5145 w 31871"/>
                <a:gd name="connsiteY11" fmla="*/ 17557 h 34668"/>
                <a:gd name="connsiteX12" fmla="*/ 5721 w 31871"/>
                <a:gd name="connsiteY12" fmla="*/ 18330 h 34668"/>
                <a:gd name="connsiteX13" fmla="*/ 6942 w 31871"/>
                <a:gd name="connsiteY13" fmla="*/ 19664 h 34668"/>
                <a:gd name="connsiteX14" fmla="*/ 8753 w 31871"/>
                <a:gd name="connsiteY14" fmla="*/ 21317 h 34668"/>
                <a:gd name="connsiteX15" fmla="*/ 29804 w 31871"/>
                <a:gd name="connsiteY15" fmla="*/ 32695 h 3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871" h="34668">
                  <a:moveTo>
                    <a:pt x="29804" y="32695"/>
                  </a:moveTo>
                  <a:cubicBezTo>
                    <a:pt x="31782" y="30618"/>
                    <a:pt x="24543" y="22295"/>
                    <a:pt x="15659" y="14085"/>
                  </a:cubicBezTo>
                  <a:lnTo>
                    <a:pt x="13938" y="12592"/>
                  </a:lnTo>
                  <a:cubicBezTo>
                    <a:pt x="13574" y="12289"/>
                    <a:pt x="13491" y="12213"/>
                    <a:pt x="13537" y="12296"/>
                  </a:cubicBezTo>
                  <a:lnTo>
                    <a:pt x="12665" y="11296"/>
                  </a:lnTo>
                  <a:cubicBezTo>
                    <a:pt x="11558" y="10075"/>
                    <a:pt x="10535" y="9097"/>
                    <a:pt x="9618" y="8180"/>
                  </a:cubicBezTo>
                  <a:cubicBezTo>
                    <a:pt x="7707" y="6346"/>
                    <a:pt x="6237" y="4830"/>
                    <a:pt x="5100" y="3579"/>
                  </a:cubicBezTo>
                  <a:cubicBezTo>
                    <a:pt x="2848" y="1282"/>
                    <a:pt x="2644" y="-484"/>
                    <a:pt x="1378" y="-1416"/>
                  </a:cubicBezTo>
                  <a:cubicBezTo>
                    <a:pt x="771" y="-1727"/>
                    <a:pt x="-47" y="-1386"/>
                    <a:pt x="-1010" y="100"/>
                  </a:cubicBezTo>
                  <a:cubicBezTo>
                    <a:pt x="-1859" y="1517"/>
                    <a:pt x="-1995" y="4125"/>
                    <a:pt x="-1268" y="6641"/>
                  </a:cubicBezTo>
                  <a:cubicBezTo>
                    <a:pt x="-540" y="9128"/>
                    <a:pt x="862" y="11728"/>
                    <a:pt x="2553" y="14085"/>
                  </a:cubicBezTo>
                  <a:cubicBezTo>
                    <a:pt x="3387" y="15200"/>
                    <a:pt x="4251" y="16359"/>
                    <a:pt x="5145" y="17557"/>
                  </a:cubicBezTo>
                  <a:lnTo>
                    <a:pt x="5721" y="18330"/>
                  </a:lnTo>
                  <a:cubicBezTo>
                    <a:pt x="6214" y="19035"/>
                    <a:pt x="6730" y="19452"/>
                    <a:pt x="6942" y="19664"/>
                  </a:cubicBezTo>
                  <a:lnTo>
                    <a:pt x="8753" y="21317"/>
                  </a:lnTo>
                  <a:cubicBezTo>
                    <a:pt x="18653" y="30428"/>
                    <a:pt x="27962" y="34598"/>
                    <a:pt x="29804" y="32695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247945A-A8A9-B96C-61EC-6F09BDD819BF}"/>
                </a:ext>
              </a:extLst>
            </p:cNvPr>
            <p:cNvSpPr/>
            <p:nvPr/>
          </p:nvSpPr>
          <p:spPr>
            <a:xfrm flipV="1">
              <a:off x="1360133" y="2683063"/>
              <a:ext cx="17734" cy="39798"/>
            </a:xfrm>
            <a:custGeom>
              <a:avLst/>
              <a:gdLst>
                <a:gd name="connsiteX0" fmla="*/ 4182 w 17734"/>
                <a:gd name="connsiteY0" fmla="*/ -812 h 39798"/>
                <a:gd name="connsiteX1" fmla="*/ 5645 w 17734"/>
                <a:gd name="connsiteY1" fmla="*/ 6275 h 39798"/>
                <a:gd name="connsiteX2" fmla="*/ 6486 w 17734"/>
                <a:gd name="connsiteY2" fmla="*/ 7776 h 39798"/>
                <a:gd name="connsiteX3" fmla="*/ 6425 w 17734"/>
                <a:gd name="connsiteY3" fmla="*/ 8481 h 39798"/>
                <a:gd name="connsiteX4" fmla="*/ 6744 w 17734"/>
                <a:gd name="connsiteY4" fmla="*/ 11384 h 39798"/>
                <a:gd name="connsiteX5" fmla="*/ 6820 w 17734"/>
                <a:gd name="connsiteY5" fmla="*/ 14977 h 39798"/>
                <a:gd name="connsiteX6" fmla="*/ 6782 w 17734"/>
                <a:gd name="connsiteY6" fmla="*/ 17085 h 39798"/>
                <a:gd name="connsiteX7" fmla="*/ 6759 w 17734"/>
                <a:gd name="connsiteY7" fmla="*/ 17464 h 39798"/>
                <a:gd name="connsiteX8" fmla="*/ 6562 w 17734"/>
                <a:gd name="connsiteY8" fmla="*/ 18017 h 39798"/>
                <a:gd name="connsiteX9" fmla="*/ -556 w 17734"/>
                <a:gd name="connsiteY9" fmla="*/ 38037 h 39798"/>
                <a:gd name="connsiteX10" fmla="*/ 6623 w 17734"/>
                <a:gd name="connsiteY10" fmla="*/ 35467 h 39798"/>
                <a:gd name="connsiteX11" fmla="*/ 16227 w 17734"/>
                <a:gd name="connsiteY11" fmla="*/ 20549 h 39798"/>
                <a:gd name="connsiteX12" fmla="*/ 16742 w 17734"/>
                <a:gd name="connsiteY12" fmla="*/ 18896 h 39798"/>
                <a:gd name="connsiteX13" fmla="*/ 16720 w 17734"/>
                <a:gd name="connsiteY13" fmla="*/ 16978 h 39798"/>
                <a:gd name="connsiteX14" fmla="*/ 16598 w 17734"/>
                <a:gd name="connsiteY14" fmla="*/ 14613 h 39798"/>
                <a:gd name="connsiteX15" fmla="*/ 15817 w 17734"/>
                <a:gd name="connsiteY15" fmla="*/ 9808 h 39798"/>
                <a:gd name="connsiteX16" fmla="*/ 14104 w 17734"/>
                <a:gd name="connsiteY16" fmla="*/ 5358 h 39798"/>
                <a:gd name="connsiteX17" fmla="*/ 12512 w 17734"/>
                <a:gd name="connsiteY17" fmla="*/ 2993 h 39798"/>
                <a:gd name="connsiteX18" fmla="*/ 11300 w 17734"/>
                <a:gd name="connsiteY18" fmla="*/ 2038 h 39798"/>
                <a:gd name="connsiteX19" fmla="*/ 6964 w 17734"/>
                <a:gd name="connsiteY19" fmla="*/ -1017 h 39798"/>
                <a:gd name="connsiteX20" fmla="*/ 4182 w 17734"/>
                <a:gd name="connsiteY20" fmla="*/ -812 h 3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734" h="39798">
                  <a:moveTo>
                    <a:pt x="4182" y="-812"/>
                  </a:moveTo>
                  <a:cubicBezTo>
                    <a:pt x="3833" y="635"/>
                    <a:pt x="3879" y="2030"/>
                    <a:pt x="5645" y="6275"/>
                  </a:cubicBezTo>
                  <a:cubicBezTo>
                    <a:pt x="5872" y="6730"/>
                    <a:pt x="6486" y="7640"/>
                    <a:pt x="6486" y="7776"/>
                  </a:cubicBezTo>
                  <a:cubicBezTo>
                    <a:pt x="6418" y="7799"/>
                    <a:pt x="6388" y="8079"/>
                    <a:pt x="6425" y="8481"/>
                  </a:cubicBezTo>
                  <a:cubicBezTo>
                    <a:pt x="6585" y="9322"/>
                    <a:pt x="6744" y="10240"/>
                    <a:pt x="6744" y="11384"/>
                  </a:cubicBezTo>
                  <a:cubicBezTo>
                    <a:pt x="6873" y="12408"/>
                    <a:pt x="6789" y="13711"/>
                    <a:pt x="6820" y="14977"/>
                  </a:cubicBezTo>
                  <a:lnTo>
                    <a:pt x="6782" y="17085"/>
                  </a:lnTo>
                  <a:cubicBezTo>
                    <a:pt x="6774" y="17615"/>
                    <a:pt x="6774" y="17373"/>
                    <a:pt x="6759" y="17464"/>
                  </a:cubicBezTo>
                  <a:lnTo>
                    <a:pt x="6562" y="18017"/>
                  </a:lnTo>
                  <a:cubicBezTo>
                    <a:pt x="3985" y="27917"/>
                    <a:pt x="-2762" y="35876"/>
                    <a:pt x="-556" y="38037"/>
                  </a:cubicBezTo>
                  <a:cubicBezTo>
                    <a:pt x="399" y="38992"/>
                    <a:pt x="3090" y="38105"/>
                    <a:pt x="6623" y="35467"/>
                  </a:cubicBezTo>
                  <a:cubicBezTo>
                    <a:pt x="9958" y="32715"/>
                    <a:pt x="14521" y="27682"/>
                    <a:pt x="16227" y="20549"/>
                  </a:cubicBezTo>
                  <a:lnTo>
                    <a:pt x="16742" y="18896"/>
                  </a:lnTo>
                  <a:lnTo>
                    <a:pt x="16720" y="16978"/>
                  </a:lnTo>
                  <a:cubicBezTo>
                    <a:pt x="16689" y="16175"/>
                    <a:pt x="16682" y="15432"/>
                    <a:pt x="16598" y="14613"/>
                  </a:cubicBezTo>
                  <a:cubicBezTo>
                    <a:pt x="16416" y="12961"/>
                    <a:pt x="16295" y="11422"/>
                    <a:pt x="15817" y="9808"/>
                  </a:cubicBezTo>
                  <a:cubicBezTo>
                    <a:pt x="15499" y="8254"/>
                    <a:pt x="14870" y="6737"/>
                    <a:pt x="14104" y="5358"/>
                  </a:cubicBezTo>
                  <a:cubicBezTo>
                    <a:pt x="13703" y="4645"/>
                    <a:pt x="13430" y="3751"/>
                    <a:pt x="12512" y="2993"/>
                  </a:cubicBezTo>
                  <a:cubicBezTo>
                    <a:pt x="11808" y="2280"/>
                    <a:pt x="11732" y="2364"/>
                    <a:pt x="11300" y="2038"/>
                  </a:cubicBezTo>
                  <a:cubicBezTo>
                    <a:pt x="9852" y="764"/>
                    <a:pt x="8260" y="-433"/>
                    <a:pt x="6964" y="-1017"/>
                  </a:cubicBezTo>
                  <a:cubicBezTo>
                    <a:pt x="5326" y="-1639"/>
                    <a:pt x="4470" y="-1419"/>
                    <a:pt x="4182" y="-81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CB143A5-67ED-111C-430F-348DF25A2EFE}"/>
                </a:ext>
              </a:extLst>
            </p:cNvPr>
            <p:cNvSpPr/>
            <p:nvPr/>
          </p:nvSpPr>
          <p:spPr>
            <a:xfrm flipV="1">
              <a:off x="1386491" y="2683119"/>
              <a:ext cx="16421" cy="37514"/>
            </a:xfrm>
            <a:custGeom>
              <a:avLst/>
              <a:gdLst>
                <a:gd name="connsiteX0" fmla="*/ 5273 w 16421"/>
                <a:gd name="connsiteY0" fmla="*/ -1147 h 37514"/>
                <a:gd name="connsiteX1" fmla="*/ 5189 w 16421"/>
                <a:gd name="connsiteY1" fmla="*/ 5524 h 37514"/>
                <a:gd name="connsiteX2" fmla="*/ 5068 w 16421"/>
                <a:gd name="connsiteY2" fmla="*/ 17023 h 37514"/>
                <a:gd name="connsiteX3" fmla="*/ -413 w 16421"/>
                <a:gd name="connsiteY3" fmla="*/ 35807 h 37514"/>
                <a:gd name="connsiteX4" fmla="*/ 6152 w 16421"/>
                <a:gd name="connsiteY4" fmla="*/ 33162 h 37514"/>
                <a:gd name="connsiteX5" fmla="*/ 14771 w 16421"/>
                <a:gd name="connsiteY5" fmla="*/ 19396 h 37514"/>
                <a:gd name="connsiteX6" fmla="*/ 15400 w 16421"/>
                <a:gd name="connsiteY6" fmla="*/ 14325 h 37514"/>
                <a:gd name="connsiteX7" fmla="*/ 14778 w 16421"/>
                <a:gd name="connsiteY7" fmla="*/ 9579 h 37514"/>
                <a:gd name="connsiteX8" fmla="*/ 11580 w 16421"/>
                <a:gd name="connsiteY8" fmla="*/ 2507 h 37514"/>
                <a:gd name="connsiteX9" fmla="*/ 5273 w 16421"/>
                <a:gd name="connsiteY9" fmla="*/ -1147 h 3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21" h="37514">
                  <a:moveTo>
                    <a:pt x="5273" y="-1147"/>
                  </a:moveTo>
                  <a:cubicBezTo>
                    <a:pt x="4174" y="-313"/>
                    <a:pt x="4280" y="2340"/>
                    <a:pt x="5189" y="5524"/>
                  </a:cubicBezTo>
                  <a:cubicBezTo>
                    <a:pt x="5432" y="8943"/>
                    <a:pt x="6258" y="12725"/>
                    <a:pt x="5068" y="17023"/>
                  </a:cubicBezTo>
                  <a:cubicBezTo>
                    <a:pt x="2529" y="25657"/>
                    <a:pt x="-2823" y="34003"/>
                    <a:pt x="-413" y="35807"/>
                  </a:cubicBezTo>
                  <a:cubicBezTo>
                    <a:pt x="634" y="36687"/>
                    <a:pt x="3074" y="35716"/>
                    <a:pt x="6152" y="33162"/>
                  </a:cubicBezTo>
                  <a:cubicBezTo>
                    <a:pt x="9086" y="30501"/>
                    <a:pt x="12944" y="26127"/>
                    <a:pt x="14771" y="19396"/>
                  </a:cubicBezTo>
                  <a:cubicBezTo>
                    <a:pt x="15059" y="17675"/>
                    <a:pt x="15264" y="15954"/>
                    <a:pt x="15400" y="14325"/>
                  </a:cubicBezTo>
                  <a:cubicBezTo>
                    <a:pt x="15370" y="12672"/>
                    <a:pt x="15029" y="11065"/>
                    <a:pt x="14778" y="9579"/>
                  </a:cubicBezTo>
                  <a:cubicBezTo>
                    <a:pt x="14217" y="6608"/>
                    <a:pt x="12603" y="4364"/>
                    <a:pt x="11580" y="2507"/>
                  </a:cubicBezTo>
                  <a:cubicBezTo>
                    <a:pt x="8638" y="-684"/>
                    <a:pt x="6372" y="-1973"/>
                    <a:pt x="5273" y="-1147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20190A8-3B01-F3EB-2E68-705A2ABFE5C5}"/>
                </a:ext>
              </a:extLst>
            </p:cNvPr>
            <p:cNvSpPr/>
            <p:nvPr/>
          </p:nvSpPr>
          <p:spPr>
            <a:xfrm flipV="1">
              <a:off x="1407773" y="2674042"/>
              <a:ext cx="23839" cy="33292"/>
            </a:xfrm>
            <a:custGeom>
              <a:avLst/>
              <a:gdLst>
                <a:gd name="connsiteX0" fmla="*/ 16179 w 23839"/>
                <a:gd name="connsiteY0" fmla="*/ -1196 h 33292"/>
                <a:gd name="connsiteX1" fmla="*/ 14959 w 23839"/>
                <a:gd name="connsiteY1" fmla="*/ 4906 h 33292"/>
                <a:gd name="connsiteX2" fmla="*/ 10411 w 23839"/>
                <a:gd name="connsiteY2" fmla="*/ 14874 h 33292"/>
                <a:gd name="connsiteX3" fmla="*/ -877 w 23839"/>
                <a:gd name="connsiteY3" fmla="*/ 31020 h 33292"/>
                <a:gd name="connsiteX4" fmla="*/ 18544 w 23839"/>
                <a:gd name="connsiteY4" fmla="*/ 20681 h 33292"/>
                <a:gd name="connsiteX5" fmla="*/ 22486 w 23839"/>
                <a:gd name="connsiteY5" fmla="*/ 11994 h 33292"/>
                <a:gd name="connsiteX6" fmla="*/ 21917 w 23839"/>
                <a:gd name="connsiteY6" fmla="*/ 3686 h 33292"/>
                <a:gd name="connsiteX7" fmla="*/ 16179 w 23839"/>
                <a:gd name="connsiteY7" fmla="*/ -1196 h 3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39" h="33292">
                  <a:moveTo>
                    <a:pt x="16179" y="-1196"/>
                  </a:moveTo>
                  <a:cubicBezTo>
                    <a:pt x="14966" y="-362"/>
                    <a:pt x="15383" y="2132"/>
                    <a:pt x="14959" y="4906"/>
                  </a:cubicBezTo>
                  <a:cubicBezTo>
                    <a:pt x="14602" y="7658"/>
                    <a:pt x="13230" y="10948"/>
                    <a:pt x="10411" y="14874"/>
                  </a:cubicBezTo>
                  <a:cubicBezTo>
                    <a:pt x="4710" y="22682"/>
                    <a:pt x="-2241" y="28526"/>
                    <a:pt x="-877" y="31020"/>
                  </a:cubicBezTo>
                  <a:cubicBezTo>
                    <a:pt x="170" y="33385"/>
                    <a:pt x="10630" y="31210"/>
                    <a:pt x="18544" y="20681"/>
                  </a:cubicBezTo>
                  <a:cubicBezTo>
                    <a:pt x="20424" y="18012"/>
                    <a:pt x="21849" y="15026"/>
                    <a:pt x="22486" y="11994"/>
                  </a:cubicBezTo>
                  <a:cubicBezTo>
                    <a:pt x="23009" y="8908"/>
                    <a:pt x="22880" y="5929"/>
                    <a:pt x="21917" y="3686"/>
                  </a:cubicBezTo>
                  <a:cubicBezTo>
                    <a:pt x="20053" y="-847"/>
                    <a:pt x="17127" y="-1931"/>
                    <a:pt x="16179" y="-1196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9434493-3003-3233-9CFA-1EB426880CAD}"/>
                </a:ext>
              </a:extLst>
            </p:cNvPr>
            <p:cNvSpPr/>
            <p:nvPr/>
          </p:nvSpPr>
          <p:spPr>
            <a:xfrm flipV="1">
              <a:off x="1911323" y="2283831"/>
              <a:ext cx="81548" cy="56612"/>
            </a:xfrm>
            <a:custGeom>
              <a:avLst/>
              <a:gdLst>
                <a:gd name="connsiteX0" fmla="*/ 79890 w 81548"/>
                <a:gd name="connsiteY0" fmla="*/ 2720 h 56612"/>
                <a:gd name="connsiteX1" fmla="*/ -1659 w 81548"/>
                <a:gd name="connsiteY1" fmla="*/ 50771 h 56612"/>
                <a:gd name="connsiteX2" fmla="*/ 2844 w 81548"/>
                <a:gd name="connsiteY2" fmla="*/ 34997 h 56612"/>
                <a:gd name="connsiteX3" fmla="*/ 79890 w 81548"/>
                <a:gd name="connsiteY3" fmla="*/ 2720 h 5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548" h="56612">
                  <a:moveTo>
                    <a:pt x="79890" y="2720"/>
                  </a:moveTo>
                  <a:cubicBezTo>
                    <a:pt x="62266" y="55850"/>
                    <a:pt x="22204" y="60019"/>
                    <a:pt x="-1659" y="50771"/>
                  </a:cubicBezTo>
                  <a:cubicBezTo>
                    <a:pt x="-529" y="46079"/>
                    <a:pt x="941" y="40879"/>
                    <a:pt x="2844" y="34997"/>
                  </a:cubicBezTo>
                  <a:cubicBezTo>
                    <a:pt x="12736" y="4494"/>
                    <a:pt x="51312" y="-10189"/>
                    <a:pt x="79890" y="2720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9402E4C-4718-4220-EBF5-A80854B7059D}"/>
                </a:ext>
              </a:extLst>
            </p:cNvPr>
            <p:cNvSpPr/>
            <p:nvPr/>
          </p:nvSpPr>
          <p:spPr>
            <a:xfrm flipV="1">
              <a:off x="1552918" y="2475913"/>
              <a:ext cx="116113" cy="99476"/>
            </a:xfrm>
            <a:custGeom>
              <a:avLst/>
              <a:gdLst>
                <a:gd name="connsiteX0" fmla="*/ 114340 w 116113"/>
                <a:gd name="connsiteY0" fmla="*/ 97810 h 99476"/>
                <a:gd name="connsiteX1" fmla="*/ 109602 w 116113"/>
                <a:gd name="connsiteY1" fmla="*/ 73879 h 99476"/>
                <a:gd name="connsiteX2" fmla="*/ 97542 w 116113"/>
                <a:gd name="connsiteY2" fmla="*/ 50138 h 99476"/>
                <a:gd name="connsiteX3" fmla="*/ 76294 w 116113"/>
                <a:gd name="connsiteY3" fmla="*/ 25191 h 99476"/>
                <a:gd name="connsiteX4" fmla="*/ 48937 w 116113"/>
                <a:gd name="connsiteY4" fmla="*/ 6847 h 99476"/>
                <a:gd name="connsiteX5" fmla="*/ 35421 w 116113"/>
                <a:gd name="connsiteY5" fmla="*/ 1776 h 99476"/>
                <a:gd name="connsiteX6" fmla="*/ 23171 w 116113"/>
                <a:gd name="connsiteY6" fmla="*/ -923 h 99476"/>
                <a:gd name="connsiteX7" fmla="*/ -1267 w 116113"/>
                <a:gd name="connsiteY7" fmla="*/ 714 h 99476"/>
                <a:gd name="connsiteX8" fmla="*/ 21777 w 116113"/>
                <a:gd name="connsiteY8" fmla="*/ 6005 h 99476"/>
                <a:gd name="connsiteX9" fmla="*/ 32776 w 116113"/>
                <a:gd name="connsiteY9" fmla="*/ 9629 h 99476"/>
                <a:gd name="connsiteX10" fmla="*/ 44836 w 116113"/>
                <a:gd name="connsiteY10" fmla="*/ 15094 h 99476"/>
                <a:gd name="connsiteX11" fmla="*/ 69586 w 116113"/>
                <a:gd name="connsiteY11" fmla="*/ 32597 h 99476"/>
                <a:gd name="connsiteX12" fmla="*/ 89954 w 116113"/>
                <a:gd name="connsiteY12" fmla="*/ 55368 h 99476"/>
                <a:gd name="connsiteX13" fmla="*/ 103159 w 116113"/>
                <a:gd name="connsiteY13" fmla="*/ 76783 h 99476"/>
                <a:gd name="connsiteX14" fmla="*/ 114340 w 116113"/>
                <a:gd name="connsiteY14" fmla="*/ 97810 h 9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113" h="99476">
                  <a:moveTo>
                    <a:pt x="114340" y="97810"/>
                  </a:moveTo>
                  <a:cubicBezTo>
                    <a:pt x="115499" y="97568"/>
                    <a:pt x="114954" y="88100"/>
                    <a:pt x="109602" y="73879"/>
                  </a:cubicBezTo>
                  <a:cubicBezTo>
                    <a:pt x="107093" y="66716"/>
                    <a:pt x="102833" y="58704"/>
                    <a:pt x="97542" y="50138"/>
                  </a:cubicBezTo>
                  <a:cubicBezTo>
                    <a:pt x="91947" y="41784"/>
                    <a:pt x="84913" y="33105"/>
                    <a:pt x="76294" y="25191"/>
                  </a:cubicBezTo>
                  <a:cubicBezTo>
                    <a:pt x="67675" y="17262"/>
                    <a:pt x="58086" y="11259"/>
                    <a:pt x="48937" y="6847"/>
                  </a:cubicBezTo>
                  <a:cubicBezTo>
                    <a:pt x="44290" y="4740"/>
                    <a:pt x="39818" y="2920"/>
                    <a:pt x="35421" y="1776"/>
                  </a:cubicBezTo>
                  <a:cubicBezTo>
                    <a:pt x="31146" y="282"/>
                    <a:pt x="26931" y="-248"/>
                    <a:pt x="23171" y="-923"/>
                  </a:cubicBezTo>
                  <a:cubicBezTo>
                    <a:pt x="7897" y="-2909"/>
                    <a:pt x="-1404" y="-332"/>
                    <a:pt x="-1267" y="714"/>
                  </a:cubicBezTo>
                  <a:cubicBezTo>
                    <a:pt x="-1199" y="2397"/>
                    <a:pt x="8003" y="2435"/>
                    <a:pt x="21777" y="6005"/>
                  </a:cubicBezTo>
                  <a:cubicBezTo>
                    <a:pt x="25173" y="7067"/>
                    <a:pt x="28963" y="7908"/>
                    <a:pt x="32776" y="9629"/>
                  </a:cubicBezTo>
                  <a:cubicBezTo>
                    <a:pt x="36710" y="10986"/>
                    <a:pt x="40690" y="12949"/>
                    <a:pt x="44836" y="15094"/>
                  </a:cubicBezTo>
                  <a:cubicBezTo>
                    <a:pt x="53000" y="19582"/>
                    <a:pt x="61611" y="25259"/>
                    <a:pt x="69586" y="32597"/>
                  </a:cubicBezTo>
                  <a:cubicBezTo>
                    <a:pt x="77552" y="39920"/>
                    <a:pt x="84299" y="47803"/>
                    <a:pt x="89954" y="55368"/>
                  </a:cubicBezTo>
                  <a:cubicBezTo>
                    <a:pt x="95313" y="63123"/>
                    <a:pt x="99975" y="70324"/>
                    <a:pt x="103159" y="76783"/>
                  </a:cubicBezTo>
                  <a:cubicBezTo>
                    <a:pt x="109852" y="89548"/>
                    <a:pt x="112824" y="98189"/>
                    <a:pt x="114340" y="97810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183F7FF-9F41-B79F-8B68-8F45F2E0CE58}"/>
                </a:ext>
              </a:extLst>
            </p:cNvPr>
            <p:cNvSpPr/>
            <p:nvPr/>
          </p:nvSpPr>
          <p:spPr>
            <a:xfrm flipV="1">
              <a:off x="1741389" y="2485162"/>
              <a:ext cx="88367" cy="23060"/>
            </a:xfrm>
            <a:custGeom>
              <a:avLst/>
              <a:gdLst>
                <a:gd name="connsiteX0" fmla="*/ 86750 w 88367"/>
                <a:gd name="connsiteY0" fmla="*/ 21125 h 23060"/>
                <a:gd name="connsiteX1" fmla="*/ 77586 w 88367"/>
                <a:gd name="connsiteY1" fmla="*/ 9550 h 23060"/>
                <a:gd name="connsiteX2" fmla="*/ 43702 w 88367"/>
                <a:gd name="connsiteY2" fmla="*/ -1662 h 23060"/>
                <a:gd name="connsiteX3" fmla="*/ 9416 w 88367"/>
                <a:gd name="connsiteY3" fmla="*/ 7374 h 23060"/>
                <a:gd name="connsiteX4" fmla="*/ -1378 w 88367"/>
                <a:gd name="connsiteY4" fmla="*/ 17334 h 23060"/>
                <a:gd name="connsiteX5" fmla="*/ 12365 w 88367"/>
                <a:gd name="connsiteY5" fmla="*/ 13794 h 23060"/>
                <a:gd name="connsiteX6" fmla="*/ 43588 w 88367"/>
                <a:gd name="connsiteY6" fmla="*/ 8329 h 23060"/>
                <a:gd name="connsiteX7" fmla="*/ 73841 w 88367"/>
                <a:gd name="connsiteY7" fmla="*/ 15546 h 23060"/>
                <a:gd name="connsiteX8" fmla="*/ 86750 w 88367"/>
                <a:gd name="connsiteY8" fmla="*/ 21125 h 2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367" h="23060">
                  <a:moveTo>
                    <a:pt x="86750" y="21125"/>
                  </a:moveTo>
                  <a:cubicBezTo>
                    <a:pt x="87622" y="20336"/>
                    <a:pt x="84688" y="15424"/>
                    <a:pt x="77586" y="9550"/>
                  </a:cubicBezTo>
                  <a:cubicBezTo>
                    <a:pt x="70392" y="3811"/>
                    <a:pt x="57968" y="-1366"/>
                    <a:pt x="43702" y="-1662"/>
                  </a:cubicBezTo>
                  <a:cubicBezTo>
                    <a:pt x="29307" y="-2192"/>
                    <a:pt x="17322" y="3334"/>
                    <a:pt x="9416" y="7374"/>
                  </a:cubicBezTo>
                  <a:cubicBezTo>
                    <a:pt x="1836" y="12377"/>
                    <a:pt x="-2129" y="16243"/>
                    <a:pt x="-1378" y="17334"/>
                  </a:cubicBezTo>
                  <a:cubicBezTo>
                    <a:pt x="-590" y="18525"/>
                    <a:pt x="4656" y="16857"/>
                    <a:pt x="12365" y="13794"/>
                  </a:cubicBezTo>
                  <a:cubicBezTo>
                    <a:pt x="20407" y="11680"/>
                    <a:pt x="31247" y="7814"/>
                    <a:pt x="43588" y="8329"/>
                  </a:cubicBezTo>
                  <a:cubicBezTo>
                    <a:pt x="55807" y="8632"/>
                    <a:pt x="66488" y="11892"/>
                    <a:pt x="73841" y="15546"/>
                  </a:cubicBezTo>
                  <a:cubicBezTo>
                    <a:pt x="81027" y="19298"/>
                    <a:pt x="85651" y="22239"/>
                    <a:pt x="86750" y="21125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E4CD403-F34F-93F4-4249-45537D5E9CDA}"/>
                </a:ext>
              </a:extLst>
            </p:cNvPr>
            <p:cNvSpPr/>
            <p:nvPr/>
          </p:nvSpPr>
          <p:spPr>
            <a:xfrm flipV="1">
              <a:off x="1546648" y="2235905"/>
              <a:ext cx="60918" cy="71334"/>
            </a:xfrm>
            <a:custGeom>
              <a:avLst/>
              <a:gdLst>
                <a:gd name="connsiteX0" fmla="*/ 59688 w 60918"/>
                <a:gd name="connsiteY0" fmla="*/ -481 h 71334"/>
                <a:gd name="connsiteX1" fmla="*/ 44042 w 60918"/>
                <a:gd name="connsiteY1" fmla="*/ -640 h 71334"/>
                <a:gd name="connsiteX2" fmla="*/ 28715 w 60918"/>
                <a:gd name="connsiteY2" fmla="*/ 9449 h 71334"/>
                <a:gd name="connsiteX3" fmla="*/ 25478 w 60918"/>
                <a:gd name="connsiteY3" fmla="*/ 14081 h 71334"/>
                <a:gd name="connsiteX4" fmla="*/ 23681 w 60918"/>
                <a:gd name="connsiteY4" fmla="*/ 20888 h 71334"/>
                <a:gd name="connsiteX5" fmla="*/ 28055 w 60918"/>
                <a:gd name="connsiteY5" fmla="*/ 33979 h 71334"/>
                <a:gd name="connsiteX6" fmla="*/ 27775 w 60918"/>
                <a:gd name="connsiteY6" fmla="*/ 33577 h 71334"/>
                <a:gd name="connsiteX7" fmla="*/ 37879 w 60918"/>
                <a:gd name="connsiteY7" fmla="*/ 41476 h 71334"/>
                <a:gd name="connsiteX8" fmla="*/ 46089 w 60918"/>
                <a:gd name="connsiteY8" fmla="*/ 44917 h 71334"/>
                <a:gd name="connsiteX9" fmla="*/ 46218 w 60918"/>
                <a:gd name="connsiteY9" fmla="*/ 45129 h 71334"/>
                <a:gd name="connsiteX10" fmla="*/ 46582 w 60918"/>
                <a:gd name="connsiteY10" fmla="*/ 45766 h 71334"/>
                <a:gd name="connsiteX11" fmla="*/ 46741 w 60918"/>
                <a:gd name="connsiteY11" fmla="*/ 46668 h 71334"/>
                <a:gd name="connsiteX12" fmla="*/ 44406 w 60918"/>
                <a:gd name="connsiteY12" fmla="*/ 50140 h 71334"/>
                <a:gd name="connsiteX13" fmla="*/ 34385 w 60918"/>
                <a:gd name="connsiteY13" fmla="*/ 56841 h 71334"/>
                <a:gd name="connsiteX14" fmla="*/ 24053 w 60918"/>
                <a:gd name="connsiteY14" fmla="*/ 61041 h 71334"/>
                <a:gd name="connsiteX15" fmla="*/ 15131 w 60918"/>
                <a:gd name="connsiteY15" fmla="*/ 60896 h 71334"/>
                <a:gd name="connsiteX16" fmla="*/ 3579 w 60918"/>
                <a:gd name="connsiteY16" fmla="*/ 53839 h 71334"/>
                <a:gd name="connsiteX17" fmla="*/ -955 w 60918"/>
                <a:gd name="connsiteY17" fmla="*/ 50049 h 71334"/>
                <a:gd name="connsiteX18" fmla="*/ 395 w 60918"/>
                <a:gd name="connsiteY18" fmla="*/ 56060 h 71334"/>
                <a:gd name="connsiteX19" fmla="*/ 13024 w 60918"/>
                <a:gd name="connsiteY19" fmla="*/ 67643 h 71334"/>
                <a:gd name="connsiteX20" fmla="*/ 25379 w 60918"/>
                <a:gd name="connsiteY20" fmla="*/ 69220 h 71334"/>
                <a:gd name="connsiteX21" fmla="*/ 38296 w 60918"/>
                <a:gd name="connsiteY21" fmla="*/ 65179 h 71334"/>
                <a:gd name="connsiteX22" fmla="*/ 51183 w 60918"/>
                <a:gd name="connsiteY22" fmla="*/ 57213 h 71334"/>
                <a:gd name="connsiteX23" fmla="*/ 56481 w 60918"/>
                <a:gd name="connsiteY23" fmla="*/ 48654 h 71334"/>
                <a:gd name="connsiteX24" fmla="*/ 55951 w 60918"/>
                <a:gd name="connsiteY24" fmla="*/ 42325 h 71334"/>
                <a:gd name="connsiteX25" fmla="*/ 54594 w 60918"/>
                <a:gd name="connsiteY25" fmla="*/ 39687 h 71334"/>
                <a:gd name="connsiteX26" fmla="*/ 52350 w 60918"/>
                <a:gd name="connsiteY26" fmla="*/ 37072 h 71334"/>
                <a:gd name="connsiteX27" fmla="*/ 41563 w 60918"/>
                <a:gd name="connsiteY27" fmla="*/ 32288 h 71334"/>
                <a:gd name="connsiteX28" fmla="*/ 36007 w 60918"/>
                <a:gd name="connsiteY28" fmla="*/ 28635 h 71334"/>
                <a:gd name="connsiteX29" fmla="*/ 35727 w 60918"/>
                <a:gd name="connsiteY29" fmla="*/ 28226 h 71334"/>
                <a:gd name="connsiteX30" fmla="*/ 32710 w 60918"/>
                <a:gd name="connsiteY30" fmla="*/ 21153 h 71334"/>
                <a:gd name="connsiteX31" fmla="*/ 33180 w 60918"/>
                <a:gd name="connsiteY31" fmla="*/ 18037 h 71334"/>
                <a:gd name="connsiteX32" fmla="*/ 35241 w 60918"/>
                <a:gd name="connsiteY32" fmla="*/ 14460 h 71334"/>
                <a:gd name="connsiteX33" fmla="*/ 46271 w 60918"/>
                <a:gd name="connsiteY33" fmla="*/ 4984 h 71334"/>
                <a:gd name="connsiteX34" fmla="*/ 59688 w 60918"/>
                <a:gd name="connsiteY34" fmla="*/ -481 h 71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918" h="71334">
                  <a:moveTo>
                    <a:pt x="59688" y="-481"/>
                  </a:moveTo>
                  <a:cubicBezTo>
                    <a:pt x="59764" y="-1307"/>
                    <a:pt x="53934" y="-3430"/>
                    <a:pt x="44042" y="-640"/>
                  </a:cubicBezTo>
                  <a:cubicBezTo>
                    <a:pt x="39168" y="732"/>
                    <a:pt x="33346" y="3878"/>
                    <a:pt x="28715" y="9449"/>
                  </a:cubicBezTo>
                  <a:cubicBezTo>
                    <a:pt x="27646" y="10927"/>
                    <a:pt x="26539" y="12413"/>
                    <a:pt x="25478" y="14081"/>
                  </a:cubicBezTo>
                  <a:cubicBezTo>
                    <a:pt x="24818" y="16233"/>
                    <a:pt x="23446" y="18432"/>
                    <a:pt x="23681" y="20888"/>
                  </a:cubicBezTo>
                  <a:cubicBezTo>
                    <a:pt x="23174" y="26020"/>
                    <a:pt x="25736" y="30227"/>
                    <a:pt x="28055" y="33979"/>
                  </a:cubicBezTo>
                  <a:lnTo>
                    <a:pt x="27775" y="33577"/>
                  </a:lnTo>
                  <a:cubicBezTo>
                    <a:pt x="30208" y="37754"/>
                    <a:pt x="34476" y="40127"/>
                    <a:pt x="37879" y="41476"/>
                  </a:cubicBezTo>
                  <a:cubicBezTo>
                    <a:pt x="41222" y="42787"/>
                    <a:pt x="44853" y="44000"/>
                    <a:pt x="46089" y="44917"/>
                  </a:cubicBezTo>
                  <a:cubicBezTo>
                    <a:pt x="46225" y="44993"/>
                    <a:pt x="46005" y="44872"/>
                    <a:pt x="46218" y="45129"/>
                  </a:cubicBezTo>
                  <a:cubicBezTo>
                    <a:pt x="46407" y="45372"/>
                    <a:pt x="46642" y="45615"/>
                    <a:pt x="46582" y="45766"/>
                  </a:cubicBezTo>
                  <a:cubicBezTo>
                    <a:pt x="46786" y="46100"/>
                    <a:pt x="46680" y="46342"/>
                    <a:pt x="46741" y="46668"/>
                  </a:cubicBezTo>
                  <a:cubicBezTo>
                    <a:pt x="46657" y="47411"/>
                    <a:pt x="45642" y="48859"/>
                    <a:pt x="44406" y="50140"/>
                  </a:cubicBezTo>
                  <a:cubicBezTo>
                    <a:pt x="41677" y="52763"/>
                    <a:pt x="37970" y="55014"/>
                    <a:pt x="34385" y="56841"/>
                  </a:cubicBezTo>
                  <a:cubicBezTo>
                    <a:pt x="30868" y="58638"/>
                    <a:pt x="26895" y="60252"/>
                    <a:pt x="24053" y="61041"/>
                  </a:cubicBezTo>
                  <a:cubicBezTo>
                    <a:pt x="20998" y="61450"/>
                    <a:pt x="17761" y="61617"/>
                    <a:pt x="15131" y="60896"/>
                  </a:cubicBezTo>
                  <a:cubicBezTo>
                    <a:pt x="9726" y="59752"/>
                    <a:pt x="5989" y="56348"/>
                    <a:pt x="3579" y="53839"/>
                  </a:cubicBezTo>
                  <a:cubicBezTo>
                    <a:pt x="1115" y="51323"/>
                    <a:pt x="-280" y="49700"/>
                    <a:pt x="-955" y="50049"/>
                  </a:cubicBezTo>
                  <a:cubicBezTo>
                    <a:pt x="-1500" y="50322"/>
                    <a:pt x="-1326" y="52520"/>
                    <a:pt x="395" y="56060"/>
                  </a:cubicBezTo>
                  <a:cubicBezTo>
                    <a:pt x="2017" y="59487"/>
                    <a:pt x="5671" y="64869"/>
                    <a:pt x="13024" y="67643"/>
                  </a:cubicBezTo>
                  <a:cubicBezTo>
                    <a:pt x="16632" y="69106"/>
                    <a:pt x="20771" y="69493"/>
                    <a:pt x="25379" y="69220"/>
                  </a:cubicBezTo>
                  <a:cubicBezTo>
                    <a:pt x="30125" y="68393"/>
                    <a:pt x="33930" y="67029"/>
                    <a:pt x="38296" y="65179"/>
                  </a:cubicBezTo>
                  <a:cubicBezTo>
                    <a:pt x="42541" y="63277"/>
                    <a:pt x="46930" y="61025"/>
                    <a:pt x="51183" y="57213"/>
                  </a:cubicBezTo>
                  <a:cubicBezTo>
                    <a:pt x="53199" y="55128"/>
                    <a:pt x="55511" y="52793"/>
                    <a:pt x="56481" y="48654"/>
                  </a:cubicBezTo>
                  <a:cubicBezTo>
                    <a:pt x="56815" y="46562"/>
                    <a:pt x="56777" y="44303"/>
                    <a:pt x="55951" y="42325"/>
                  </a:cubicBezTo>
                  <a:cubicBezTo>
                    <a:pt x="55655" y="41218"/>
                    <a:pt x="55125" y="40468"/>
                    <a:pt x="54594" y="39687"/>
                  </a:cubicBezTo>
                  <a:cubicBezTo>
                    <a:pt x="53995" y="39035"/>
                    <a:pt x="53411" y="37511"/>
                    <a:pt x="52350" y="37072"/>
                  </a:cubicBezTo>
                  <a:cubicBezTo>
                    <a:pt x="47711" y="34009"/>
                    <a:pt x="44467" y="33524"/>
                    <a:pt x="41563" y="32288"/>
                  </a:cubicBezTo>
                  <a:cubicBezTo>
                    <a:pt x="38706" y="31205"/>
                    <a:pt x="36955" y="30060"/>
                    <a:pt x="36007" y="28635"/>
                  </a:cubicBezTo>
                  <a:lnTo>
                    <a:pt x="35727" y="28226"/>
                  </a:lnTo>
                  <a:cubicBezTo>
                    <a:pt x="34097" y="25709"/>
                    <a:pt x="32437" y="23230"/>
                    <a:pt x="32710" y="21153"/>
                  </a:cubicBezTo>
                  <a:cubicBezTo>
                    <a:pt x="32323" y="20031"/>
                    <a:pt x="33210" y="19137"/>
                    <a:pt x="33180" y="18037"/>
                  </a:cubicBezTo>
                  <a:cubicBezTo>
                    <a:pt x="33885" y="16817"/>
                    <a:pt x="34574" y="15627"/>
                    <a:pt x="35241" y="14460"/>
                  </a:cubicBezTo>
                  <a:cubicBezTo>
                    <a:pt x="38349" y="9896"/>
                    <a:pt x="42450" y="6864"/>
                    <a:pt x="46271" y="4984"/>
                  </a:cubicBezTo>
                  <a:cubicBezTo>
                    <a:pt x="53957" y="1141"/>
                    <a:pt x="59764" y="899"/>
                    <a:pt x="59688" y="-48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FDA021E-68D3-1DB2-C001-F2AB7BDBDB64}"/>
                </a:ext>
              </a:extLst>
            </p:cNvPr>
            <p:cNvSpPr/>
            <p:nvPr/>
          </p:nvSpPr>
          <p:spPr>
            <a:xfrm flipV="1">
              <a:off x="1391504" y="1946025"/>
              <a:ext cx="129835" cy="72453"/>
            </a:xfrm>
            <a:custGeom>
              <a:avLst/>
              <a:gdLst>
                <a:gd name="connsiteX0" fmla="*/ 126537 w 129835"/>
                <a:gd name="connsiteY0" fmla="*/ 50180 h 72453"/>
                <a:gd name="connsiteX1" fmla="*/ 128743 w 129835"/>
                <a:gd name="connsiteY1" fmla="*/ 41720 h 72453"/>
                <a:gd name="connsiteX2" fmla="*/ 121565 w 129835"/>
                <a:gd name="connsiteY2" fmla="*/ 19040 h 72453"/>
                <a:gd name="connsiteX3" fmla="*/ 92434 w 129835"/>
                <a:gd name="connsiteY3" fmla="*/ -2033 h 72453"/>
                <a:gd name="connsiteX4" fmla="*/ 70042 w 129835"/>
                <a:gd name="connsiteY4" fmla="*/ 3424 h 72453"/>
                <a:gd name="connsiteX5" fmla="*/ 58626 w 129835"/>
                <a:gd name="connsiteY5" fmla="*/ 25150 h 72453"/>
                <a:gd name="connsiteX6" fmla="*/ 58497 w 129835"/>
                <a:gd name="connsiteY6" fmla="*/ 31866 h 72453"/>
                <a:gd name="connsiteX7" fmla="*/ 58868 w 129835"/>
                <a:gd name="connsiteY7" fmla="*/ 35155 h 72453"/>
                <a:gd name="connsiteX8" fmla="*/ 59270 w 129835"/>
                <a:gd name="connsiteY8" fmla="*/ 37627 h 72453"/>
                <a:gd name="connsiteX9" fmla="*/ 59634 w 129835"/>
                <a:gd name="connsiteY9" fmla="*/ 38521 h 72453"/>
                <a:gd name="connsiteX10" fmla="*/ 59459 w 129835"/>
                <a:gd name="connsiteY10" fmla="*/ 38749 h 72453"/>
                <a:gd name="connsiteX11" fmla="*/ 58952 w 129835"/>
                <a:gd name="connsiteY11" fmla="*/ 38551 h 72453"/>
                <a:gd name="connsiteX12" fmla="*/ 55275 w 129835"/>
                <a:gd name="connsiteY12" fmla="*/ 36694 h 72453"/>
                <a:gd name="connsiteX13" fmla="*/ 48006 w 129835"/>
                <a:gd name="connsiteY13" fmla="*/ 33526 h 72453"/>
                <a:gd name="connsiteX14" fmla="*/ 22346 w 129835"/>
                <a:gd name="connsiteY14" fmla="*/ 25991 h 72453"/>
                <a:gd name="connsiteX15" fmla="*/ -1069 w 129835"/>
                <a:gd name="connsiteY15" fmla="*/ 22383 h 72453"/>
                <a:gd name="connsiteX16" fmla="*/ 20739 w 129835"/>
                <a:gd name="connsiteY16" fmla="*/ 32078 h 72453"/>
                <a:gd name="connsiteX17" fmla="*/ 44648 w 129835"/>
                <a:gd name="connsiteY17" fmla="*/ 41318 h 72453"/>
                <a:gd name="connsiteX18" fmla="*/ 51280 w 129835"/>
                <a:gd name="connsiteY18" fmla="*/ 44646 h 72453"/>
                <a:gd name="connsiteX19" fmla="*/ 54631 w 129835"/>
                <a:gd name="connsiteY19" fmla="*/ 46541 h 72453"/>
                <a:gd name="connsiteX20" fmla="*/ 61468 w 129835"/>
                <a:gd name="connsiteY20" fmla="*/ 50885 h 72453"/>
                <a:gd name="connsiteX21" fmla="*/ 76091 w 129835"/>
                <a:gd name="connsiteY21" fmla="*/ 60693 h 72453"/>
                <a:gd name="connsiteX22" fmla="*/ 89652 w 129835"/>
                <a:gd name="connsiteY22" fmla="*/ 69987 h 72453"/>
                <a:gd name="connsiteX23" fmla="*/ 82215 w 129835"/>
                <a:gd name="connsiteY23" fmla="*/ 59155 h 72453"/>
                <a:gd name="connsiteX24" fmla="*/ 78683 w 129835"/>
                <a:gd name="connsiteY24" fmla="*/ 53962 h 72453"/>
                <a:gd name="connsiteX25" fmla="*/ 76030 w 129835"/>
                <a:gd name="connsiteY25" fmla="*/ 49876 h 72453"/>
                <a:gd name="connsiteX26" fmla="*/ 73354 w 129835"/>
                <a:gd name="connsiteY26" fmla="*/ 45768 h 72453"/>
                <a:gd name="connsiteX27" fmla="*/ 71179 w 129835"/>
                <a:gd name="connsiteY27" fmla="*/ 42076 h 72453"/>
                <a:gd name="connsiteX28" fmla="*/ 69473 w 129835"/>
                <a:gd name="connsiteY28" fmla="*/ 36975 h 72453"/>
                <a:gd name="connsiteX29" fmla="*/ 68730 w 129835"/>
                <a:gd name="connsiteY29" fmla="*/ 33723 h 72453"/>
                <a:gd name="connsiteX30" fmla="*/ 68457 w 129835"/>
                <a:gd name="connsiteY30" fmla="*/ 31221 h 72453"/>
                <a:gd name="connsiteX31" fmla="*/ 68563 w 129835"/>
                <a:gd name="connsiteY31" fmla="*/ 26188 h 72453"/>
                <a:gd name="connsiteX32" fmla="*/ 76083 w 129835"/>
                <a:gd name="connsiteY32" fmla="*/ 11134 h 72453"/>
                <a:gd name="connsiteX33" fmla="*/ 91039 w 129835"/>
                <a:gd name="connsiteY33" fmla="*/ 7063 h 72453"/>
                <a:gd name="connsiteX34" fmla="*/ 115758 w 129835"/>
                <a:gd name="connsiteY34" fmla="*/ 23065 h 72453"/>
                <a:gd name="connsiteX35" fmla="*/ 124877 w 129835"/>
                <a:gd name="connsiteY35" fmla="*/ 42107 h 72453"/>
                <a:gd name="connsiteX36" fmla="*/ 126537 w 129835"/>
                <a:gd name="connsiteY36" fmla="*/ 50180 h 7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9835" h="72453">
                  <a:moveTo>
                    <a:pt x="126537" y="50180"/>
                  </a:moveTo>
                  <a:cubicBezTo>
                    <a:pt x="127068" y="50324"/>
                    <a:pt x="128614" y="47451"/>
                    <a:pt x="128743" y="41720"/>
                  </a:cubicBezTo>
                  <a:cubicBezTo>
                    <a:pt x="128774" y="36080"/>
                    <a:pt x="127030" y="27696"/>
                    <a:pt x="121565" y="19040"/>
                  </a:cubicBezTo>
                  <a:cubicBezTo>
                    <a:pt x="116236" y="10588"/>
                    <a:pt x="106973" y="885"/>
                    <a:pt x="92434" y="-2033"/>
                  </a:cubicBezTo>
                  <a:cubicBezTo>
                    <a:pt x="85043" y="-3375"/>
                    <a:pt x="76788" y="-1609"/>
                    <a:pt x="70042" y="3424"/>
                  </a:cubicBezTo>
                  <a:cubicBezTo>
                    <a:pt x="63287" y="8518"/>
                    <a:pt x="59399" y="16902"/>
                    <a:pt x="58626" y="25150"/>
                  </a:cubicBezTo>
                  <a:cubicBezTo>
                    <a:pt x="58353" y="27416"/>
                    <a:pt x="58353" y="29652"/>
                    <a:pt x="58497" y="31866"/>
                  </a:cubicBezTo>
                  <a:cubicBezTo>
                    <a:pt x="58489" y="32988"/>
                    <a:pt x="58732" y="34064"/>
                    <a:pt x="58868" y="35155"/>
                  </a:cubicBezTo>
                  <a:cubicBezTo>
                    <a:pt x="59012" y="36050"/>
                    <a:pt x="59270" y="37839"/>
                    <a:pt x="59270" y="37627"/>
                  </a:cubicBezTo>
                  <a:cubicBezTo>
                    <a:pt x="59596" y="38786"/>
                    <a:pt x="59467" y="38180"/>
                    <a:pt x="59634" y="38521"/>
                  </a:cubicBezTo>
                  <a:cubicBezTo>
                    <a:pt x="59975" y="38923"/>
                    <a:pt x="59785" y="38786"/>
                    <a:pt x="59459" y="38749"/>
                  </a:cubicBezTo>
                  <a:cubicBezTo>
                    <a:pt x="59293" y="38680"/>
                    <a:pt x="59422" y="38786"/>
                    <a:pt x="58952" y="38551"/>
                  </a:cubicBezTo>
                  <a:cubicBezTo>
                    <a:pt x="57716" y="37915"/>
                    <a:pt x="56541" y="37202"/>
                    <a:pt x="55275" y="36694"/>
                  </a:cubicBezTo>
                  <a:cubicBezTo>
                    <a:pt x="52789" y="35610"/>
                    <a:pt x="50363" y="34557"/>
                    <a:pt x="48006" y="33526"/>
                  </a:cubicBezTo>
                  <a:cubicBezTo>
                    <a:pt x="38454" y="30092"/>
                    <a:pt x="29676" y="27227"/>
                    <a:pt x="22346" y="25991"/>
                  </a:cubicBezTo>
                  <a:cubicBezTo>
                    <a:pt x="7769" y="23345"/>
                    <a:pt x="-508" y="21231"/>
                    <a:pt x="-1069" y="22383"/>
                  </a:cubicBezTo>
                  <a:cubicBezTo>
                    <a:pt x="-1585" y="23391"/>
                    <a:pt x="6617" y="27787"/>
                    <a:pt x="20739" y="32078"/>
                  </a:cubicBezTo>
                  <a:cubicBezTo>
                    <a:pt x="27804" y="34132"/>
                    <a:pt x="35665" y="37505"/>
                    <a:pt x="44648" y="41318"/>
                  </a:cubicBezTo>
                  <a:cubicBezTo>
                    <a:pt x="46800" y="42395"/>
                    <a:pt x="49014" y="43509"/>
                    <a:pt x="51280" y="44646"/>
                  </a:cubicBezTo>
                  <a:cubicBezTo>
                    <a:pt x="52440" y="45169"/>
                    <a:pt x="53509" y="45897"/>
                    <a:pt x="54631" y="46541"/>
                  </a:cubicBezTo>
                  <a:cubicBezTo>
                    <a:pt x="56882" y="47966"/>
                    <a:pt x="59164" y="49422"/>
                    <a:pt x="61468" y="50885"/>
                  </a:cubicBezTo>
                  <a:cubicBezTo>
                    <a:pt x="66289" y="53833"/>
                    <a:pt x="71095" y="57260"/>
                    <a:pt x="76091" y="60693"/>
                  </a:cubicBezTo>
                  <a:cubicBezTo>
                    <a:pt x="80533" y="63741"/>
                    <a:pt x="85058" y="66834"/>
                    <a:pt x="89652" y="69987"/>
                  </a:cubicBezTo>
                  <a:cubicBezTo>
                    <a:pt x="87188" y="66394"/>
                    <a:pt x="84709" y="62786"/>
                    <a:pt x="82215" y="59155"/>
                  </a:cubicBezTo>
                  <a:lnTo>
                    <a:pt x="78683" y="53962"/>
                  </a:lnTo>
                  <a:lnTo>
                    <a:pt x="76030" y="49876"/>
                  </a:lnTo>
                  <a:lnTo>
                    <a:pt x="73354" y="45768"/>
                  </a:lnTo>
                  <a:cubicBezTo>
                    <a:pt x="72619" y="44525"/>
                    <a:pt x="71171" y="42667"/>
                    <a:pt x="71179" y="42076"/>
                  </a:cubicBezTo>
                  <a:lnTo>
                    <a:pt x="69473" y="36975"/>
                  </a:lnTo>
                  <a:cubicBezTo>
                    <a:pt x="68677" y="34852"/>
                    <a:pt x="68942" y="34739"/>
                    <a:pt x="68730" y="33723"/>
                  </a:cubicBezTo>
                  <a:cubicBezTo>
                    <a:pt x="68632" y="32889"/>
                    <a:pt x="68427" y="32063"/>
                    <a:pt x="68457" y="31221"/>
                  </a:cubicBezTo>
                  <a:cubicBezTo>
                    <a:pt x="68359" y="29546"/>
                    <a:pt x="68351" y="27863"/>
                    <a:pt x="68563" y="26188"/>
                  </a:cubicBezTo>
                  <a:cubicBezTo>
                    <a:pt x="69155" y="20025"/>
                    <a:pt x="71868" y="14416"/>
                    <a:pt x="76083" y="11134"/>
                  </a:cubicBezTo>
                  <a:cubicBezTo>
                    <a:pt x="80260" y="7874"/>
                    <a:pt x="85983" y="6297"/>
                    <a:pt x="91039" y="7063"/>
                  </a:cubicBezTo>
                  <a:cubicBezTo>
                    <a:pt x="101750" y="8670"/>
                    <a:pt x="110482" y="16068"/>
                    <a:pt x="115758" y="23065"/>
                  </a:cubicBezTo>
                  <a:cubicBezTo>
                    <a:pt x="121239" y="30152"/>
                    <a:pt x="123778" y="37187"/>
                    <a:pt x="124877" y="42107"/>
                  </a:cubicBezTo>
                  <a:cubicBezTo>
                    <a:pt x="125893" y="47056"/>
                    <a:pt x="125734" y="50036"/>
                    <a:pt x="126537" y="50180"/>
                  </a:cubicBezTo>
                </a:path>
              </a:pathLst>
            </a:custGeom>
            <a:solidFill>
              <a:srgbClr val="953F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854DE4E-FD5F-76A6-B753-35B4E01ADA97}"/>
                </a:ext>
              </a:extLst>
            </p:cNvPr>
            <p:cNvSpPr/>
            <p:nvPr/>
          </p:nvSpPr>
          <p:spPr>
            <a:xfrm flipV="1">
              <a:off x="1886762" y="1709320"/>
              <a:ext cx="141552" cy="192161"/>
            </a:xfrm>
            <a:custGeom>
              <a:avLst/>
              <a:gdLst>
                <a:gd name="connsiteX0" fmla="*/ -1656 w 141552"/>
                <a:gd name="connsiteY0" fmla="*/ 4939 h 192161"/>
                <a:gd name="connsiteX1" fmla="*/ 6689 w 141552"/>
                <a:gd name="connsiteY1" fmla="*/ 3567 h 192161"/>
                <a:gd name="connsiteX2" fmla="*/ 11056 w 141552"/>
                <a:gd name="connsiteY2" fmla="*/ 2801 h 192161"/>
                <a:gd name="connsiteX3" fmla="*/ 16347 w 141552"/>
                <a:gd name="connsiteY3" fmla="*/ 2453 h 192161"/>
                <a:gd name="connsiteX4" fmla="*/ 22525 w 141552"/>
                <a:gd name="connsiteY4" fmla="*/ 2475 h 192161"/>
                <a:gd name="connsiteX5" fmla="*/ 24200 w 141552"/>
                <a:gd name="connsiteY5" fmla="*/ 2498 h 192161"/>
                <a:gd name="connsiteX6" fmla="*/ 25587 w 141552"/>
                <a:gd name="connsiteY6" fmla="*/ 2688 h 192161"/>
                <a:gd name="connsiteX7" fmla="*/ 29150 w 141552"/>
                <a:gd name="connsiteY7" fmla="*/ 3370 h 192161"/>
                <a:gd name="connsiteX8" fmla="*/ 60290 w 141552"/>
                <a:gd name="connsiteY8" fmla="*/ 16173 h 192161"/>
                <a:gd name="connsiteX9" fmla="*/ 69424 w 141552"/>
                <a:gd name="connsiteY9" fmla="*/ 32675 h 192161"/>
                <a:gd name="connsiteX10" fmla="*/ 69181 w 141552"/>
                <a:gd name="connsiteY10" fmla="*/ 42226 h 192161"/>
                <a:gd name="connsiteX11" fmla="*/ 67127 w 141552"/>
                <a:gd name="connsiteY11" fmla="*/ 46145 h 192161"/>
                <a:gd name="connsiteX12" fmla="*/ 66831 w 141552"/>
                <a:gd name="connsiteY12" fmla="*/ 46600 h 192161"/>
                <a:gd name="connsiteX13" fmla="*/ 66202 w 141552"/>
                <a:gd name="connsiteY13" fmla="*/ 47032 h 192161"/>
                <a:gd name="connsiteX14" fmla="*/ 65907 w 141552"/>
                <a:gd name="connsiteY14" fmla="*/ 47146 h 192161"/>
                <a:gd name="connsiteX15" fmla="*/ 65308 w 141552"/>
                <a:gd name="connsiteY15" fmla="*/ 47366 h 192161"/>
                <a:gd name="connsiteX16" fmla="*/ 64118 w 141552"/>
                <a:gd name="connsiteY16" fmla="*/ 47813 h 192161"/>
                <a:gd name="connsiteX17" fmla="*/ 59319 w 141552"/>
                <a:gd name="connsiteY17" fmla="*/ 49617 h 192161"/>
                <a:gd name="connsiteX18" fmla="*/ 56901 w 141552"/>
                <a:gd name="connsiteY18" fmla="*/ 50519 h 192161"/>
                <a:gd name="connsiteX19" fmla="*/ 52550 w 141552"/>
                <a:gd name="connsiteY19" fmla="*/ 51649 h 192161"/>
                <a:gd name="connsiteX20" fmla="*/ 43022 w 141552"/>
                <a:gd name="connsiteY20" fmla="*/ 54014 h 192161"/>
                <a:gd name="connsiteX21" fmla="*/ 46797 w 141552"/>
                <a:gd name="connsiteY21" fmla="*/ 55052 h 192161"/>
                <a:gd name="connsiteX22" fmla="*/ 47744 w 141552"/>
                <a:gd name="connsiteY22" fmla="*/ 55348 h 192161"/>
                <a:gd name="connsiteX23" fmla="*/ 49018 w 141552"/>
                <a:gd name="connsiteY23" fmla="*/ 55773 h 192161"/>
                <a:gd name="connsiteX24" fmla="*/ 55681 w 141552"/>
                <a:gd name="connsiteY24" fmla="*/ 57561 h 192161"/>
                <a:gd name="connsiteX25" fmla="*/ 71122 w 141552"/>
                <a:gd name="connsiteY25" fmla="*/ 61632 h 192161"/>
                <a:gd name="connsiteX26" fmla="*/ 87488 w 141552"/>
                <a:gd name="connsiteY26" fmla="*/ 66415 h 192161"/>
                <a:gd name="connsiteX27" fmla="*/ 115861 w 141552"/>
                <a:gd name="connsiteY27" fmla="*/ 82857 h 192161"/>
                <a:gd name="connsiteX28" fmla="*/ 129937 w 141552"/>
                <a:gd name="connsiteY28" fmla="*/ 112579 h 192161"/>
                <a:gd name="connsiteX29" fmla="*/ 122645 w 141552"/>
                <a:gd name="connsiteY29" fmla="*/ 142771 h 192161"/>
                <a:gd name="connsiteX30" fmla="*/ 83106 w 141552"/>
                <a:gd name="connsiteY30" fmla="*/ 179847 h 192161"/>
                <a:gd name="connsiteX31" fmla="*/ 46425 w 141552"/>
                <a:gd name="connsiteY31" fmla="*/ 181416 h 192161"/>
                <a:gd name="connsiteX32" fmla="*/ 32455 w 141552"/>
                <a:gd name="connsiteY32" fmla="*/ 178012 h 192161"/>
                <a:gd name="connsiteX33" fmla="*/ 45258 w 141552"/>
                <a:gd name="connsiteY33" fmla="*/ 185123 h 192161"/>
                <a:gd name="connsiteX34" fmla="*/ 85532 w 141552"/>
                <a:gd name="connsiteY34" fmla="*/ 186487 h 192161"/>
                <a:gd name="connsiteX35" fmla="*/ 130718 w 141552"/>
                <a:gd name="connsiteY35" fmla="*/ 147214 h 192161"/>
                <a:gd name="connsiteX36" fmla="*/ 134637 w 141552"/>
                <a:gd name="connsiteY36" fmla="*/ 139368 h 192161"/>
                <a:gd name="connsiteX37" fmla="*/ 137836 w 141552"/>
                <a:gd name="connsiteY37" fmla="*/ 130848 h 192161"/>
                <a:gd name="connsiteX38" fmla="*/ 139663 w 141552"/>
                <a:gd name="connsiteY38" fmla="*/ 121471 h 192161"/>
                <a:gd name="connsiteX39" fmla="*/ 139693 w 141552"/>
                <a:gd name="connsiteY39" fmla="*/ 111760 h 192161"/>
                <a:gd name="connsiteX40" fmla="*/ 123108 w 141552"/>
                <a:gd name="connsiteY40" fmla="*/ 75974 h 192161"/>
                <a:gd name="connsiteX41" fmla="*/ 90573 w 141552"/>
                <a:gd name="connsiteY41" fmla="*/ 57114 h 192161"/>
                <a:gd name="connsiteX42" fmla="*/ 74336 w 141552"/>
                <a:gd name="connsiteY42" fmla="*/ 52581 h 192161"/>
                <a:gd name="connsiteX43" fmla="*/ 73783 w 141552"/>
                <a:gd name="connsiteY43" fmla="*/ 52407 h 192161"/>
                <a:gd name="connsiteX44" fmla="*/ 74351 w 141552"/>
                <a:gd name="connsiteY44" fmla="*/ 51702 h 192161"/>
                <a:gd name="connsiteX45" fmla="*/ 77762 w 141552"/>
                <a:gd name="connsiteY45" fmla="*/ 44796 h 192161"/>
                <a:gd name="connsiteX46" fmla="*/ 77868 w 141552"/>
                <a:gd name="connsiteY46" fmla="*/ 31008 h 192161"/>
                <a:gd name="connsiteX47" fmla="*/ 76170 w 141552"/>
                <a:gd name="connsiteY47" fmla="*/ 24845 h 192161"/>
                <a:gd name="connsiteX48" fmla="*/ 73297 w 141552"/>
                <a:gd name="connsiteY48" fmla="*/ 19205 h 192161"/>
                <a:gd name="connsiteX49" fmla="*/ 69583 w 141552"/>
                <a:gd name="connsiteY49" fmla="*/ 14407 h 192161"/>
                <a:gd name="connsiteX50" fmla="*/ 67665 w 141552"/>
                <a:gd name="connsiteY50" fmla="*/ 12163 h 192161"/>
                <a:gd name="connsiteX51" fmla="*/ 65429 w 141552"/>
                <a:gd name="connsiteY51" fmla="*/ 10329 h 192161"/>
                <a:gd name="connsiteX52" fmla="*/ 61040 w 141552"/>
                <a:gd name="connsiteY52" fmla="*/ 6827 h 192161"/>
                <a:gd name="connsiteX53" fmla="*/ 56174 w 141552"/>
                <a:gd name="connsiteY53" fmla="*/ 4507 h 192161"/>
                <a:gd name="connsiteX54" fmla="*/ 46827 w 141552"/>
                <a:gd name="connsiteY54" fmla="*/ 1058 h 192161"/>
                <a:gd name="connsiteX55" fmla="*/ 38064 w 141552"/>
                <a:gd name="connsiteY55" fmla="*/ -989 h 192161"/>
                <a:gd name="connsiteX56" fmla="*/ 30022 w 141552"/>
                <a:gd name="connsiteY56" fmla="*/ -2202 h 192161"/>
                <a:gd name="connsiteX57" fmla="*/ 26292 w 141552"/>
                <a:gd name="connsiteY57" fmla="*/ -2611 h 192161"/>
                <a:gd name="connsiteX58" fmla="*/ 24170 w 141552"/>
                <a:gd name="connsiteY58" fmla="*/ -2687 h 192161"/>
                <a:gd name="connsiteX59" fmla="*/ 22411 w 141552"/>
                <a:gd name="connsiteY59" fmla="*/ -2550 h 192161"/>
                <a:gd name="connsiteX60" fmla="*/ 15930 w 141552"/>
                <a:gd name="connsiteY60" fmla="*/ -1906 h 192161"/>
                <a:gd name="connsiteX61" fmla="*/ 10351 w 141552"/>
                <a:gd name="connsiteY61" fmla="*/ -837 h 192161"/>
                <a:gd name="connsiteX62" fmla="*/ 5863 w 141552"/>
                <a:gd name="connsiteY62" fmla="*/ 671 h 192161"/>
                <a:gd name="connsiteX63" fmla="*/ -1656 w 141552"/>
                <a:gd name="connsiteY63" fmla="*/ 4939 h 192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41552" h="192161">
                  <a:moveTo>
                    <a:pt x="-1656" y="4939"/>
                  </a:moveTo>
                  <a:cubicBezTo>
                    <a:pt x="-1429" y="5500"/>
                    <a:pt x="1467" y="4651"/>
                    <a:pt x="6689" y="3567"/>
                  </a:cubicBezTo>
                  <a:cubicBezTo>
                    <a:pt x="7993" y="3340"/>
                    <a:pt x="9456" y="3082"/>
                    <a:pt x="11056" y="2801"/>
                  </a:cubicBezTo>
                  <a:cubicBezTo>
                    <a:pt x="12678" y="2695"/>
                    <a:pt x="14437" y="2574"/>
                    <a:pt x="16347" y="2453"/>
                  </a:cubicBezTo>
                  <a:cubicBezTo>
                    <a:pt x="18234" y="2301"/>
                    <a:pt x="20342" y="2483"/>
                    <a:pt x="22525" y="2475"/>
                  </a:cubicBezTo>
                  <a:lnTo>
                    <a:pt x="24200" y="2498"/>
                  </a:lnTo>
                  <a:cubicBezTo>
                    <a:pt x="24753" y="2475"/>
                    <a:pt x="24882" y="2559"/>
                    <a:pt x="25587" y="2688"/>
                  </a:cubicBezTo>
                  <a:cubicBezTo>
                    <a:pt x="26747" y="2907"/>
                    <a:pt x="27929" y="3135"/>
                    <a:pt x="29150" y="3370"/>
                  </a:cubicBezTo>
                  <a:cubicBezTo>
                    <a:pt x="38648" y="5477"/>
                    <a:pt x="50958" y="8002"/>
                    <a:pt x="60290" y="16173"/>
                  </a:cubicBezTo>
                  <a:cubicBezTo>
                    <a:pt x="64770" y="20433"/>
                    <a:pt x="68651" y="25815"/>
                    <a:pt x="69424" y="32675"/>
                  </a:cubicBezTo>
                  <a:cubicBezTo>
                    <a:pt x="70235" y="35973"/>
                    <a:pt x="70152" y="39232"/>
                    <a:pt x="69181" y="42226"/>
                  </a:cubicBezTo>
                  <a:cubicBezTo>
                    <a:pt x="68658" y="43674"/>
                    <a:pt x="68022" y="45054"/>
                    <a:pt x="67127" y="46145"/>
                  </a:cubicBezTo>
                  <a:lnTo>
                    <a:pt x="66831" y="46600"/>
                  </a:lnTo>
                  <a:cubicBezTo>
                    <a:pt x="66271" y="47093"/>
                    <a:pt x="66324" y="46964"/>
                    <a:pt x="66202" y="47032"/>
                  </a:cubicBezTo>
                  <a:lnTo>
                    <a:pt x="65907" y="47146"/>
                  </a:lnTo>
                  <a:lnTo>
                    <a:pt x="65308" y="47366"/>
                  </a:lnTo>
                  <a:lnTo>
                    <a:pt x="64118" y="47813"/>
                  </a:lnTo>
                  <a:lnTo>
                    <a:pt x="59319" y="49617"/>
                  </a:lnTo>
                  <a:lnTo>
                    <a:pt x="56901" y="50519"/>
                  </a:lnTo>
                  <a:cubicBezTo>
                    <a:pt x="56075" y="50823"/>
                    <a:pt x="53960" y="51277"/>
                    <a:pt x="52550" y="51649"/>
                  </a:cubicBezTo>
                  <a:lnTo>
                    <a:pt x="43022" y="54014"/>
                  </a:lnTo>
                  <a:lnTo>
                    <a:pt x="46797" y="55052"/>
                  </a:lnTo>
                  <a:lnTo>
                    <a:pt x="47744" y="55348"/>
                  </a:lnTo>
                  <a:lnTo>
                    <a:pt x="49018" y="55773"/>
                  </a:lnTo>
                  <a:lnTo>
                    <a:pt x="55681" y="57561"/>
                  </a:lnTo>
                  <a:cubicBezTo>
                    <a:pt x="60767" y="58911"/>
                    <a:pt x="65922" y="60260"/>
                    <a:pt x="71122" y="61632"/>
                  </a:cubicBezTo>
                  <a:cubicBezTo>
                    <a:pt x="77277" y="63254"/>
                    <a:pt x="82015" y="64619"/>
                    <a:pt x="87488" y="66415"/>
                  </a:cubicBezTo>
                  <a:cubicBezTo>
                    <a:pt x="98024" y="69932"/>
                    <a:pt x="108311" y="74837"/>
                    <a:pt x="115861" y="82857"/>
                  </a:cubicBezTo>
                  <a:cubicBezTo>
                    <a:pt x="124032" y="91195"/>
                    <a:pt x="128899" y="101944"/>
                    <a:pt x="129937" y="112579"/>
                  </a:cubicBezTo>
                  <a:cubicBezTo>
                    <a:pt x="131294" y="123366"/>
                    <a:pt x="127519" y="133493"/>
                    <a:pt x="122645" y="142771"/>
                  </a:cubicBezTo>
                  <a:cubicBezTo>
                    <a:pt x="112783" y="161123"/>
                    <a:pt x="97448" y="173934"/>
                    <a:pt x="83106" y="179847"/>
                  </a:cubicBezTo>
                  <a:cubicBezTo>
                    <a:pt x="68529" y="185615"/>
                    <a:pt x="55097" y="183599"/>
                    <a:pt x="46425" y="181416"/>
                  </a:cubicBezTo>
                  <a:cubicBezTo>
                    <a:pt x="37609" y="179187"/>
                    <a:pt x="32796" y="177232"/>
                    <a:pt x="32455" y="178012"/>
                  </a:cubicBezTo>
                  <a:cubicBezTo>
                    <a:pt x="32235" y="178482"/>
                    <a:pt x="36427" y="181636"/>
                    <a:pt x="45258" y="185123"/>
                  </a:cubicBezTo>
                  <a:cubicBezTo>
                    <a:pt x="53839" y="188526"/>
                    <a:pt x="68552" y="192127"/>
                    <a:pt x="85532" y="186487"/>
                  </a:cubicBezTo>
                  <a:cubicBezTo>
                    <a:pt x="102057" y="180696"/>
                    <a:pt x="119272" y="167294"/>
                    <a:pt x="130718" y="147214"/>
                  </a:cubicBezTo>
                  <a:cubicBezTo>
                    <a:pt x="132105" y="144682"/>
                    <a:pt x="133318" y="142013"/>
                    <a:pt x="134637" y="139368"/>
                  </a:cubicBezTo>
                  <a:cubicBezTo>
                    <a:pt x="135835" y="136647"/>
                    <a:pt x="136760" y="133721"/>
                    <a:pt x="137836" y="130848"/>
                  </a:cubicBezTo>
                  <a:cubicBezTo>
                    <a:pt x="138685" y="127869"/>
                    <a:pt x="139117" y="124632"/>
                    <a:pt x="139663" y="121471"/>
                  </a:cubicBezTo>
                  <a:cubicBezTo>
                    <a:pt x="139678" y="118264"/>
                    <a:pt x="140140" y="115005"/>
                    <a:pt x="139693" y="111760"/>
                  </a:cubicBezTo>
                  <a:cubicBezTo>
                    <a:pt x="138594" y="98677"/>
                    <a:pt x="132644" y="85715"/>
                    <a:pt x="123108" y="75974"/>
                  </a:cubicBezTo>
                  <a:cubicBezTo>
                    <a:pt x="113860" y="66188"/>
                    <a:pt x="101746" y="60707"/>
                    <a:pt x="90573" y="57114"/>
                  </a:cubicBezTo>
                  <a:cubicBezTo>
                    <a:pt x="85100" y="55356"/>
                    <a:pt x="78922" y="53703"/>
                    <a:pt x="74336" y="52581"/>
                  </a:cubicBezTo>
                  <a:cubicBezTo>
                    <a:pt x="74253" y="52551"/>
                    <a:pt x="73244" y="52528"/>
                    <a:pt x="73783" y="52407"/>
                  </a:cubicBezTo>
                  <a:cubicBezTo>
                    <a:pt x="74002" y="52179"/>
                    <a:pt x="73707" y="52604"/>
                    <a:pt x="74351" y="51702"/>
                  </a:cubicBezTo>
                  <a:cubicBezTo>
                    <a:pt x="75996" y="49541"/>
                    <a:pt x="77019" y="47169"/>
                    <a:pt x="77762" y="44796"/>
                  </a:cubicBezTo>
                  <a:cubicBezTo>
                    <a:pt x="79165" y="40074"/>
                    <a:pt x="78983" y="35131"/>
                    <a:pt x="77868" y="31008"/>
                  </a:cubicBezTo>
                  <a:cubicBezTo>
                    <a:pt x="77300" y="28923"/>
                    <a:pt x="76966" y="26801"/>
                    <a:pt x="76170" y="24845"/>
                  </a:cubicBezTo>
                  <a:cubicBezTo>
                    <a:pt x="75200" y="22935"/>
                    <a:pt x="74245" y="21055"/>
                    <a:pt x="73297" y="19205"/>
                  </a:cubicBezTo>
                  <a:cubicBezTo>
                    <a:pt x="72312" y="17386"/>
                    <a:pt x="70804" y="15983"/>
                    <a:pt x="69583" y="14407"/>
                  </a:cubicBezTo>
                  <a:lnTo>
                    <a:pt x="67665" y="12163"/>
                  </a:lnTo>
                  <a:lnTo>
                    <a:pt x="65429" y="10329"/>
                  </a:lnTo>
                  <a:cubicBezTo>
                    <a:pt x="63943" y="9146"/>
                    <a:pt x="62480" y="7979"/>
                    <a:pt x="61040" y="6827"/>
                  </a:cubicBezTo>
                  <a:cubicBezTo>
                    <a:pt x="59388" y="6038"/>
                    <a:pt x="57765" y="5265"/>
                    <a:pt x="56174" y="4507"/>
                  </a:cubicBezTo>
                  <a:cubicBezTo>
                    <a:pt x="53005" y="2832"/>
                    <a:pt x="49867" y="1884"/>
                    <a:pt x="46827" y="1058"/>
                  </a:cubicBezTo>
                  <a:cubicBezTo>
                    <a:pt x="43818" y="65"/>
                    <a:pt x="40884" y="-541"/>
                    <a:pt x="38064" y="-989"/>
                  </a:cubicBezTo>
                  <a:cubicBezTo>
                    <a:pt x="35260" y="-1550"/>
                    <a:pt x="32576" y="-1989"/>
                    <a:pt x="30022" y="-2202"/>
                  </a:cubicBezTo>
                  <a:cubicBezTo>
                    <a:pt x="28741" y="-2338"/>
                    <a:pt x="27497" y="-2482"/>
                    <a:pt x="26292" y="-2611"/>
                  </a:cubicBezTo>
                  <a:cubicBezTo>
                    <a:pt x="25815" y="-2664"/>
                    <a:pt x="24784" y="-2800"/>
                    <a:pt x="24170" y="-2687"/>
                  </a:cubicBezTo>
                  <a:lnTo>
                    <a:pt x="22411" y="-2550"/>
                  </a:lnTo>
                  <a:cubicBezTo>
                    <a:pt x="20099" y="-2331"/>
                    <a:pt x="17954" y="-2293"/>
                    <a:pt x="15930" y="-1906"/>
                  </a:cubicBezTo>
                  <a:cubicBezTo>
                    <a:pt x="13921" y="-1527"/>
                    <a:pt x="12064" y="-1163"/>
                    <a:pt x="10351" y="-837"/>
                  </a:cubicBezTo>
                  <a:cubicBezTo>
                    <a:pt x="8706" y="-284"/>
                    <a:pt x="7205" y="224"/>
                    <a:pt x="5863" y="671"/>
                  </a:cubicBezTo>
                  <a:cubicBezTo>
                    <a:pt x="625" y="2756"/>
                    <a:pt x="-1831" y="4537"/>
                    <a:pt x="-1656" y="4939"/>
                  </a:cubicBezTo>
                </a:path>
              </a:pathLst>
            </a:custGeom>
            <a:solidFill>
              <a:srgbClr val="953F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DC45CCB-1849-A306-2DAF-2060534DC7A8}"/>
                </a:ext>
              </a:extLst>
            </p:cNvPr>
            <p:cNvSpPr/>
            <p:nvPr/>
          </p:nvSpPr>
          <p:spPr>
            <a:xfrm flipV="1">
              <a:off x="1322710" y="2984119"/>
              <a:ext cx="104186" cy="111313"/>
            </a:xfrm>
            <a:custGeom>
              <a:avLst/>
              <a:gdLst>
                <a:gd name="connsiteX0" fmla="*/ 103188 w 104186"/>
                <a:gd name="connsiteY0" fmla="*/ 510 h 111313"/>
                <a:gd name="connsiteX1" fmla="*/ 96714 w 104186"/>
                <a:gd name="connsiteY1" fmla="*/ -885 h 111313"/>
                <a:gd name="connsiteX2" fmla="*/ 79469 w 104186"/>
                <a:gd name="connsiteY2" fmla="*/ 3428 h 111313"/>
                <a:gd name="connsiteX3" fmla="*/ 35367 w 104186"/>
                <a:gd name="connsiteY3" fmla="*/ 39654 h 111313"/>
                <a:gd name="connsiteX4" fmla="*/ 17463 w 104186"/>
                <a:gd name="connsiteY4" fmla="*/ 62835 h 111313"/>
                <a:gd name="connsiteX5" fmla="*/ 10845 w 104186"/>
                <a:gd name="connsiteY5" fmla="*/ 74228 h 111313"/>
                <a:gd name="connsiteX6" fmla="*/ 6251 w 104186"/>
                <a:gd name="connsiteY6" fmla="*/ 85053 h 111313"/>
                <a:gd name="connsiteX7" fmla="*/ 6380 w 104186"/>
                <a:gd name="connsiteY7" fmla="*/ 84772 h 111313"/>
                <a:gd name="connsiteX8" fmla="*/ -404 w 104186"/>
                <a:gd name="connsiteY8" fmla="*/ 102957 h 111313"/>
                <a:gd name="connsiteX9" fmla="*/ -412 w 104186"/>
                <a:gd name="connsiteY9" fmla="*/ 110424 h 111313"/>
                <a:gd name="connsiteX10" fmla="*/ 3469 w 104186"/>
                <a:gd name="connsiteY10" fmla="*/ 104382 h 111313"/>
                <a:gd name="connsiteX11" fmla="*/ 13021 w 104186"/>
                <a:gd name="connsiteY11" fmla="*/ 88085 h 111313"/>
                <a:gd name="connsiteX12" fmla="*/ 13149 w 104186"/>
                <a:gd name="connsiteY12" fmla="*/ 87804 h 111313"/>
                <a:gd name="connsiteX13" fmla="*/ 18296 w 104186"/>
                <a:gd name="connsiteY13" fmla="*/ 78306 h 111313"/>
                <a:gd name="connsiteX14" fmla="*/ 25141 w 104186"/>
                <a:gd name="connsiteY14" fmla="*/ 68095 h 111313"/>
                <a:gd name="connsiteX15" fmla="*/ 42970 w 104186"/>
                <a:gd name="connsiteY15" fmla="*/ 46135 h 111313"/>
                <a:gd name="connsiteX16" fmla="*/ 82744 w 104186"/>
                <a:gd name="connsiteY16" fmla="*/ 9689 h 111313"/>
                <a:gd name="connsiteX17" fmla="*/ 103188 w 104186"/>
                <a:gd name="connsiteY17" fmla="*/ 510 h 1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4186" h="111313">
                  <a:moveTo>
                    <a:pt x="103188" y="510"/>
                  </a:moveTo>
                  <a:cubicBezTo>
                    <a:pt x="103196" y="-135"/>
                    <a:pt x="100960" y="-764"/>
                    <a:pt x="96714" y="-885"/>
                  </a:cubicBezTo>
                  <a:cubicBezTo>
                    <a:pt x="92515" y="-787"/>
                    <a:pt x="86330" y="305"/>
                    <a:pt x="79469" y="3428"/>
                  </a:cubicBezTo>
                  <a:cubicBezTo>
                    <a:pt x="65787" y="9523"/>
                    <a:pt x="49641" y="22689"/>
                    <a:pt x="35367" y="39654"/>
                  </a:cubicBezTo>
                  <a:cubicBezTo>
                    <a:pt x="29007" y="47576"/>
                    <a:pt x="22405" y="54989"/>
                    <a:pt x="17463" y="62835"/>
                  </a:cubicBezTo>
                  <a:cubicBezTo>
                    <a:pt x="14809" y="66579"/>
                    <a:pt x="12914" y="70642"/>
                    <a:pt x="10845" y="74228"/>
                  </a:cubicBezTo>
                  <a:cubicBezTo>
                    <a:pt x="9048" y="78003"/>
                    <a:pt x="7638" y="81710"/>
                    <a:pt x="6251" y="85053"/>
                  </a:cubicBezTo>
                  <a:lnTo>
                    <a:pt x="6380" y="84772"/>
                  </a:lnTo>
                  <a:cubicBezTo>
                    <a:pt x="3143" y="92011"/>
                    <a:pt x="649" y="98371"/>
                    <a:pt x="-404" y="102957"/>
                  </a:cubicBezTo>
                  <a:cubicBezTo>
                    <a:pt x="-1299" y="107672"/>
                    <a:pt x="-1086" y="110340"/>
                    <a:pt x="-412" y="110424"/>
                  </a:cubicBezTo>
                  <a:cubicBezTo>
                    <a:pt x="369" y="110545"/>
                    <a:pt x="1544" y="108241"/>
                    <a:pt x="3469" y="104382"/>
                  </a:cubicBezTo>
                  <a:cubicBezTo>
                    <a:pt x="5615" y="100501"/>
                    <a:pt x="8859" y="95119"/>
                    <a:pt x="13021" y="88085"/>
                  </a:cubicBezTo>
                  <a:lnTo>
                    <a:pt x="13149" y="87804"/>
                  </a:lnTo>
                  <a:cubicBezTo>
                    <a:pt x="14741" y="84863"/>
                    <a:pt x="16462" y="81687"/>
                    <a:pt x="18296" y="78306"/>
                  </a:cubicBezTo>
                  <a:cubicBezTo>
                    <a:pt x="20525" y="75107"/>
                    <a:pt x="22450" y="71507"/>
                    <a:pt x="25141" y="68095"/>
                  </a:cubicBezTo>
                  <a:cubicBezTo>
                    <a:pt x="30069" y="61053"/>
                    <a:pt x="36610" y="54057"/>
                    <a:pt x="42970" y="46135"/>
                  </a:cubicBezTo>
                  <a:cubicBezTo>
                    <a:pt x="56766" y="29762"/>
                    <a:pt x="71017" y="16838"/>
                    <a:pt x="82744" y="9689"/>
                  </a:cubicBezTo>
                  <a:cubicBezTo>
                    <a:pt x="94327" y="2435"/>
                    <a:pt x="103196" y="2124"/>
                    <a:pt x="103188" y="510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87C32E9-6024-56AC-D2DA-369AAB894BD8}"/>
                </a:ext>
              </a:extLst>
            </p:cNvPr>
            <p:cNvSpPr/>
            <p:nvPr/>
          </p:nvSpPr>
          <p:spPr>
            <a:xfrm flipV="1">
              <a:off x="1656445" y="3058585"/>
              <a:ext cx="61708" cy="56798"/>
            </a:xfrm>
            <a:custGeom>
              <a:avLst/>
              <a:gdLst>
                <a:gd name="connsiteX0" fmla="*/ 58420 w 61708"/>
                <a:gd name="connsiteY0" fmla="*/ 4112 h 56798"/>
                <a:gd name="connsiteX1" fmla="*/ 60103 w 61708"/>
                <a:gd name="connsiteY1" fmla="*/ 1580 h 56798"/>
                <a:gd name="connsiteX2" fmla="*/ 60353 w 61708"/>
                <a:gd name="connsiteY2" fmla="*/ 815 h 56798"/>
                <a:gd name="connsiteX3" fmla="*/ 58738 w 61708"/>
                <a:gd name="connsiteY3" fmla="*/ -72 h 56798"/>
                <a:gd name="connsiteX4" fmla="*/ 42334 w 61708"/>
                <a:gd name="connsiteY4" fmla="*/ 5007 h 56798"/>
                <a:gd name="connsiteX5" fmla="*/ 38021 w 61708"/>
                <a:gd name="connsiteY5" fmla="*/ 9184 h 56798"/>
                <a:gd name="connsiteX6" fmla="*/ 37468 w 61708"/>
                <a:gd name="connsiteY6" fmla="*/ 9775 h 56798"/>
                <a:gd name="connsiteX7" fmla="*/ 36573 w 61708"/>
                <a:gd name="connsiteY7" fmla="*/ 10449 h 56798"/>
                <a:gd name="connsiteX8" fmla="*/ 34193 w 61708"/>
                <a:gd name="connsiteY8" fmla="*/ 12360 h 56798"/>
                <a:gd name="connsiteX9" fmla="*/ 24119 w 61708"/>
                <a:gd name="connsiteY9" fmla="*/ 20850 h 56798"/>
                <a:gd name="connsiteX10" fmla="*/ 11778 w 61708"/>
                <a:gd name="connsiteY10" fmla="*/ 32417 h 56798"/>
                <a:gd name="connsiteX11" fmla="*/ 3334 w 61708"/>
                <a:gd name="connsiteY11" fmla="*/ 43575 h 56798"/>
                <a:gd name="connsiteX12" fmla="*/ -972 w 61708"/>
                <a:gd name="connsiteY12" fmla="*/ 55908 h 56798"/>
                <a:gd name="connsiteX13" fmla="*/ 30464 w 61708"/>
                <a:gd name="connsiteY13" fmla="*/ 28574 h 56798"/>
                <a:gd name="connsiteX14" fmla="*/ 40151 w 61708"/>
                <a:gd name="connsiteY14" fmla="*/ 19758 h 56798"/>
                <a:gd name="connsiteX15" fmla="*/ 42357 w 61708"/>
                <a:gd name="connsiteY15" fmla="*/ 17658 h 56798"/>
                <a:gd name="connsiteX16" fmla="*/ 43691 w 61708"/>
                <a:gd name="connsiteY16" fmla="*/ 16385 h 56798"/>
                <a:gd name="connsiteX17" fmla="*/ 44995 w 61708"/>
                <a:gd name="connsiteY17" fmla="*/ 14747 h 56798"/>
                <a:gd name="connsiteX18" fmla="*/ 48020 w 61708"/>
                <a:gd name="connsiteY18" fmla="*/ 10821 h 56798"/>
                <a:gd name="connsiteX19" fmla="*/ 58086 w 61708"/>
                <a:gd name="connsiteY19" fmla="*/ 3241 h 56798"/>
                <a:gd name="connsiteX20" fmla="*/ 56722 w 61708"/>
                <a:gd name="connsiteY20" fmla="*/ 1580 h 56798"/>
                <a:gd name="connsiteX21" fmla="*/ 58420 w 61708"/>
                <a:gd name="connsiteY21" fmla="*/ 4112 h 5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708" h="56798">
                  <a:moveTo>
                    <a:pt x="58420" y="4112"/>
                  </a:moveTo>
                  <a:cubicBezTo>
                    <a:pt x="59011" y="4112"/>
                    <a:pt x="59580" y="3241"/>
                    <a:pt x="60103" y="1580"/>
                  </a:cubicBezTo>
                  <a:lnTo>
                    <a:pt x="60353" y="815"/>
                  </a:lnTo>
                  <a:lnTo>
                    <a:pt x="58738" y="-72"/>
                  </a:lnTo>
                  <a:cubicBezTo>
                    <a:pt x="55153" y="-2050"/>
                    <a:pt x="47914" y="19"/>
                    <a:pt x="42334" y="5007"/>
                  </a:cubicBezTo>
                  <a:cubicBezTo>
                    <a:pt x="40849" y="6220"/>
                    <a:pt x="39431" y="7607"/>
                    <a:pt x="38021" y="9184"/>
                  </a:cubicBezTo>
                  <a:cubicBezTo>
                    <a:pt x="37635" y="9631"/>
                    <a:pt x="37241" y="10070"/>
                    <a:pt x="37468" y="9775"/>
                  </a:cubicBezTo>
                  <a:cubicBezTo>
                    <a:pt x="37627" y="9600"/>
                    <a:pt x="36839" y="10252"/>
                    <a:pt x="36573" y="10449"/>
                  </a:cubicBezTo>
                  <a:cubicBezTo>
                    <a:pt x="35793" y="11071"/>
                    <a:pt x="34997" y="11708"/>
                    <a:pt x="34193" y="12360"/>
                  </a:cubicBezTo>
                  <a:cubicBezTo>
                    <a:pt x="30964" y="14967"/>
                    <a:pt x="27583" y="17817"/>
                    <a:pt x="24119" y="20850"/>
                  </a:cubicBezTo>
                  <a:cubicBezTo>
                    <a:pt x="19745" y="24632"/>
                    <a:pt x="15568" y="28528"/>
                    <a:pt x="11778" y="32417"/>
                  </a:cubicBezTo>
                  <a:cubicBezTo>
                    <a:pt x="8322" y="36420"/>
                    <a:pt x="5343" y="40104"/>
                    <a:pt x="3334" y="43575"/>
                  </a:cubicBezTo>
                  <a:cubicBezTo>
                    <a:pt x="-941" y="50307"/>
                    <a:pt x="-2048" y="55363"/>
                    <a:pt x="-972" y="55908"/>
                  </a:cubicBezTo>
                  <a:cubicBezTo>
                    <a:pt x="1628" y="57159"/>
                    <a:pt x="12279" y="42620"/>
                    <a:pt x="30464" y="28574"/>
                  </a:cubicBezTo>
                  <a:cubicBezTo>
                    <a:pt x="33905" y="25565"/>
                    <a:pt x="37157" y="22601"/>
                    <a:pt x="40151" y="19758"/>
                  </a:cubicBezTo>
                  <a:cubicBezTo>
                    <a:pt x="40902" y="19045"/>
                    <a:pt x="41637" y="18340"/>
                    <a:pt x="42357" y="17658"/>
                  </a:cubicBezTo>
                  <a:lnTo>
                    <a:pt x="43691" y="16385"/>
                  </a:lnTo>
                  <a:cubicBezTo>
                    <a:pt x="44624" y="15422"/>
                    <a:pt x="44760" y="15035"/>
                    <a:pt x="44995" y="14747"/>
                  </a:cubicBezTo>
                  <a:cubicBezTo>
                    <a:pt x="45965" y="13338"/>
                    <a:pt x="46996" y="11996"/>
                    <a:pt x="48020" y="10821"/>
                  </a:cubicBezTo>
                  <a:cubicBezTo>
                    <a:pt x="52113" y="5909"/>
                    <a:pt x="55797" y="3680"/>
                    <a:pt x="58086" y="3241"/>
                  </a:cubicBezTo>
                  <a:cubicBezTo>
                    <a:pt x="57601" y="2657"/>
                    <a:pt x="57124" y="2073"/>
                    <a:pt x="56722" y="1580"/>
                  </a:cubicBezTo>
                  <a:cubicBezTo>
                    <a:pt x="57252" y="3241"/>
                    <a:pt x="57821" y="4112"/>
                    <a:pt x="58420" y="4112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93E59E5-EF41-5FCB-7866-40522F55DEBD}"/>
                </a:ext>
              </a:extLst>
            </p:cNvPr>
            <p:cNvSpPr/>
            <p:nvPr/>
          </p:nvSpPr>
          <p:spPr>
            <a:xfrm flipV="1">
              <a:off x="3414285" y="2670237"/>
              <a:ext cx="225901" cy="195394"/>
            </a:xfrm>
            <a:custGeom>
              <a:avLst/>
              <a:gdLst>
                <a:gd name="connsiteX0" fmla="*/ 61213 w 225901"/>
                <a:gd name="connsiteY0" fmla="*/ 8892 h 195394"/>
                <a:gd name="connsiteX1" fmla="*/ 96582 w 225901"/>
                <a:gd name="connsiteY1" fmla="*/ 6368 h 195394"/>
                <a:gd name="connsiteX2" fmla="*/ 210294 w 225901"/>
                <a:gd name="connsiteY2" fmla="*/ 63220 h 195394"/>
                <a:gd name="connsiteX3" fmla="*/ 196400 w 225901"/>
                <a:gd name="connsiteY3" fmla="*/ 117548 h 195394"/>
                <a:gd name="connsiteX4" fmla="*/ 22045 w 225901"/>
                <a:gd name="connsiteY4" fmla="*/ 190819 h 195394"/>
                <a:gd name="connsiteX5" fmla="*/ 61213 w 225901"/>
                <a:gd name="connsiteY5" fmla="*/ 8892 h 19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901" h="195394">
                  <a:moveTo>
                    <a:pt x="61213" y="8892"/>
                  </a:moveTo>
                  <a:cubicBezTo>
                    <a:pt x="70059" y="54"/>
                    <a:pt x="83946" y="-7527"/>
                    <a:pt x="96582" y="6368"/>
                  </a:cubicBezTo>
                  <a:cubicBezTo>
                    <a:pt x="109219" y="20263"/>
                    <a:pt x="174925" y="64486"/>
                    <a:pt x="210294" y="63220"/>
                  </a:cubicBezTo>
                  <a:cubicBezTo>
                    <a:pt x="238084" y="65744"/>
                    <a:pt x="211568" y="93549"/>
                    <a:pt x="196400" y="117548"/>
                  </a:cubicBezTo>
                  <a:cubicBezTo>
                    <a:pt x="181231" y="141547"/>
                    <a:pt x="95316" y="209770"/>
                    <a:pt x="22045" y="190819"/>
                  </a:cubicBezTo>
                  <a:cubicBezTo>
                    <a:pt x="-51226" y="170610"/>
                    <a:pt x="56157" y="11416"/>
                    <a:pt x="61213" y="8892"/>
                  </a:cubicBezTo>
                </a:path>
              </a:pathLst>
            </a:custGeom>
            <a:solidFill>
              <a:srgbClr val="F8A3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756EEC9-0C40-768C-C9BE-932EADA60F03}"/>
                </a:ext>
              </a:extLst>
            </p:cNvPr>
            <p:cNvSpPr/>
            <p:nvPr/>
          </p:nvSpPr>
          <p:spPr>
            <a:xfrm flipV="1">
              <a:off x="2725087" y="3080781"/>
              <a:ext cx="249155" cy="222532"/>
            </a:xfrm>
            <a:custGeom>
              <a:avLst/>
              <a:gdLst>
                <a:gd name="connsiteX0" fmla="*/ 169390 w 249155"/>
                <a:gd name="connsiteY0" fmla="*/ -658 h 222532"/>
                <a:gd name="connsiteX1" fmla="*/ 74636 w 249155"/>
                <a:gd name="connsiteY1" fmla="*/ 92201 h 222532"/>
                <a:gd name="connsiteX2" fmla="*/ 2624 w 249155"/>
                <a:gd name="connsiteY2" fmla="*/ 94096 h 222532"/>
                <a:gd name="connsiteX3" fmla="*/ 80322 w 249155"/>
                <a:gd name="connsiteY3" fmla="*/ 190745 h 222532"/>
                <a:gd name="connsiteX4" fmla="*/ 241403 w 249155"/>
                <a:gd name="connsiteY4" fmla="*/ 141473 h 222532"/>
                <a:gd name="connsiteX5" fmla="*/ 169390 w 249155"/>
                <a:gd name="connsiteY5" fmla="*/ -658 h 22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155" h="222532">
                  <a:moveTo>
                    <a:pt x="169390" y="-658"/>
                  </a:moveTo>
                  <a:cubicBezTo>
                    <a:pt x="142859" y="18293"/>
                    <a:pt x="97377" y="77040"/>
                    <a:pt x="74636" y="92201"/>
                  </a:cubicBezTo>
                  <a:cubicBezTo>
                    <a:pt x="51896" y="107362"/>
                    <a:pt x="23469" y="82726"/>
                    <a:pt x="2624" y="94096"/>
                  </a:cubicBezTo>
                  <a:cubicBezTo>
                    <a:pt x="-18222" y="105467"/>
                    <a:pt x="25365" y="154738"/>
                    <a:pt x="80322" y="190745"/>
                  </a:cubicBezTo>
                  <a:cubicBezTo>
                    <a:pt x="135279" y="226751"/>
                    <a:pt x="156125" y="253282"/>
                    <a:pt x="241403" y="141473"/>
                  </a:cubicBezTo>
                  <a:cubicBezTo>
                    <a:pt x="269829" y="99781"/>
                    <a:pt x="169390" y="-658"/>
                    <a:pt x="169390" y="-658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D5D737F4-6562-B7E1-1AFF-7CFDC337A1A7}"/>
                </a:ext>
              </a:extLst>
            </p:cNvPr>
            <p:cNvSpPr/>
            <p:nvPr/>
          </p:nvSpPr>
          <p:spPr>
            <a:xfrm flipV="1">
              <a:off x="3167155" y="3320470"/>
              <a:ext cx="198138" cy="289908"/>
            </a:xfrm>
            <a:custGeom>
              <a:avLst/>
              <a:gdLst>
                <a:gd name="connsiteX0" fmla="*/ 374 w 198138"/>
                <a:gd name="connsiteY0" fmla="*/ 208901 h 289908"/>
                <a:gd name="connsiteX1" fmla="*/ 3527 w 198138"/>
                <a:gd name="connsiteY1" fmla="*/ 13078 h 289908"/>
                <a:gd name="connsiteX2" fmla="*/ 96386 w 198138"/>
                <a:gd name="connsiteY2" fmla="*/ 3603 h 289908"/>
                <a:gd name="connsiteX3" fmla="*/ 194930 w 198138"/>
                <a:gd name="connsiteY3" fmla="*/ 35819 h 289908"/>
                <a:gd name="connsiteX4" fmla="*/ 151343 w 198138"/>
                <a:gd name="connsiteY4" fmla="*/ 62350 h 289908"/>
                <a:gd name="connsiteX5" fmla="*/ 145658 w 198138"/>
                <a:gd name="connsiteY5" fmla="*/ 102146 h 289908"/>
                <a:gd name="connsiteX6" fmla="*/ 159560 w 198138"/>
                <a:gd name="connsiteY6" fmla="*/ 273334 h 289908"/>
                <a:gd name="connsiteX7" fmla="*/ 374 w 198138"/>
                <a:gd name="connsiteY7" fmla="*/ 208901 h 289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138" h="289908">
                  <a:moveTo>
                    <a:pt x="374" y="208901"/>
                  </a:moveTo>
                  <a:cubicBezTo>
                    <a:pt x="-5312" y="172895"/>
                    <a:pt x="-4053" y="32029"/>
                    <a:pt x="3527" y="13078"/>
                  </a:cubicBezTo>
                  <a:cubicBezTo>
                    <a:pt x="11107" y="-5873"/>
                    <a:pt x="50904" y="-188"/>
                    <a:pt x="96386" y="3603"/>
                  </a:cubicBezTo>
                  <a:cubicBezTo>
                    <a:pt x="141868" y="7393"/>
                    <a:pt x="196825" y="22553"/>
                    <a:pt x="194930" y="35819"/>
                  </a:cubicBezTo>
                  <a:cubicBezTo>
                    <a:pt x="193034" y="49084"/>
                    <a:pt x="158923" y="60455"/>
                    <a:pt x="151343" y="62350"/>
                  </a:cubicBezTo>
                  <a:cubicBezTo>
                    <a:pt x="143763" y="64245"/>
                    <a:pt x="139972" y="85091"/>
                    <a:pt x="145658" y="102146"/>
                  </a:cubicBezTo>
                  <a:cubicBezTo>
                    <a:pt x="151343" y="119202"/>
                    <a:pt x="169035" y="225957"/>
                    <a:pt x="159560" y="273334"/>
                  </a:cubicBezTo>
                  <a:cubicBezTo>
                    <a:pt x="150084" y="320710"/>
                    <a:pt x="15534" y="254383"/>
                    <a:pt x="374" y="208901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0124A28-3110-AE87-A858-E117D3AB8D6A}"/>
                </a:ext>
              </a:extLst>
            </p:cNvPr>
            <p:cNvSpPr/>
            <p:nvPr/>
          </p:nvSpPr>
          <p:spPr>
            <a:xfrm flipV="1">
              <a:off x="2897162" y="2958411"/>
              <a:ext cx="475663" cy="466188"/>
            </a:xfrm>
            <a:custGeom>
              <a:avLst/>
              <a:gdLst>
                <a:gd name="connsiteX0" fmla="*/ 106903 w 475663"/>
                <a:gd name="connsiteY0" fmla="*/ 465530 h 466188"/>
                <a:gd name="connsiteX1" fmla="*/ 97428 w 475663"/>
                <a:gd name="connsiteY1" fmla="*/ 236226 h 466188"/>
                <a:gd name="connsiteX2" fmla="*/ 69001 w 475663"/>
                <a:gd name="connsiteY2" fmla="*/ 262758 h 466188"/>
                <a:gd name="connsiteX3" fmla="*/ -3011 w 475663"/>
                <a:gd name="connsiteY3" fmla="*/ 120627 h 466188"/>
                <a:gd name="connsiteX4" fmla="*/ 190286 w 475663"/>
                <a:gd name="connsiteY4" fmla="*/ 103571 h 466188"/>
                <a:gd name="connsiteX5" fmla="*/ 266089 w 475663"/>
                <a:gd name="connsiteY5" fmla="*/ -658 h 466188"/>
                <a:gd name="connsiteX6" fmla="*/ 436646 w 475663"/>
                <a:gd name="connsiteY6" fmla="*/ 46718 h 466188"/>
                <a:gd name="connsiteX7" fmla="*/ 368423 w 475663"/>
                <a:gd name="connsiteY7" fmla="*/ 205905 h 466188"/>
                <a:gd name="connsiteX8" fmla="*/ 472652 w 475663"/>
                <a:gd name="connsiteY8" fmla="*/ 359406 h 466188"/>
                <a:gd name="connsiteX9" fmla="*/ 106903 w 475663"/>
                <a:gd name="connsiteY9" fmla="*/ 465530 h 46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663" h="466188">
                  <a:moveTo>
                    <a:pt x="106903" y="465530"/>
                  </a:moveTo>
                  <a:cubicBezTo>
                    <a:pt x="76582" y="421944"/>
                    <a:pt x="57631" y="321505"/>
                    <a:pt x="97428" y="236226"/>
                  </a:cubicBezTo>
                  <a:cubicBezTo>
                    <a:pt x="74687" y="249492"/>
                    <a:pt x="69001" y="262758"/>
                    <a:pt x="69001" y="262758"/>
                  </a:cubicBezTo>
                  <a:cubicBezTo>
                    <a:pt x="34890" y="236226"/>
                    <a:pt x="-3011" y="186955"/>
                    <a:pt x="-3011" y="120627"/>
                  </a:cubicBezTo>
                  <a:cubicBezTo>
                    <a:pt x="69001" y="54299"/>
                    <a:pt x="165650" y="69459"/>
                    <a:pt x="190286" y="103571"/>
                  </a:cubicBezTo>
                  <a:cubicBezTo>
                    <a:pt x="241453" y="61879"/>
                    <a:pt x="267984" y="73249"/>
                    <a:pt x="266089" y="-658"/>
                  </a:cubicBezTo>
                  <a:cubicBezTo>
                    <a:pt x="319151" y="39138"/>
                    <a:pt x="410115" y="44823"/>
                    <a:pt x="436646" y="46718"/>
                  </a:cubicBezTo>
                  <a:cubicBezTo>
                    <a:pt x="442331" y="99781"/>
                    <a:pt x="425275" y="139578"/>
                    <a:pt x="368423" y="205905"/>
                  </a:cubicBezTo>
                  <a:cubicBezTo>
                    <a:pt x="455596" y="293079"/>
                    <a:pt x="472652" y="359406"/>
                    <a:pt x="472652" y="359406"/>
                  </a:cubicBezTo>
                  <a:lnTo>
                    <a:pt x="106903" y="465530"/>
                  </a:lnTo>
                </a:path>
              </a:pathLst>
            </a:custGeom>
            <a:solidFill>
              <a:srgbClr val="4E4F5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AC187F4-BAF9-42F9-24B7-1392C4F2DD41}"/>
                </a:ext>
              </a:extLst>
            </p:cNvPr>
            <p:cNvSpPr/>
            <p:nvPr/>
          </p:nvSpPr>
          <p:spPr>
            <a:xfrm flipV="1">
              <a:off x="2985158" y="2387994"/>
              <a:ext cx="581104" cy="273521"/>
            </a:xfrm>
            <a:custGeom>
              <a:avLst/>
              <a:gdLst>
                <a:gd name="connsiteX0" fmla="*/ 9271 w 581104"/>
                <a:gd name="connsiteY0" fmla="*/ 89939 h 273521"/>
                <a:gd name="connsiteX1" fmla="*/ 191198 w 581104"/>
                <a:gd name="connsiteY1" fmla="*/ -1024 h 273521"/>
                <a:gd name="connsiteX2" fmla="*/ 566422 w 581104"/>
                <a:gd name="connsiteY2" fmla="*/ 116470 h 273521"/>
                <a:gd name="connsiteX3" fmla="*/ 303007 w 581104"/>
                <a:gd name="connsiteY3" fmla="*/ 271866 h 273521"/>
                <a:gd name="connsiteX4" fmla="*/ 9271 w 581104"/>
                <a:gd name="connsiteY4" fmla="*/ 89939 h 27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104" h="273521">
                  <a:moveTo>
                    <a:pt x="9271" y="89939"/>
                  </a:moveTo>
                  <a:cubicBezTo>
                    <a:pt x="-36211" y="53933"/>
                    <a:pt x="47173" y="-8605"/>
                    <a:pt x="191198" y="-1024"/>
                  </a:cubicBezTo>
                  <a:cubicBezTo>
                    <a:pt x="335224" y="6556"/>
                    <a:pt x="488724" y="48247"/>
                    <a:pt x="566422" y="116470"/>
                  </a:cubicBezTo>
                  <a:cubicBezTo>
                    <a:pt x="644120" y="184693"/>
                    <a:pt x="303007" y="271866"/>
                    <a:pt x="303007" y="271866"/>
                  </a:cubicBezTo>
                  <a:lnTo>
                    <a:pt x="9271" y="89939"/>
                  </a:lnTo>
                </a:path>
              </a:pathLst>
            </a:custGeom>
            <a:solidFill>
              <a:srgbClr val="8F3D3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7CD7AC6-8651-14E8-4C82-06189B444F74}"/>
                </a:ext>
              </a:extLst>
            </p:cNvPr>
            <p:cNvSpPr/>
            <p:nvPr/>
          </p:nvSpPr>
          <p:spPr>
            <a:xfrm flipV="1">
              <a:off x="2975133" y="2613991"/>
              <a:ext cx="520473" cy="484091"/>
            </a:xfrm>
            <a:custGeom>
              <a:avLst/>
              <a:gdLst>
                <a:gd name="connsiteX0" fmla="*/ 399 w 520473"/>
                <a:gd name="connsiteY0" fmla="*/ 159357 h 484091"/>
                <a:gd name="connsiteX1" fmla="*/ 25664 w 520473"/>
                <a:gd name="connsiteY1" fmla="*/ 214944 h 484091"/>
                <a:gd name="connsiteX2" fmla="*/ 228748 w 520473"/>
                <a:gd name="connsiteY2" fmla="*/ 469073 h 484091"/>
                <a:gd name="connsiteX3" fmla="*/ 409409 w 520473"/>
                <a:gd name="connsiteY3" fmla="*/ 464024 h 484091"/>
                <a:gd name="connsiteX4" fmla="*/ 517117 w 520473"/>
                <a:gd name="connsiteY4" fmla="*/ 348865 h 484091"/>
                <a:gd name="connsiteX5" fmla="*/ 457741 w 520473"/>
                <a:gd name="connsiteY5" fmla="*/ 43129 h 484091"/>
                <a:gd name="connsiteX6" fmla="*/ 378155 w 520473"/>
                <a:gd name="connsiteY6" fmla="*/ -1087 h 484091"/>
                <a:gd name="connsiteX7" fmla="*/ 111572 w 520473"/>
                <a:gd name="connsiteY7" fmla="*/ 51975 h 484091"/>
                <a:gd name="connsiteX8" fmla="*/ 399 w 520473"/>
                <a:gd name="connsiteY8" fmla="*/ 159357 h 48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0473" h="484091">
                  <a:moveTo>
                    <a:pt x="399" y="159357"/>
                  </a:moveTo>
                  <a:cubicBezTo>
                    <a:pt x="-8447" y="180840"/>
                    <a:pt x="-867" y="183356"/>
                    <a:pt x="25664" y="214944"/>
                  </a:cubicBezTo>
                  <a:cubicBezTo>
                    <a:pt x="52195" y="246531"/>
                    <a:pt x="193507" y="455087"/>
                    <a:pt x="228748" y="469073"/>
                  </a:cubicBezTo>
                  <a:cubicBezTo>
                    <a:pt x="308341" y="500660"/>
                    <a:pt x="366459" y="469073"/>
                    <a:pt x="409409" y="464024"/>
                  </a:cubicBezTo>
                  <a:cubicBezTo>
                    <a:pt x="452359" y="458976"/>
                    <a:pt x="521855" y="446332"/>
                    <a:pt x="517117" y="348865"/>
                  </a:cubicBezTo>
                  <a:cubicBezTo>
                    <a:pt x="512213" y="247888"/>
                    <a:pt x="469111" y="77240"/>
                    <a:pt x="457741" y="43129"/>
                  </a:cubicBezTo>
                  <a:cubicBezTo>
                    <a:pt x="446370" y="9017"/>
                    <a:pt x="409742" y="179"/>
                    <a:pt x="378155" y="-1087"/>
                  </a:cubicBezTo>
                  <a:cubicBezTo>
                    <a:pt x="346568" y="-2353"/>
                    <a:pt x="175997" y="12815"/>
                    <a:pt x="111572" y="51975"/>
                  </a:cubicBezTo>
                  <a:cubicBezTo>
                    <a:pt x="47147" y="91135"/>
                    <a:pt x="20616" y="127770"/>
                    <a:pt x="399" y="159357"/>
                  </a:cubicBezTo>
                </a:path>
              </a:pathLst>
            </a:custGeom>
            <a:solidFill>
              <a:srgbClr val="F46C2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F5A403A-50AD-DCEB-7364-A77B63BA323C}"/>
                </a:ext>
              </a:extLst>
            </p:cNvPr>
            <p:cNvSpPr/>
            <p:nvPr/>
          </p:nvSpPr>
          <p:spPr>
            <a:xfrm flipV="1">
              <a:off x="3291248" y="2597718"/>
              <a:ext cx="210450" cy="136224"/>
            </a:xfrm>
            <a:custGeom>
              <a:avLst/>
              <a:gdLst>
                <a:gd name="connsiteX0" fmla="*/ 7520 w 210450"/>
                <a:gd name="connsiteY0" fmla="*/ 130998 h 136224"/>
                <a:gd name="connsiteX1" fmla="*/ 4996 w 210450"/>
                <a:gd name="connsiteY1" fmla="*/ 50139 h 136224"/>
                <a:gd name="connsiteX2" fmla="*/ 136385 w 210450"/>
                <a:gd name="connsiteY2" fmla="*/ 19818 h 136224"/>
                <a:gd name="connsiteX3" fmla="*/ 207140 w 210450"/>
                <a:gd name="connsiteY3" fmla="*/ 134781 h 136224"/>
                <a:gd name="connsiteX4" fmla="*/ 7520 w 210450"/>
                <a:gd name="connsiteY4" fmla="*/ 130998 h 13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450" h="136224">
                  <a:moveTo>
                    <a:pt x="7520" y="130998"/>
                  </a:moveTo>
                  <a:cubicBezTo>
                    <a:pt x="-5108" y="105725"/>
                    <a:pt x="-7640" y="77936"/>
                    <a:pt x="4996" y="50139"/>
                  </a:cubicBezTo>
                  <a:cubicBezTo>
                    <a:pt x="17633" y="22342"/>
                    <a:pt x="94353" y="-31334"/>
                    <a:pt x="136385" y="19818"/>
                  </a:cubicBezTo>
                  <a:cubicBezTo>
                    <a:pt x="165448" y="55188"/>
                    <a:pt x="207140" y="134781"/>
                    <a:pt x="207140" y="134781"/>
                  </a:cubicBezTo>
                  <a:lnTo>
                    <a:pt x="7520" y="130998"/>
                  </a:lnTo>
                </a:path>
              </a:pathLst>
            </a:custGeom>
            <a:solidFill>
              <a:srgbClr val="F9AD6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45C6229-DE68-7E98-BD1E-A1860211125D}"/>
                </a:ext>
              </a:extLst>
            </p:cNvPr>
            <p:cNvSpPr/>
            <p:nvPr/>
          </p:nvSpPr>
          <p:spPr>
            <a:xfrm flipV="1">
              <a:off x="3120376" y="2052947"/>
              <a:ext cx="613168" cy="601030"/>
            </a:xfrm>
            <a:custGeom>
              <a:avLst/>
              <a:gdLst>
                <a:gd name="connsiteX0" fmla="*/ 59605 w 613168"/>
                <a:gd name="connsiteY0" fmla="*/ 98564 h 601030"/>
                <a:gd name="connsiteX1" fmla="*/ 485359 w 613168"/>
                <a:gd name="connsiteY1" fmla="*/ 25293 h 601030"/>
                <a:gd name="connsiteX2" fmla="*/ 590225 w 613168"/>
                <a:gd name="connsiteY2" fmla="*/ 247645 h 601030"/>
                <a:gd name="connsiteX3" fmla="*/ 327439 w 613168"/>
                <a:gd name="connsiteY3" fmla="*/ 598863 h 601030"/>
                <a:gd name="connsiteX4" fmla="*/ 59605 w 613168"/>
                <a:gd name="connsiteY4" fmla="*/ 98564 h 60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168" h="601030">
                  <a:moveTo>
                    <a:pt x="59605" y="98564"/>
                  </a:moveTo>
                  <a:cubicBezTo>
                    <a:pt x="117715" y="27817"/>
                    <a:pt x="301416" y="-41831"/>
                    <a:pt x="485359" y="25293"/>
                  </a:cubicBezTo>
                  <a:cubicBezTo>
                    <a:pt x="658447" y="88459"/>
                    <a:pt x="605385" y="237541"/>
                    <a:pt x="590225" y="247645"/>
                  </a:cubicBezTo>
                  <a:cubicBezTo>
                    <a:pt x="590225" y="444733"/>
                    <a:pt x="605385" y="606443"/>
                    <a:pt x="327439" y="598863"/>
                  </a:cubicBezTo>
                  <a:cubicBezTo>
                    <a:pt x="49493" y="591283"/>
                    <a:pt x="-94525" y="331028"/>
                    <a:pt x="59605" y="98564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C570F4E-CF2C-32E1-E83F-11EE1741740F}"/>
                </a:ext>
              </a:extLst>
            </p:cNvPr>
            <p:cNvSpPr/>
            <p:nvPr/>
          </p:nvSpPr>
          <p:spPr>
            <a:xfrm flipV="1">
              <a:off x="3474100" y="2456658"/>
              <a:ext cx="134022" cy="97104"/>
            </a:xfrm>
            <a:custGeom>
              <a:avLst/>
              <a:gdLst>
                <a:gd name="connsiteX0" fmla="*/ 78595 w 134022"/>
                <a:gd name="connsiteY0" fmla="*/ 87652 h 97104"/>
                <a:gd name="connsiteX1" fmla="*/ 7150 w 134022"/>
                <a:gd name="connsiteY1" fmla="*/ 76638 h 97104"/>
                <a:gd name="connsiteX2" fmla="*/ 13290 w 134022"/>
                <a:gd name="connsiteY2" fmla="*/ 25198 h 97104"/>
                <a:gd name="connsiteX3" fmla="*/ 113585 w 134022"/>
                <a:gd name="connsiteY3" fmla="*/ 22037 h 97104"/>
                <a:gd name="connsiteX4" fmla="*/ 124554 w 134022"/>
                <a:gd name="connsiteY4" fmla="*/ 94580 h 97104"/>
                <a:gd name="connsiteX5" fmla="*/ 78595 w 134022"/>
                <a:gd name="connsiteY5" fmla="*/ 87652 h 9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022" h="97104">
                  <a:moveTo>
                    <a:pt x="78595" y="87652"/>
                  </a:moveTo>
                  <a:cubicBezTo>
                    <a:pt x="58370" y="82058"/>
                    <a:pt x="22379" y="79283"/>
                    <a:pt x="7150" y="76638"/>
                  </a:cubicBezTo>
                  <a:cubicBezTo>
                    <a:pt x="-8094" y="73992"/>
                    <a:pt x="-7692" y="59264"/>
                    <a:pt x="13290" y="25198"/>
                  </a:cubicBezTo>
                  <a:cubicBezTo>
                    <a:pt x="34273" y="-8875"/>
                    <a:pt x="89919" y="-11248"/>
                    <a:pt x="113585" y="22037"/>
                  </a:cubicBezTo>
                  <a:cubicBezTo>
                    <a:pt x="137266" y="55315"/>
                    <a:pt x="131270" y="93042"/>
                    <a:pt x="124554" y="94580"/>
                  </a:cubicBezTo>
                  <a:cubicBezTo>
                    <a:pt x="117815" y="96119"/>
                    <a:pt x="110333" y="96415"/>
                    <a:pt x="78595" y="87652"/>
                  </a:cubicBez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A30BCF6-B6AC-3138-F53B-443D79265C92}"/>
                </a:ext>
              </a:extLst>
            </p:cNvPr>
            <p:cNvSpPr/>
            <p:nvPr/>
          </p:nvSpPr>
          <p:spPr>
            <a:xfrm flipV="1">
              <a:off x="3482073" y="2500176"/>
              <a:ext cx="98369" cy="53572"/>
            </a:xfrm>
            <a:custGeom>
              <a:avLst/>
              <a:gdLst>
                <a:gd name="connsiteX0" fmla="*/ 94905 w 98369"/>
                <a:gd name="connsiteY0" fmla="*/ 10906 h 53572"/>
                <a:gd name="connsiteX1" fmla="*/ -3464 w 98369"/>
                <a:gd name="connsiteY1" fmla="*/ 40696 h 53572"/>
                <a:gd name="connsiteX2" fmla="*/ 5329 w 98369"/>
                <a:gd name="connsiteY2" fmla="*/ 25217 h 53572"/>
                <a:gd name="connsiteX3" fmla="*/ 94905 w 98369"/>
                <a:gd name="connsiteY3" fmla="*/ 10906 h 5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69" h="53572">
                  <a:moveTo>
                    <a:pt x="94905" y="10906"/>
                  </a:moveTo>
                  <a:cubicBezTo>
                    <a:pt x="62681" y="62452"/>
                    <a:pt x="19337" y="56584"/>
                    <a:pt x="-3464" y="40696"/>
                  </a:cubicBezTo>
                  <a:cubicBezTo>
                    <a:pt x="-1069" y="36042"/>
                    <a:pt x="1804" y="30933"/>
                    <a:pt x="5329" y="25217"/>
                  </a:cubicBezTo>
                  <a:cubicBezTo>
                    <a:pt x="23582" y="-4437"/>
                    <a:pt x="68056" y="-10054"/>
                    <a:pt x="94905" y="10906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1CDD0BF5-F1C1-151C-B4D6-FAED11A8B4B8}"/>
                </a:ext>
              </a:extLst>
            </p:cNvPr>
            <p:cNvSpPr/>
            <p:nvPr/>
          </p:nvSpPr>
          <p:spPr>
            <a:xfrm flipV="1">
              <a:off x="3537776" y="2402677"/>
              <a:ext cx="49349" cy="24608"/>
            </a:xfrm>
            <a:custGeom>
              <a:avLst/>
              <a:gdLst>
                <a:gd name="connsiteX0" fmla="*/ 45064 w 49349"/>
                <a:gd name="connsiteY0" fmla="*/ -1695 h 24608"/>
                <a:gd name="connsiteX1" fmla="*/ 42236 w 49349"/>
                <a:gd name="connsiteY1" fmla="*/ -126 h 24608"/>
                <a:gd name="connsiteX2" fmla="*/ 40326 w 49349"/>
                <a:gd name="connsiteY2" fmla="*/ 2103 h 24608"/>
                <a:gd name="connsiteX3" fmla="*/ 37749 w 49349"/>
                <a:gd name="connsiteY3" fmla="*/ 4809 h 24608"/>
                <a:gd name="connsiteX4" fmla="*/ 21883 w 49349"/>
                <a:gd name="connsiteY4" fmla="*/ 12670 h 24608"/>
                <a:gd name="connsiteX5" fmla="*/ 14614 w 49349"/>
                <a:gd name="connsiteY5" fmla="*/ 10615 h 24608"/>
                <a:gd name="connsiteX6" fmla="*/ 13712 w 49349"/>
                <a:gd name="connsiteY6" fmla="*/ 10206 h 24608"/>
                <a:gd name="connsiteX7" fmla="*/ 2902 w 49349"/>
                <a:gd name="connsiteY7" fmla="*/ 2262 h 24608"/>
                <a:gd name="connsiteX8" fmla="*/ -2950 w 49349"/>
                <a:gd name="connsiteY8" fmla="*/ -1695 h 24608"/>
                <a:gd name="connsiteX9" fmla="*/ -2146 w 49349"/>
                <a:gd name="connsiteY9" fmla="*/ 5438 h 24608"/>
                <a:gd name="connsiteX10" fmla="*/ 10702 w 49349"/>
                <a:gd name="connsiteY10" fmla="*/ 19257 h 24608"/>
                <a:gd name="connsiteX11" fmla="*/ 9815 w 49349"/>
                <a:gd name="connsiteY11" fmla="*/ 18848 h 24608"/>
                <a:gd name="connsiteX12" fmla="*/ 21201 w 49349"/>
                <a:gd name="connsiteY12" fmla="*/ 22630 h 24608"/>
                <a:gd name="connsiteX13" fmla="*/ 29509 w 49349"/>
                <a:gd name="connsiteY13" fmla="*/ 21705 h 24608"/>
                <a:gd name="connsiteX14" fmla="*/ 36104 w 49349"/>
                <a:gd name="connsiteY14" fmla="*/ 18021 h 24608"/>
                <a:gd name="connsiteX15" fmla="*/ 43593 w 49349"/>
                <a:gd name="connsiteY15" fmla="*/ 8796 h 24608"/>
                <a:gd name="connsiteX16" fmla="*/ 45253 w 49349"/>
                <a:gd name="connsiteY16" fmla="*/ 4725 h 24608"/>
                <a:gd name="connsiteX17" fmla="*/ 45807 w 49349"/>
                <a:gd name="connsiteY17" fmla="*/ 1436 h 24608"/>
                <a:gd name="connsiteX18" fmla="*/ 45064 w 49349"/>
                <a:gd name="connsiteY18" fmla="*/ -1695 h 2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349" h="24608">
                  <a:moveTo>
                    <a:pt x="45064" y="-1695"/>
                  </a:moveTo>
                  <a:cubicBezTo>
                    <a:pt x="44412" y="-1930"/>
                    <a:pt x="43427" y="-1324"/>
                    <a:pt x="42236" y="-126"/>
                  </a:cubicBezTo>
                  <a:cubicBezTo>
                    <a:pt x="41645" y="473"/>
                    <a:pt x="41016" y="1239"/>
                    <a:pt x="40326" y="2103"/>
                  </a:cubicBezTo>
                  <a:cubicBezTo>
                    <a:pt x="39507" y="2899"/>
                    <a:pt x="38636" y="3808"/>
                    <a:pt x="37749" y="4809"/>
                  </a:cubicBezTo>
                  <a:cubicBezTo>
                    <a:pt x="34034" y="8508"/>
                    <a:pt x="28410" y="13579"/>
                    <a:pt x="21883" y="12670"/>
                  </a:cubicBezTo>
                  <a:cubicBezTo>
                    <a:pt x="19389" y="12654"/>
                    <a:pt x="17009" y="11419"/>
                    <a:pt x="14614" y="10615"/>
                  </a:cubicBezTo>
                  <a:lnTo>
                    <a:pt x="13712" y="10206"/>
                  </a:lnTo>
                  <a:cubicBezTo>
                    <a:pt x="9270" y="9039"/>
                    <a:pt x="5662" y="5120"/>
                    <a:pt x="2902" y="2262"/>
                  </a:cubicBezTo>
                  <a:cubicBezTo>
                    <a:pt x="128" y="-641"/>
                    <a:pt x="-1995" y="-2302"/>
                    <a:pt x="-2950" y="-1695"/>
                  </a:cubicBezTo>
                  <a:cubicBezTo>
                    <a:pt x="-3882" y="-1104"/>
                    <a:pt x="-3640" y="1428"/>
                    <a:pt x="-2146" y="5438"/>
                  </a:cubicBezTo>
                  <a:cubicBezTo>
                    <a:pt x="-592" y="9183"/>
                    <a:pt x="2372" y="15785"/>
                    <a:pt x="10702" y="19257"/>
                  </a:cubicBezTo>
                  <a:lnTo>
                    <a:pt x="9815" y="18848"/>
                  </a:lnTo>
                  <a:cubicBezTo>
                    <a:pt x="13128" y="20515"/>
                    <a:pt x="16676" y="22448"/>
                    <a:pt x="21201" y="22630"/>
                  </a:cubicBezTo>
                  <a:cubicBezTo>
                    <a:pt x="24021" y="23184"/>
                    <a:pt x="26901" y="22153"/>
                    <a:pt x="29509" y="21705"/>
                  </a:cubicBezTo>
                  <a:cubicBezTo>
                    <a:pt x="31851" y="20500"/>
                    <a:pt x="34444" y="19659"/>
                    <a:pt x="36104" y="18021"/>
                  </a:cubicBezTo>
                  <a:cubicBezTo>
                    <a:pt x="39849" y="15118"/>
                    <a:pt x="42123" y="11722"/>
                    <a:pt x="43593" y="8796"/>
                  </a:cubicBezTo>
                  <a:cubicBezTo>
                    <a:pt x="44275" y="7295"/>
                    <a:pt x="44829" y="5923"/>
                    <a:pt x="45253" y="4725"/>
                  </a:cubicBezTo>
                  <a:cubicBezTo>
                    <a:pt x="45549" y="3460"/>
                    <a:pt x="45723" y="2345"/>
                    <a:pt x="45807" y="1436"/>
                  </a:cubicBezTo>
                  <a:cubicBezTo>
                    <a:pt x="45958" y="-391"/>
                    <a:pt x="45708" y="-1460"/>
                    <a:pt x="45064" y="-1695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7578DD6-2F74-34A8-AA8E-67A9ADAB499D}"/>
                </a:ext>
              </a:extLst>
            </p:cNvPr>
            <p:cNvSpPr/>
            <p:nvPr/>
          </p:nvSpPr>
          <p:spPr>
            <a:xfrm flipV="1">
              <a:off x="3389985" y="2384150"/>
              <a:ext cx="36702" cy="48065"/>
            </a:xfrm>
            <a:custGeom>
              <a:avLst/>
              <a:gdLst>
                <a:gd name="connsiteX0" fmla="*/ 8891 w 36702"/>
                <a:gd name="connsiteY0" fmla="*/ 45333 h 48065"/>
                <a:gd name="connsiteX1" fmla="*/ 25249 w 36702"/>
                <a:gd name="connsiteY1" fmla="*/ 359 h 48065"/>
                <a:gd name="connsiteX2" fmla="*/ -3117 w 36702"/>
                <a:gd name="connsiteY2" fmla="*/ 19841 h 48065"/>
                <a:gd name="connsiteX3" fmla="*/ 8891 w 36702"/>
                <a:gd name="connsiteY3" fmla="*/ 45333 h 4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2" h="48065">
                  <a:moveTo>
                    <a:pt x="8891" y="45333"/>
                  </a:moveTo>
                  <a:cubicBezTo>
                    <a:pt x="29721" y="52997"/>
                    <a:pt x="42661" y="9607"/>
                    <a:pt x="25249" y="359"/>
                  </a:cubicBezTo>
                  <a:cubicBezTo>
                    <a:pt x="10664" y="-7380"/>
                    <a:pt x="-1320" y="6901"/>
                    <a:pt x="-3117" y="19841"/>
                  </a:cubicBezTo>
                  <a:cubicBezTo>
                    <a:pt x="-4398" y="29112"/>
                    <a:pt x="340" y="42180"/>
                    <a:pt x="8891" y="45333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17AC1C0-07E0-9901-E33E-8C2B7C3E3A9F}"/>
                </a:ext>
              </a:extLst>
            </p:cNvPr>
            <p:cNvSpPr/>
            <p:nvPr/>
          </p:nvSpPr>
          <p:spPr>
            <a:xfrm flipV="1">
              <a:off x="3386322" y="2380522"/>
              <a:ext cx="44664" cy="55883"/>
            </a:xfrm>
            <a:custGeom>
              <a:avLst/>
              <a:gdLst>
                <a:gd name="connsiteX0" fmla="*/ 13561 w 44664"/>
                <a:gd name="connsiteY0" fmla="*/ 45863 h 55883"/>
                <a:gd name="connsiteX1" fmla="*/ 32148 w 44664"/>
                <a:gd name="connsiteY1" fmla="*/ 14238 h 55883"/>
                <a:gd name="connsiteX2" fmla="*/ 23151 w 44664"/>
                <a:gd name="connsiteY2" fmla="*/ 6407 h 55883"/>
                <a:gd name="connsiteX3" fmla="*/ 7512 w 44664"/>
                <a:gd name="connsiteY3" fmla="*/ 15352 h 55883"/>
                <a:gd name="connsiteX4" fmla="*/ 14464 w 44664"/>
                <a:gd name="connsiteY4" fmla="*/ 46249 h 55883"/>
                <a:gd name="connsiteX5" fmla="*/ 10643 w 44664"/>
                <a:gd name="connsiteY5" fmla="*/ 52791 h 55883"/>
                <a:gd name="connsiteX6" fmla="*/ 34938 w 44664"/>
                <a:gd name="connsiteY6" fmla="*/ 4421 h 55883"/>
                <a:gd name="connsiteX7" fmla="*/ 11545 w 44664"/>
                <a:gd name="connsiteY7" fmla="*/ 53178 h 55883"/>
                <a:gd name="connsiteX8" fmla="*/ 13561 w 44664"/>
                <a:gd name="connsiteY8" fmla="*/ 45863 h 5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664" h="55883">
                  <a:moveTo>
                    <a:pt x="13561" y="45863"/>
                  </a:moveTo>
                  <a:cubicBezTo>
                    <a:pt x="29586" y="50866"/>
                    <a:pt x="35385" y="25267"/>
                    <a:pt x="32148" y="14238"/>
                  </a:cubicBezTo>
                  <a:cubicBezTo>
                    <a:pt x="30837" y="9773"/>
                    <a:pt x="27388" y="7681"/>
                    <a:pt x="23151" y="6407"/>
                  </a:cubicBezTo>
                  <a:cubicBezTo>
                    <a:pt x="16396" y="4376"/>
                    <a:pt x="10666" y="10364"/>
                    <a:pt x="7512" y="15352"/>
                  </a:cubicBezTo>
                  <a:cubicBezTo>
                    <a:pt x="1478" y="24903"/>
                    <a:pt x="3502" y="41163"/>
                    <a:pt x="14464" y="46249"/>
                  </a:cubicBezTo>
                  <a:cubicBezTo>
                    <a:pt x="18898" y="48311"/>
                    <a:pt x="15040" y="54838"/>
                    <a:pt x="10643" y="52791"/>
                  </a:cubicBezTo>
                  <a:cubicBezTo>
                    <a:pt x="-21467" y="37903"/>
                    <a:pt x="8263" y="-20897"/>
                    <a:pt x="34938" y="4421"/>
                  </a:cubicBezTo>
                  <a:cubicBezTo>
                    <a:pt x="50720" y="19392"/>
                    <a:pt x="35196" y="60553"/>
                    <a:pt x="11545" y="53178"/>
                  </a:cubicBezTo>
                  <a:cubicBezTo>
                    <a:pt x="6898" y="51730"/>
                    <a:pt x="8884" y="44407"/>
                    <a:pt x="13561" y="45863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E04503A9-E986-193A-C11B-2A8721890BAC}"/>
                </a:ext>
              </a:extLst>
            </p:cNvPr>
            <p:cNvSpPr/>
            <p:nvPr/>
          </p:nvSpPr>
          <p:spPr>
            <a:xfrm flipV="1">
              <a:off x="3634449" y="2353200"/>
              <a:ext cx="36702" cy="48065"/>
            </a:xfrm>
            <a:custGeom>
              <a:avLst/>
              <a:gdLst>
                <a:gd name="connsiteX0" fmla="*/ 8611 w 36702"/>
                <a:gd name="connsiteY0" fmla="*/ 45287 h 48065"/>
                <a:gd name="connsiteX1" fmla="*/ 24969 w 36702"/>
                <a:gd name="connsiteY1" fmla="*/ 313 h 48065"/>
                <a:gd name="connsiteX2" fmla="*/ -3396 w 36702"/>
                <a:gd name="connsiteY2" fmla="*/ 19794 h 48065"/>
                <a:gd name="connsiteX3" fmla="*/ 8611 w 36702"/>
                <a:gd name="connsiteY3" fmla="*/ 45287 h 4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2" h="48065">
                  <a:moveTo>
                    <a:pt x="8611" y="45287"/>
                  </a:moveTo>
                  <a:cubicBezTo>
                    <a:pt x="29442" y="52951"/>
                    <a:pt x="42381" y="9561"/>
                    <a:pt x="24969" y="313"/>
                  </a:cubicBezTo>
                  <a:cubicBezTo>
                    <a:pt x="10385" y="-7426"/>
                    <a:pt x="-1600" y="6855"/>
                    <a:pt x="-3396" y="19794"/>
                  </a:cubicBezTo>
                  <a:cubicBezTo>
                    <a:pt x="-4677" y="29065"/>
                    <a:pt x="60" y="42134"/>
                    <a:pt x="8611" y="45287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B70A149-E31C-2350-51F6-78806FE7B78C}"/>
                </a:ext>
              </a:extLst>
            </p:cNvPr>
            <p:cNvSpPr/>
            <p:nvPr/>
          </p:nvSpPr>
          <p:spPr>
            <a:xfrm flipV="1">
              <a:off x="3630786" y="2349572"/>
              <a:ext cx="44664" cy="55883"/>
            </a:xfrm>
            <a:custGeom>
              <a:avLst/>
              <a:gdLst>
                <a:gd name="connsiteX0" fmla="*/ 13282 w 44664"/>
                <a:gd name="connsiteY0" fmla="*/ 45816 h 55883"/>
                <a:gd name="connsiteX1" fmla="*/ 31869 w 44664"/>
                <a:gd name="connsiteY1" fmla="*/ 14191 h 55883"/>
                <a:gd name="connsiteX2" fmla="*/ 22871 w 44664"/>
                <a:gd name="connsiteY2" fmla="*/ 6361 h 55883"/>
                <a:gd name="connsiteX3" fmla="*/ 7233 w 44664"/>
                <a:gd name="connsiteY3" fmla="*/ 15306 h 55883"/>
                <a:gd name="connsiteX4" fmla="*/ 14184 w 44664"/>
                <a:gd name="connsiteY4" fmla="*/ 46203 h 55883"/>
                <a:gd name="connsiteX5" fmla="*/ 10364 w 44664"/>
                <a:gd name="connsiteY5" fmla="*/ 52745 h 55883"/>
                <a:gd name="connsiteX6" fmla="*/ 34658 w 44664"/>
                <a:gd name="connsiteY6" fmla="*/ 4375 h 55883"/>
                <a:gd name="connsiteX7" fmla="*/ 11266 w 44664"/>
                <a:gd name="connsiteY7" fmla="*/ 53131 h 55883"/>
                <a:gd name="connsiteX8" fmla="*/ 13282 w 44664"/>
                <a:gd name="connsiteY8" fmla="*/ 45816 h 5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664" h="55883">
                  <a:moveTo>
                    <a:pt x="13282" y="45816"/>
                  </a:moveTo>
                  <a:cubicBezTo>
                    <a:pt x="29306" y="50819"/>
                    <a:pt x="35106" y="25221"/>
                    <a:pt x="31869" y="14191"/>
                  </a:cubicBezTo>
                  <a:cubicBezTo>
                    <a:pt x="30558" y="9727"/>
                    <a:pt x="27108" y="7634"/>
                    <a:pt x="22871" y="6361"/>
                  </a:cubicBezTo>
                  <a:cubicBezTo>
                    <a:pt x="16117" y="4329"/>
                    <a:pt x="10386" y="10318"/>
                    <a:pt x="7233" y="15306"/>
                  </a:cubicBezTo>
                  <a:cubicBezTo>
                    <a:pt x="1199" y="24857"/>
                    <a:pt x="3223" y="41117"/>
                    <a:pt x="14184" y="46203"/>
                  </a:cubicBezTo>
                  <a:cubicBezTo>
                    <a:pt x="18619" y="48265"/>
                    <a:pt x="14760" y="54792"/>
                    <a:pt x="10364" y="52745"/>
                  </a:cubicBezTo>
                  <a:cubicBezTo>
                    <a:pt x="-21747" y="37857"/>
                    <a:pt x="7983" y="-20943"/>
                    <a:pt x="34658" y="4375"/>
                  </a:cubicBezTo>
                  <a:cubicBezTo>
                    <a:pt x="50441" y="19346"/>
                    <a:pt x="34916" y="60507"/>
                    <a:pt x="11266" y="53131"/>
                  </a:cubicBezTo>
                  <a:cubicBezTo>
                    <a:pt x="6619" y="51684"/>
                    <a:pt x="8605" y="44361"/>
                    <a:pt x="13282" y="45816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8B38A14-6F53-73CB-8D4E-A55C34440C06}"/>
                </a:ext>
              </a:extLst>
            </p:cNvPr>
            <p:cNvSpPr/>
            <p:nvPr/>
          </p:nvSpPr>
          <p:spPr>
            <a:xfrm flipV="1">
              <a:off x="2770764" y="1963919"/>
              <a:ext cx="1026863" cy="624146"/>
            </a:xfrm>
            <a:custGeom>
              <a:avLst/>
              <a:gdLst>
                <a:gd name="connsiteX0" fmla="*/ 437799 w 1026863"/>
                <a:gd name="connsiteY0" fmla="*/ 141193 h 624146"/>
                <a:gd name="connsiteX1" fmla="*/ 475701 w 1026863"/>
                <a:gd name="connsiteY1" fmla="*/ 118452 h 624146"/>
                <a:gd name="connsiteX2" fmla="*/ 722060 w 1026863"/>
                <a:gd name="connsiteY2" fmla="*/ 501256 h 624146"/>
                <a:gd name="connsiteX3" fmla="*/ 934308 w 1026863"/>
                <a:gd name="connsiteY3" fmla="*/ 325015 h 624146"/>
                <a:gd name="connsiteX4" fmla="*/ 966524 w 1026863"/>
                <a:gd name="connsiteY4" fmla="*/ 294693 h 624146"/>
                <a:gd name="connsiteX5" fmla="*/ 958944 w 1026863"/>
                <a:gd name="connsiteY5" fmla="*/ 404608 h 624146"/>
                <a:gd name="connsiteX6" fmla="*/ 1019586 w 1026863"/>
                <a:gd name="connsiteY6" fmla="*/ 421663 h 624146"/>
                <a:gd name="connsiteX7" fmla="*/ 850925 w 1026863"/>
                <a:gd name="connsiteY7" fmla="*/ 575164 h 624146"/>
                <a:gd name="connsiteX8" fmla="*/ 466225 w 1026863"/>
                <a:gd name="connsiteY8" fmla="*/ 592220 h 624146"/>
                <a:gd name="connsiteX9" fmla="*/ 200915 w 1026863"/>
                <a:gd name="connsiteY9" fmla="*/ 588430 h 624146"/>
                <a:gd name="connsiteX10" fmla="*/ 172489 w 1026863"/>
                <a:gd name="connsiteY10" fmla="*/ 525892 h 624146"/>
                <a:gd name="connsiteX11" fmla="*/ 54994 w 1026863"/>
                <a:gd name="connsiteY11" fmla="*/ 482306 h 624146"/>
                <a:gd name="connsiteX12" fmla="*/ 153538 w 1026863"/>
                <a:gd name="connsiteY12" fmla="*/ 97606 h 624146"/>
                <a:gd name="connsiteX13" fmla="*/ 155433 w 1026863"/>
                <a:gd name="connsiteY13" fmla="*/ 38859 h 624146"/>
                <a:gd name="connsiteX14" fmla="*/ 246397 w 1026863"/>
                <a:gd name="connsiteY14" fmla="*/ -938 h 624146"/>
                <a:gd name="connsiteX15" fmla="*/ 369576 w 1026863"/>
                <a:gd name="connsiteY15" fmla="*/ 48334 h 624146"/>
                <a:gd name="connsiteX16" fmla="*/ 437799 w 1026863"/>
                <a:gd name="connsiteY16" fmla="*/ 141193 h 62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6863" h="624146">
                  <a:moveTo>
                    <a:pt x="437799" y="141193"/>
                  </a:moveTo>
                  <a:cubicBezTo>
                    <a:pt x="382842" y="107081"/>
                    <a:pt x="384737" y="59704"/>
                    <a:pt x="475701" y="118452"/>
                  </a:cubicBezTo>
                  <a:cubicBezTo>
                    <a:pt x="566664" y="177199"/>
                    <a:pt x="708795" y="330700"/>
                    <a:pt x="722060" y="501256"/>
                  </a:cubicBezTo>
                  <a:cubicBezTo>
                    <a:pt x="794073" y="527787"/>
                    <a:pt x="913462" y="480411"/>
                    <a:pt x="934308" y="325015"/>
                  </a:cubicBezTo>
                  <a:cubicBezTo>
                    <a:pt x="943784" y="232156"/>
                    <a:pt x="960839" y="253002"/>
                    <a:pt x="966524" y="294693"/>
                  </a:cubicBezTo>
                  <a:cubicBezTo>
                    <a:pt x="972210" y="336385"/>
                    <a:pt x="958944" y="404608"/>
                    <a:pt x="958944" y="404608"/>
                  </a:cubicBezTo>
                  <a:cubicBezTo>
                    <a:pt x="1006321" y="353441"/>
                    <a:pt x="1034747" y="349651"/>
                    <a:pt x="1019586" y="421663"/>
                  </a:cubicBezTo>
                  <a:cubicBezTo>
                    <a:pt x="1004426" y="493676"/>
                    <a:pt x="958944" y="577059"/>
                    <a:pt x="850925" y="575164"/>
                  </a:cubicBezTo>
                  <a:cubicBezTo>
                    <a:pt x="759961" y="647177"/>
                    <a:pt x="606461" y="622541"/>
                    <a:pt x="466225" y="592220"/>
                  </a:cubicBezTo>
                  <a:cubicBezTo>
                    <a:pt x="325990" y="561899"/>
                    <a:pt x="253977" y="577059"/>
                    <a:pt x="200915" y="588430"/>
                  </a:cubicBezTo>
                  <a:cubicBezTo>
                    <a:pt x="147853" y="599800"/>
                    <a:pt x="108056" y="597905"/>
                    <a:pt x="172489" y="525892"/>
                  </a:cubicBezTo>
                  <a:cubicBezTo>
                    <a:pt x="100476" y="561899"/>
                    <a:pt x="89106" y="533473"/>
                    <a:pt x="54994" y="482306"/>
                  </a:cubicBezTo>
                  <a:cubicBezTo>
                    <a:pt x="20883" y="431139"/>
                    <a:pt x="-98506" y="196150"/>
                    <a:pt x="153538" y="97606"/>
                  </a:cubicBezTo>
                  <a:cubicBezTo>
                    <a:pt x="58785" y="63495"/>
                    <a:pt x="66365" y="21803"/>
                    <a:pt x="155433" y="38859"/>
                  </a:cubicBezTo>
                  <a:cubicBezTo>
                    <a:pt x="140273" y="10433"/>
                    <a:pt x="187650" y="-6623"/>
                    <a:pt x="246397" y="-938"/>
                  </a:cubicBezTo>
                  <a:cubicBezTo>
                    <a:pt x="305144" y="4747"/>
                    <a:pt x="369576" y="48334"/>
                    <a:pt x="369576" y="48334"/>
                  </a:cubicBezTo>
                  <a:cubicBezTo>
                    <a:pt x="272928" y="105186"/>
                    <a:pt x="356311" y="205625"/>
                    <a:pt x="437799" y="141193"/>
                  </a:cubicBezTo>
                </a:path>
              </a:pathLst>
            </a:custGeom>
            <a:solidFill>
              <a:srgbClr val="8F3D3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1785A54-1324-2229-8295-B856A6051004}"/>
                </a:ext>
              </a:extLst>
            </p:cNvPr>
            <p:cNvSpPr/>
            <p:nvPr/>
          </p:nvSpPr>
          <p:spPr>
            <a:xfrm flipV="1">
              <a:off x="3075021" y="2419627"/>
              <a:ext cx="134828" cy="136032"/>
            </a:xfrm>
            <a:custGeom>
              <a:avLst/>
              <a:gdLst>
                <a:gd name="connsiteX0" fmla="*/ 127071 w 134828"/>
                <a:gd name="connsiteY0" fmla="*/ 12454 h 136032"/>
                <a:gd name="connsiteX1" fmla="*/ 5786 w 134828"/>
                <a:gd name="connsiteY1" fmla="*/ 45617 h 136032"/>
                <a:gd name="connsiteX2" fmla="*/ 124228 w 134828"/>
                <a:gd name="connsiteY2" fmla="*/ 109102 h 136032"/>
                <a:gd name="connsiteX3" fmla="*/ 131808 w 134828"/>
                <a:gd name="connsiteY3" fmla="*/ 48460 h 136032"/>
                <a:gd name="connsiteX4" fmla="*/ 127071 w 134828"/>
                <a:gd name="connsiteY4" fmla="*/ 12454 h 13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828" h="136032">
                  <a:moveTo>
                    <a:pt x="127071" y="12454"/>
                  </a:moveTo>
                  <a:cubicBezTo>
                    <a:pt x="85379" y="-15025"/>
                    <a:pt x="40845" y="-1759"/>
                    <a:pt x="5786" y="45617"/>
                  </a:cubicBezTo>
                  <a:cubicBezTo>
                    <a:pt x="-29273" y="92994"/>
                    <a:pt x="46530" y="176377"/>
                    <a:pt x="124228" y="109102"/>
                  </a:cubicBezTo>
                  <a:cubicBezTo>
                    <a:pt x="60743" y="68358"/>
                    <a:pt x="106225" y="38985"/>
                    <a:pt x="131808" y="48460"/>
                  </a:cubicBezTo>
                  <a:cubicBezTo>
                    <a:pt x="125176" y="44670"/>
                    <a:pt x="127071" y="12454"/>
                    <a:pt x="127071" y="12454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87CDB5A-1A2C-8408-3FE2-02E0600851EE}"/>
                </a:ext>
              </a:extLst>
            </p:cNvPr>
            <p:cNvSpPr/>
            <p:nvPr/>
          </p:nvSpPr>
          <p:spPr>
            <a:xfrm flipV="1">
              <a:off x="3332841" y="2202909"/>
              <a:ext cx="62140" cy="36135"/>
            </a:xfrm>
            <a:custGeom>
              <a:avLst/>
              <a:gdLst>
                <a:gd name="connsiteX0" fmla="*/ 58824 w 62140"/>
                <a:gd name="connsiteY0" fmla="*/ 33180 h 36135"/>
                <a:gd name="connsiteX1" fmla="*/ 28101 w 62140"/>
                <a:gd name="connsiteY1" fmla="*/ 15003 h 36135"/>
                <a:gd name="connsiteX2" fmla="*/ -3062 w 62140"/>
                <a:gd name="connsiteY2" fmla="*/ -1803 h 36135"/>
                <a:gd name="connsiteX3" fmla="*/ 23371 w 62140"/>
                <a:gd name="connsiteY3" fmla="*/ 23803 h 36135"/>
                <a:gd name="connsiteX4" fmla="*/ 58824 w 62140"/>
                <a:gd name="connsiteY4" fmla="*/ 33180 h 3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40" h="36135">
                  <a:moveTo>
                    <a:pt x="58824" y="33180"/>
                  </a:moveTo>
                  <a:cubicBezTo>
                    <a:pt x="59779" y="30307"/>
                    <a:pt x="45111" y="23697"/>
                    <a:pt x="28101" y="15003"/>
                  </a:cubicBezTo>
                  <a:cubicBezTo>
                    <a:pt x="11447" y="5823"/>
                    <a:pt x="-742" y="-3978"/>
                    <a:pt x="-3062" y="-1803"/>
                  </a:cubicBezTo>
                  <a:cubicBezTo>
                    <a:pt x="-4881" y="-317"/>
                    <a:pt x="5148" y="13744"/>
                    <a:pt x="23371" y="23803"/>
                  </a:cubicBezTo>
                  <a:cubicBezTo>
                    <a:pt x="41715" y="33165"/>
                    <a:pt x="58088" y="35530"/>
                    <a:pt x="58824" y="33180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D8D4FBD-04C7-813B-3F8B-73CA7A617DCD}"/>
                </a:ext>
              </a:extLst>
            </p:cNvPr>
            <p:cNvSpPr/>
            <p:nvPr/>
          </p:nvSpPr>
          <p:spPr>
            <a:xfrm flipV="1">
              <a:off x="3624237" y="2179187"/>
              <a:ext cx="53190" cy="23713"/>
            </a:xfrm>
            <a:custGeom>
              <a:avLst/>
              <a:gdLst>
                <a:gd name="connsiteX0" fmla="*/ 49465 w 53190"/>
                <a:gd name="connsiteY0" fmla="*/ -1531 h 23713"/>
                <a:gd name="connsiteX1" fmla="*/ 40384 w 53190"/>
                <a:gd name="connsiteY1" fmla="*/ -219 h 23713"/>
                <a:gd name="connsiteX2" fmla="*/ 22426 w 53190"/>
                <a:gd name="connsiteY2" fmla="*/ 7831 h 23713"/>
                <a:gd name="connsiteX3" fmla="*/ 17166 w 53190"/>
                <a:gd name="connsiteY3" fmla="*/ 10082 h 23713"/>
                <a:gd name="connsiteX4" fmla="*/ 12504 w 53190"/>
                <a:gd name="connsiteY4" fmla="*/ 12061 h 23713"/>
                <a:gd name="connsiteX5" fmla="*/ 9047 w 53190"/>
                <a:gd name="connsiteY5" fmla="*/ 13274 h 23713"/>
                <a:gd name="connsiteX6" fmla="*/ 5196 w 53190"/>
                <a:gd name="connsiteY6" fmla="*/ 13448 h 23713"/>
                <a:gd name="connsiteX7" fmla="*/ -3597 w 53190"/>
                <a:gd name="connsiteY7" fmla="*/ 16154 h 23713"/>
                <a:gd name="connsiteX8" fmla="*/ 4415 w 53190"/>
                <a:gd name="connsiteY8" fmla="*/ 20475 h 23713"/>
                <a:gd name="connsiteX9" fmla="*/ 9047 w 53190"/>
                <a:gd name="connsiteY9" fmla="*/ 21559 h 23713"/>
                <a:gd name="connsiteX10" fmla="*/ 15164 w 53190"/>
                <a:gd name="connsiteY10" fmla="*/ 20877 h 23713"/>
                <a:gd name="connsiteX11" fmla="*/ 20682 w 53190"/>
                <a:gd name="connsiteY11" fmla="*/ 19217 h 23713"/>
                <a:gd name="connsiteX12" fmla="*/ 26186 w 53190"/>
                <a:gd name="connsiteY12" fmla="*/ 17094 h 23713"/>
                <a:gd name="connsiteX13" fmla="*/ 44053 w 53190"/>
                <a:gd name="connsiteY13" fmla="*/ 5822 h 23713"/>
                <a:gd name="connsiteX14" fmla="*/ 49465 w 53190"/>
                <a:gd name="connsiteY14" fmla="*/ -1531 h 2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190" h="23713">
                  <a:moveTo>
                    <a:pt x="49465" y="-1531"/>
                  </a:moveTo>
                  <a:cubicBezTo>
                    <a:pt x="48790" y="-2728"/>
                    <a:pt x="45364" y="-2152"/>
                    <a:pt x="40384" y="-219"/>
                  </a:cubicBezTo>
                  <a:cubicBezTo>
                    <a:pt x="35464" y="1600"/>
                    <a:pt x="29120" y="5132"/>
                    <a:pt x="22426" y="7831"/>
                  </a:cubicBezTo>
                  <a:cubicBezTo>
                    <a:pt x="20849" y="8597"/>
                    <a:pt x="19061" y="9347"/>
                    <a:pt x="17166" y="10082"/>
                  </a:cubicBezTo>
                  <a:cubicBezTo>
                    <a:pt x="15483" y="10765"/>
                    <a:pt x="13822" y="11583"/>
                    <a:pt x="12504" y="12061"/>
                  </a:cubicBezTo>
                  <a:cubicBezTo>
                    <a:pt x="11010" y="12758"/>
                    <a:pt x="10093" y="12865"/>
                    <a:pt x="9047" y="13274"/>
                  </a:cubicBezTo>
                  <a:cubicBezTo>
                    <a:pt x="7682" y="13296"/>
                    <a:pt x="6394" y="13350"/>
                    <a:pt x="5196" y="13448"/>
                  </a:cubicBezTo>
                  <a:cubicBezTo>
                    <a:pt x="-42" y="13819"/>
                    <a:pt x="-3741" y="14775"/>
                    <a:pt x="-3597" y="16154"/>
                  </a:cubicBezTo>
                  <a:cubicBezTo>
                    <a:pt x="-3453" y="17557"/>
                    <a:pt x="-724" y="19042"/>
                    <a:pt x="4415" y="20475"/>
                  </a:cubicBezTo>
                  <a:cubicBezTo>
                    <a:pt x="5802" y="20854"/>
                    <a:pt x="7357" y="21225"/>
                    <a:pt x="9047" y="21559"/>
                  </a:cubicBezTo>
                  <a:cubicBezTo>
                    <a:pt x="11041" y="21544"/>
                    <a:pt x="13406" y="21415"/>
                    <a:pt x="15164" y="20877"/>
                  </a:cubicBezTo>
                  <a:cubicBezTo>
                    <a:pt x="17173" y="20445"/>
                    <a:pt x="18848" y="19816"/>
                    <a:pt x="20682" y="19217"/>
                  </a:cubicBezTo>
                  <a:cubicBezTo>
                    <a:pt x="22335" y="18716"/>
                    <a:pt x="24154" y="18027"/>
                    <a:pt x="26186" y="17094"/>
                  </a:cubicBezTo>
                  <a:cubicBezTo>
                    <a:pt x="34252" y="13782"/>
                    <a:pt x="39974" y="9218"/>
                    <a:pt x="44053" y="5822"/>
                  </a:cubicBezTo>
                  <a:cubicBezTo>
                    <a:pt x="48025" y="2396"/>
                    <a:pt x="50140" y="-325"/>
                    <a:pt x="49465" y="-1531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DB173FE-6C22-482F-5CDD-3E333EE7D13A}"/>
                </a:ext>
              </a:extLst>
            </p:cNvPr>
            <p:cNvSpPr/>
            <p:nvPr/>
          </p:nvSpPr>
          <p:spPr>
            <a:xfrm flipV="1">
              <a:off x="3103608" y="2452531"/>
              <a:ext cx="70898" cy="62951"/>
            </a:xfrm>
            <a:custGeom>
              <a:avLst/>
              <a:gdLst>
                <a:gd name="connsiteX0" fmla="*/ 67856 w 70898"/>
                <a:gd name="connsiteY0" fmla="*/ 3222 h 62951"/>
                <a:gd name="connsiteX1" fmla="*/ 62505 w 70898"/>
                <a:gd name="connsiteY1" fmla="*/ -386 h 62951"/>
                <a:gd name="connsiteX2" fmla="*/ 44926 w 70898"/>
                <a:gd name="connsiteY2" fmla="*/ -409 h 62951"/>
                <a:gd name="connsiteX3" fmla="*/ 24224 w 70898"/>
                <a:gd name="connsiteY3" fmla="*/ 16564 h 62951"/>
                <a:gd name="connsiteX4" fmla="*/ 23390 w 70898"/>
                <a:gd name="connsiteY4" fmla="*/ 34120 h 62951"/>
                <a:gd name="connsiteX5" fmla="*/ 35519 w 70898"/>
                <a:gd name="connsiteY5" fmla="*/ 47446 h 62951"/>
                <a:gd name="connsiteX6" fmla="*/ 42629 w 70898"/>
                <a:gd name="connsiteY6" fmla="*/ 51365 h 62951"/>
                <a:gd name="connsiteX7" fmla="*/ 43069 w 70898"/>
                <a:gd name="connsiteY7" fmla="*/ 51562 h 62951"/>
                <a:gd name="connsiteX8" fmla="*/ 43069 w 70898"/>
                <a:gd name="connsiteY8" fmla="*/ 51767 h 62951"/>
                <a:gd name="connsiteX9" fmla="*/ 42826 w 70898"/>
                <a:gd name="connsiteY9" fmla="*/ 51858 h 62951"/>
                <a:gd name="connsiteX10" fmla="*/ 39597 w 70898"/>
                <a:gd name="connsiteY10" fmla="*/ 51987 h 62951"/>
                <a:gd name="connsiteX11" fmla="*/ 26877 w 70898"/>
                <a:gd name="connsiteY11" fmla="*/ 52024 h 62951"/>
                <a:gd name="connsiteX12" fmla="*/ 16591 w 70898"/>
                <a:gd name="connsiteY12" fmla="*/ 50910 h 62951"/>
                <a:gd name="connsiteX13" fmla="*/ -2891 w 70898"/>
                <a:gd name="connsiteY13" fmla="*/ 42390 h 62951"/>
                <a:gd name="connsiteX14" fmla="*/ 111 w 70898"/>
                <a:gd name="connsiteY14" fmla="*/ 48037 h 62951"/>
                <a:gd name="connsiteX15" fmla="*/ 14567 w 70898"/>
                <a:gd name="connsiteY15" fmla="*/ 57687 h 62951"/>
                <a:gd name="connsiteX16" fmla="*/ 26407 w 70898"/>
                <a:gd name="connsiteY16" fmla="*/ 60287 h 62951"/>
                <a:gd name="connsiteX17" fmla="*/ 32729 w 70898"/>
                <a:gd name="connsiteY17" fmla="*/ 60772 h 62951"/>
                <a:gd name="connsiteX18" fmla="*/ 39513 w 70898"/>
                <a:gd name="connsiteY18" fmla="*/ 61197 h 62951"/>
                <a:gd name="connsiteX19" fmla="*/ 43190 w 70898"/>
                <a:gd name="connsiteY19" fmla="*/ 61234 h 62951"/>
                <a:gd name="connsiteX20" fmla="*/ 49701 w 70898"/>
                <a:gd name="connsiteY20" fmla="*/ 60438 h 62951"/>
                <a:gd name="connsiteX21" fmla="*/ 54265 w 70898"/>
                <a:gd name="connsiteY21" fmla="*/ 57422 h 62951"/>
                <a:gd name="connsiteX22" fmla="*/ 55712 w 70898"/>
                <a:gd name="connsiteY22" fmla="*/ 52017 h 62951"/>
                <a:gd name="connsiteX23" fmla="*/ 53075 w 70898"/>
                <a:gd name="connsiteY23" fmla="*/ 46771 h 62951"/>
                <a:gd name="connsiteX24" fmla="*/ 47435 w 70898"/>
                <a:gd name="connsiteY24" fmla="*/ 42663 h 62951"/>
                <a:gd name="connsiteX25" fmla="*/ 40954 w 70898"/>
                <a:gd name="connsiteY25" fmla="*/ 39070 h 62951"/>
                <a:gd name="connsiteX26" fmla="*/ 32449 w 70898"/>
                <a:gd name="connsiteY26" fmla="*/ 30405 h 62951"/>
                <a:gd name="connsiteX27" fmla="*/ 32661 w 70898"/>
                <a:gd name="connsiteY27" fmla="*/ 20255 h 62951"/>
                <a:gd name="connsiteX28" fmla="*/ 47306 w 70898"/>
                <a:gd name="connsiteY28" fmla="*/ 6247 h 62951"/>
                <a:gd name="connsiteX29" fmla="*/ 61769 w 70898"/>
                <a:gd name="connsiteY29" fmla="*/ 3427 h 62951"/>
                <a:gd name="connsiteX30" fmla="*/ 67856 w 70898"/>
                <a:gd name="connsiteY30" fmla="*/ 3222 h 6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0898" h="62951">
                  <a:moveTo>
                    <a:pt x="67856" y="3222"/>
                  </a:moveTo>
                  <a:cubicBezTo>
                    <a:pt x="68121" y="2654"/>
                    <a:pt x="66378" y="1191"/>
                    <a:pt x="62505" y="-386"/>
                  </a:cubicBezTo>
                  <a:cubicBezTo>
                    <a:pt x="58616" y="-1705"/>
                    <a:pt x="52286" y="-2554"/>
                    <a:pt x="44926" y="-409"/>
                  </a:cubicBezTo>
                  <a:cubicBezTo>
                    <a:pt x="37815" y="1828"/>
                    <a:pt x="29030" y="6497"/>
                    <a:pt x="24224" y="16564"/>
                  </a:cubicBezTo>
                  <a:cubicBezTo>
                    <a:pt x="21882" y="21438"/>
                    <a:pt x="20949" y="28063"/>
                    <a:pt x="23390" y="34120"/>
                  </a:cubicBezTo>
                  <a:cubicBezTo>
                    <a:pt x="25914" y="40032"/>
                    <a:pt x="30667" y="44383"/>
                    <a:pt x="35519" y="47446"/>
                  </a:cubicBezTo>
                  <a:cubicBezTo>
                    <a:pt x="38134" y="49242"/>
                    <a:pt x="40650" y="50243"/>
                    <a:pt x="42629" y="51365"/>
                  </a:cubicBezTo>
                  <a:cubicBezTo>
                    <a:pt x="43228" y="51691"/>
                    <a:pt x="42864" y="51433"/>
                    <a:pt x="43069" y="51562"/>
                  </a:cubicBezTo>
                  <a:cubicBezTo>
                    <a:pt x="43152" y="51615"/>
                    <a:pt x="43144" y="51721"/>
                    <a:pt x="43069" y="51767"/>
                  </a:cubicBezTo>
                  <a:cubicBezTo>
                    <a:pt x="43000" y="51789"/>
                    <a:pt x="43076" y="51827"/>
                    <a:pt x="42826" y="51858"/>
                  </a:cubicBezTo>
                  <a:cubicBezTo>
                    <a:pt x="41742" y="51895"/>
                    <a:pt x="40704" y="51994"/>
                    <a:pt x="39597" y="51987"/>
                  </a:cubicBezTo>
                  <a:cubicBezTo>
                    <a:pt x="35117" y="52002"/>
                    <a:pt x="30864" y="52009"/>
                    <a:pt x="26877" y="52024"/>
                  </a:cubicBezTo>
                  <a:cubicBezTo>
                    <a:pt x="23117" y="52024"/>
                    <a:pt x="19676" y="51592"/>
                    <a:pt x="16591" y="50910"/>
                  </a:cubicBezTo>
                  <a:cubicBezTo>
                    <a:pt x="4182" y="48037"/>
                    <a:pt x="-1678" y="41139"/>
                    <a:pt x="-2891" y="42390"/>
                  </a:cubicBezTo>
                  <a:cubicBezTo>
                    <a:pt x="-3368" y="42799"/>
                    <a:pt x="-2504" y="44899"/>
                    <a:pt x="111" y="48037"/>
                  </a:cubicBezTo>
                  <a:cubicBezTo>
                    <a:pt x="2711" y="51153"/>
                    <a:pt x="7532" y="55049"/>
                    <a:pt x="14567" y="57687"/>
                  </a:cubicBezTo>
                  <a:cubicBezTo>
                    <a:pt x="18076" y="58960"/>
                    <a:pt x="22086" y="59908"/>
                    <a:pt x="26407" y="60287"/>
                  </a:cubicBezTo>
                  <a:cubicBezTo>
                    <a:pt x="28454" y="60446"/>
                    <a:pt x="30561" y="60605"/>
                    <a:pt x="32729" y="60772"/>
                  </a:cubicBezTo>
                  <a:cubicBezTo>
                    <a:pt x="34859" y="60939"/>
                    <a:pt x="37141" y="61113"/>
                    <a:pt x="39513" y="61197"/>
                  </a:cubicBezTo>
                  <a:cubicBezTo>
                    <a:pt x="40681" y="61257"/>
                    <a:pt x="41947" y="61227"/>
                    <a:pt x="43190" y="61234"/>
                  </a:cubicBezTo>
                  <a:cubicBezTo>
                    <a:pt x="45259" y="61189"/>
                    <a:pt x="47533" y="60742"/>
                    <a:pt x="49701" y="60438"/>
                  </a:cubicBezTo>
                  <a:cubicBezTo>
                    <a:pt x="51377" y="59605"/>
                    <a:pt x="53219" y="58862"/>
                    <a:pt x="54265" y="57422"/>
                  </a:cubicBezTo>
                  <a:cubicBezTo>
                    <a:pt x="55379" y="55966"/>
                    <a:pt x="55970" y="53874"/>
                    <a:pt x="55712" y="52017"/>
                  </a:cubicBezTo>
                  <a:cubicBezTo>
                    <a:pt x="55493" y="50152"/>
                    <a:pt x="54575" y="48416"/>
                    <a:pt x="53075" y="46771"/>
                  </a:cubicBezTo>
                  <a:cubicBezTo>
                    <a:pt x="51665" y="45217"/>
                    <a:pt x="49027" y="43580"/>
                    <a:pt x="47435" y="42663"/>
                  </a:cubicBezTo>
                  <a:cubicBezTo>
                    <a:pt x="44971" y="41260"/>
                    <a:pt x="42644" y="40290"/>
                    <a:pt x="40954" y="39070"/>
                  </a:cubicBezTo>
                  <a:cubicBezTo>
                    <a:pt x="36951" y="36545"/>
                    <a:pt x="34010" y="33627"/>
                    <a:pt x="32449" y="30405"/>
                  </a:cubicBezTo>
                  <a:cubicBezTo>
                    <a:pt x="31061" y="27154"/>
                    <a:pt x="31342" y="23591"/>
                    <a:pt x="32661" y="20255"/>
                  </a:cubicBezTo>
                  <a:cubicBezTo>
                    <a:pt x="35299" y="13388"/>
                    <a:pt x="41856" y="8718"/>
                    <a:pt x="47306" y="6247"/>
                  </a:cubicBezTo>
                  <a:cubicBezTo>
                    <a:pt x="52968" y="3738"/>
                    <a:pt x="58146" y="3389"/>
                    <a:pt x="61769" y="3427"/>
                  </a:cubicBezTo>
                  <a:cubicBezTo>
                    <a:pt x="65340" y="3715"/>
                    <a:pt x="67568" y="3905"/>
                    <a:pt x="67856" y="322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9323F21-8386-EC99-F93D-06A40E5F1F96}"/>
                </a:ext>
              </a:extLst>
            </p:cNvPr>
            <p:cNvSpPr/>
            <p:nvPr/>
          </p:nvSpPr>
          <p:spPr>
            <a:xfrm flipV="1">
              <a:off x="3504192" y="2013870"/>
              <a:ext cx="209808" cy="49643"/>
            </a:xfrm>
            <a:custGeom>
              <a:avLst/>
              <a:gdLst>
                <a:gd name="connsiteX0" fmla="*/ 206201 w 209808"/>
                <a:gd name="connsiteY0" fmla="*/ 19307 h 49643"/>
                <a:gd name="connsiteX1" fmla="*/ 197355 w 209808"/>
                <a:gd name="connsiteY1" fmla="*/ 22680 h 49643"/>
                <a:gd name="connsiteX2" fmla="*/ 187084 w 209808"/>
                <a:gd name="connsiteY2" fmla="*/ 26205 h 49643"/>
                <a:gd name="connsiteX3" fmla="*/ 172984 w 209808"/>
                <a:gd name="connsiteY3" fmla="*/ 31215 h 49643"/>
                <a:gd name="connsiteX4" fmla="*/ 173333 w 209808"/>
                <a:gd name="connsiteY4" fmla="*/ 31064 h 49643"/>
                <a:gd name="connsiteX5" fmla="*/ 158157 w 209808"/>
                <a:gd name="connsiteY5" fmla="*/ 34801 h 49643"/>
                <a:gd name="connsiteX6" fmla="*/ 140510 w 209808"/>
                <a:gd name="connsiteY6" fmla="*/ 37363 h 49643"/>
                <a:gd name="connsiteX7" fmla="*/ 100289 w 209808"/>
                <a:gd name="connsiteY7" fmla="*/ 34672 h 49643"/>
                <a:gd name="connsiteX8" fmla="*/ 27124 w 209808"/>
                <a:gd name="connsiteY8" fmla="*/ 9323 h 49643"/>
                <a:gd name="connsiteX9" fmla="*/ -3523 w 209808"/>
                <a:gd name="connsiteY9" fmla="*/ -2176 h 49643"/>
                <a:gd name="connsiteX10" fmla="*/ 24130 w 209808"/>
                <a:gd name="connsiteY10" fmla="*/ 15729 h 49643"/>
                <a:gd name="connsiteX11" fmla="*/ 56179 w 209808"/>
                <a:gd name="connsiteY11" fmla="*/ 31291 h 49643"/>
                <a:gd name="connsiteX12" fmla="*/ 98485 w 209808"/>
                <a:gd name="connsiteY12" fmla="*/ 44496 h 49643"/>
                <a:gd name="connsiteX13" fmla="*/ 141435 w 209808"/>
                <a:gd name="connsiteY13" fmla="*/ 46581 h 49643"/>
                <a:gd name="connsiteX14" fmla="*/ 160007 w 209808"/>
                <a:gd name="connsiteY14" fmla="*/ 43010 h 49643"/>
                <a:gd name="connsiteX15" fmla="*/ 175895 w 209808"/>
                <a:gd name="connsiteY15" fmla="*/ 37878 h 49643"/>
                <a:gd name="connsiteX16" fmla="*/ 176024 w 209808"/>
                <a:gd name="connsiteY16" fmla="*/ 37833 h 49643"/>
                <a:gd name="connsiteX17" fmla="*/ 176243 w 209808"/>
                <a:gd name="connsiteY17" fmla="*/ 37719 h 49643"/>
                <a:gd name="connsiteX18" fmla="*/ 199219 w 209808"/>
                <a:gd name="connsiteY18" fmla="*/ 26250 h 49643"/>
                <a:gd name="connsiteX19" fmla="*/ 206201 w 209808"/>
                <a:gd name="connsiteY19" fmla="*/ 19307 h 4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808" h="49643">
                  <a:moveTo>
                    <a:pt x="206201" y="19307"/>
                  </a:moveTo>
                  <a:cubicBezTo>
                    <a:pt x="205701" y="18731"/>
                    <a:pt x="202562" y="20186"/>
                    <a:pt x="197355" y="22680"/>
                  </a:cubicBezTo>
                  <a:cubicBezTo>
                    <a:pt x="194444" y="23574"/>
                    <a:pt x="191260" y="24977"/>
                    <a:pt x="187084" y="26205"/>
                  </a:cubicBezTo>
                  <a:cubicBezTo>
                    <a:pt x="182998" y="27402"/>
                    <a:pt x="178275" y="29123"/>
                    <a:pt x="172984" y="31215"/>
                  </a:cubicBezTo>
                  <a:lnTo>
                    <a:pt x="173333" y="31064"/>
                  </a:lnTo>
                  <a:cubicBezTo>
                    <a:pt x="168663" y="32216"/>
                    <a:pt x="163585" y="33467"/>
                    <a:pt x="158157" y="34801"/>
                  </a:cubicBezTo>
                  <a:cubicBezTo>
                    <a:pt x="152646" y="35771"/>
                    <a:pt x="146673" y="36408"/>
                    <a:pt x="140510" y="37363"/>
                  </a:cubicBezTo>
                  <a:cubicBezTo>
                    <a:pt x="128169" y="38136"/>
                    <a:pt x="114411" y="37325"/>
                    <a:pt x="100289" y="34672"/>
                  </a:cubicBezTo>
                  <a:cubicBezTo>
                    <a:pt x="70711" y="29593"/>
                    <a:pt x="46052" y="16532"/>
                    <a:pt x="27124" y="9323"/>
                  </a:cubicBezTo>
                  <a:cubicBezTo>
                    <a:pt x="8636" y="1531"/>
                    <a:pt x="-2727" y="-3480"/>
                    <a:pt x="-3523" y="-2176"/>
                  </a:cubicBezTo>
                  <a:cubicBezTo>
                    <a:pt x="-4190" y="-1145"/>
                    <a:pt x="6187" y="6193"/>
                    <a:pt x="24130" y="15729"/>
                  </a:cubicBezTo>
                  <a:cubicBezTo>
                    <a:pt x="33143" y="20300"/>
                    <a:pt x="43816" y="25757"/>
                    <a:pt x="56179" y="31291"/>
                  </a:cubicBezTo>
                  <a:cubicBezTo>
                    <a:pt x="68459" y="36969"/>
                    <a:pt x="82991" y="41585"/>
                    <a:pt x="98485" y="44496"/>
                  </a:cubicBezTo>
                  <a:cubicBezTo>
                    <a:pt x="113411" y="47293"/>
                    <a:pt x="128063" y="47930"/>
                    <a:pt x="141435" y="46581"/>
                  </a:cubicBezTo>
                  <a:cubicBezTo>
                    <a:pt x="147969" y="45360"/>
                    <a:pt x="154230" y="44382"/>
                    <a:pt x="160007" y="43010"/>
                  </a:cubicBezTo>
                  <a:cubicBezTo>
                    <a:pt x="165684" y="41176"/>
                    <a:pt x="170998" y="39455"/>
                    <a:pt x="175895" y="37878"/>
                  </a:cubicBezTo>
                  <a:lnTo>
                    <a:pt x="176024" y="37833"/>
                  </a:lnTo>
                  <a:lnTo>
                    <a:pt x="176243" y="37719"/>
                  </a:lnTo>
                  <a:cubicBezTo>
                    <a:pt x="185378" y="33126"/>
                    <a:pt x="193974" y="29661"/>
                    <a:pt x="199219" y="26250"/>
                  </a:cubicBezTo>
                  <a:cubicBezTo>
                    <a:pt x="204351" y="22392"/>
                    <a:pt x="206648" y="19792"/>
                    <a:pt x="206201" y="19307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D08BB1D-CF64-1073-C19A-D3B8FB2EAD65}"/>
                </a:ext>
              </a:extLst>
            </p:cNvPr>
            <p:cNvSpPr/>
            <p:nvPr/>
          </p:nvSpPr>
          <p:spPr>
            <a:xfrm flipV="1">
              <a:off x="3188259" y="2327290"/>
              <a:ext cx="126597" cy="136585"/>
            </a:xfrm>
            <a:custGeom>
              <a:avLst/>
              <a:gdLst>
                <a:gd name="connsiteX0" fmla="*/ 123312 w 126597"/>
                <a:gd name="connsiteY0" fmla="*/ 134676 h 136585"/>
                <a:gd name="connsiteX1" fmla="*/ 109159 w 126597"/>
                <a:gd name="connsiteY1" fmla="*/ 111025 h 136585"/>
                <a:gd name="connsiteX2" fmla="*/ 90565 w 126597"/>
                <a:gd name="connsiteY2" fmla="*/ 87769 h 136585"/>
                <a:gd name="connsiteX3" fmla="*/ 65777 w 126597"/>
                <a:gd name="connsiteY3" fmla="*/ 61064 h 136585"/>
                <a:gd name="connsiteX4" fmla="*/ 18166 w 126597"/>
                <a:gd name="connsiteY4" fmla="*/ 15650 h 136585"/>
                <a:gd name="connsiteX5" fmla="*/ -3029 w 126597"/>
                <a:gd name="connsiteY5" fmla="*/ -1769 h 136585"/>
                <a:gd name="connsiteX6" fmla="*/ 13087 w 126597"/>
                <a:gd name="connsiteY6" fmla="*/ 20555 h 136585"/>
                <a:gd name="connsiteX7" fmla="*/ 58659 w 126597"/>
                <a:gd name="connsiteY7" fmla="*/ 68076 h 136585"/>
                <a:gd name="connsiteX8" fmla="*/ 83720 w 126597"/>
                <a:gd name="connsiteY8" fmla="*/ 93924 h 136585"/>
                <a:gd name="connsiteX9" fmla="*/ 103709 w 126597"/>
                <a:gd name="connsiteY9" fmla="*/ 115521 h 136585"/>
                <a:gd name="connsiteX10" fmla="*/ 123312 w 126597"/>
                <a:gd name="connsiteY10" fmla="*/ 134676 h 136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597" h="136585">
                  <a:moveTo>
                    <a:pt x="123312" y="134676"/>
                  </a:moveTo>
                  <a:cubicBezTo>
                    <a:pt x="124418" y="133857"/>
                    <a:pt x="118953" y="124905"/>
                    <a:pt x="109159" y="111025"/>
                  </a:cubicBezTo>
                  <a:cubicBezTo>
                    <a:pt x="104073" y="104249"/>
                    <a:pt x="97691" y="96433"/>
                    <a:pt x="90565" y="87769"/>
                  </a:cubicBezTo>
                  <a:cubicBezTo>
                    <a:pt x="83061" y="79469"/>
                    <a:pt x="74942" y="70145"/>
                    <a:pt x="65777" y="61064"/>
                  </a:cubicBezTo>
                  <a:cubicBezTo>
                    <a:pt x="47509" y="42788"/>
                    <a:pt x="30294" y="27210"/>
                    <a:pt x="18166" y="15650"/>
                  </a:cubicBezTo>
                  <a:cubicBezTo>
                    <a:pt x="6083" y="4098"/>
                    <a:pt x="-1975" y="-2664"/>
                    <a:pt x="-3029" y="-1769"/>
                  </a:cubicBezTo>
                  <a:cubicBezTo>
                    <a:pt x="-4082" y="-875"/>
                    <a:pt x="2118" y="7554"/>
                    <a:pt x="13087" y="20555"/>
                  </a:cubicBezTo>
                  <a:cubicBezTo>
                    <a:pt x="24056" y="33524"/>
                    <a:pt x="40596" y="50012"/>
                    <a:pt x="58659" y="68076"/>
                  </a:cubicBezTo>
                  <a:cubicBezTo>
                    <a:pt x="67741" y="77081"/>
                    <a:pt x="75927" y="86056"/>
                    <a:pt x="83720" y="93924"/>
                  </a:cubicBezTo>
                  <a:cubicBezTo>
                    <a:pt x="91111" y="102141"/>
                    <a:pt x="97979" y="109388"/>
                    <a:pt x="103709" y="115521"/>
                  </a:cubicBezTo>
                  <a:cubicBezTo>
                    <a:pt x="114769" y="128089"/>
                    <a:pt x="122205" y="135495"/>
                    <a:pt x="123312" y="134676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35524F7-B4A2-8217-6E77-5B21FBF8E0C9}"/>
                </a:ext>
              </a:extLst>
            </p:cNvPr>
            <p:cNvSpPr/>
            <p:nvPr/>
          </p:nvSpPr>
          <p:spPr>
            <a:xfrm flipV="1">
              <a:off x="2766993" y="2611681"/>
              <a:ext cx="364537" cy="315875"/>
            </a:xfrm>
            <a:custGeom>
              <a:avLst/>
              <a:gdLst>
                <a:gd name="connsiteX0" fmla="*/ 361738 w 364537"/>
                <a:gd name="connsiteY0" fmla="*/ 296970 h 315875"/>
                <a:gd name="connsiteX1" fmla="*/ 155805 w 364537"/>
                <a:gd name="connsiteY1" fmla="*/ 274222 h 315875"/>
                <a:gd name="connsiteX2" fmla="*/ 40834 w 364537"/>
                <a:gd name="connsiteY2" fmla="*/ 79666 h 315875"/>
                <a:gd name="connsiteX3" fmla="*/ 2933 w 364537"/>
                <a:gd name="connsiteY3" fmla="*/ 64505 h 315875"/>
                <a:gd name="connsiteX4" fmla="*/ 18093 w 364537"/>
                <a:gd name="connsiteY4" fmla="*/ 20290 h 315875"/>
                <a:gd name="connsiteX5" fmla="*/ 49681 w 364537"/>
                <a:gd name="connsiteY5" fmla="*/ 6387 h 315875"/>
                <a:gd name="connsiteX6" fmla="*/ 130540 w 364537"/>
                <a:gd name="connsiteY6" fmla="*/ 26604 h 315875"/>
                <a:gd name="connsiteX7" fmla="*/ 222761 w 364537"/>
                <a:gd name="connsiteY7" fmla="*/ 144099 h 315875"/>
                <a:gd name="connsiteX8" fmla="*/ 311201 w 364537"/>
                <a:gd name="connsiteY8" fmla="*/ 123882 h 315875"/>
                <a:gd name="connsiteX9" fmla="*/ 361738 w 364537"/>
                <a:gd name="connsiteY9" fmla="*/ 296970 h 31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4537" h="315875">
                  <a:moveTo>
                    <a:pt x="361738" y="296970"/>
                  </a:moveTo>
                  <a:cubicBezTo>
                    <a:pt x="320047" y="308341"/>
                    <a:pt x="235398" y="339913"/>
                    <a:pt x="155805" y="274222"/>
                  </a:cubicBezTo>
                  <a:cubicBezTo>
                    <a:pt x="76212" y="208531"/>
                    <a:pt x="48415" y="94827"/>
                    <a:pt x="40834" y="79666"/>
                  </a:cubicBezTo>
                  <a:cubicBezTo>
                    <a:pt x="33254" y="64505"/>
                    <a:pt x="21884" y="83456"/>
                    <a:pt x="2933" y="64505"/>
                  </a:cubicBezTo>
                  <a:cubicBezTo>
                    <a:pt x="-16018" y="45555"/>
                    <a:pt x="18093" y="20290"/>
                    <a:pt x="18093" y="20290"/>
                  </a:cubicBezTo>
                  <a:cubicBezTo>
                    <a:pt x="30730" y="3863"/>
                    <a:pt x="49681" y="6387"/>
                    <a:pt x="49681" y="6387"/>
                  </a:cubicBezTo>
                  <a:cubicBezTo>
                    <a:pt x="68631" y="-8773"/>
                    <a:pt x="107799" y="-1193"/>
                    <a:pt x="130540" y="26604"/>
                  </a:cubicBezTo>
                  <a:cubicBezTo>
                    <a:pt x="153280" y="54401"/>
                    <a:pt x="208859" y="136518"/>
                    <a:pt x="222761" y="144099"/>
                  </a:cubicBezTo>
                  <a:cubicBezTo>
                    <a:pt x="236664" y="151679"/>
                    <a:pt x="280879" y="120092"/>
                    <a:pt x="311201" y="123882"/>
                  </a:cubicBezTo>
                  <a:cubicBezTo>
                    <a:pt x="341522" y="127672"/>
                    <a:pt x="361738" y="296970"/>
                    <a:pt x="361738" y="296970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F61A600-F504-936C-7CD1-4313A3BB662E}"/>
                </a:ext>
              </a:extLst>
            </p:cNvPr>
            <p:cNvSpPr/>
            <p:nvPr/>
          </p:nvSpPr>
          <p:spPr>
            <a:xfrm flipV="1">
              <a:off x="3338561" y="2801120"/>
              <a:ext cx="324615" cy="214535"/>
            </a:xfrm>
            <a:custGeom>
              <a:avLst/>
              <a:gdLst>
                <a:gd name="connsiteX0" fmla="*/ 169812 w 324615"/>
                <a:gd name="connsiteY0" fmla="*/ 155336 h 214535"/>
                <a:gd name="connsiteX1" fmla="*/ 153394 w 324615"/>
                <a:gd name="connsiteY1" fmla="*/ 118700 h 214535"/>
                <a:gd name="connsiteX2" fmla="*/ 90219 w 324615"/>
                <a:gd name="connsiteY2" fmla="*/ 102274 h 214535"/>
                <a:gd name="connsiteX3" fmla="*/ 42214 w 324615"/>
                <a:gd name="connsiteY3" fmla="*/ 133861 h 214535"/>
                <a:gd name="connsiteX4" fmla="*/ 6836 w 324615"/>
                <a:gd name="connsiteY4" fmla="*/ 98483 h 214535"/>
                <a:gd name="connsiteX5" fmla="*/ 25787 w 324615"/>
                <a:gd name="connsiteY5" fmla="*/ 11310 h 214535"/>
                <a:gd name="connsiteX6" fmla="*/ 80115 w 324615"/>
                <a:gd name="connsiteY6" fmla="*/ 11310 h 214535"/>
                <a:gd name="connsiteX7" fmla="*/ 240567 w 324615"/>
                <a:gd name="connsiteY7" fmla="*/ 32793 h 214535"/>
                <a:gd name="connsiteX8" fmla="*/ 317628 w 324615"/>
                <a:gd name="connsiteY8" fmla="*/ 141441 h 214535"/>
                <a:gd name="connsiteX9" fmla="*/ 278143 w 324615"/>
                <a:gd name="connsiteY9" fmla="*/ 213454 h 214535"/>
                <a:gd name="connsiteX10" fmla="*/ 169812 w 324615"/>
                <a:gd name="connsiteY10" fmla="*/ 155336 h 21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4615" h="214535">
                  <a:moveTo>
                    <a:pt x="169812" y="155336"/>
                  </a:moveTo>
                  <a:cubicBezTo>
                    <a:pt x="176127" y="138909"/>
                    <a:pt x="182457" y="127546"/>
                    <a:pt x="153394" y="118700"/>
                  </a:cubicBezTo>
                  <a:cubicBezTo>
                    <a:pt x="124331" y="109854"/>
                    <a:pt x="101590" y="97218"/>
                    <a:pt x="90219" y="102274"/>
                  </a:cubicBezTo>
                  <a:cubicBezTo>
                    <a:pt x="78849" y="107330"/>
                    <a:pt x="62430" y="136385"/>
                    <a:pt x="42214" y="133861"/>
                  </a:cubicBezTo>
                  <a:cubicBezTo>
                    <a:pt x="21997" y="131337"/>
                    <a:pt x="4305" y="109854"/>
                    <a:pt x="6836" y="98483"/>
                  </a:cubicBezTo>
                  <a:cubicBezTo>
                    <a:pt x="-13373" y="66904"/>
                    <a:pt x="-2010" y="30261"/>
                    <a:pt x="25787" y="11310"/>
                  </a:cubicBezTo>
                  <a:cubicBezTo>
                    <a:pt x="53584" y="-7641"/>
                    <a:pt x="70010" y="-2592"/>
                    <a:pt x="80115" y="11310"/>
                  </a:cubicBezTo>
                  <a:cubicBezTo>
                    <a:pt x="111702" y="-1319"/>
                    <a:pt x="197617" y="21422"/>
                    <a:pt x="240567" y="32793"/>
                  </a:cubicBezTo>
                  <a:cubicBezTo>
                    <a:pt x="283517" y="44163"/>
                    <a:pt x="335313" y="90903"/>
                    <a:pt x="317628" y="141441"/>
                  </a:cubicBezTo>
                  <a:cubicBezTo>
                    <a:pt x="299943" y="191979"/>
                    <a:pt x="280674" y="208405"/>
                    <a:pt x="278143" y="213454"/>
                  </a:cubicBezTo>
                  <a:cubicBezTo>
                    <a:pt x="221290" y="205873"/>
                    <a:pt x="169812" y="155336"/>
                    <a:pt x="169812" y="155336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2D80BE0-A8C2-B394-B58A-EB28E16BFF31}"/>
                </a:ext>
              </a:extLst>
            </p:cNvPr>
            <p:cNvSpPr/>
            <p:nvPr/>
          </p:nvSpPr>
          <p:spPr>
            <a:xfrm flipV="1">
              <a:off x="3018042" y="2603476"/>
              <a:ext cx="265389" cy="212985"/>
            </a:xfrm>
            <a:custGeom>
              <a:avLst/>
              <a:gdLst>
                <a:gd name="connsiteX0" fmla="*/ 66235 w 265389"/>
                <a:gd name="connsiteY0" fmla="*/ 209785 h 212985"/>
                <a:gd name="connsiteX1" fmla="*/ -2306 w 265389"/>
                <a:gd name="connsiteY1" fmla="*/ 31838 h 212985"/>
                <a:gd name="connsiteX2" fmla="*/ 87392 w 265389"/>
                <a:gd name="connsiteY2" fmla="*/ -1007 h 212985"/>
                <a:gd name="connsiteX3" fmla="*/ 230478 w 265389"/>
                <a:gd name="connsiteY3" fmla="*/ 183254 h 212985"/>
                <a:gd name="connsiteX4" fmla="*/ 66235 w 265389"/>
                <a:gd name="connsiteY4" fmla="*/ 209785 h 21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389" h="212985">
                  <a:moveTo>
                    <a:pt x="66235" y="209785"/>
                  </a:moveTo>
                  <a:cubicBezTo>
                    <a:pt x="44078" y="201273"/>
                    <a:pt x="-9886" y="135438"/>
                    <a:pt x="-2306" y="31838"/>
                  </a:cubicBezTo>
                  <a:cubicBezTo>
                    <a:pt x="-2313" y="7831"/>
                    <a:pt x="23937" y="-3645"/>
                    <a:pt x="87392" y="-1007"/>
                  </a:cubicBezTo>
                  <a:cubicBezTo>
                    <a:pt x="269319" y="6573"/>
                    <a:pt x="294584" y="141752"/>
                    <a:pt x="230478" y="183254"/>
                  </a:cubicBezTo>
                  <a:cubicBezTo>
                    <a:pt x="195805" y="205700"/>
                    <a:pt x="82662" y="216100"/>
                    <a:pt x="66235" y="209785"/>
                  </a:cubicBezTo>
                </a:path>
              </a:pathLst>
            </a:custGeom>
            <a:solidFill>
              <a:srgbClr val="F8A3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89DFA64E-B434-AD5E-E672-AF651D160D88}"/>
                </a:ext>
              </a:extLst>
            </p:cNvPr>
            <p:cNvSpPr/>
            <p:nvPr/>
          </p:nvSpPr>
          <p:spPr>
            <a:xfrm flipV="1">
              <a:off x="2989963" y="3167490"/>
              <a:ext cx="119206" cy="166869"/>
            </a:xfrm>
            <a:custGeom>
              <a:avLst/>
              <a:gdLst>
                <a:gd name="connsiteX0" fmla="*/ 116216 w 119206"/>
                <a:gd name="connsiteY0" fmla="*/ -473 h 166869"/>
                <a:gd name="connsiteX1" fmla="*/ 90890 w 119206"/>
                <a:gd name="connsiteY1" fmla="*/ 16817 h 166869"/>
                <a:gd name="connsiteX2" fmla="*/ 79110 w 119206"/>
                <a:gd name="connsiteY2" fmla="*/ 26921 h 166869"/>
                <a:gd name="connsiteX3" fmla="*/ 72682 w 119206"/>
                <a:gd name="connsiteY3" fmla="*/ 32781 h 166869"/>
                <a:gd name="connsiteX4" fmla="*/ 66330 w 119206"/>
                <a:gd name="connsiteY4" fmla="*/ 39520 h 166869"/>
                <a:gd name="connsiteX5" fmla="*/ 40413 w 119206"/>
                <a:gd name="connsiteY5" fmla="*/ 71213 h 166869"/>
                <a:gd name="connsiteX6" fmla="*/ 34364 w 119206"/>
                <a:gd name="connsiteY6" fmla="*/ 80271 h 166869"/>
                <a:gd name="connsiteX7" fmla="*/ 29202 w 119206"/>
                <a:gd name="connsiteY7" fmla="*/ 89504 h 166869"/>
                <a:gd name="connsiteX8" fmla="*/ 19635 w 119206"/>
                <a:gd name="connsiteY8" fmla="*/ 106446 h 166869"/>
                <a:gd name="connsiteX9" fmla="*/ 11615 w 119206"/>
                <a:gd name="connsiteY9" fmla="*/ 122395 h 166869"/>
                <a:gd name="connsiteX10" fmla="*/ 5240 w 119206"/>
                <a:gd name="connsiteY10" fmla="*/ 136684 h 166869"/>
                <a:gd name="connsiteX11" fmla="*/ -1893 w 119206"/>
                <a:gd name="connsiteY11" fmla="*/ 157841 h 166869"/>
                <a:gd name="connsiteX12" fmla="*/ -2537 w 119206"/>
                <a:gd name="connsiteY12" fmla="*/ 166293 h 166869"/>
                <a:gd name="connsiteX13" fmla="*/ 1753 w 119206"/>
                <a:gd name="connsiteY13" fmla="*/ 159197 h 166869"/>
                <a:gd name="connsiteX14" fmla="*/ 11805 w 119206"/>
                <a:gd name="connsiteY14" fmla="*/ 139307 h 166869"/>
                <a:gd name="connsiteX15" fmla="*/ 19052 w 119206"/>
                <a:gd name="connsiteY15" fmla="*/ 126056 h 166869"/>
                <a:gd name="connsiteX16" fmla="*/ 27671 w 119206"/>
                <a:gd name="connsiteY16" fmla="*/ 110926 h 166869"/>
                <a:gd name="connsiteX17" fmla="*/ 37775 w 119206"/>
                <a:gd name="connsiteY17" fmla="*/ 94219 h 166869"/>
                <a:gd name="connsiteX18" fmla="*/ 42793 w 119206"/>
                <a:gd name="connsiteY18" fmla="*/ 85532 h 166869"/>
                <a:gd name="connsiteX19" fmla="*/ 48584 w 119206"/>
                <a:gd name="connsiteY19" fmla="*/ 76974 h 166869"/>
                <a:gd name="connsiteX20" fmla="*/ 73198 w 119206"/>
                <a:gd name="connsiteY20" fmla="*/ 45660 h 166869"/>
                <a:gd name="connsiteX21" fmla="*/ 78974 w 119206"/>
                <a:gd name="connsiteY21" fmla="*/ 38906 h 166869"/>
                <a:gd name="connsiteX22" fmla="*/ 84871 w 119206"/>
                <a:gd name="connsiteY22" fmla="*/ 32872 h 166869"/>
                <a:gd name="connsiteX23" fmla="*/ 95597 w 119206"/>
                <a:gd name="connsiteY23" fmla="*/ 22093 h 166869"/>
                <a:gd name="connsiteX24" fmla="*/ 116216 w 119206"/>
                <a:gd name="connsiteY24" fmla="*/ -473 h 166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9206" h="166869">
                  <a:moveTo>
                    <a:pt x="116216" y="-473"/>
                  </a:moveTo>
                  <a:cubicBezTo>
                    <a:pt x="115329" y="-1444"/>
                    <a:pt x="105641" y="4954"/>
                    <a:pt x="90890" y="16817"/>
                  </a:cubicBezTo>
                  <a:cubicBezTo>
                    <a:pt x="87153" y="19697"/>
                    <a:pt x="83226" y="23116"/>
                    <a:pt x="79110" y="26921"/>
                  </a:cubicBezTo>
                  <a:cubicBezTo>
                    <a:pt x="77033" y="28809"/>
                    <a:pt x="74888" y="30765"/>
                    <a:pt x="72682" y="32781"/>
                  </a:cubicBezTo>
                  <a:cubicBezTo>
                    <a:pt x="70537" y="34866"/>
                    <a:pt x="68505" y="37215"/>
                    <a:pt x="66330" y="39520"/>
                  </a:cubicBezTo>
                  <a:cubicBezTo>
                    <a:pt x="57468" y="48836"/>
                    <a:pt x="49100" y="59282"/>
                    <a:pt x="40413" y="71213"/>
                  </a:cubicBezTo>
                  <a:cubicBezTo>
                    <a:pt x="38366" y="74268"/>
                    <a:pt x="36198" y="77201"/>
                    <a:pt x="34364" y="80271"/>
                  </a:cubicBezTo>
                  <a:cubicBezTo>
                    <a:pt x="32613" y="83402"/>
                    <a:pt x="30892" y="86480"/>
                    <a:pt x="29202" y="89504"/>
                  </a:cubicBezTo>
                  <a:cubicBezTo>
                    <a:pt x="25881" y="95379"/>
                    <a:pt x="22683" y="101049"/>
                    <a:pt x="19635" y="106446"/>
                  </a:cubicBezTo>
                  <a:cubicBezTo>
                    <a:pt x="16512" y="111715"/>
                    <a:pt x="13958" y="117233"/>
                    <a:pt x="11615" y="122395"/>
                  </a:cubicBezTo>
                  <a:cubicBezTo>
                    <a:pt x="9281" y="127535"/>
                    <a:pt x="7029" y="132318"/>
                    <a:pt x="5240" y="136684"/>
                  </a:cubicBezTo>
                  <a:cubicBezTo>
                    <a:pt x="2261" y="145386"/>
                    <a:pt x="-581" y="152625"/>
                    <a:pt x="-1893" y="157841"/>
                  </a:cubicBezTo>
                  <a:cubicBezTo>
                    <a:pt x="-3007" y="163170"/>
                    <a:pt x="-3189" y="166141"/>
                    <a:pt x="-2537" y="166293"/>
                  </a:cubicBezTo>
                  <a:cubicBezTo>
                    <a:pt x="-1855" y="166459"/>
                    <a:pt x="-399" y="163852"/>
                    <a:pt x="1753" y="159197"/>
                  </a:cubicBezTo>
                  <a:cubicBezTo>
                    <a:pt x="4126" y="154558"/>
                    <a:pt x="7818" y="148054"/>
                    <a:pt x="11805" y="139307"/>
                  </a:cubicBezTo>
                  <a:cubicBezTo>
                    <a:pt x="14018" y="135251"/>
                    <a:pt x="16444" y="130817"/>
                    <a:pt x="19052" y="126056"/>
                  </a:cubicBezTo>
                  <a:cubicBezTo>
                    <a:pt x="21591" y="121311"/>
                    <a:pt x="24244" y="116232"/>
                    <a:pt x="27671" y="110926"/>
                  </a:cubicBezTo>
                  <a:cubicBezTo>
                    <a:pt x="30892" y="105605"/>
                    <a:pt x="34273" y="100018"/>
                    <a:pt x="37775" y="94219"/>
                  </a:cubicBezTo>
                  <a:cubicBezTo>
                    <a:pt x="39420" y="91369"/>
                    <a:pt x="41095" y="88473"/>
                    <a:pt x="42793" y="85532"/>
                  </a:cubicBezTo>
                  <a:cubicBezTo>
                    <a:pt x="44567" y="82636"/>
                    <a:pt x="46644" y="79877"/>
                    <a:pt x="48584" y="76974"/>
                  </a:cubicBezTo>
                  <a:cubicBezTo>
                    <a:pt x="56741" y="65740"/>
                    <a:pt x="65261" y="54658"/>
                    <a:pt x="73198" y="45660"/>
                  </a:cubicBezTo>
                  <a:cubicBezTo>
                    <a:pt x="75184" y="43363"/>
                    <a:pt x="77011" y="41036"/>
                    <a:pt x="78974" y="38906"/>
                  </a:cubicBezTo>
                  <a:cubicBezTo>
                    <a:pt x="81005" y="36836"/>
                    <a:pt x="82969" y="34820"/>
                    <a:pt x="84871" y="32872"/>
                  </a:cubicBezTo>
                  <a:cubicBezTo>
                    <a:pt x="88624" y="28938"/>
                    <a:pt x="92179" y="25292"/>
                    <a:pt x="95597" y="22093"/>
                  </a:cubicBezTo>
                  <a:cubicBezTo>
                    <a:pt x="108969" y="9026"/>
                    <a:pt x="117186" y="602"/>
                    <a:pt x="116216" y="-473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5971C7F-9816-6A62-5C4B-9FA795EB1DAA}"/>
                </a:ext>
              </a:extLst>
            </p:cNvPr>
            <p:cNvSpPr/>
            <p:nvPr/>
          </p:nvSpPr>
          <p:spPr>
            <a:xfrm flipV="1">
              <a:off x="3193521" y="3140808"/>
              <a:ext cx="109781" cy="121561"/>
            </a:xfrm>
            <a:custGeom>
              <a:avLst/>
              <a:gdLst>
                <a:gd name="connsiteX0" fmla="*/ 106470 w 109781"/>
                <a:gd name="connsiteY0" fmla="*/ -578 h 121561"/>
                <a:gd name="connsiteX1" fmla="*/ 89938 w 109781"/>
                <a:gd name="connsiteY1" fmla="*/ 16902 h 121561"/>
                <a:gd name="connsiteX2" fmla="*/ 72245 w 109781"/>
                <a:gd name="connsiteY2" fmla="*/ 35156 h 121561"/>
                <a:gd name="connsiteX3" fmla="*/ 49072 w 109781"/>
                <a:gd name="connsiteY3" fmla="*/ 57328 h 121561"/>
                <a:gd name="connsiteX4" fmla="*/ -3035 w 109781"/>
                <a:gd name="connsiteY4" fmla="*/ 120805 h 121561"/>
                <a:gd name="connsiteX5" fmla="*/ 56289 w 109781"/>
                <a:gd name="connsiteY5" fmla="*/ 64249 h 121561"/>
                <a:gd name="connsiteX6" fmla="*/ 78613 w 109781"/>
                <a:gd name="connsiteY6" fmla="*/ 41804 h 121561"/>
                <a:gd name="connsiteX7" fmla="*/ 95517 w 109781"/>
                <a:gd name="connsiteY7" fmla="*/ 21231 h 121561"/>
                <a:gd name="connsiteX8" fmla="*/ 106470 w 109781"/>
                <a:gd name="connsiteY8" fmla="*/ -578 h 12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81" h="121561">
                  <a:moveTo>
                    <a:pt x="106470" y="-578"/>
                  </a:moveTo>
                  <a:cubicBezTo>
                    <a:pt x="105144" y="-1419"/>
                    <a:pt x="99580" y="5926"/>
                    <a:pt x="89938" y="16902"/>
                  </a:cubicBezTo>
                  <a:cubicBezTo>
                    <a:pt x="85071" y="22353"/>
                    <a:pt x="79265" y="28773"/>
                    <a:pt x="72245" y="35156"/>
                  </a:cubicBezTo>
                  <a:cubicBezTo>
                    <a:pt x="65317" y="41879"/>
                    <a:pt x="56759" y="48808"/>
                    <a:pt x="49072" y="57328"/>
                  </a:cubicBezTo>
                  <a:cubicBezTo>
                    <a:pt x="17978" y="90757"/>
                    <a:pt x="-4899" y="118781"/>
                    <a:pt x="-3035" y="120805"/>
                  </a:cubicBezTo>
                  <a:cubicBezTo>
                    <a:pt x="-1140" y="122845"/>
                    <a:pt x="25778" y="97034"/>
                    <a:pt x="56289" y="64249"/>
                  </a:cubicBezTo>
                  <a:cubicBezTo>
                    <a:pt x="63748" y="55964"/>
                    <a:pt x="71836" y="49081"/>
                    <a:pt x="78613" y="41804"/>
                  </a:cubicBezTo>
                  <a:cubicBezTo>
                    <a:pt x="85746" y="34618"/>
                    <a:pt x="91219" y="27424"/>
                    <a:pt x="95517" y="21231"/>
                  </a:cubicBezTo>
                  <a:cubicBezTo>
                    <a:pt x="104022" y="8761"/>
                    <a:pt x="107478" y="36"/>
                    <a:pt x="106470" y="-578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CBE14659-2E8D-7257-9DAD-EBDA5FE9DC06}"/>
                </a:ext>
              </a:extLst>
            </p:cNvPr>
            <p:cNvSpPr/>
            <p:nvPr/>
          </p:nvSpPr>
          <p:spPr>
            <a:xfrm flipV="1">
              <a:off x="2725087" y="3080832"/>
              <a:ext cx="199242" cy="146353"/>
            </a:xfrm>
            <a:custGeom>
              <a:avLst/>
              <a:gdLst>
                <a:gd name="connsiteX0" fmla="*/ 196586 w 199242"/>
                <a:gd name="connsiteY0" fmla="*/ 117349 h 146353"/>
                <a:gd name="connsiteX1" fmla="*/ 80350 w 199242"/>
                <a:gd name="connsiteY1" fmla="*/ 114559 h 146353"/>
                <a:gd name="connsiteX2" fmla="*/ 2652 w 199242"/>
                <a:gd name="connsiteY2" fmla="*/ 17910 h 146353"/>
                <a:gd name="connsiteX3" fmla="*/ 74665 w 199242"/>
                <a:gd name="connsiteY3" fmla="*/ 16015 h 146353"/>
                <a:gd name="connsiteX4" fmla="*/ 93790 w 199242"/>
                <a:gd name="connsiteY4" fmla="*/ -714 h 146353"/>
                <a:gd name="connsiteX5" fmla="*/ 94245 w 199242"/>
                <a:gd name="connsiteY5" fmla="*/ -411 h 146353"/>
                <a:gd name="connsiteX6" fmla="*/ 108147 w 199242"/>
                <a:gd name="connsiteY6" fmla="*/ 57699 h 146353"/>
                <a:gd name="connsiteX7" fmla="*/ 196586 w 199242"/>
                <a:gd name="connsiteY7" fmla="*/ 117349 h 14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242" h="146353">
                  <a:moveTo>
                    <a:pt x="196586" y="117349"/>
                  </a:moveTo>
                  <a:cubicBezTo>
                    <a:pt x="146291" y="165832"/>
                    <a:pt x="124126" y="143235"/>
                    <a:pt x="80350" y="114559"/>
                  </a:cubicBezTo>
                  <a:cubicBezTo>
                    <a:pt x="25393" y="78553"/>
                    <a:pt x="-18194" y="29281"/>
                    <a:pt x="2652" y="17910"/>
                  </a:cubicBezTo>
                  <a:cubicBezTo>
                    <a:pt x="23498" y="6540"/>
                    <a:pt x="51924" y="31176"/>
                    <a:pt x="74665" y="16015"/>
                  </a:cubicBezTo>
                  <a:cubicBezTo>
                    <a:pt x="79971" y="12475"/>
                    <a:pt x="86543" y="6510"/>
                    <a:pt x="93790" y="-714"/>
                  </a:cubicBezTo>
                  <a:lnTo>
                    <a:pt x="94245" y="-411"/>
                  </a:lnTo>
                  <a:cubicBezTo>
                    <a:pt x="118252" y="2121"/>
                    <a:pt x="116993" y="46321"/>
                    <a:pt x="108147" y="57699"/>
                  </a:cubicBezTo>
                  <a:cubicBezTo>
                    <a:pt x="99877" y="68327"/>
                    <a:pt x="158920" y="115370"/>
                    <a:pt x="196586" y="117349"/>
                  </a:cubicBez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F8F21162-224B-D6A7-BD47-77F30F37E7DF}"/>
                </a:ext>
              </a:extLst>
            </p:cNvPr>
            <p:cNvSpPr/>
            <p:nvPr/>
          </p:nvSpPr>
          <p:spPr>
            <a:xfrm flipV="1">
              <a:off x="3167711" y="3507430"/>
              <a:ext cx="197582" cy="102947"/>
            </a:xfrm>
            <a:custGeom>
              <a:avLst/>
              <a:gdLst>
                <a:gd name="connsiteX0" fmla="*/ 45292 w 197582"/>
                <a:gd name="connsiteY0" fmla="*/ 39749 h 102947"/>
                <a:gd name="connsiteX1" fmla="*/ -3162 w 197582"/>
                <a:gd name="connsiteY1" fmla="*/ 51119 h 102947"/>
                <a:gd name="connsiteX2" fmla="*/ 2971 w 197582"/>
                <a:gd name="connsiteY2" fmla="*/ 13218 h 102947"/>
                <a:gd name="connsiteX3" fmla="*/ 95829 w 197582"/>
                <a:gd name="connsiteY3" fmla="*/ 3742 h 102947"/>
                <a:gd name="connsiteX4" fmla="*/ 194373 w 197582"/>
                <a:gd name="connsiteY4" fmla="*/ 35959 h 102947"/>
                <a:gd name="connsiteX5" fmla="*/ 150787 w 197582"/>
                <a:gd name="connsiteY5" fmla="*/ 62490 h 102947"/>
                <a:gd name="connsiteX6" fmla="*/ 145101 w 197582"/>
                <a:gd name="connsiteY6" fmla="*/ 102286 h 102947"/>
                <a:gd name="connsiteX7" fmla="*/ 45292 w 197582"/>
                <a:gd name="connsiteY7" fmla="*/ 39749 h 10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7582" h="102947">
                  <a:moveTo>
                    <a:pt x="45292" y="39749"/>
                  </a:moveTo>
                  <a:cubicBezTo>
                    <a:pt x="33929" y="33631"/>
                    <a:pt x="12909" y="45638"/>
                    <a:pt x="-3162" y="51119"/>
                  </a:cubicBezTo>
                  <a:cubicBezTo>
                    <a:pt x="-1320" y="32751"/>
                    <a:pt x="826" y="18577"/>
                    <a:pt x="2971" y="13218"/>
                  </a:cubicBezTo>
                  <a:cubicBezTo>
                    <a:pt x="10551" y="-5733"/>
                    <a:pt x="50348" y="-48"/>
                    <a:pt x="95829" y="3742"/>
                  </a:cubicBezTo>
                  <a:cubicBezTo>
                    <a:pt x="141311" y="7533"/>
                    <a:pt x="196268" y="22693"/>
                    <a:pt x="194373" y="35959"/>
                  </a:cubicBezTo>
                  <a:cubicBezTo>
                    <a:pt x="192478" y="49224"/>
                    <a:pt x="158367" y="60595"/>
                    <a:pt x="150787" y="62490"/>
                  </a:cubicBezTo>
                  <a:cubicBezTo>
                    <a:pt x="143206" y="64385"/>
                    <a:pt x="139416" y="85231"/>
                    <a:pt x="145101" y="102286"/>
                  </a:cubicBezTo>
                  <a:cubicBezTo>
                    <a:pt x="94571" y="109230"/>
                    <a:pt x="61718" y="48596"/>
                    <a:pt x="45292" y="39749"/>
                  </a:cubicBez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2B510C9-1379-3E27-80CB-62B1EBF143A4}"/>
                </a:ext>
              </a:extLst>
            </p:cNvPr>
            <p:cNvSpPr/>
            <p:nvPr/>
          </p:nvSpPr>
          <p:spPr>
            <a:xfrm flipV="1">
              <a:off x="2775801" y="2881871"/>
              <a:ext cx="63704" cy="26185"/>
            </a:xfrm>
            <a:custGeom>
              <a:avLst/>
              <a:gdLst>
                <a:gd name="connsiteX0" fmla="*/ 60925 w 63704"/>
                <a:gd name="connsiteY0" fmla="*/ 24666 h 26185"/>
                <a:gd name="connsiteX1" fmla="*/ 54633 w 63704"/>
                <a:gd name="connsiteY1" fmla="*/ 15895 h 26185"/>
                <a:gd name="connsiteX2" fmla="*/ 33136 w 63704"/>
                <a:gd name="connsiteY2" fmla="*/ 1879 h 26185"/>
                <a:gd name="connsiteX3" fmla="*/ 25806 w 63704"/>
                <a:gd name="connsiteY3" fmla="*/ -304 h 26185"/>
                <a:gd name="connsiteX4" fmla="*/ 21887 w 63704"/>
                <a:gd name="connsiteY4" fmla="*/ -978 h 26185"/>
                <a:gd name="connsiteX5" fmla="*/ 18506 w 63704"/>
                <a:gd name="connsiteY5" fmla="*/ -1069 h 26185"/>
                <a:gd name="connsiteX6" fmla="*/ 12184 w 63704"/>
                <a:gd name="connsiteY6" fmla="*/ -736 h 26185"/>
                <a:gd name="connsiteX7" fmla="*/ 6673 w 63704"/>
                <a:gd name="connsiteY7" fmla="*/ 341 h 26185"/>
                <a:gd name="connsiteX8" fmla="*/ 2284 w 63704"/>
                <a:gd name="connsiteY8" fmla="*/ 1894 h 26185"/>
                <a:gd name="connsiteX9" fmla="*/ -703 w 63704"/>
                <a:gd name="connsiteY9" fmla="*/ 3896 h 26185"/>
                <a:gd name="connsiteX10" fmla="*/ -2560 w 63704"/>
                <a:gd name="connsiteY10" fmla="*/ 6663 h 26185"/>
                <a:gd name="connsiteX11" fmla="*/ 707 w 63704"/>
                <a:gd name="connsiteY11" fmla="*/ 7519 h 26185"/>
                <a:gd name="connsiteX12" fmla="*/ 3739 w 63704"/>
                <a:gd name="connsiteY12" fmla="*/ 7284 h 26185"/>
                <a:gd name="connsiteX13" fmla="*/ 7704 w 63704"/>
                <a:gd name="connsiteY13" fmla="*/ 7330 h 26185"/>
                <a:gd name="connsiteX14" fmla="*/ 12434 w 63704"/>
                <a:gd name="connsiteY14" fmla="*/ 7542 h 26185"/>
                <a:gd name="connsiteX15" fmla="*/ 17915 w 63704"/>
                <a:gd name="connsiteY15" fmla="*/ 8118 h 26185"/>
                <a:gd name="connsiteX16" fmla="*/ 20909 w 63704"/>
                <a:gd name="connsiteY16" fmla="*/ 8512 h 26185"/>
                <a:gd name="connsiteX17" fmla="*/ 23501 w 63704"/>
                <a:gd name="connsiteY17" fmla="*/ 9217 h 26185"/>
                <a:gd name="connsiteX18" fmla="*/ 29535 w 63704"/>
                <a:gd name="connsiteY18" fmla="*/ 11203 h 26185"/>
                <a:gd name="connsiteX19" fmla="*/ 50563 w 63704"/>
                <a:gd name="connsiteY19" fmla="*/ 21679 h 26185"/>
                <a:gd name="connsiteX20" fmla="*/ 60925 w 63704"/>
                <a:gd name="connsiteY20" fmla="*/ 24666 h 2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704" h="26185">
                  <a:moveTo>
                    <a:pt x="60925" y="24666"/>
                  </a:moveTo>
                  <a:cubicBezTo>
                    <a:pt x="61698" y="23514"/>
                    <a:pt x="59273" y="20307"/>
                    <a:pt x="54633" y="15895"/>
                  </a:cubicBezTo>
                  <a:cubicBezTo>
                    <a:pt x="49934" y="11628"/>
                    <a:pt x="42982" y="5654"/>
                    <a:pt x="33136" y="1879"/>
                  </a:cubicBezTo>
                  <a:cubicBezTo>
                    <a:pt x="30695" y="939"/>
                    <a:pt x="28269" y="143"/>
                    <a:pt x="25806" y="-304"/>
                  </a:cubicBezTo>
                  <a:cubicBezTo>
                    <a:pt x="24577" y="-501"/>
                    <a:pt x="23509" y="-941"/>
                    <a:pt x="21887" y="-978"/>
                  </a:cubicBezTo>
                  <a:cubicBezTo>
                    <a:pt x="20734" y="-1009"/>
                    <a:pt x="19605" y="-1047"/>
                    <a:pt x="18506" y="-1069"/>
                  </a:cubicBezTo>
                  <a:cubicBezTo>
                    <a:pt x="16338" y="-1183"/>
                    <a:pt x="14185" y="-978"/>
                    <a:pt x="12184" y="-736"/>
                  </a:cubicBezTo>
                  <a:cubicBezTo>
                    <a:pt x="10198" y="-569"/>
                    <a:pt x="8348" y="-258"/>
                    <a:pt x="6673" y="341"/>
                  </a:cubicBezTo>
                  <a:cubicBezTo>
                    <a:pt x="5005" y="864"/>
                    <a:pt x="3520" y="1296"/>
                    <a:pt x="2284" y="1894"/>
                  </a:cubicBezTo>
                  <a:cubicBezTo>
                    <a:pt x="1071" y="2615"/>
                    <a:pt x="71" y="3289"/>
                    <a:pt x="-703" y="3896"/>
                  </a:cubicBezTo>
                  <a:cubicBezTo>
                    <a:pt x="-2241" y="5109"/>
                    <a:pt x="-2871" y="6048"/>
                    <a:pt x="-2560" y="6663"/>
                  </a:cubicBezTo>
                  <a:cubicBezTo>
                    <a:pt x="-2249" y="7276"/>
                    <a:pt x="-1051" y="7534"/>
                    <a:pt x="707" y="7519"/>
                  </a:cubicBezTo>
                  <a:cubicBezTo>
                    <a:pt x="1587" y="7512"/>
                    <a:pt x="2610" y="7436"/>
                    <a:pt x="3739" y="7284"/>
                  </a:cubicBezTo>
                  <a:cubicBezTo>
                    <a:pt x="4914" y="7299"/>
                    <a:pt x="6241" y="7314"/>
                    <a:pt x="7704" y="7330"/>
                  </a:cubicBezTo>
                  <a:cubicBezTo>
                    <a:pt x="9114" y="7231"/>
                    <a:pt x="10706" y="7345"/>
                    <a:pt x="12434" y="7542"/>
                  </a:cubicBezTo>
                  <a:cubicBezTo>
                    <a:pt x="14132" y="7671"/>
                    <a:pt x="15928" y="7769"/>
                    <a:pt x="17915" y="8118"/>
                  </a:cubicBezTo>
                  <a:cubicBezTo>
                    <a:pt x="18885" y="8247"/>
                    <a:pt x="19885" y="8383"/>
                    <a:pt x="20909" y="8512"/>
                  </a:cubicBezTo>
                  <a:cubicBezTo>
                    <a:pt x="21462" y="8550"/>
                    <a:pt x="22516" y="8974"/>
                    <a:pt x="23501" y="9217"/>
                  </a:cubicBezTo>
                  <a:cubicBezTo>
                    <a:pt x="25487" y="9679"/>
                    <a:pt x="27488" y="10415"/>
                    <a:pt x="29535" y="11203"/>
                  </a:cubicBezTo>
                  <a:cubicBezTo>
                    <a:pt x="37722" y="14288"/>
                    <a:pt x="44900" y="18897"/>
                    <a:pt x="50563" y="21679"/>
                  </a:cubicBezTo>
                  <a:cubicBezTo>
                    <a:pt x="56187" y="24560"/>
                    <a:pt x="60160" y="25803"/>
                    <a:pt x="60925" y="24666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B722C0F-5DB4-DE9B-7ADF-001A1E65E75C}"/>
                </a:ext>
              </a:extLst>
            </p:cNvPr>
            <p:cNvSpPr/>
            <p:nvPr/>
          </p:nvSpPr>
          <p:spPr>
            <a:xfrm flipV="1">
              <a:off x="2802388" y="2890801"/>
              <a:ext cx="52422" cy="31184"/>
            </a:xfrm>
            <a:custGeom>
              <a:avLst/>
              <a:gdLst>
                <a:gd name="connsiteX0" fmla="*/ 49475 w 52422"/>
                <a:gd name="connsiteY0" fmla="*/ 29765 h 31184"/>
                <a:gd name="connsiteX1" fmla="*/ 45563 w 52422"/>
                <a:gd name="connsiteY1" fmla="*/ 20919 h 31184"/>
                <a:gd name="connsiteX2" fmla="*/ 29220 w 52422"/>
                <a:gd name="connsiteY2" fmla="*/ 5372 h 31184"/>
                <a:gd name="connsiteX3" fmla="*/ 6449 w 52422"/>
                <a:gd name="connsiteY3" fmla="*/ -973 h 31184"/>
                <a:gd name="connsiteX4" fmla="*/ -2640 w 52422"/>
                <a:gd name="connsiteY4" fmla="*/ 3226 h 31184"/>
                <a:gd name="connsiteX5" fmla="*/ 6123 w 52422"/>
                <a:gd name="connsiteY5" fmla="*/ 6092 h 31184"/>
                <a:gd name="connsiteX6" fmla="*/ 23800 w 52422"/>
                <a:gd name="connsiteY6" fmla="*/ 13778 h 31184"/>
                <a:gd name="connsiteX7" fmla="*/ 49475 w 52422"/>
                <a:gd name="connsiteY7" fmla="*/ 29765 h 3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22" h="31184">
                  <a:moveTo>
                    <a:pt x="49475" y="29765"/>
                  </a:moveTo>
                  <a:cubicBezTo>
                    <a:pt x="50438" y="28795"/>
                    <a:pt x="48937" y="25475"/>
                    <a:pt x="45563" y="20919"/>
                  </a:cubicBezTo>
                  <a:cubicBezTo>
                    <a:pt x="42152" y="16393"/>
                    <a:pt x="36831" y="10458"/>
                    <a:pt x="29220" y="5372"/>
                  </a:cubicBezTo>
                  <a:cubicBezTo>
                    <a:pt x="21473" y="361"/>
                    <a:pt x="12612" y="-1595"/>
                    <a:pt x="6449" y="-973"/>
                  </a:cubicBezTo>
                  <a:cubicBezTo>
                    <a:pt x="301" y="20"/>
                    <a:pt x="-2958" y="2006"/>
                    <a:pt x="-2640" y="3226"/>
                  </a:cubicBezTo>
                  <a:cubicBezTo>
                    <a:pt x="-2321" y="4667"/>
                    <a:pt x="1249" y="5288"/>
                    <a:pt x="6123" y="6092"/>
                  </a:cubicBezTo>
                  <a:cubicBezTo>
                    <a:pt x="11050" y="7305"/>
                    <a:pt x="17228" y="9602"/>
                    <a:pt x="23800" y="13778"/>
                  </a:cubicBezTo>
                  <a:cubicBezTo>
                    <a:pt x="36604" y="22700"/>
                    <a:pt x="47390" y="31994"/>
                    <a:pt x="49475" y="29765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BD7D501-602E-D6D0-6609-1980B1D1E23D}"/>
                </a:ext>
              </a:extLst>
            </p:cNvPr>
            <p:cNvSpPr/>
            <p:nvPr/>
          </p:nvSpPr>
          <p:spPr>
            <a:xfrm flipV="1">
              <a:off x="2837467" y="2892894"/>
              <a:ext cx="40456" cy="34227"/>
            </a:xfrm>
            <a:custGeom>
              <a:avLst/>
              <a:gdLst>
                <a:gd name="connsiteX0" fmla="*/ 37103 w 40456"/>
                <a:gd name="connsiteY0" fmla="*/ 33012 h 34227"/>
                <a:gd name="connsiteX1" fmla="*/ 23921 w 40456"/>
                <a:gd name="connsiteY1" fmla="*/ 8747 h 34227"/>
                <a:gd name="connsiteX2" fmla="*/ 6024 w 40456"/>
                <a:gd name="connsiteY2" fmla="*/ -797 h 34227"/>
                <a:gd name="connsiteX3" fmla="*/ -2693 w 40456"/>
                <a:gd name="connsiteY3" fmla="*/ 788 h 34227"/>
                <a:gd name="connsiteX4" fmla="*/ 3651 w 40456"/>
                <a:gd name="connsiteY4" fmla="*/ 5859 h 34227"/>
                <a:gd name="connsiteX5" fmla="*/ 17220 w 40456"/>
                <a:gd name="connsiteY5" fmla="*/ 16153 h 34227"/>
                <a:gd name="connsiteX6" fmla="*/ 37103 w 40456"/>
                <a:gd name="connsiteY6" fmla="*/ 33012 h 34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56" h="34227">
                  <a:moveTo>
                    <a:pt x="37103" y="33012"/>
                  </a:moveTo>
                  <a:cubicBezTo>
                    <a:pt x="39476" y="31867"/>
                    <a:pt x="35519" y="19450"/>
                    <a:pt x="23921" y="8747"/>
                  </a:cubicBezTo>
                  <a:cubicBezTo>
                    <a:pt x="18016" y="3592"/>
                    <a:pt x="11429" y="30"/>
                    <a:pt x="6024" y="-797"/>
                  </a:cubicBezTo>
                  <a:cubicBezTo>
                    <a:pt x="642" y="-1646"/>
                    <a:pt x="-2716" y="-425"/>
                    <a:pt x="-2693" y="788"/>
                  </a:cubicBezTo>
                  <a:cubicBezTo>
                    <a:pt x="-2754" y="2311"/>
                    <a:pt x="-2" y="3661"/>
                    <a:pt x="3651" y="5859"/>
                  </a:cubicBezTo>
                  <a:cubicBezTo>
                    <a:pt x="7396" y="8042"/>
                    <a:pt x="12096" y="11734"/>
                    <a:pt x="17220" y="16153"/>
                  </a:cubicBezTo>
                  <a:cubicBezTo>
                    <a:pt x="27272" y="25386"/>
                    <a:pt x="34579" y="34368"/>
                    <a:pt x="37103" y="3301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F031403-D3AE-54BC-4ADB-6AD4B8FEA1A9}"/>
                </a:ext>
              </a:extLst>
            </p:cNvPr>
            <p:cNvSpPr/>
            <p:nvPr/>
          </p:nvSpPr>
          <p:spPr>
            <a:xfrm flipV="1">
              <a:off x="3343003" y="2902819"/>
              <a:ext cx="47006" cy="23603"/>
            </a:xfrm>
            <a:custGeom>
              <a:avLst/>
              <a:gdLst>
                <a:gd name="connsiteX0" fmla="*/ 43603 w 47006"/>
                <a:gd name="connsiteY0" fmla="*/ 14316 h 23603"/>
                <a:gd name="connsiteX1" fmla="*/ 35568 w 47006"/>
                <a:gd name="connsiteY1" fmla="*/ 13953 h 23603"/>
                <a:gd name="connsiteX2" fmla="*/ 20415 w 47006"/>
                <a:gd name="connsiteY2" fmla="*/ 10511 h 23603"/>
                <a:gd name="connsiteX3" fmla="*/ 11728 w 47006"/>
                <a:gd name="connsiteY3" fmla="*/ 5955 h 23603"/>
                <a:gd name="connsiteX4" fmla="*/ 7945 w 47006"/>
                <a:gd name="connsiteY4" fmla="*/ 4007 h 23603"/>
                <a:gd name="connsiteX5" fmla="*/ 4822 w 47006"/>
                <a:gd name="connsiteY5" fmla="*/ 2180 h 23603"/>
                <a:gd name="connsiteX6" fmla="*/ -2826 w 47006"/>
                <a:gd name="connsiteY6" fmla="*/ -844 h 23603"/>
                <a:gd name="connsiteX7" fmla="*/ 137 w 47006"/>
                <a:gd name="connsiteY7" fmla="*/ 7479 h 23603"/>
                <a:gd name="connsiteX8" fmla="*/ 3056 w 47006"/>
                <a:gd name="connsiteY8" fmla="*/ 10701 h 23603"/>
                <a:gd name="connsiteX9" fmla="*/ 6808 w 47006"/>
                <a:gd name="connsiteY9" fmla="*/ 13733 h 23603"/>
                <a:gd name="connsiteX10" fmla="*/ 16033 w 47006"/>
                <a:gd name="connsiteY10" fmla="*/ 19501 h 23603"/>
                <a:gd name="connsiteX11" fmla="*/ 37357 w 47006"/>
                <a:gd name="connsiteY11" fmla="*/ 20798 h 23603"/>
                <a:gd name="connsiteX12" fmla="*/ 43603 w 47006"/>
                <a:gd name="connsiteY12" fmla="*/ 14316 h 2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006" h="23603">
                  <a:moveTo>
                    <a:pt x="43603" y="14316"/>
                  </a:moveTo>
                  <a:cubicBezTo>
                    <a:pt x="42837" y="13028"/>
                    <a:pt x="39752" y="13687"/>
                    <a:pt x="35568" y="13953"/>
                  </a:cubicBezTo>
                  <a:cubicBezTo>
                    <a:pt x="31338" y="14150"/>
                    <a:pt x="26153" y="13339"/>
                    <a:pt x="20415" y="10511"/>
                  </a:cubicBezTo>
                  <a:cubicBezTo>
                    <a:pt x="17337" y="8897"/>
                    <a:pt x="14404" y="7358"/>
                    <a:pt x="11728" y="5955"/>
                  </a:cubicBezTo>
                  <a:cubicBezTo>
                    <a:pt x="10394" y="5273"/>
                    <a:pt x="9128" y="4621"/>
                    <a:pt x="7945" y="4007"/>
                  </a:cubicBezTo>
                  <a:cubicBezTo>
                    <a:pt x="6854" y="3333"/>
                    <a:pt x="5823" y="2719"/>
                    <a:pt x="4822" y="2180"/>
                  </a:cubicBezTo>
                  <a:cubicBezTo>
                    <a:pt x="994" y="-26"/>
                    <a:pt x="-1591" y="-1701"/>
                    <a:pt x="-2826" y="-844"/>
                  </a:cubicBezTo>
                  <a:cubicBezTo>
                    <a:pt x="-3873" y="-177"/>
                    <a:pt x="-3175" y="3272"/>
                    <a:pt x="137" y="7479"/>
                  </a:cubicBezTo>
                  <a:cubicBezTo>
                    <a:pt x="986" y="8487"/>
                    <a:pt x="1957" y="9571"/>
                    <a:pt x="3056" y="10701"/>
                  </a:cubicBezTo>
                  <a:cubicBezTo>
                    <a:pt x="4231" y="11656"/>
                    <a:pt x="5489" y="12664"/>
                    <a:pt x="6808" y="13733"/>
                  </a:cubicBezTo>
                  <a:cubicBezTo>
                    <a:pt x="9552" y="15757"/>
                    <a:pt x="12273" y="17515"/>
                    <a:pt x="16033" y="19501"/>
                  </a:cubicBezTo>
                  <a:cubicBezTo>
                    <a:pt x="23477" y="23337"/>
                    <a:pt x="32338" y="23254"/>
                    <a:pt x="37357" y="20798"/>
                  </a:cubicBezTo>
                  <a:cubicBezTo>
                    <a:pt x="42451" y="18349"/>
                    <a:pt x="44255" y="15347"/>
                    <a:pt x="43603" y="14316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F8F78E5-0A01-8949-E35C-3D8A8381CFF9}"/>
                </a:ext>
              </a:extLst>
            </p:cNvPr>
            <p:cNvSpPr/>
            <p:nvPr/>
          </p:nvSpPr>
          <p:spPr>
            <a:xfrm flipV="1">
              <a:off x="3342282" y="2925196"/>
              <a:ext cx="35304" cy="50376"/>
            </a:xfrm>
            <a:custGeom>
              <a:avLst/>
              <a:gdLst>
                <a:gd name="connsiteX0" fmla="*/ 32013 w 35304"/>
                <a:gd name="connsiteY0" fmla="*/ 48352 h 50376"/>
                <a:gd name="connsiteX1" fmla="*/ 25706 w 35304"/>
                <a:gd name="connsiteY1" fmla="*/ 41560 h 50376"/>
                <a:gd name="connsiteX2" fmla="*/ 12926 w 35304"/>
                <a:gd name="connsiteY2" fmla="*/ 25649 h 50376"/>
                <a:gd name="connsiteX3" fmla="*/ 7263 w 35304"/>
                <a:gd name="connsiteY3" fmla="*/ 15749 h 50376"/>
                <a:gd name="connsiteX4" fmla="*/ 3761 w 35304"/>
                <a:gd name="connsiteY4" fmla="*/ 7661 h 50376"/>
                <a:gd name="connsiteX5" fmla="*/ 1692 w 35304"/>
                <a:gd name="connsiteY5" fmla="*/ -912 h 50376"/>
                <a:gd name="connsiteX6" fmla="*/ -3266 w 35304"/>
                <a:gd name="connsiteY6" fmla="*/ 8426 h 50376"/>
                <a:gd name="connsiteX7" fmla="*/ -1196 w 35304"/>
                <a:gd name="connsiteY7" fmla="*/ 19388 h 50376"/>
                <a:gd name="connsiteX8" fmla="*/ 4519 w 35304"/>
                <a:gd name="connsiteY8" fmla="*/ 31054 h 50376"/>
                <a:gd name="connsiteX9" fmla="*/ 21749 w 35304"/>
                <a:gd name="connsiteY9" fmla="*/ 47412 h 50376"/>
                <a:gd name="connsiteX10" fmla="*/ 32013 w 35304"/>
                <a:gd name="connsiteY10" fmla="*/ 48352 h 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304" h="50376">
                  <a:moveTo>
                    <a:pt x="32013" y="48352"/>
                  </a:moveTo>
                  <a:cubicBezTo>
                    <a:pt x="32324" y="46866"/>
                    <a:pt x="29428" y="45070"/>
                    <a:pt x="25706" y="41560"/>
                  </a:cubicBezTo>
                  <a:cubicBezTo>
                    <a:pt x="21977" y="37975"/>
                    <a:pt x="17254" y="32433"/>
                    <a:pt x="12926" y="25649"/>
                  </a:cubicBezTo>
                  <a:cubicBezTo>
                    <a:pt x="10773" y="22389"/>
                    <a:pt x="8908" y="18910"/>
                    <a:pt x="7263" y="15749"/>
                  </a:cubicBezTo>
                  <a:cubicBezTo>
                    <a:pt x="5664" y="12656"/>
                    <a:pt x="4519" y="9973"/>
                    <a:pt x="3761" y="7661"/>
                  </a:cubicBezTo>
                  <a:cubicBezTo>
                    <a:pt x="2351" y="3151"/>
                    <a:pt x="3026" y="-185"/>
                    <a:pt x="1692" y="-912"/>
                  </a:cubicBezTo>
                  <a:cubicBezTo>
                    <a:pt x="744" y="-1648"/>
                    <a:pt x="-3001" y="1422"/>
                    <a:pt x="-3266" y="8426"/>
                  </a:cubicBezTo>
                  <a:cubicBezTo>
                    <a:pt x="-3319" y="11754"/>
                    <a:pt x="-2553" y="15590"/>
                    <a:pt x="-1196" y="19388"/>
                  </a:cubicBezTo>
                  <a:cubicBezTo>
                    <a:pt x="145" y="23109"/>
                    <a:pt x="1919" y="27066"/>
                    <a:pt x="4519" y="31054"/>
                  </a:cubicBezTo>
                  <a:cubicBezTo>
                    <a:pt x="9514" y="38884"/>
                    <a:pt x="16034" y="44675"/>
                    <a:pt x="21749" y="47412"/>
                  </a:cubicBezTo>
                  <a:cubicBezTo>
                    <a:pt x="27593" y="50126"/>
                    <a:pt x="31838" y="49565"/>
                    <a:pt x="32013" y="4835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32732F1-4316-998F-2988-43572E2526C5}"/>
                </a:ext>
              </a:extLst>
            </p:cNvPr>
            <p:cNvSpPr/>
            <p:nvPr/>
          </p:nvSpPr>
          <p:spPr>
            <a:xfrm flipV="1">
              <a:off x="3360939" y="2954199"/>
              <a:ext cx="33681" cy="40247"/>
            </a:xfrm>
            <a:custGeom>
              <a:avLst/>
              <a:gdLst>
                <a:gd name="connsiteX0" fmla="*/ 30391 w 33681"/>
                <a:gd name="connsiteY0" fmla="*/ 37887 h 40247"/>
                <a:gd name="connsiteX1" fmla="*/ 25335 w 33681"/>
                <a:gd name="connsiteY1" fmla="*/ 32005 h 40247"/>
                <a:gd name="connsiteX2" fmla="*/ 14041 w 33681"/>
                <a:gd name="connsiteY2" fmla="*/ 18815 h 40247"/>
                <a:gd name="connsiteX3" fmla="*/ 3603 w 33681"/>
                <a:gd name="connsiteY3" fmla="*/ 5792 h 40247"/>
                <a:gd name="connsiteX4" fmla="*/ 78 w 33681"/>
                <a:gd name="connsiteY4" fmla="*/ -954 h 40247"/>
                <a:gd name="connsiteX5" fmla="*/ -3250 w 33681"/>
                <a:gd name="connsiteY5" fmla="*/ 7505 h 40247"/>
                <a:gd name="connsiteX6" fmla="*/ 6354 w 33681"/>
                <a:gd name="connsiteY6" fmla="*/ 25213 h 40247"/>
                <a:gd name="connsiteX7" fmla="*/ 21416 w 33681"/>
                <a:gd name="connsiteY7" fmla="*/ 37887 h 40247"/>
                <a:gd name="connsiteX8" fmla="*/ 30391 w 33681"/>
                <a:gd name="connsiteY8" fmla="*/ 37887 h 40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81" h="40247">
                  <a:moveTo>
                    <a:pt x="30391" y="37887"/>
                  </a:moveTo>
                  <a:cubicBezTo>
                    <a:pt x="30429" y="36379"/>
                    <a:pt x="28201" y="35014"/>
                    <a:pt x="25335" y="32005"/>
                  </a:cubicBezTo>
                  <a:cubicBezTo>
                    <a:pt x="22364" y="28995"/>
                    <a:pt x="18543" y="24258"/>
                    <a:pt x="14041" y="18815"/>
                  </a:cubicBezTo>
                  <a:cubicBezTo>
                    <a:pt x="9250" y="13092"/>
                    <a:pt x="5111" y="9158"/>
                    <a:pt x="3603" y="5792"/>
                  </a:cubicBezTo>
                  <a:cubicBezTo>
                    <a:pt x="1844" y="2442"/>
                    <a:pt x="1526" y="-636"/>
                    <a:pt x="78" y="-954"/>
                  </a:cubicBezTo>
                  <a:cubicBezTo>
                    <a:pt x="-1044" y="-1303"/>
                    <a:pt x="-3637" y="1517"/>
                    <a:pt x="-3250" y="7505"/>
                  </a:cubicBezTo>
                  <a:cubicBezTo>
                    <a:pt x="-2886" y="13698"/>
                    <a:pt x="1973" y="19922"/>
                    <a:pt x="6354" y="25213"/>
                  </a:cubicBezTo>
                  <a:cubicBezTo>
                    <a:pt x="11062" y="30898"/>
                    <a:pt x="16406" y="35696"/>
                    <a:pt x="21416" y="37887"/>
                  </a:cubicBezTo>
                  <a:cubicBezTo>
                    <a:pt x="26510" y="40207"/>
                    <a:pt x="30467" y="39168"/>
                    <a:pt x="30391" y="37887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11FBAF0-59BC-484C-F56A-15BA53B8F827}"/>
                </a:ext>
              </a:extLst>
            </p:cNvPr>
            <p:cNvSpPr/>
            <p:nvPr/>
          </p:nvSpPr>
          <p:spPr>
            <a:xfrm flipV="1">
              <a:off x="3398200" y="2972920"/>
              <a:ext cx="16970" cy="22575"/>
            </a:xfrm>
            <a:custGeom>
              <a:avLst/>
              <a:gdLst>
                <a:gd name="connsiteX0" fmla="*/ 12996 w 16970"/>
                <a:gd name="connsiteY0" fmla="*/ 20956 h 22575"/>
                <a:gd name="connsiteX1" fmla="*/ 8159 w 16970"/>
                <a:gd name="connsiteY1" fmla="*/ 8342 h 22575"/>
                <a:gd name="connsiteX2" fmla="*/ 3869 w 16970"/>
                <a:gd name="connsiteY2" fmla="*/ 2581 h 22575"/>
                <a:gd name="connsiteX3" fmla="*/ 678 w 16970"/>
                <a:gd name="connsiteY3" fmla="*/ -838 h 22575"/>
                <a:gd name="connsiteX4" fmla="*/ -3166 w 16970"/>
                <a:gd name="connsiteY4" fmla="*/ 3324 h 22575"/>
                <a:gd name="connsiteX5" fmla="*/ 109 w 16970"/>
                <a:gd name="connsiteY5" fmla="*/ 14255 h 22575"/>
                <a:gd name="connsiteX6" fmla="*/ 12996 w 16970"/>
                <a:gd name="connsiteY6" fmla="*/ 20956 h 2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0" h="22575">
                  <a:moveTo>
                    <a:pt x="12996" y="20956"/>
                  </a:moveTo>
                  <a:cubicBezTo>
                    <a:pt x="15035" y="18970"/>
                    <a:pt x="11987" y="13299"/>
                    <a:pt x="8159" y="8342"/>
                  </a:cubicBezTo>
                  <a:cubicBezTo>
                    <a:pt x="6439" y="5818"/>
                    <a:pt x="4779" y="3915"/>
                    <a:pt x="3869" y="2581"/>
                  </a:cubicBezTo>
                  <a:cubicBezTo>
                    <a:pt x="2808" y="1277"/>
                    <a:pt x="2042" y="-254"/>
                    <a:pt x="678" y="-838"/>
                  </a:cubicBezTo>
                  <a:cubicBezTo>
                    <a:pt x="-422" y="-1421"/>
                    <a:pt x="-2529" y="-49"/>
                    <a:pt x="-3166" y="3324"/>
                  </a:cubicBezTo>
                  <a:cubicBezTo>
                    <a:pt x="-3840" y="6833"/>
                    <a:pt x="-2256" y="10866"/>
                    <a:pt x="109" y="14255"/>
                  </a:cubicBezTo>
                  <a:cubicBezTo>
                    <a:pt x="5188" y="20758"/>
                    <a:pt x="11108" y="22805"/>
                    <a:pt x="12996" y="20956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FC90E91-4CEC-8266-D756-056AE756D96C}"/>
                </a:ext>
              </a:extLst>
            </p:cNvPr>
            <p:cNvSpPr/>
            <p:nvPr/>
          </p:nvSpPr>
          <p:spPr>
            <a:xfrm flipV="1">
              <a:off x="3407977" y="2988323"/>
              <a:ext cx="23596" cy="18506"/>
            </a:xfrm>
            <a:custGeom>
              <a:avLst/>
              <a:gdLst>
                <a:gd name="connsiteX0" fmla="*/ 20259 w 23596"/>
                <a:gd name="connsiteY0" fmla="*/ 1981 h 18506"/>
                <a:gd name="connsiteX1" fmla="*/ 15354 w 23596"/>
                <a:gd name="connsiteY1" fmla="*/ -922 h 18506"/>
                <a:gd name="connsiteX2" fmla="*/ 4211 w 23596"/>
                <a:gd name="connsiteY2" fmla="*/ 2936 h 18506"/>
                <a:gd name="connsiteX3" fmla="*/ -2482 w 23596"/>
                <a:gd name="connsiteY3" fmla="*/ 17149 h 18506"/>
                <a:gd name="connsiteX4" fmla="*/ 10275 w 23596"/>
                <a:gd name="connsiteY4" fmla="*/ 10888 h 18506"/>
                <a:gd name="connsiteX5" fmla="*/ 16954 w 23596"/>
                <a:gd name="connsiteY5" fmla="*/ 5961 h 18506"/>
                <a:gd name="connsiteX6" fmla="*/ 20259 w 23596"/>
                <a:gd name="connsiteY6" fmla="*/ 1981 h 1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96" h="18506">
                  <a:moveTo>
                    <a:pt x="20259" y="1981"/>
                  </a:moveTo>
                  <a:cubicBezTo>
                    <a:pt x="20297" y="670"/>
                    <a:pt x="18561" y="-642"/>
                    <a:pt x="15354" y="-922"/>
                  </a:cubicBezTo>
                  <a:cubicBezTo>
                    <a:pt x="12171" y="-1157"/>
                    <a:pt x="7827" y="207"/>
                    <a:pt x="4211" y="2936"/>
                  </a:cubicBezTo>
                  <a:cubicBezTo>
                    <a:pt x="-2899" y="8644"/>
                    <a:pt x="-4612" y="15648"/>
                    <a:pt x="-2482" y="17149"/>
                  </a:cubicBezTo>
                  <a:cubicBezTo>
                    <a:pt x="-193" y="18847"/>
                    <a:pt x="5076" y="14966"/>
                    <a:pt x="10275" y="10888"/>
                  </a:cubicBezTo>
                  <a:cubicBezTo>
                    <a:pt x="12838" y="8993"/>
                    <a:pt x="15173" y="7272"/>
                    <a:pt x="16954" y="5961"/>
                  </a:cubicBezTo>
                  <a:cubicBezTo>
                    <a:pt x="18758" y="4687"/>
                    <a:pt x="20236" y="3414"/>
                    <a:pt x="20259" y="198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9BAD0D11-B83C-640A-5D80-9DEFECE9E0B9}"/>
                </a:ext>
              </a:extLst>
            </p:cNvPr>
            <p:cNvSpPr/>
            <p:nvPr/>
          </p:nvSpPr>
          <p:spPr>
            <a:xfrm flipV="1">
              <a:off x="3310201" y="2735623"/>
              <a:ext cx="155653" cy="43306"/>
            </a:xfrm>
            <a:custGeom>
              <a:avLst/>
              <a:gdLst>
                <a:gd name="connsiteX0" fmla="*/ 152183 w 155653"/>
                <a:gd name="connsiteY0" fmla="*/ 41883 h 43306"/>
                <a:gd name="connsiteX1" fmla="*/ 149370 w 155653"/>
                <a:gd name="connsiteY1" fmla="*/ 35008 h 43306"/>
                <a:gd name="connsiteX2" fmla="*/ 135286 w 155653"/>
                <a:gd name="connsiteY2" fmla="*/ 21037 h 43306"/>
                <a:gd name="connsiteX3" fmla="*/ 110650 w 155653"/>
                <a:gd name="connsiteY3" fmla="*/ 5202 h 43306"/>
                <a:gd name="connsiteX4" fmla="*/ 74613 w 155653"/>
                <a:gd name="connsiteY4" fmla="*/ -1234 h 43306"/>
                <a:gd name="connsiteX5" fmla="*/ 38986 w 155653"/>
                <a:gd name="connsiteY5" fmla="*/ 5679 h 43306"/>
                <a:gd name="connsiteX6" fmla="*/ 13774 w 155653"/>
                <a:gd name="connsiteY6" fmla="*/ 21219 h 43306"/>
                <a:gd name="connsiteX7" fmla="*/ -3213 w 155653"/>
                <a:gd name="connsiteY7" fmla="*/ 41883 h 43306"/>
                <a:gd name="connsiteX8" fmla="*/ 18125 w 155653"/>
                <a:gd name="connsiteY8" fmla="*/ 26783 h 43306"/>
                <a:gd name="connsiteX9" fmla="*/ 74856 w 155653"/>
                <a:gd name="connsiteY9" fmla="*/ 8757 h 43306"/>
                <a:gd name="connsiteX10" fmla="*/ 106981 w 155653"/>
                <a:gd name="connsiteY10" fmla="*/ 13646 h 43306"/>
                <a:gd name="connsiteX11" fmla="*/ 131268 w 155653"/>
                <a:gd name="connsiteY11" fmla="*/ 26851 h 43306"/>
                <a:gd name="connsiteX12" fmla="*/ 146444 w 155653"/>
                <a:gd name="connsiteY12" fmla="*/ 37570 h 43306"/>
                <a:gd name="connsiteX13" fmla="*/ 152183 w 155653"/>
                <a:gd name="connsiteY13" fmla="*/ 41883 h 4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53" h="43306">
                  <a:moveTo>
                    <a:pt x="152183" y="41883"/>
                  </a:moveTo>
                  <a:cubicBezTo>
                    <a:pt x="152774" y="41534"/>
                    <a:pt x="151819" y="39184"/>
                    <a:pt x="149370" y="35008"/>
                  </a:cubicBezTo>
                  <a:cubicBezTo>
                    <a:pt x="146725" y="31058"/>
                    <a:pt x="141835" y="26093"/>
                    <a:pt x="135286" y="21037"/>
                  </a:cubicBezTo>
                  <a:cubicBezTo>
                    <a:pt x="128858" y="16170"/>
                    <a:pt x="120815" y="10152"/>
                    <a:pt x="110650" y="5202"/>
                  </a:cubicBezTo>
                  <a:cubicBezTo>
                    <a:pt x="100379" y="373"/>
                    <a:pt x="87136" y="-1742"/>
                    <a:pt x="74613" y="-1234"/>
                  </a:cubicBezTo>
                  <a:cubicBezTo>
                    <a:pt x="61772" y="-1302"/>
                    <a:pt x="49454" y="1745"/>
                    <a:pt x="38986" y="5679"/>
                  </a:cubicBezTo>
                  <a:cubicBezTo>
                    <a:pt x="28419" y="9735"/>
                    <a:pt x="20028" y="15761"/>
                    <a:pt x="13774" y="21219"/>
                  </a:cubicBezTo>
                  <a:cubicBezTo>
                    <a:pt x="1266" y="32332"/>
                    <a:pt x="-4062" y="41102"/>
                    <a:pt x="-3213" y="41883"/>
                  </a:cubicBezTo>
                  <a:cubicBezTo>
                    <a:pt x="-2084" y="43005"/>
                    <a:pt x="5223" y="35879"/>
                    <a:pt x="18125" y="26783"/>
                  </a:cubicBezTo>
                  <a:cubicBezTo>
                    <a:pt x="30784" y="17436"/>
                    <a:pt x="50842" y="8909"/>
                    <a:pt x="74856" y="8757"/>
                  </a:cubicBezTo>
                  <a:cubicBezTo>
                    <a:pt x="87075" y="8370"/>
                    <a:pt x="97506" y="9864"/>
                    <a:pt x="106981" y="13646"/>
                  </a:cubicBezTo>
                  <a:cubicBezTo>
                    <a:pt x="116335" y="17686"/>
                    <a:pt x="124249" y="22667"/>
                    <a:pt x="131268" y="26851"/>
                  </a:cubicBezTo>
                  <a:cubicBezTo>
                    <a:pt x="138068" y="30998"/>
                    <a:pt x="143139" y="34697"/>
                    <a:pt x="146444" y="37570"/>
                  </a:cubicBezTo>
                  <a:cubicBezTo>
                    <a:pt x="149499" y="40602"/>
                    <a:pt x="151599" y="42231"/>
                    <a:pt x="152183" y="41883"/>
                  </a:cubicBezTo>
                </a:path>
              </a:pathLst>
            </a:custGeom>
            <a:solidFill>
              <a:srgbClr val="D25A1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F3C3736-E61F-2F20-6169-88880A02231E}"/>
                </a:ext>
              </a:extLst>
            </p:cNvPr>
            <p:cNvSpPr/>
            <p:nvPr/>
          </p:nvSpPr>
          <p:spPr>
            <a:xfrm flipV="1">
              <a:off x="3059946" y="2628941"/>
              <a:ext cx="56144" cy="170733"/>
            </a:xfrm>
            <a:custGeom>
              <a:avLst/>
              <a:gdLst>
                <a:gd name="connsiteX0" fmla="*/ 53140 w 56144"/>
                <a:gd name="connsiteY0" fmla="*/ 169195 h 170733"/>
                <a:gd name="connsiteX1" fmla="*/ 48592 w 56144"/>
                <a:gd name="connsiteY1" fmla="*/ 163388 h 170733"/>
                <a:gd name="connsiteX2" fmla="*/ 37388 w 56144"/>
                <a:gd name="connsiteY2" fmla="*/ 147773 h 170733"/>
                <a:gd name="connsiteX3" fmla="*/ 13123 w 56144"/>
                <a:gd name="connsiteY3" fmla="*/ 88859 h 170733"/>
                <a:gd name="connsiteX4" fmla="*/ 5240 w 56144"/>
                <a:gd name="connsiteY4" fmla="*/ 25586 h 170733"/>
                <a:gd name="connsiteX5" fmla="*/ 6400 w 56144"/>
                <a:gd name="connsiteY5" fmla="*/ -1362 h 170733"/>
                <a:gd name="connsiteX6" fmla="*/ -1802 w 56144"/>
                <a:gd name="connsiteY6" fmla="*/ 25033 h 170733"/>
                <a:gd name="connsiteX7" fmla="*/ 3458 w 56144"/>
                <a:gd name="connsiteY7" fmla="*/ 91413 h 170733"/>
                <a:gd name="connsiteX8" fmla="*/ 31574 w 56144"/>
                <a:gd name="connsiteY8" fmla="*/ 151798 h 170733"/>
                <a:gd name="connsiteX9" fmla="*/ 46029 w 56144"/>
                <a:gd name="connsiteY9" fmla="*/ 166314 h 170733"/>
                <a:gd name="connsiteX10" fmla="*/ 53140 w 56144"/>
                <a:gd name="connsiteY10" fmla="*/ 169195 h 170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144" h="170733">
                  <a:moveTo>
                    <a:pt x="53140" y="169195"/>
                  </a:moveTo>
                  <a:cubicBezTo>
                    <a:pt x="53504" y="168573"/>
                    <a:pt x="51722" y="166564"/>
                    <a:pt x="48592" y="163388"/>
                  </a:cubicBezTo>
                  <a:cubicBezTo>
                    <a:pt x="45703" y="159840"/>
                    <a:pt x="41542" y="154822"/>
                    <a:pt x="37388" y="147773"/>
                  </a:cubicBezTo>
                  <a:cubicBezTo>
                    <a:pt x="28799" y="133946"/>
                    <a:pt x="19620" y="113017"/>
                    <a:pt x="13123" y="88859"/>
                  </a:cubicBezTo>
                  <a:cubicBezTo>
                    <a:pt x="6862" y="64640"/>
                    <a:pt x="4739" y="41959"/>
                    <a:pt x="5240" y="25586"/>
                  </a:cubicBezTo>
                  <a:cubicBezTo>
                    <a:pt x="5786" y="9220"/>
                    <a:pt x="7976" y="-900"/>
                    <a:pt x="6400" y="-1362"/>
                  </a:cubicBezTo>
                  <a:cubicBezTo>
                    <a:pt x="5361" y="-1726"/>
                    <a:pt x="631" y="7962"/>
                    <a:pt x="-1802" y="25033"/>
                  </a:cubicBezTo>
                  <a:cubicBezTo>
                    <a:pt x="-4183" y="42035"/>
                    <a:pt x="-3099" y="66110"/>
                    <a:pt x="3458" y="91413"/>
                  </a:cubicBezTo>
                  <a:cubicBezTo>
                    <a:pt x="10243" y="116656"/>
                    <a:pt x="20923" y="138168"/>
                    <a:pt x="31574" y="151798"/>
                  </a:cubicBezTo>
                  <a:cubicBezTo>
                    <a:pt x="36728" y="158719"/>
                    <a:pt x="42103" y="163456"/>
                    <a:pt x="46029" y="166314"/>
                  </a:cubicBezTo>
                  <a:cubicBezTo>
                    <a:pt x="50290" y="168869"/>
                    <a:pt x="52821" y="169771"/>
                    <a:pt x="53140" y="169195"/>
                  </a:cubicBezTo>
                </a:path>
              </a:pathLst>
            </a:custGeom>
            <a:solidFill>
              <a:srgbClr val="D25A1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8A380EDE-BEC2-73CA-AF78-A16044EF0269}"/>
                </a:ext>
              </a:extLst>
            </p:cNvPr>
            <p:cNvSpPr/>
            <p:nvPr/>
          </p:nvSpPr>
          <p:spPr>
            <a:xfrm flipV="1">
              <a:off x="3502421" y="2770998"/>
              <a:ext cx="104459" cy="55803"/>
            </a:xfrm>
            <a:custGeom>
              <a:avLst/>
              <a:gdLst>
                <a:gd name="connsiteX0" fmla="*/ 100955 w 104459"/>
                <a:gd name="connsiteY0" fmla="*/ 53803 h 55803"/>
                <a:gd name="connsiteX1" fmla="*/ 84961 w 104459"/>
                <a:gd name="connsiteY1" fmla="*/ 45912 h 55803"/>
                <a:gd name="connsiteX2" fmla="*/ 67405 w 104459"/>
                <a:gd name="connsiteY2" fmla="*/ 39158 h 55803"/>
                <a:gd name="connsiteX3" fmla="*/ 46741 w 104459"/>
                <a:gd name="connsiteY3" fmla="*/ 29811 h 55803"/>
                <a:gd name="connsiteX4" fmla="*/ 36364 w 104459"/>
                <a:gd name="connsiteY4" fmla="*/ 24475 h 55803"/>
                <a:gd name="connsiteX5" fmla="*/ 26775 w 104459"/>
                <a:gd name="connsiteY5" fmla="*/ 18729 h 55803"/>
                <a:gd name="connsiteX6" fmla="*/ 11076 w 104459"/>
                <a:gd name="connsiteY6" fmla="*/ 8814 h 55803"/>
                <a:gd name="connsiteX7" fmla="*/ -3274 w 104459"/>
                <a:gd name="connsiteY7" fmla="*/ -1147 h 55803"/>
                <a:gd name="connsiteX8" fmla="*/ 6550 w 104459"/>
                <a:gd name="connsiteY8" fmla="*/ 14234 h 55803"/>
                <a:gd name="connsiteX9" fmla="*/ 21802 w 104459"/>
                <a:gd name="connsiteY9" fmla="*/ 26476 h 55803"/>
                <a:gd name="connsiteX10" fmla="*/ 31202 w 104459"/>
                <a:gd name="connsiteY10" fmla="*/ 32798 h 55803"/>
                <a:gd name="connsiteX11" fmla="*/ 42185 w 104459"/>
                <a:gd name="connsiteY11" fmla="*/ 38703 h 55803"/>
                <a:gd name="connsiteX12" fmla="*/ 64305 w 104459"/>
                <a:gd name="connsiteY12" fmla="*/ 47830 h 55803"/>
                <a:gd name="connsiteX13" fmla="*/ 83020 w 104459"/>
                <a:gd name="connsiteY13" fmla="*/ 52711 h 55803"/>
                <a:gd name="connsiteX14" fmla="*/ 100955 w 104459"/>
                <a:gd name="connsiteY14" fmla="*/ 53803 h 5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4459" h="55803">
                  <a:moveTo>
                    <a:pt x="100955" y="53803"/>
                  </a:moveTo>
                  <a:cubicBezTo>
                    <a:pt x="101289" y="52469"/>
                    <a:pt x="95118" y="49543"/>
                    <a:pt x="84961" y="45912"/>
                  </a:cubicBezTo>
                  <a:cubicBezTo>
                    <a:pt x="79988" y="43835"/>
                    <a:pt x="73969" y="41690"/>
                    <a:pt x="67405" y="39158"/>
                  </a:cubicBezTo>
                  <a:cubicBezTo>
                    <a:pt x="61083" y="36156"/>
                    <a:pt x="53632" y="33791"/>
                    <a:pt x="46741" y="29811"/>
                  </a:cubicBezTo>
                  <a:cubicBezTo>
                    <a:pt x="43209" y="27939"/>
                    <a:pt x="39699" y="26317"/>
                    <a:pt x="36364" y="24475"/>
                  </a:cubicBezTo>
                  <a:cubicBezTo>
                    <a:pt x="33036" y="22481"/>
                    <a:pt x="29829" y="20556"/>
                    <a:pt x="26775" y="18729"/>
                  </a:cubicBezTo>
                  <a:cubicBezTo>
                    <a:pt x="20665" y="15136"/>
                    <a:pt x="15404" y="11778"/>
                    <a:pt x="11076" y="8814"/>
                  </a:cubicBezTo>
                  <a:cubicBezTo>
                    <a:pt x="2502" y="2833"/>
                    <a:pt x="-2015" y="-2003"/>
                    <a:pt x="-3274" y="-1147"/>
                  </a:cubicBezTo>
                  <a:cubicBezTo>
                    <a:pt x="-4335" y="-510"/>
                    <a:pt x="-1583" y="6259"/>
                    <a:pt x="6550" y="14234"/>
                  </a:cubicBezTo>
                  <a:cubicBezTo>
                    <a:pt x="10591" y="18145"/>
                    <a:pt x="15814" y="22367"/>
                    <a:pt x="21802" y="26476"/>
                  </a:cubicBezTo>
                  <a:cubicBezTo>
                    <a:pt x="24796" y="28492"/>
                    <a:pt x="27942" y="30607"/>
                    <a:pt x="31202" y="32798"/>
                  </a:cubicBezTo>
                  <a:cubicBezTo>
                    <a:pt x="34613" y="34845"/>
                    <a:pt x="38410" y="36709"/>
                    <a:pt x="42185" y="38703"/>
                  </a:cubicBezTo>
                  <a:cubicBezTo>
                    <a:pt x="49682" y="42993"/>
                    <a:pt x="57467" y="45169"/>
                    <a:pt x="64305" y="47830"/>
                  </a:cubicBezTo>
                  <a:cubicBezTo>
                    <a:pt x="71286" y="49967"/>
                    <a:pt x="77676" y="51461"/>
                    <a:pt x="83020" y="52711"/>
                  </a:cubicBezTo>
                  <a:cubicBezTo>
                    <a:pt x="93830" y="54637"/>
                    <a:pt x="100622" y="55152"/>
                    <a:pt x="100955" y="53803"/>
                  </a:cubicBezTo>
                </a:path>
              </a:pathLst>
            </a:custGeom>
            <a:solidFill>
              <a:srgbClr val="D25A1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28A4851-B42C-29D9-78F6-239CA15DC1F5}"/>
                </a:ext>
              </a:extLst>
            </p:cNvPr>
            <p:cNvSpPr/>
            <p:nvPr/>
          </p:nvSpPr>
          <p:spPr>
            <a:xfrm flipV="1">
              <a:off x="2912318" y="2514436"/>
              <a:ext cx="93850" cy="37749"/>
            </a:xfrm>
            <a:custGeom>
              <a:avLst/>
              <a:gdLst>
                <a:gd name="connsiteX0" fmla="*/ 91001 w 93850"/>
                <a:gd name="connsiteY0" fmla="*/ 35579 h 37749"/>
                <a:gd name="connsiteX1" fmla="*/ 78933 w 93850"/>
                <a:gd name="connsiteY1" fmla="*/ 26453 h 37749"/>
                <a:gd name="connsiteX2" fmla="*/ 47194 w 93850"/>
                <a:gd name="connsiteY2" fmla="*/ 10019 h 37749"/>
                <a:gd name="connsiteX3" fmla="*/ 12529 w 93850"/>
                <a:gd name="connsiteY3" fmla="*/ -904 h 37749"/>
                <a:gd name="connsiteX4" fmla="*/ -2806 w 93850"/>
                <a:gd name="connsiteY4" fmla="*/ -434 h 37749"/>
                <a:gd name="connsiteX5" fmla="*/ 10786 w 93850"/>
                <a:gd name="connsiteY5" fmla="*/ 5941 h 37749"/>
                <a:gd name="connsiteX6" fmla="*/ 43139 w 93850"/>
                <a:gd name="connsiteY6" fmla="*/ 19145 h 37749"/>
                <a:gd name="connsiteX7" fmla="*/ 75999 w 93850"/>
                <a:gd name="connsiteY7" fmla="*/ 32889 h 37749"/>
                <a:gd name="connsiteX8" fmla="*/ 91001 w 93850"/>
                <a:gd name="connsiteY8" fmla="*/ 35579 h 37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850" h="37749">
                  <a:moveTo>
                    <a:pt x="91001" y="35579"/>
                  </a:moveTo>
                  <a:cubicBezTo>
                    <a:pt x="91524" y="34268"/>
                    <a:pt x="86809" y="30986"/>
                    <a:pt x="78933" y="26453"/>
                  </a:cubicBezTo>
                  <a:cubicBezTo>
                    <a:pt x="71072" y="21874"/>
                    <a:pt x="60035" y="15833"/>
                    <a:pt x="47194" y="10019"/>
                  </a:cubicBezTo>
                  <a:cubicBezTo>
                    <a:pt x="34308" y="4250"/>
                    <a:pt x="21800" y="559"/>
                    <a:pt x="12529" y="-904"/>
                  </a:cubicBezTo>
                  <a:cubicBezTo>
                    <a:pt x="3190" y="-2140"/>
                    <a:pt x="-2646" y="-1715"/>
                    <a:pt x="-2806" y="-434"/>
                  </a:cubicBezTo>
                  <a:cubicBezTo>
                    <a:pt x="-2995" y="1021"/>
                    <a:pt x="2372" y="3068"/>
                    <a:pt x="10786" y="5941"/>
                  </a:cubicBezTo>
                  <a:cubicBezTo>
                    <a:pt x="19193" y="9064"/>
                    <a:pt x="30586" y="13544"/>
                    <a:pt x="43139" y="19145"/>
                  </a:cubicBezTo>
                  <a:cubicBezTo>
                    <a:pt x="55661" y="24816"/>
                    <a:pt x="67259" y="29887"/>
                    <a:pt x="75999" y="32889"/>
                  </a:cubicBezTo>
                  <a:cubicBezTo>
                    <a:pt x="84770" y="35830"/>
                    <a:pt x="90508" y="36830"/>
                    <a:pt x="91001" y="35579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FA40161-B811-E329-3349-269E7B39D1D2}"/>
                </a:ext>
              </a:extLst>
            </p:cNvPr>
            <p:cNvSpPr/>
            <p:nvPr/>
          </p:nvSpPr>
          <p:spPr>
            <a:xfrm flipV="1">
              <a:off x="2899446" y="2047585"/>
              <a:ext cx="130668" cy="29400"/>
            </a:xfrm>
            <a:custGeom>
              <a:avLst/>
              <a:gdLst>
                <a:gd name="connsiteX0" fmla="*/ 127850 w 130668"/>
                <a:gd name="connsiteY0" fmla="*/ 2213 h 29400"/>
                <a:gd name="connsiteX1" fmla="*/ 108149 w 130668"/>
                <a:gd name="connsiteY1" fmla="*/ -2002 h 29400"/>
                <a:gd name="connsiteX2" fmla="*/ 59991 w 130668"/>
                <a:gd name="connsiteY2" fmla="*/ 575 h 29400"/>
                <a:gd name="connsiteX3" fmla="*/ 14047 w 130668"/>
                <a:gd name="connsiteY3" fmla="*/ 15463 h 29400"/>
                <a:gd name="connsiteX4" fmla="*/ -2751 w 130668"/>
                <a:gd name="connsiteY4" fmla="*/ 26765 h 29400"/>
                <a:gd name="connsiteX5" fmla="*/ 16389 w 130668"/>
                <a:gd name="connsiteY5" fmla="*/ 22126 h 29400"/>
                <a:gd name="connsiteX6" fmla="*/ 61682 w 130668"/>
                <a:gd name="connsiteY6" fmla="*/ 10422 h 29400"/>
                <a:gd name="connsiteX7" fmla="*/ 108187 w 130668"/>
                <a:gd name="connsiteY7" fmla="*/ 5063 h 29400"/>
                <a:gd name="connsiteX8" fmla="*/ 127850 w 130668"/>
                <a:gd name="connsiteY8" fmla="*/ 2213 h 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668" h="29400">
                  <a:moveTo>
                    <a:pt x="127850" y="2213"/>
                  </a:moveTo>
                  <a:cubicBezTo>
                    <a:pt x="127986" y="962"/>
                    <a:pt x="120520" y="-1017"/>
                    <a:pt x="108149" y="-2002"/>
                  </a:cubicBezTo>
                  <a:cubicBezTo>
                    <a:pt x="95770" y="-2828"/>
                    <a:pt x="78745" y="-2245"/>
                    <a:pt x="59991" y="575"/>
                  </a:cubicBezTo>
                  <a:cubicBezTo>
                    <a:pt x="41215" y="4456"/>
                    <a:pt x="25198" y="10718"/>
                    <a:pt x="14047" y="15463"/>
                  </a:cubicBezTo>
                  <a:cubicBezTo>
                    <a:pt x="2540" y="20292"/>
                    <a:pt x="-3524" y="25742"/>
                    <a:pt x="-2751" y="26765"/>
                  </a:cubicBezTo>
                  <a:cubicBezTo>
                    <a:pt x="-1902" y="27993"/>
                    <a:pt x="4776" y="25090"/>
                    <a:pt x="16389" y="22126"/>
                  </a:cubicBezTo>
                  <a:cubicBezTo>
                    <a:pt x="28268" y="19033"/>
                    <a:pt x="44042" y="14099"/>
                    <a:pt x="61682" y="10422"/>
                  </a:cubicBezTo>
                  <a:cubicBezTo>
                    <a:pt x="79617" y="7731"/>
                    <a:pt x="96248" y="6041"/>
                    <a:pt x="108187" y="5063"/>
                  </a:cubicBezTo>
                  <a:cubicBezTo>
                    <a:pt x="120141" y="4237"/>
                    <a:pt x="127714" y="3706"/>
                    <a:pt x="127850" y="2213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F3A2A4C-ACD8-50E4-AC20-E84B5EF938AC}"/>
                </a:ext>
              </a:extLst>
            </p:cNvPr>
            <p:cNvSpPr/>
            <p:nvPr/>
          </p:nvSpPr>
          <p:spPr>
            <a:xfrm flipV="1">
              <a:off x="3042846" y="2836419"/>
              <a:ext cx="71228" cy="103758"/>
            </a:xfrm>
            <a:custGeom>
              <a:avLst/>
              <a:gdLst>
                <a:gd name="connsiteX0" fmla="*/ -2709 w 71228"/>
                <a:gd name="connsiteY0" fmla="*/ -1023 h 103758"/>
                <a:gd name="connsiteX1" fmla="*/ 27203 w 71228"/>
                <a:gd name="connsiteY1" fmla="*/ 54487 h 103758"/>
                <a:gd name="connsiteX2" fmla="*/ 32387 w 71228"/>
                <a:gd name="connsiteY2" fmla="*/ 62416 h 103758"/>
                <a:gd name="connsiteX3" fmla="*/ 32190 w 71228"/>
                <a:gd name="connsiteY3" fmla="*/ 62105 h 103758"/>
                <a:gd name="connsiteX4" fmla="*/ 68045 w 71228"/>
                <a:gd name="connsiteY4" fmla="*/ 102569 h 103758"/>
                <a:gd name="connsiteX5" fmla="*/ 40726 w 71228"/>
                <a:gd name="connsiteY5" fmla="*/ 57133 h 103758"/>
                <a:gd name="connsiteX6" fmla="*/ 40696 w 71228"/>
                <a:gd name="connsiteY6" fmla="*/ 57079 h 103758"/>
                <a:gd name="connsiteX7" fmla="*/ 40529 w 71228"/>
                <a:gd name="connsiteY7" fmla="*/ 56822 h 103758"/>
                <a:gd name="connsiteX8" fmla="*/ 35503 w 71228"/>
                <a:gd name="connsiteY8" fmla="*/ 48923 h 103758"/>
                <a:gd name="connsiteX9" fmla="*/ -2709 w 71228"/>
                <a:gd name="connsiteY9" fmla="*/ -1023 h 103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228" h="103758">
                  <a:moveTo>
                    <a:pt x="-2709" y="-1023"/>
                  </a:moveTo>
                  <a:cubicBezTo>
                    <a:pt x="-4892" y="667"/>
                    <a:pt x="8206" y="25083"/>
                    <a:pt x="27203" y="54487"/>
                  </a:cubicBezTo>
                  <a:cubicBezTo>
                    <a:pt x="28969" y="57193"/>
                    <a:pt x="30705" y="59846"/>
                    <a:pt x="32387" y="62416"/>
                  </a:cubicBezTo>
                  <a:lnTo>
                    <a:pt x="32190" y="62105"/>
                  </a:lnTo>
                  <a:cubicBezTo>
                    <a:pt x="49216" y="88174"/>
                    <a:pt x="66377" y="103895"/>
                    <a:pt x="68045" y="102569"/>
                  </a:cubicBezTo>
                  <a:cubicBezTo>
                    <a:pt x="70289" y="100825"/>
                    <a:pt x="56197" y="82117"/>
                    <a:pt x="40726" y="57133"/>
                  </a:cubicBezTo>
                  <a:lnTo>
                    <a:pt x="40696" y="57079"/>
                  </a:lnTo>
                  <a:lnTo>
                    <a:pt x="40529" y="56822"/>
                  </a:lnTo>
                  <a:cubicBezTo>
                    <a:pt x="38899" y="54260"/>
                    <a:pt x="37216" y="51614"/>
                    <a:pt x="35503" y="48923"/>
                  </a:cubicBezTo>
                  <a:cubicBezTo>
                    <a:pt x="16886" y="20088"/>
                    <a:pt x="-503" y="-2714"/>
                    <a:pt x="-2709" y="-1023"/>
                  </a:cubicBezTo>
                </a:path>
              </a:pathLst>
            </a:custGeom>
            <a:solidFill>
              <a:srgbClr val="D25A1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5828E41E-4851-D06F-7965-4324668F901B}"/>
                </a:ext>
              </a:extLst>
            </p:cNvPr>
            <p:cNvSpPr/>
            <p:nvPr/>
          </p:nvSpPr>
          <p:spPr>
            <a:xfrm flipV="1">
              <a:off x="3003894" y="2921075"/>
              <a:ext cx="370205" cy="140086"/>
            </a:xfrm>
            <a:custGeom>
              <a:avLst/>
              <a:gdLst>
                <a:gd name="connsiteX0" fmla="*/ 367133 w 370205"/>
                <a:gd name="connsiteY0" fmla="*/ 1286 h 140086"/>
                <a:gd name="connsiteX1" fmla="*/ 351085 w 370205"/>
                <a:gd name="connsiteY1" fmla="*/ -473 h 140086"/>
                <a:gd name="connsiteX2" fmla="*/ 307241 w 370205"/>
                <a:gd name="connsiteY2" fmla="*/ -708 h 140086"/>
                <a:gd name="connsiteX3" fmla="*/ 164246 w 370205"/>
                <a:gd name="connsiteY3" fmla="*/ 22875 h 140086"/>
                <a:gd name="connsiteX4" fmla="*/ 125746 w 370205"/>
                <a:gd name="connsiteY4" fmla="*/ 38793 h 140086"/>
                <a:gd name="connsiteX5" fmla="*/ 116725 w 370205"/>
                <a:gd name="connsiteY5" fmla="*/ 43167 h 140086"/>
                <a:gd name="connsiteX6" fmla="*/ 108212 w 370205"/>
                <a:gd name="connsiteY6" fmla="*/ 48056 h 140086"/>
                <a:gd name="connsiteX7" fmla="*/ 91998 w 370205"/>
                <a:gd name="connsiteY7" fmla="*/ 57926 h 140086"/>
                <a:gd name="connsiteX8" fmla="*/ 40149 w 370205"/>
                <a:gd name="connsiteY8" fmla="*/ 97586 h 140086"/>
                <a:gd name="connsiteX9" fmla="*/ -3043 w 370205"/>
                <a:gd name="connsiteY9" fmla="*/ 139065 h 140086"/>
                <a:gd name="connsiteX10" fmla="*/ 44644 w 370205"/>
                <a:gd name="connsiteY10" fmla="*/ 103044 h 140086"/>
                <a:gd name="connsiteX11" fmla="*/ 96933 w 370205"/>
                <a:gd name="connsiteY11" fmla="*/ 65696 h 140086"/>
                <a:gd name="connsiteX12" fmla="*/ 112882 w 370205"/>
                <a:gd name="connsiteY12" fmla="*/ 56379 h 140086"/>
                <a:gd name="connsiteX13" fmla="*/ 121213 w 370205"/>
                <a:gd name="connsiteY13" fmla="*/ 51740 h 140086"/>
                <a:gd name="connsiteX14" fmla="*/ 129991 w 370205"/>
                <a:gd name="connsiteY14" fmla="*/ 47617 h 140086"/>
                <a:gd name="connsiteX15" fmla="*/ 167460 w 370205"/>
                <a:gd name="connsiteY15" fmla="*/ 32342 h 140086"/>
                <a:gd name="connsiteX16" fmla="*/ 307635 w 370205"/>
                <a:gd name="connsiteY16" fmla="*/ 6349 h 140086"/>
                <a:gd name="connsiteX17" fmla="*/ 367133 w 370205"/>
                <a:gd name="connsiteY17" fmla="*/ 1286 h 1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0205" h="140086">
                  <a:moveTo>
                    <a:pt x="367133" y="1286"/>
                  </a:moveTo>
                  <a:cubicBezTo>
                    <a:pt x="367133" y="604"/>
                    <a:pt x="361425" y="5"/>
                    <a:pt x="351085" y="-473"/>
                  </a:cubicBezTo>
                  <a:cubicBezTo>
                    <a:pt x="340746" y="-1094"/>
                    <a:pt x="325767" y="-1057"/>
                    <a:pt x="307241" y="-708"/>
                  </a:cubicBezTo>
                  <a:cubicBezTo>
                    <a:pt x="270317" y="429"/>
                    <a:pt x="218604" y="5144"/>
                    <a:pt x="164246" y="22875"/>
                  </a:cubicBezTo>
                  <a:cubicBezTo>
                    <a:pt x="150996" y="28158"/>
                    <a:pt x="137715" y="32448"/>
                    <a:pt x="125746" y="38793"/>
                  </a:cubicBezTo>
                  <a:cubicBezTo>
                    <a:pt x="122714" y="40264"/>
                    <a:pt x="119704" y="41719"/>
                    <a:pt x="116725" y="43167"/>
                  </a:cubicBezTo>
                  <a:cubicBezTo>
                    <a:pt x="113860" y="44812"/>
                    <a:pt x="111017" y="46442"/>
                    <a:pt x="108212" y="48056"/>
                  </a:cubicBezTo>
                  <a:cubicBezTo>
                    <a:pt x="102634" y="51346"/>
                    <a:pt x="97032" y="54348"/>
                    <a:pt x="91998" y="57926"/>
                  </a:cubicBezTo>
                  <a:cubicBezTo>
                    <a:pt x="71175" y="71275"/>
                    <a:pt x="54226" y="85579"/>
                    <a:pt x="40149" y="97586"/>
                  </a:cubicBezTo>
                  <a:cubicBezTo>
                    <a:pt x="12337" y="122040"/>
                    <a:pt x="-3862" y="138080"/>
                    <a:pt x="-3043" y="139065"/>
                  </a:cubicBezTo>
                  <a:cubicBezTo>
                    <a:pt x="-2096" y="140202"/>
                    <a:pt x="15862" y="125951"/>
                    <a:pt x="44644" y="103044"/>
                  </a:cubicBezTo>
                  <a:cubicBezTo>
                    <a:pt x="59183" y="91817"/>
                    <a:pt x="76383" y="78279"/>
                    <a:pt x="96933" y="65696"/>
                  </a:cubicBezTo>
                  <a:cubicBezTo>
                    <a:pt x="101928" y="62292"/>
                    <a:pt x="107417" y="59495"/>
                    <a:pt x="112882" y="56379"/>
                  </a:cubicBezTo>
                  <a:cubicBezTo>
                    <a:pt x="115634" y="54848"/>
                    <a:pt x="118408" y="53302"/>
                    <a:pt x="121213" y="51740"/>
                  </a:cubicBezTo>
                  <a:cubicBezTo>
                    <a:pt x="124108" y="50376"/>
                    <a:pt x="127034" y="49004"/>
                    <a:pt x="129991" y="47617"/>
                  </a:cubicBezTo>
                  <a:cubicBezTo>
                    <a:pt x="141581" y="41598"/>
                    <a:pt x="154581" y="37497"/>
                    <a:pt x="167460" y="32342"/>
                  </a:cubicBezTo>
                  <a:cubicBezTo>
                    <a:pt x="220386" y="15082"/>
                    <a:pt x="271083" y="9268"/>
                    <a:pt x="307635" y="6349"/>
                  </a:cubicBezTo>
                  <a:cubicBezTo>
                    <a:pt x="344293" y="3651"/>
                    <a:pt x="367140" y="2855"/>
                    <a:pt x="367133" y="1286"/>
                  </a:cubicBezTo>
                </a:path>
              </a:pathLst>
            </a:custGeom>
            <a:solidFill>
              <a:srgbClr val="D25A1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FCF46E7-81B8-9AA5-CC60-9C0222336412}"/>
                </a:ext>
              </a:extLst>
            </p:cNvPr>
            <p:cNvSpPr/>
            <p:nvPr/>
          </p:nvSpPr>
          <p:spPr>
            <a:xfrm flipV="1">
              <a:off x="3025048" y="619827"/>
              <a:ext cx="1249419" cy="720971"/>
            </a:xfrm>
            <a:custGeom>
              <a:avLst/>
              <a:gdLst>
                <a:gd name="connsiteX0" fmla="*/ 470806 w 1249419"/>
                <a:gd name="connsiteY0" fmla="*/ 665056 h 720971"/>
                <a:gd name="connsiteX1" fmla="*/ 21037 w 1249419"/>
                <a:gd name="connsiteY1" fmla="*/ 33360 h 720971"/>
                <a:gd name="connsiteX2" fmla="*/ 51358 w 1249419"/>
                <a:gd name="connsiteY2" fmla="*/ -2017 h 720971"/>
                <a:gd name="connsiteX3" fmla="*/ 998902 w 1249419"/>
                <a:gd name="connsiteY3" fmla="*/ 169805 h 720971"/>
                <a:gd name="connsiteX4" fmla="*/ 1084810 w 1249419"/>
                <a:gd name="connsiteY4" fmla="*/ 301202 h 720971"/>
                <a:gd name="connsiteX5" fmla="*/ 1241471 w 1249419"/>
                <a:gd name="connsiteY5" fmla="*/ 659992 h 720971"/>
                <a:gd name="connsiteX6" fmla="*/ 1173249 w 1249419"/>
                <a:gd name="connsiteY6" fmla="*/ 713054 h 720971"/>
                <a:gd name="connsiteX7" fmla="*/ 579454 w 1249419"/>
                <a:gd name="connsiteY7" fmla="*/ 702957 h 720971"/>
                <a:gd name="connsiteX8" fmla="*/ 470806 w 1249419"/>
                <a:gd name="connsiteY8" fmla="*/ 665056 h 72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419" h="720971">
                  <a:moveTo>
                    <a:pt x="470806" y="665056"/>
                  </a:moveTo>
                  <a:cubicBezTo>
                    <a:pt x="402318" y="573736"/>
                    <a:pt x="94308" y="104114"/>
                    <a:pt x="21037" y="33360"/>
                  </a:cubicBezTo>
                  <a:cubicBezTo>
                    <a:pt x="-21913" y="-4542"/>
                    <a:pt x="-6760" y="-7073"/>
                    <a:pt x="51358" y="-2017"/>
                  </a:cubicBezTo>
                  <a:cubicBezTo>
                    <a:pt x="109476" y="3039"/>
                    <a:pt x="933212" y="139484"/>
                    <a:pt x="998902" y="169805"/>
                  </a:cubicBezTo>
                  <a:cubicBezTo>
                    <a:pt x="1064593" y="200126"/>
                    <a:pt x="1051957" y="207707"/>
                    <a:pt x="1084810" y="301202"/>
                  </a:cubicBezTo>
                  <a:cubicBezTo>
                    <a:pt x="1117663" y="394682"/>
                    <a:pt x="1232110" y="624410"/>
                    <a:pt x="1241471" y="659992"/>
                  </a:cubicBezTo>
                  <a:cubicBezTo>
                    <a:pt x="1254108" y="708006"/>
                    <a:pt x="1241471" y="725698"/>
                    <a:pt x="1173249" y="713054"/>
                  </a:cubicBezTo>
                  <a:cubicBezTo>
                    <a:pt x="1114767" y="702230"/>
                    <a:pt x="665362" y="705474"/>
                    <a:pt x="579454" y="702957"/>
                  </a:cubicBezTo>
                  <a:cubicBezTo>
                    <a:pt x="493547" y="700425"/>
                    <a:pt x="493547" y="695377"/>
                    <a:pt x="470806" y="665056"/>
                  </a:cubicBezTo>
                </a:path>
              </a:pathLst>
            </a:custGeom>
            <a:solidFill>
              <a:srgbClr val="F7943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BC98604-D215-1938-61FD-64893E6435A1}"/>
                </a:ext>
              </a:extLst>
            </p:cNvPr>
            <p:cNvSpPr/>
            <p:nvPr/>
          </p:nvSpPr>
          <p:spPr>
            <a:xfrm flipV="1">
              <a:off x="3784344" y="619827"/>
              <a:ext cx="490123" cy="526249"/>
            </a:xfrm>
            <a:custGeom>
              <a:avLst/>
              <a:gdLst>
                <a:gd name="connsiteX0" fmla="*/ 481741 w 490123"/>
                <a:gd name="connsiteY0" fmla="*/ 465125 h 526249"/>
                <a:gd name="connsiteX1" fmla="*/ 413519 w 490123"/>
                <a:gd name="connsiteY1" fmla="*/ 518187 h 526249"/>
                <a:gd name="connsiteX2" fmla="*/ 393325 w 490123"/>
                <a:gd name="connsiteY2" fmla="*/ 515928 h 526249"/>
                <a:gd name="connsiteX3" fmla="*/ -4034 w 490123"/>
                <a:gd name="connsiteY3" fmla="*/ 257941 h 526249"/>
                <a:gd name="connsiteX4" fmla="*/ 8602 w 490123"/>
                <a:gd name="connsiteY4" fmla="*/ 160019 h 526249"/>
                <a:gd name="connsiteX5" fmla="*/ 276672 w 490123"/>
                <a:gd name="connsiteY5" fmla="*/ -4110 h 526249"/>
                <a:gd name="connsiteX6" fmla="*/ 325080 w 490123"/>
                <a:gd name="connsiteY6" fmla="*/ 106335 h 526249"/>
                <a:gd name="connsiteX7" fmla="*/ 481741 w 490123"/>
                <a:gd name="connsiteY7" fmla="*/ 465125 h 52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0123" h="526249">
                  <a:moveTo>
                    <a:pt x="481741" y="465125"/>
                  </a:moveTo>
                  <a:cubicBezTo>
                    <a:pt x="494378" y="513139"/>
                    <a:pt x="481741" y="530831"/>
                    <a:pt x="413519" y="518187"/>
                  </a:cubicBezTo>
                  <a:cubicBezTo>
                    <a:pt x="409001" y="517353"/>
                    <a:pt x="402148" y="516603"/>
                    <a:pt x="393325" y="515928"/>
                  </a:cubicBezTo>
                  <a:cubicBezTo>
                    <a:pt x="238422" y="416854"/>
                    <a:pt x="-4034" y="257941"/>
                    <a:pt x="-4034" y="257941"/>
                  </a:cubicBezTo>
                  <a:lnTo>
                    <a:pt x="8602" y="160019"/>
                  </a:lnTo>
                  <a:cubicBezTo>
                    <a:pt x="45124" y="126976"/>
                    <a:pt x="217576" y="28501"/>
                    <a:pt x="276672" y="-4110"/>
                  </a:cubicBezTo>
                  <a:cubicBezTo>
                    <a:pt x="301338" y="15015"/>
                    <a:pt x="300770" y="37142"/>
                    <a:pt x="325080" y="106335"/>
                  </a:cubicBezTo>
                  <a:cubicBezTo>
                    <a:pt x="357933" y="199815"/>
                    <a:pt x="472380" y="429543"/>
                    <a:pt x="481741" y="465125"/>
                  </a:cubicBezTo>
                </a:path>
              </a:pathLst>
            </a:custGeom>
            <a:solidFill>
              <a:srgbClr val="D4E42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B6BE29A-A04B-6D33-2275-DA72C7DDAEA2}"/>
                </a:ext>
              </a:extLst>
            </p:cNvPr>
            <p:cNvSpPr/>
            <p:nvPr/>
          </p:nvSpPr>
          <p:spPr>
            <a:xfrm flipV="1">
              <a:off x="3526584" y="619848"/>
              <a:ext cx="742133" cy="368407"/>
            </a:xfrm>
            <a:custGeom>
              <a:avLst/>
              <a:gdLst>
                <a:gd name="connsiteX0" fmla="*/ 738250 w 742133"/>
                <a:gd name="connsiteY0" fmla="*/ 353835 h 368407"/>
                <a:gd name="connsiteX1" fmla="*/ 671430 w 742133"/>
                <a:gd name="connsiteY1" fmla="*/ 360248 h 368407"/>
                <a:gd name="connsiteX2" fmla="*/ 77635 w 742133"/>
                <a:gd name="connsiteY2" fmla="*/ 350151 h 368407"/>
                <a:gd name="connsiteX3" fmla="*/ -3883 w 742133"/>
                <a:gd name="connsiteY3" fmla="*/ 340054 h 368407"/>
                <a:gd name="connsiteX4" fmla="*/ 272828 w 742133"/>
                <a:gd name="connsiteY4" fmla="*/ -4228 h 368407"/>
                <a:gd name="connsiteX5" fmla="*/ 738250 w 742133"/>
                <a:gd name="connsiteY5" fmla="*/ 353835 h 368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133" h="368407">
                  <a:moveTo>
                    <a:pt x="738250" y="353835"/>
                  </a:moveTo>
                  <a:cubicBezTo>
                    <a:pt x="729176" y="364955"/>
                    <a:pt x="708596" y="367138"/>
                    <a:pt x="671430" y="360248"/>
                  </a:cubicBezTo>
                  <a:cubicBezTo>
                    <a:pt x="612948" y="349423"/>
                    <a:pt x="163543" y="352667"/>
                    <a:pt x="77635" y="350151"/>
                  </a:cubicBezTo>
                  <a:cubicBezTo>
                    <a:pt x="30766" y="348771"/>
                    <a:pt x="9496" y="346634"/>
                    <a:pt x="-3883" y="340054"/>
                  </a:cubicBezTo>
                  <a:cubicBezTo>
                    <a:pt x="21882" y="263652"/>
                    <a:pt x="128234" y="74024"/>
                    <a:pt x="272828" y="-4228"/>
                  </a:cubicBezTo>
                  <a:cubicBezTo>
                    <a:pt x="399835" y="75146"/>
                    <a:pt x="631853" y="231679"/>
                    <a:pt x="738250" y="353835"/>
                  </a:cubicBezTo>
                </a:path>
              </a:pathLst>
            </a:custGeom>
            <a:solidFill>
              <a:srgbClr val="63CCE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5FD9C22-5757-02BD-1CC1-453CEDAE5E36}"/>
                </a:ext>
              </a:extLst>
            </p:cNvPr>
            <p:cNvSpPr/>
            <p:nvPr/>
          </p:nvSpPr>
          <p:spPr>
            <a:xfrm flipV="1">
              <a:off x="3025198" y="643337"/>
              <a:ext cx="780015" cy="690443"/>
            </a:xfrm>
            <a:custGeom>
              <a:avLst/>
              <a:gdLst>
                <a:gd name="connsiteX0" fmla="*/ 499389 w 780015"/>
                <a:gd name="connsiteY0" fmla="*/ 686491 h 690443"/>
                <a:gd name="connsiteX1" fmla="*/ 470925 w 780015"/>
                <a:gd name="connsiteY1" fmla="*/ 658050 h 690443"/>
                <a:gd name="connsiteX2" fmla="*/ 21156 w 780015"/>
                <a:gd name="connsiteY2" fmla="*/ 26354 h 690443"/>
                <a:gd name="connsiteX3" fmla="*/ -3305 w 780015"/>
                <a:gd name="connsiteY3" fmla="*/ -3952 h 690443"/>
                <a:gd name="connsiteX4" fmla="*/ 776684 w 780015"/>
                <a:gd name="connsiteY4" fmla="*/ 340595 h 690443"/>
                <a:gd name="connsiteX5" fmla="*/ 499389 w 780015"/>
                <a:gd name="connsiteY5" fmla="*/ 686491 h 69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0015" h="690443">
                  <a:moveTo>
                    <a:pt x="499389" y="686491"/>
                  </a:moveTo>
                  <a:cubicBezTo>
                    <a:pt x="487344" y="681049"/>
                    <a:pt x="481666" y="672369"/>
                    <a:pt x="470925" y="658050"/>
                  </a:cubicBezTo>
                  <a:cubicBezTo>
                    <a:pt x="402437" y="566730"/>
                    <a:pt x="94427" y="97108"/>
                    <a:pt x="21156" y="26354"/>
                  </a:cubicBezTo>
                  <a:cubicBezTo>
                    <a:pt x="3888" y="11118"/>
                    <a:pt x="-3844" y="1665"/>
                    <a:pt x="-3305" y="-3952"/>
                  </a:cubicBezTo>
                  <a:cubicBezTo>
                    <a:pt x="176545" y="43144"/>
                    <a:pt x="487943" y="181788"/>
                    <a:pt x="776684" y="340595"/>
                  </a:cubicBezTo>
                  <a:cubicBezTo>
                    <a:pt x="634523" y="439882"/>
                    <a:pt x="531204" y="612227"/>
                    <a:pt x="499389" y="686491"/>
                  </a:cubicBezTo>
                </a:path>
              </a:pathLst>
            </a:custGeom>
            <a:solidFill>
              <a:srgbClr val="FCD55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8FF8429-7320-80A2-FC83-82B824D435E4}"/>
                </a:ext>
              </a:extLst>
            </p:cNvPr>
            <p:cNvSpPr/>
            <p:nvPr/>
          </p:nvSpPr>
          <p:spPr>
            <a:xfrm flipV="1">
              <a:off x="5001148" y="2047853"/>
              <a:ext cx="296395" cy="663632"/>
            </a:xfrm>
            <a:custGeom>
              <a:avLst/>
              <a:gdLst>
                <a:gd name="connsiteX0" fmla="*/ -5314 w 296395"/>
                <a:gd name="connsiteY0" fmla="*/ 119453 h 663632"/>
                <a:gd name="connsiteX1" fmla="*/ 152121 w 296395"/>
                <a:gd name="connsiteY1" fmla="*/ 501833 h 663632"/>
                <a:gd name="connsiteX2" fmla="*/ 157366 w 296395"/>
                <a:gd name="connsiteY2" fmla="*/ 660572 h 663632"/>
                <a:gd name="connsiteX3" fmla="*/ 186892 w 296395"/>
                <a:gd name="connsiteY3" fmla="*/ 634905 h 663632"/>
                <a:gd name="connsiteX4" fmla="*/ 278537 w 296395"/>
                <a:gd name="connsiteY4" fmla="*/ 573702 h 663632"/>
                <a:gd name="connsiteX5" fmla="*/ 115106 w 296395"/>
                <a:gd name="connsiteY5" fmla="*/ -392 h 663632"/>
                <a:gd name="connsiteX6" fmla="*/ -5314 w 296395"/>
                <a:gd name="connsiteY6" fmla="*/ 119453 h 66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6395" h="663632">
                  <a:moveTo>
                    <a:pt x="-5314" y="119453"/>
                  </a:moveTo>
                  <a:cubicBezTo>
                    <a:pt x="32124" y="168050"/>
                    <a:pt x="166478" y="374082"/>
                    <a:pt x="152121" y="501833"/>
                  </a:cubicBezTo>
                  <a:cubicBezTo>
                    <a:pt x="137771" y="629576"/>
                    <a:pt x="139932" y="652719"/>
                    <a:pt x="157366" y="660572"/>
                  </a:cubicBezTo>
                  <a:cubicBezTo>
                    <a:pt x="174808" y="668410"/>
                    <a:pt x="186892" y="634905"/>
                    <a:pt x="186892" y="634905"/>
                  </a:cubicBezTo>
                  <a:cubicBezTo>
                    <a:pt x="221147" y="665302"/>
                    <a:pt x="255129" y="659025"/>
                    <a:pt x="278537" y="573702"/>
                  </a:cubicBezTo>
                  <a:cubicBezTo>
                    <a:pt x="301960" y="488385"/>
                    <a:pt x="313467" y="156573"/>
                    <a:pt x="115106" y="-392"/>
                  </a:cubicBezTo>
                  <a:cubicBezTo>
                    <a:pt x="25166" y="-17508"/>
                    <a:pt x="-5314" y="119453"/>
                    <a:pt x="-5314" y="119453"/>
                  </a:cubicBezTo>
                </a:path>
              </a:pathLst>
            </a:custGeom>
            <a:solidFill>
              <a:srgbClr val="F9AD6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F04450E1-6879-7982-5F05-85FB1C469F09}"/>
                </a:ext>
              </a:extLst>
            </p:cNvPr>
            <p:cNvSpPr/>
            <p:nvPr/>
          </p:nvSpPr>
          <p:spPr>
            <a:xfrm flipV="1">
              <a:off x="4933395" y="2604727"/>
              <a:ext cx="233188" cy="223659"/>
            </a:xfrm>
            <a:custGeom>
              <a:avLst/>
              <a:gdLst>
                <a:gd name="connsiteX0" fmla="*/ -5201 w 233188"/>
                <a:gd name="connsiteY0" fmla="*/ 112344 h 223659"/>
                <a:gd name="connsiteX1" fmla="*/ 98399 w 233188"/>
                <a:gd name="connsiteY1" fmla="*/ 222258 h 223659"/>
                <a:gd name="connsiteX2" fmla="*/ 227264 w 233188"/>
                <a:gd name="connsiteY2" fmla="*/ 142665 h 223659"/>
                <a:gd name="connsiteX3" fmla="*/ 64288 w 233188"/>
                <a:gd name="connsiteY3" fmla="*/ -1368 h 223659"/>
                <a:gd name="connsiteX4" fmla="*/ -5201 w 233188"/>
                <a:gd name="connsiteY4" fmla="*/ 112344 h 22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188" h="223659">
                  <a:moveTo>
                    <a:pt x="-5201" y="112344"/>
                  </a:moveTo>
                  <a:cubicBezTo>
                    <a:pt x="12484" y="147721"/>
                    <a:pt x="76924" y="220992"/>
                    <a:pt x="98399" y="222258"/>
                  </a:cubicBezTo>
                  <a:cubicBezTo>
                    <a:pt x="119874" y="223524"/>
                    <a:pt x="200733" y="188146"/>
                    <a:pt x="227264" y="142665"/>
                  </a:cubicBezTo>
                  <a:cubicBezTo>
                    <a:pt x="234845" y="126238"/>
                    <a:pt x="183048" y="27687"/>
                    <a:pt x="64288" y="-1368"/>
                  </a:cubicBezTo>
                  <a:cubicBezTo>
                    <a:pt x="7436" y="58016"/>
                    <a:pt x="-5201" y="112344"/>
                    <a:pt x="-5201" y="112344"/>
                  </a:cubicBezTo>
                </a:path>
              </a:pathLst>
            </a:custGeom>
            <a:solidFill>
              <a:srgbClr val="B575C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4701E2A9-D13E-1614-49CF-FC88540B4F87}"/>
                </a:ext>
              </a:extLst>
            </p:cNvPr>
            <p:cNvSpPr/>
            <p:nvPr/>
          </p:nvSpPr>
          <p:spPr>
            <a:xfrm flipV="1">
              <a:off x="4562749" y="3257931"/>
              <a:ext cx="187001" cy="185794"/>
            </a:xfrm>
            <a:custGeom>
              <a:avLst/>
              <a:gdLst>
                <a:gd name="connsiteX0" fmla="*/ 60160 w 187001"/>
                <a:gd name="connsiteY0" fmla="*/ 185375 h 185794"/>
                <a:gd name="connsiteX1" fmla="*/ -4272 w 187001"/>
                <a:gd name="connsiteY1" fmla="*/ 138634 h 185794"/>
                <a:gd name="connsiteX2" fmla="*/ 65209 w 187001"/>
                <a:gd name="connsiteY2" fmla="*/ -343 h 185794"/>
                <a:gd name="connsiteX3" fmla="*/ 181445 w 187001"/>
                <a:gd name="connsiteY3" fmla="*/ 84308 h 185794"/>
                <a:gd name="connsiteX4" fmla="*/ 60160 w 187001"/>
                <a:gd name="connsiteY4" fmla="*/ 185375 h 18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1" h="185794">
                  <a:moveTo>
                    <a:pt x="60160" y="185375"/>
                  </a:moveTo>
                  <a:cubicBezTo>
                    <a:pt x="45000" y="170214"/>
                    <a:pt x="2050" y="144956"/>
                    <a:pt x="-4272" y="138634"/>
                  </a:cubicBezTo>
                  <a:cubicBezTo>
                    <a:pt x="-10594" y="132312"/>
                    <a:pt x="47516" y="-4133"/>
                    <a:pt x="65209" y="-343"/>
                  </a:cubicBezTo>
                  <a:cubicBezTo>
                    <a:pt x="82901" y="3448"/>
                    <a:pt x="170075" y="67880"/>
                    <a:pt x="181445" y="84308"/>
                  </a:cubicBezTo>
                  <a:cubicBezTo>
                    <a:pt x="192815" y="100733"/>
                    <a:pt x="80377" y="176528"/>
                    <a:pt x="60160" y="185375"/>
                  </a:cubicBezTo>
                </a:path>
              </a:pathLst>
            </a:custGeom>
            <a:solidFill>
              <a:srgbClr val="B02F2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BE987A2-854D-D138-393C-7398D6E708BE}"/>
                </a:ext>
              </a:extLst>
            </p:cNvPr>
            <p:cNvSpPr/>
            <p:nvPr/>
          </p:nvSpPr>
          <p:spPr>
            <a:xfrm flipV="1">
              <a:off x="4410261" y="3316360"/>
              <a:ext cx="206234" cy="247002"/>
            </a:xfrm>
            <a:custGeom>
              <a:avLst/>
              <a:gdLst>
                <a:gd name="connsiteX0" fmla="*/ 136053 w 206234"/>
                <a:gd name="connsiteY0" fmla="*/ 246716 h 247002"/>
                <a:gd name="connsiteX1" fmla="*/ 58067 w 206234"/>
                <a:gd name="connsiteY1" fmla="*/ 194890 h 247002"/>
                <a:gd name="connsiteX2" fmla="*/ -2575 w 206234"/>
                <a:gd name="connsiteY2" fmla="*/ 153199 h 247002"/>
                <a:gd name="connsiteX3" fmla="*/ 31953 w 206234"/>
                <a:gd name="connsiteY3" fmla="*/ 39825 h 247002"/>
                <a:gd name="connsiteX4" fmla="*/ 84598 w 206234"/>
                <a:gd name="connsiteY4" fmla="*/ 20544 h 247002"/>
                <a:gd name="connsiteX5" fmla="*/ 133870 w 206234"/>
                <a:gd name="connsiteY5" fmla="*/ 92556 h 247002"/>
                <a:gd name="connsiteX6" fmla="*/ 200485 w 206234"/>
                <a:gd name="connsiteY6" fmla="*/ 121643 h 247002"/>
                <a:gd name="connsiteX7" fmla="*/ 136053 w 206234"/>
                <a:gd name="connsiteY7" fmla="*/ 246716 h 247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6234" h="247002">
                  <a:moveTo>
                    <a:pt x="136053" y="246716"/>
                  </a:moveTo>
                  <a:cubicBezTo>
                    <a:pt x="122500" y="235314"/>
                    <a:pt x="75123" y="196785"/>
                    <a:pt x="58067" y="194890"/>
                  </a:cubicBezTo>
                  <a:cubicBezTo>
                    <a:pt x="41011" y="192995"/>
                    <a:pt x="8795" y="203418"/>
                    <a:pt x="-2575" y="153199"/>
                  </a:cubicBezTo>
                  <a:cubicBezTo>
                    <a:pt x="-13946" y="102979"/>
                    <a:pt x="26336" y="68731"/>
                    <a:pt x="31953" y="39825"/>
                  </a:cubicBezTo>
                  <a:cubicBezTo>
                    <a:pt x="37577" y="10932"/>
                    <a:pt x="67649" y="-23088"/>
                    <a:pt x="84598" y="20544"/>
                  </a:cubicBezTo>
                  <a:cubicBezTo>
                    <a:pt x="101563" y="64174"/>
                    <a:pt x="92876" y="72060"/>
                    <a:pt x="133870" y="92556"/>
                  </a:cubicBezTo>
                  <a:cubicBezTo>
                    <a:pt x="181876" y="116555"/>
                    <a:pt x="189115" y="110272"/>
                    <a:pt x="200485" y="121643"/>
                  </a:cubicBezTo>
                  <a:cubicBezTo>
                    <a:pt x="211856" y="133013"/>
                    <a:pt x="136053" y="246716"/>
                    <a:pt x="136053" y="246716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BD50BB28-AB4F-2693-345D-077966E312A7}"/>
                </a:ext>
              </a:extLst>
            </p:cNvPr>
            <p:cNvSpPr/>
            <p:nvPr/>
          </p:nvSpPr>
          <p:spPr>
            <a:xfrm flipV="1">
              <a:off x="4782100" y="3357314"/>
              <a:ext cx="243818" cy="251819"/>
            </a:xfrm>
            <a:custGeom>
              <a:avLst/>
              <a:gdLst>
                <a:gd name="connsiteX0" fmla="*/ -5034 w 243818"/>
                <a:gd name="connsiteY0" fmla="*/ 169373 h 251819"/>
                <a:gd name="connsiteX1" fmla="*/ 48976 w 243818"/>
                <a:gd name="connsiteY1" fmla="*/ 46194 h 251819"/>
                <a:gd name="connsiteX2" fmla="*/ 111513 w 243818"/>
                <a:gd name="connsiteY2" fmla="*/ 7345 h 251819"/>
                <a:gd name="connsiteX3" fmla="*/ 218585 w 243818"/>
                <a:gd name="connsiteY3" fmla="*/ 49036 h 251819"/>
                <a:gd name="connsiteX4" fmla="*/ 218585 w 243818"/>
                <a:gd name="connsiteY4" fmla="*/ 85043 h 251819"/>
                <a:gd name="connsiteX5" fmla="*/ 154152 w 243818"/>
                <a:gd name="connsiteY5" fmla="*/ 137157 h 251819"/>
                <a:gd name="connsiteX6" fmla="*/ 116251 w 243818"/>
                <a:gd name="connsiteY6" fmla="*/ 248966 h 251819"/>
                <a:gd name="connsiteX7" fmla="*/ -5034 w 243818"/>
                <a:gd name="connsiteY7" fmla="*/ 169373 h 25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18" h="251819">
                  <a:moveTo>
                    <a:pt x="-5034" y="169373"/>
                  </a:moveTo>
                  <a:cubicBezTo>
                    <a:pt x="11074" y="153265"/>
                    <a:pt x="31920" y="85990"/>
                    <a:pt x="48976" y="46194"/>
                  </a:cubicBezTo>
                  <a:cubicBezTo>
                    <a:pt x="66031" y="6397"/>
                    <a:pt x="71717" y="-11606"/>
                    <a:pt x="111513" y="7345"/>
                  </a:cubicBezTo>
                  <a:cubicBezTo>
                    <a:pt x="151310" y="26295"/>
                    <a:pt x="198686" y="37666"/>
                    <a:pt x="218585" y="49036"/>
                  </a:cubicBezTo>
                  <a:cubicBezTo>
                    <a:pt x="238483" y="60407"/>
                    <a:pt x="251748" y="79357"/>
                    <a:pt x="218585" y="85043"/>
                  </a:cubicBezTo>
                  <a:cubicBezTo>
                    <a:pt x="185421" y="90728"/>
                    <a:pt x="164575" y="99256"/>
                    <a:pt x="154152" y="137157"/>
                  </a:cubicBezTo>
                  <a:cubicBezTo>
                    <a:pt x="143729" y="175059"/>
                    <a:pt x="127621" y="229068"/>
                    <a:pt x="116251" y="248966"/>
                  </a:cubicBezTo>
                  <a:cubicBezTo>
                    <a:pt x="104880" y="268865"/>
                    <a:pt x="-5034" y="169373"/>
                    <a:pt x="-5034" y="169373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4D24CE7B-4E1B-D563-FFAF-5F321E0ADBB1}"/>
                </a:ext>
              </a:extLst>
            </p:cNvPr>
            <p:cNvSpPr/>
            <p:nvPr/>
          </p:nvSpPr>
          <p:spPr>
            <a:xfrm flipV="1">
              <a:off x="4547963" y="2991355"/>
              <a:ext cx="403775" cy="430180"/>
            </a:xfrm>
            <a:custGeom>
              <a:avLst/>
              <a:gdLst>
                <a:gd name="connsiteX0" fmla="*/ 38824 w 403775"/>
                <a:gd name="connsiteY0" fmla="*/ 429544 h 430180"/>
                <a:gd name="connsiteX1" fmla="*/ 23664 w 403775"/>
                <a:gd name="connsiteY1" fmla="*/ 192660 h 430180"/>
                <a:gd name="connsiteX2" fmla="*/ 205591 w 403775"/>
                <a:gd name="connsiteY2" fmla="*/ -636 h 430180"/>
                <a:gd name="connsiteX3" fmla="*/ 355301 w 403775"/>
                <a:gd name="connsiteY3" fmla="*/ 61901 h 430180"/>
                <a:gd name="connsiteX4" fmla="*/ 304134 w 403775"/>
                <a:gd name="connsiteY4" fmla="*/ 183185 h 430180"/>
                <a:gd name="connsiteX5" fmla="*/ 398888 w 403775"/>
                <a:gd name="connsiteY5" fmla="*/ 378377 h 430180"/>
                <a:gd name="connsiteX6" fmla="*/ 38824 w 403775"/>
                <a:gd name="connsiteY6" fmla="*/ 429544 h 4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3775" h="430180">
                  <a:moveTo>
                    <a:pt x="38824" y="429544"/>
                  </a:moveTo>
                  <a:cubicBezTo>
                    <a:pt x="14188" y="378377"/>
                    <a:pt x="-36979" y="281728"/>
                    <a:pt x="23664" y="192660"/>
                  </a:cubicBezTo>
                  <a:cubicBezTo>
                    <a:pt x="69138" y="125870"/>
                    <a:pt x="163899" y="41056"/>
                    <a:pt x="205591" y="-636"/>
                  </a:cubicBezTo>
                  <a:cubicBezTo>
                    <a:pt x="264338" y="25895"/>
                    <a:pt x="355301" y="61901"/>
                    <a:pt x="355301" y="61901"/>
                  </a:cubicBezTo>
                  <a:cubicBezTo>
                    <a:pt x="349616" y="86537"/>
                    <a:pt x="304134" y="183185"/>
                    <a:pt x="304134" y="183185"/>
                  </a:cubicBezTo>
                  <a:cubicBezTo>
                    <a:pt x="347721" y="219191"/>
                    <a:pt x="387518" y="296889"/>
                    <a:pt x="398888" y="378377"/>
                  </a:cubicBezTo>
                  <a:cubicBezTo>
                    <a:pt x="402678" y="423859"/>
                    <a:pt x="38824" y="429544"/>
                    <a:pt x="38824" y="429544"/>
                  </a:cubicBezTo>
                </a:path>
              </a:pathLst>
            </a:custGeom>
            <a:solidFill>
              <a:srgbClr val="B02F2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D80D24AD-9B79-7F97-0903-D4391EDD1AB7}"/>
                </a:ext>
              </a:extLst>
            </p:cNvPr>
            <p:cNvSpPr/>
            <p:nvPr/>
          </p:nvSpPr>
          <p:spPr>
            <a:xfrm flipV="1">
              <a:off x="4556087" y="2672911"/>
              <a:ext cx="463547" cy="450551"/>
            </a:xfrm>
            <a:custGeom>
              <a:avLst/>
              <a:gdLst>
                <a:gd name="connsiteX0" fmla="*/ 78034 w 463547"/>
                <a:gd name="connsiteY0" fmla="*/ 432327 h 450551"/>
                <a:gd name="connsiteX1" fmla="*/ 287757 w 463547"/>
                <a:gd name="connsiteY1" fmla="*/ 441803 h 450551"/>
                <a:gd name="connsiteX2" fmla="*/ 452000 w 463547"/>
                <a:gd name="connsiteY2" fmla="*/ 342001 h 450551"/>
                <a:gd name="connsiteX3" fmla="*/ 426121 w 463547"/>
                <a:gd name="connsiteY3" fmla="*/ 43489 h 450551"/>
                <a:gd name="connsiteX4" fmla="*/ 359770 w 463547"/>
                <a:gd name="connsiteY4" fmla="*/ 5936 h 450551"/>
                <a:gd name="connsiteX5" fmla="*/ 48978 w 463547"/>
                <a:gd name="connsiteY5" fmla="*/ 76683 h 450551"/>
                <a:gd name="connsiteX6" fmla="*/ -4402 w 463547"/>
                <a:gd name="connsiteY6" fmla="*/ 107322 h 450551"/>
                <a:gd name="connsiteX7" fmla="*/ 55301 w 463547"/>
                <a:gd name="connsiteY7" fmla="*/ 292721 h 450551"/>
                <a:gd name="connsiteX8" fmla="*/ 78034 w 463547"/>
                <a:gd name="connsiteY8" fmla="*/ 432327 h 45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3547" h="450551">
                  <a:moveTo>
                    <a:pt x="78034" y="432327"/>
                  </a:moveTo>
                  <a:cubicBezTo>
                    <a:pt x="112145" y="444964"/>
                    <a:pt x="181633" y="458229"/>
                    <a:pt x="287757" y="441803"/>
                  </a:cubicBezTo>
                  <a:cubicBezTo>
                    <a:pt x="393882" y="425376"/>
                    <a:pt x="431783" y="405175"/>
                    <a:pt x="452000" y="342001"/>
                  </a:cubicBezTo>
                  <a:cubicBezTo>
                    <a:pt x="472217" y="278826"/>
                    <a:pt x="441281" y="82648"/>
                    <a:pt x="426121" y="43489"/>
                  </a:cubicBezTo>
                  <a:cubicBezTo>
                    <a:pt x="406965" y="-5995"/>
                    <a:pt x="395800" y="-7049"/>
                    <a:pt x="359770" y="5936"/>
                  </a:cubicBezTo>
                  <a:cubicBezTo>
                    <a:pt x="295869" y="28965"/>
                    <a:pt x="127306" y="77949"/>
                    <a:pt x="48978" y="76683"/>
                  </a:cubicBezTo>
                  <a:cubicBezTo>
                    <a:pt x="25009" y="76304"/>
                    <a:pt x="-9458" y="68155"/>
                    <a:pt x="-4402" y="107322"/>
                  </a:cubicBezTo>
                  <a:cubicBezTo>
                    <a:pt x="654" y="146490"/>
                    <a:pt x="55301" y="292721"/>
                    <a:pt x="55301" y="292721"/>
                  </a:cubicBezTo>
                  <a:lnTo>
                    <a:pt x="78034" y="432327"/>
                  </a:lnTo>
                </a:path>
              </a:pathLst>
            </a:custGeom>
            <a:solidFill>
              <a:srgbClr val="B575C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457839E-5F37-57F8-192E-5F4F4AFC5E50}"/>
                </a:ext>
              </a:extLst>
            </p:cNvPr>
            <p:cNvSpPr/>
            <p:nvPr/>
          </p:nvSpPr>
          <p:spPr>
            <a:xfrm flipV="1">
              <a:off x="4784124" y="2646369"/>
              <a:ext cx="182565" cy="106694"/>
            </a:xfrm>
            <a:custGeom>
              <a:avLst/>
              <a:gdLst>
                <a:gd name="connsiteX0" fmla="*/ -1476 w 182565"/>
                <a:gd name="connsiteY0" fmla="*/ 88762 h 106694"/>
                <a:gd name="connsiteX1" fmla="*/ 109545 w 182565"/>
                <a:gd name="connsiteY1" fmla="*/ 12 h 106694"/>
                <a:gd name="connsiteX2" fmla="*/ 176888 w 182565"/>
                <a:gd name="connsiteY2" fmla="*/ 89808 h 106694"/>
                <a:gd name="connsiteX3" fmla="*/ -1476 w 182565"/>
                <a:gd name="connsiteY3" fmla="*/ 88762 h 10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565" h="106694">
                  <a:moveTo>
                    <a:pt x="-1476" y="88762"/>
                  </a:moveTo>
                  <a:cubicBezTo>
                    <a:pt x="-24262" y="45721"/>
                    <a:pt x="69339" y="-11071"/>
                    <a:pt x="109545" y="12"/>
                  </a:cubicBezTo>
                  <a:cubicBezTo>
                    <a:pt x="164502" y="15172"/>
                    <a:pt x="163433" y="54355"/>
                    <a:pt x="176888" y="89808"/>
                  </a:cubicBezTo>
                  <a:cubicBezTo>
                    <a:pt x="190343" y="125268"/>
                    <a:pt x="-1476" y="88762"/>
                    <a:pt x="-1476" y="88762"/>
                  </a:cubicBezTo>
                </a:path>
              </a:pathLst>
            </a:custGeom>
            <a:solidFill>
              <a:srgbClr val="F9AD6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F1E917C0-1F9E-57CC-0026-F261678CA273}"/>
                </a:ext>
              </a:extLst>
            </p:cNvPr>
            <p:cNvSpPr/>
            <p:nvPr/>
          </p:nvSpPr>
          <p:spPr>
            <a:xfrm flipV="1">
              <a:off x="4591240" y="2080567"/>
              <a:ext cx="650387" cy="625506"/>
            </a:xfrm>
            <a:custGeom>
              <a:avLst/>
              <a:gdLst>
                <a:gd name="connsiteX0" fmla="*/ 4651 w 650387"/>
                <a:gd name="connsiteY0" fmla="*/ 156973 h 625506"/>
                <a:gd name="connsiteX1" fmla="*/ 121668 w 650387"/>
                <a:gd name="connsiteY1" fmla="*/ 62659 h 625506"/>
                <a:gd name="connsiteX2" fmla="*/ 563750 w 650387"/>
                <a:gd name="connsiteY2" fmla="*/ 59384 h 625506"/>
                <a:gd name="connsiteX3" fmla="*/ 618124 w 650387"/>
                <a:gd name="connsiteY3" fmla="*/ 233299 h 625506"/>
                <a:gd name="connsiteX4" fmla="*/ 620383 w 650387"/>
                <a:gd name="connsiteY4" fmla="*/ 385322 h 625506"/>
                <a:gd name="connsiteX5" fmla="*/ 413350 w 650387"/>
                <a:gd name="connsiteY5" fmla="*/ 620561 h 625506"/>
                <a:gd name="connsiteX6" fmla="*/ 4651 w 650387"/>
                <a:gd name="connsiteY6" fmla="*/ 156973 h 625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0387" h="625506">
                  <a:moveTo>
                    <a:pt x="4651" y="156973"/>
                  </a:moveTo>
                  <a:cubicBezTo>
                    <a:pt x="-27618" y="119109"/>
                    <a:pt x="22973" y="8278"/>
                    <a:pt x="121668" y="62659"/>
                  </a:cubicBezTo>
                  <a:cubicBezTo>
                    <a:pt x="223176" y="-18806"/>
                    <a:pt x="435613" y="-26629"/>
                    <a:pt x="563750" y="59384"/>
                  </a:cubicBezTo>
                  <a:cubicBezTo>
                    <a:pt x="691880" y="145413"/>
                    <a:pt x="635058" y="188045"/>
                    <a:pt x="618124" y="233299"/>
                  </a:cubicBezTo>
                  <a:cubicBezTo>
                    <a:pt x="601205" y="278546"/>
                    <a:pt x="627501" y="305842"/>
                    <a:pt x="620383" y="385322"/>
                  </a:cubicBezTo>
                  <a:cubicBezTo>
                    <a:pt x="613273" y="464801"/>
                    <a:pt x="546202" y="582569"/>
                    <a:pt x="413350" y="620561"/>
                  </a:cubicBezTo>
                  <a:cubicBezTo>
                    <a:pt x="280483" y="658553"/>
                    <a:pt x="-18825" y="337475"/>
                    <a:pt x="4651" y="156973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CFE4940F-7A16-36AA-FA83-4143AF9AF5AE}"/>
                </a:ext>
              </a:extLst>
            </p:cNvPr>
            <p:cNvSpPr/>
            <p:nvPr/>
          </p:nvSpPr>
          <p:spPr>
            <a:xfrm flipV="1">
              <a:off x="4986558" y="2507187"/>
              <a:ext cx="123939" cy="85710"/>
            </a:xfrm>
            <a:custGeom>
              <a:avLst/>
              <a:gdLst>
                <a:gd name="connsiteX0" fmla="*/ 71837 w 123939"/>
                <a:gd name="connsiteY0" fmla="*/ 79614 h 85710"/>
                <a:gd name="connsiteX1" fmla="*/ 5456 w 123939"/>
                <a:gd name="connsiteY1" fmla="*/ 74611 h 85710"/>
                <a:gd name="connsiteX2" fmla="*/ 7419 w 123939"/>
                <a:gd name="connsiteY2" fmla="*/ 26938 h 85710"/>
                <a:gd name="connsiteX3" fmla="*/ 99277 w 123939"/>
                <a:gd name="connsiteY3" fmla="*/ 16856 h 85710"/>
                <a:gd name="connsiteX4" fmla="*/ 114537 w 123939"/>
                <a:gd name="connsiteY4" fmla="*/ 82684 h 85710"/>
                <a:gd name="connsiteX5" fmla="*/ 71837 w 123939"/>
                <a:gd name="connsiteY5" fmla="*/ 79614 h 8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939" h="85710">
                  <a:moveTo>
                    <a:pt x="71837" y="79614"/>
                  </a:moveTo>
                  <a:cubicBezTo>
                    <a:pt x="52871" y="75922"/>
                    <a:pt x="19631" y="75952"/>
                    <a:pt x="5456" y="74611"/>
                  </a:cubicBezTo>
                  <a:cubicBezTo>
                    <a:pt x="-8727" y="73284"/>
                    <a:pt x="-9416" y="59738"/>
                    <a:pt x="7419" y="26938"/>
                  </a:cubicBezTo>
                  <a:cubicBezTo>
                    <a:pt x="24248" y="-5847"/>
                    <a:pt x="75157" y="-12002"/>
                    <a:pt x="99277" y="16856"/>
                  </a:cubicBezTo>
                  <a:cubicBezTo>
                    <a:pt x="123405" y="45730"/>
                    <a:pt x="120601" y="80789"/>
                    <a:pt x="114537" y="82684"/>
                  </a:cubicBezTo>
                  <a:cubicBezTo>
                    <a:pt x="108465" y="84586"/>
                    <a:pt x="101620" y="85390"/>
                    <a:pt x="71837" y="79614"/>
                  </a:cubicBez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579E82F3-0C5D-19CB-689C-309947C131B8}"/>
                </a:ext>
              </a:extLst>
            </p:cNvPr>
            <p:cNvSpPr/>
            <p:nvPr/>
          </p:nvSpPr>
          <p:spPr>
            <a:xfrm flipV="1">
              <a:off x="4843582" y="2451304"/>
              <a:ext cx="80550" cy="43321"/>
            </a:xfrm>
            <a:custGeom>
              <a:avLst/>
              <a:gdLst>
                <a:gd name="connsiteX0" fmla="*/ -4258 w 80550"/>
                <a:gd name="connsiteY0" fmla="*/ 7469 h 43321"/>
                <a:gd name="connsiteX1" fmla="*/ 53253 w 80550"/>
                <a:gd name="connsiteY1" fmla="*/ 37578 h 43321"/>
                <a:gd name="connsiteX2" fmla="*/ 73015 w 80550"/>
                <a:gd name="connsiteY2" fmla="*/ -1461 h 43321"/>
                <a:gd name="connsiteX3" fmla="*/ 37320 w 80550"/>
                <a:gd name="connsiteY3" fmla="*/ 15474 h 43321"/>
                <a:gd name="connsiteX4" fmla="*/ -4258 w 80550"/>
                <a:gd name="connsiteY4" fmla="*/ 7469 h 4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50" h="43321">
                  <a:moveTo>
                    <a:pt x="-4258" y="7469"/>
                  </a:moveTo>
                  <a:cubicBezTo>
                    <a:pt x="3390" y="31900"/>
                    <a:pt x="34931" y="49964"/>
                    <a:pt x="53253" y="37578"/>
                  </a:cubicBezTo>
                  <a:cubicBezTo>
                    <a:pt x="71582" y="25184"/>
                    <a:pt x="80194" y="1625"/>
                    <a:pt x="73015" y="-1461"/>
                  </a:cubicBezTo>
                  <a:cubicBezTo>
                    <a:pt x="65836" y="-4538"/>
                    <a:pt x="56816" y="19590"/>
                    <a:pt x="37320" y="15474"/>
                  </a:cubicBezTo>
                  <a:cubicBezTo>
                    <a:pt x="17831" y="11358"/>
                    <a:pt x="-9944" y="-10731"/>
                    <a:pt x="-4258" y="7469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80539AF-4638-4FE0-ED5E-A109974A7131}"/>
                </a:ext>
              </a:extLst>
            </p:cNvPr>
            <p:cNvSpPr/>
            <p:nvPr/>
          </p:nvSpPr>
          <p:spPr>
            <a:xfrm flipV="1">
              <a:off x="5121882" y="2419796"/>
              <a:ext cx="67584" cy="45458"/>
            </a:xfrm>
            <a:custGeom>
              <a:avLst/>
              <a:gdLst>
                <a:gd name="connsiteX0" fmla="*/ -4391 w 67584"/>
                <a:gd name="connsiteY0" fmla="*/ -889 h 45458"/>
                <a:gd name="connsiteX1" fmla="*/ 35875 w 67584"/>
                <a:gd name="connsiteY1" fmla="*/ 14992 h 45458"/>
                <a:gd name="connsiteX2" fmla="*/ 61769 w 67584"/>
                <a:gd name="connsiteY2" fmla="*/ 10232 h 45458"/>
                <a:gd name="connsiteX3" fmla="*/ 27696 w 67584"/>
                <a:gd name="connsiteY3" fmla="*/ 43259 h 45458"/>
                <a:gd name="connsiteX4" fmla="*/ -4391 w 67584"/>
                <a:gd name="connsiteY4" fmla="*/ -889 h 4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84" h="45458">
                  <a:moveTo>
                    <a:pt x="-4391" y="-889"/>
                  </a:moveTo>
                  <a:cubicBezTo>
                    <a:pt x="5956" y="-7233"/>
                    <a:pt x="21003" y="22716"/>
                    <a:pt x="35875" y="14992"/>
                  </a:cubicBezTo>
                  <a:cubicBezTo>
                    <a:pt x="50763" y="7260"/>
                    <a:pt x="57395" y="5623"/>
                    <a:pt x="61769" y="10232"/>
                  </a:cubicBezTo>
                  <a:cubicBezTo>
                    <a:pt x="66158" y="14833"/>
                    <a:pt x="40173" y="47762"/>
                    <a:pt x="27696" y="43259"/>
                  </a:cubicBezTo>
                  <a:cubicBezTo>
                    <a:pt x="15211" y="38749"/>
                    <a:pt x="-10524" y="4948"/>
                    <a:pt x="-4391" y="-889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2577565-1EAD-20B3-CE86-9D4137EF6AB4}"/>
                </a:ext>
              </a:extLst>
            </p:cNvPr>
            <p:cNvSpPr/>
            <p:nvPr/>
          </p:nvSpPr>
          <p:spPr>
            <a:xfrm flipV="1">
              <a:off x="5020932" y="2453269"/>
              <a:ext cx="52980" cy="31034"/>
            </a:xfrm>
            <a:custGeom>
              <a:avLst/>
              <a:gdLst>
                <a:gd name="connsiteX0" fmla="*/ 46462 w 52980"/>
                <a:gd name="connsiteY0" fmla="*/ -1729 h 31034"/>
                <a:gd name="connsiteX1" fmla="*/ 40148 w 52980"/>
                <a:gd name="connsiteY1" fmla="*/ 6632 h 31034"/>
                <a:gd name="connsiteX2" fmla="*/ 24358 w 52980"/>
                <a:gd name="connsiteY2" fmla="*/ 19147 h 31034"/>
                <a:gd name="connsiteX3" fmla="*/ 5255 w 52980"/>
                <a:gd name="connsiteY3" fmla="*/ 12014 h 31034"/>
                <a:gd name="connsiteX4" fmla="*/ -5053 w 52980"/>
                <a:gd name="connsiteY4" fmla="*/ 8171 h 31034"/>
                <a:gd name="connsiteX5" fmla="*/ 722 w 52980"/>
                <a:gd name="connsiteY5" fmla="*/ 17434 h 31034"/>
                <a:gd name="connsiteX6" fmla="*/ 9788 w 52980"/>
                <a:gd name="connsiteY6" fmla="*/ 25378 h 31034"/>
                <a:gd name="connsiteX7" fmla="*/ 26162 w 52980"/>
                <a:gd name="connsiteY7" fmla="*/ 28979 h 31034"/>
                <a:gd name="connsiteX8" fmla="*/ 40360 w 52980"/>
                <a:gd name="connsiteY8" fmla="*/ 20618 h 31034"/>
                <a:gd name="connsiteX9" fmla="*/ 46545 w 52980"/>
                <a:gd name="connsiteY9" fmla="*/ 9626 h 31034"/>
                <a:gd name="connsiteX10" fmla="*/ 46462 w 52980"/>
                <a:gd name="connsiteY10" fmla="*/ -1729 h 3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980" h="31034">
                  <a:moveTo>
                    <a:pt x="46462" y="-1729"/>
                  </a:moveTo>
                  <a:cubicBezTo>
                    <a:pt x="44999" y="-1956"/>
                    <a:pt x="43392" y="1735"/>
                    <a:pt x="40148" y="6632"/>
                  </a:cubicBezTo>
                  <a:cubicBezTo>
                    <a:pt x="36964" y="11400"/>
                    <a:pt x="31537" y="17828"/>
                    <a:pt x="24358" y="19147"/>
                  </a:cubicBezTo>
                  <a:cubicBezTo>
                    <a:pt x="17801" y="20512"/>
                    <a:pt x="10569" y="15334"/>
                    <a:pt x="5255" y="12014"/>
                  </a:cubicBezTo>
                  <a:cubicBezTo>
                    <a:pt x="-149" y="8550"/>
                    <a:pt x="-4303" y="7004"/>
                    <a:pt x="-5053" y="8171"/>
                  </a:cubicBezTo>
                  <a:cubicBezTo>
                    <a:pt x="-5804" y="9338"/>
                    <a:pt x="-3591" y="12537"/>
                    <a:pt x="722" y="17434"/>
                  </a:cubicBezTo>
                  <a:cubicBezTo>
                    <a:pt x="2868" y="19882"/>
                    <a:pt x="5839" y="22695"/>
                    <a:pt x="9788" y="25378"/>
                  </a:cubicBezTo>
                  <a:cubicBezTo>
                    <a:pt x="13791" y="27933"/>
                    <a:pt x="19810" y="30138"/>
                    <a:pt x="26162" y="28979"/>
                  </a:cubicBezTo>
                  <a:cubicBezTo>
                    <a:pt x="32469" y="27940"/>
                    <a:pt x="37047" y="24180"/>
                    <a:pt x="40360" y="20618"/>
                  </a:cubicBezTo>
                  <a:cubicBezTo>
                    <a:pt x="43657" y="16926"/>
                    <a:pt x="45469" y="12969"/>
                    <a:pt x="46545" y="9626"/>
                  </a:cubicBezTo>
                  <a:cubicBezTo>
                    <a:pt x="48637" y="2834"/>
                    <a:pt x="47705" y="-1585"/>
                    <a:pt x="46462" y="-1729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DE7A115-31AD-CC33-6A2F-E4347D1210CD}"/>
                </a:ext>
              </a:extLst>
            </p:cNvPr>
            <p:cNvSpPr/>
            <p:nvPr/>
          </p:nvSpPr>
          <p:spPr>
            <a:xfrm flipV="1">
              <a:off x="4834808" y="2316577"/>
              <a:ext cx="60412" cy="40199"/>
            </a:xfrm>
            <a:custGeom>
              <a:avLst/>
              <a:gdLst>
                <a:gd name="connsiteX0" fmla="*/ 55363 w 60412"/>
                <a:gd name="connsiteY0" fmla="*/ 37623 h 40199"/>
                <a:gd name="connsiteX1" fmla="*/ 47533 w 60412"/>
                <a:gd name="connsiteY1" fmla="*/ 29755 h 40199"/>
                <a:gd name="connsiteX2" fmla="*/ 26854 w 60412"/>
                <a:gd name="connsiteY2" fmla="*/ 15860 h 40199"/>
                <a:gd name="connsiteX3" fmla="*/ -4839 w 60412"/>
                <a:gd name="connsiteY3" fmla="*/ -1559 h 40199"/>
                <a:gd name="connsiteX4" fmla="*/ 21184 w 60412"/>
                <a:gd name="connsiteY4" fmla="*/ 24093 h 40199"/>
                <a:gd name="connsiteX5" fmla="*/ 44326 w 60412"/>
                <a:gd name="connsiteY5" fmla="*/ 36054 h 40199"/>
                <a:gd name="connsiteX6" fmla="*/ 55363 w 60412"/>
                <a:gd name="connsiteY6" fmla="*/ 37623 h 4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412" h="40199">
                  <a:moveTo>
                    <a:pt x="55363" y="37623"/>
                  </a:moveTo>
                  <a:cubicBezTo>
                    <a:pt x="55901" y="36350"/>
                    <a:pt x="52816" y="33409"/>
                    <a:pt x="47533" y="29755"/>
                  </a:cubicBezTo>
                  <a:cubicBezTo>
                    <a:pt x="42075" y="26412"/>
                    <a:pt x="35040" y="21076"/>
                    <a:pt x="26854" y="15860"/>
                  </a:cubicBezTo>
                  <a:cubicBezTo>
                    <a:pt x="10973" y="4505"/>
                    <a:pt x="-3179" y="-3841"/>
                    <a:pt x="-4839" y="-1559"/>
                  </a:cubicBezTo>
                  <a:cubicBezTo>
                    <a:pt x="-6424" y="609"/>
                    <a:pt x="4712" y="12313"/>
                    <a:pt x="21184" y="24093"/>
                  </a:cubicBezTo>
                  <a:cubicBezTo>
                    <a:pt x="29764" y="29573"/>
                    <a:pt x="37777" y="34190"/>
                    <a:pt x="44326" y="36054"/>
                  </a:cubicBezTo>
                  <a:cubicBezTo>
                    <a:pt x="50701" y="38230"/>
                    <a:pt x="54825" y="38889"/>
                    <a:pt x="55363" y="37623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83C6D9B4-151F-B500-013F-34C003935A97}"/>
                </a:ext>
              </a:extLst>
            </p:cNvPr>
            <p:cNvSpPr/>
            <p:nvPr/>
          </p:nvSpPr>
          <p:spPr>
            <a:xfrm flipV="1">
              <a:off x="5133311" y="2284736"/>
              <a:ext cx="50527" cy="33290"/>
            </a:xfrm>
            <a:custGeom>
              <a:avLst/>
              <a:gdLst>
                <a:gd name="connsiteX0" fmla="*/ 44605 w 50527"/>
                <a:gd name="connsiteY0" fmla="*/ -1885 h 33290"/>
                <a:gd name="connsiteX1" fmla="*/ 36964 w 50527"/>
                <a:gd name="connsiteY1" fmla="*/ 3444 h 33290"/>
                <a:gd name="connsiteX2" fmla="*/ 20871 w 50527"/>
                <a:gd name="connsiteY2" fmla="*/ 15193 h 33290"/>
                <a:gd name="connsiteX3" fmla="*/ -5311 w 50527"/>
                <a:gd name="connsiteY3" fmla="*/ 29702 h 33290"/>
                <a:gd name="connsiteX4" fmla="*/ 25859 w 50527"/>
                <a:gd name="connsiteY4" fmla="*/ 23850 h 33290"/>
                <a:gd name="connsiteX5" fmla="*/ 42536 w 50527"/>
                <a:gd name="connsiteY5" fmla="*/ 7803 h 33290"/>
                <a:gd name="connsiteX6" fmla="*/ 44605 w 50527"/>
                <a:gd name="connsiteY6" fmla="*/ -1885 h 3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27" h="33290">
                  <a:moveTo>
                    <a:pt x="44605" y="-1885"/>
                  </a:moveTo>
                  <a:cubicBezTo>
                    <a:pt x="43294" y="-2530"/>
                    <a:pt x="40626" y="-111"/>
                    <a:pt x="36964" y="3444"/>
                  </a:cubicBezTo>
                  <a:cubicBezTo>
                    <a:pt x="33030" y="6870"/>
                    <a:pt x="27686" y="11259"/>
                    <a:pt x="20871" y="15193"/>
                  </a:cubicBezTo>
                  <a:cubicBezTo>
                    <a:pt x="7181" y="22887"/>
                    <a:pt x="-5811" y="26799"/>
                    <a:pt x="-5311" y="29702"/>
                  </a:cubicBezTo>
                  <a:cubicBezTo>
                    <a:pt x="-5061" y="32219"/>
                    <a:pt x="9850" y="32742"/>
                    <a:pt x="25859" y="23850"/>
                  </a:cubicBezTo>
                  <a:cubicBezTo>
                    <a:pt x="33735" y="19325"/>
                    <a:pt x="39549" y="12987"/>
                    <a:pt x="42536" y="7803"/>
                  </a:cubicBezTo>
                  <a:cubicBezTo>
                    <a:pt x="45303" y="2405"/>
                    <a:pt x="45773" y="-1339"/>
                    <a:pt x="44605" y="-1885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84C5FFA-A879-F0E5-2CEC-50387999F4AE}"/>
                </a:ext>
              </a:extLst>
            </p:cNvPr>
            <p:cNvSpPr/>
            <p:nvPr/>
          </p:nvSpPr>
          <p:spPr>
            <a:xfrm flipV="1">
              <a:off x="4992211" y="2541580"/>
              <a:ext cx="88181" cy="51297"/>
            </a:xfrm>
            <a:custGeom>
              <a:avLst/>
              <a:gdLst>
                <a:gd name="connsiteX0" fmla="*/ 82996 w 88181"/>
                <a:gd name="connsiteY0" fmla="*/ 7395 h 51297"/>
                <a:gd name="connsiteX1" fmla="*/ -5185 w 88181"/>
                <a:gd name="connsiteY1" fmla="*/ 41786 h 51297"/>
                <a:gd name="connsiteX2" fmla="*/ 1781 w 88181"/>
                <a:gd name="connsiteY2" fmla="*/ 26944 h 51297"/>
                <a:gd name="connsiteX3" fmla="*/ 82996 w 88181"/>
                <a:gd name="connsiteY3" fmla="*/ 7395 h 51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81" h="51297">
                  <a:moveTo>
                    <a:pt x="82996" y="7395"/>
                  </a:moveTo>
                  <a:cubicBezTo>
                    <a:pt x="57102" y="57031"/>
                    <a:pt x="16888" y="54741"/>
                    <a:pt x="-5185" y="41786"/>
                  </a:cubicBezTo>
                  <a:cubicBezTo>
                    <a:pt x="-3328" y="37344"/>
                    <a:pt x="-1039" y="32448"/>
                    <a:pt x="1781" y="26944"/>
                  </a:cubicBezTo>
                  <a:cubicBezTo>
                    <a:pt x="16411" y="-1580"/>
                    <a:pt x="56844" y="-9919"/>
                    <a:pt x="82996" y="7395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75CCE870-0E4C-119F-52A9-18839AFFBFEB}"/>
                </a:ext>
              </a:extLst>
            </p:cNvPr>
            <p:cNvSpPr/>
            <p:nvPr/>
          </p:nvSpPr>
          <p:spPr>
            <a:xfrm flipV="1">
              <a:off x="4626836" y="2552494"/>
              <a:ext cx="68399" cy="66243"/>
            </a:xfrm>
            <a:custGeom>
              <a:avLst/>
              <a:gdLst>
                <a:gd name="connsiteX0" fmla="*/ 63638 w 68399"/>
                <a:gd name="connsiteY0" fmla="*/ 1361 h 66243"/>
                <a:gd name="connsiteX1" fmla="*/ 48220 w 68399"/>
                <a:gd name="connsiteY1" fmla="*/ -1300 h 66243"/>
                <a:gd name="connsiteX2" fmla="*/ 31475 w 68399"/>
                <a:gd name="connsiteY2" fmla="*/ 6213 h 66243"/>
                <a:gd name="connsiteX3" fmla="*/ 27541 w 68399"/>
                <a:gd name="connsiteY3" fmla="*/ 10268 h 66243"/>
                <a:gd name="connsiteX4" fmla="*/ 24683 w 68399"/>
                <a:gd name="connsiteY4" fmla="*/ 16704 h 66243"/>
                <a:gd name="connsiteX5" fmla="*/ 26896 w 68399"/>
                <a:gd name="connsiteY5" fmla="*/ 30325 h 66243"/>
                <a:gd name="connsiteX6" fmla="*/ 26692 w 68399"/>
                <a:gd name="connsiteY6" fmla="*/ 29871 h 66243"/>
                <a:gd name="connsiteX7" fmla="*/ 35409 w 68399"/>
                <a:gd name="connsiteY7" fmla="*/ 39285 h 66243"/>
                <a:gd name="connsiteX8" fmla="*/ 42959 w 68399"/>
                <a:gd name="connsiteY8" fmla="*/ 44000 h 66243"/>
                <a:gd name="connsiteX9" fmla="*/ 43050 w 68399"/>
                <a:gd name="connsiteY9" fmla="*/ 44243 h 66243"/>
                <a:gd name="connsiteX10" fmla="*/ 43308 w 68399"/>
                <a:gd name="connsiteY10" fmla="*/ 44918 h 66243"/>
                <a:gd name="connsiteX11" fmla="*/ 43315 w 68399"/>
                <a:gd name="connsiteY11" fmla="*/ 45842 h 66243"/>
                <a:gd name="connsiteX12" fmla="*/ 40465 w 68399"/>
                <a:gd name="connsiteY12" fmla="*/ 48890 h 66243"/>
                <a:gd name="connsiteX13" fmla="*/ 29496 w 68399"/>
                <a:gd name="connsiteY13" fmla="*/ 53900 h 66243"/>
                <a:gd name="connsiteX14" fmla="*/ 18634 w 68399"/>
                <a:gd name="connsiteY14" fmla="*/ 56394 h 66243"/>
                <a:gd name="connsiteX15" fmla="*/ 9841 w 68399"/>
                <a:gd name="connsiteY15" fmla="*/ 54825 h 66243"/>
                <a:gd name="connsiteX16" fmla="*/ -431 w 68399"/>
                <a:gd name="connsiteY16" fmla="*/ 46009 h 66243"/>
                <a:gd name="connsiteX17" fmla="*/ -4296 w 68399"/>
                <a:gd name="connsiteY17" fmla="*/ 41552 h 66243"/>
                <a:gd name="connsiteX18" fmla="*/ -3933 w 68399"/>
                <a:gd name="connsiteY18" fmla="*/ 47707 h 66243"/>
                <a:gd name="connsiteX19" fmla="*/ 6687 w 68399"/>
                <a:gd name="connsiteY19" fmla="*/ 61147 h 66243"/>
                <a:gd name="connsiteX20" fmla="*/ 18634 w 68399"/>
                <a:gd name="connsiteY20" fmla="*/ 64679 h 66243"/>
                <a:gd name="connsiteX21" fmla="*/ 32028 w 68399"/>
                <a:gd name="connsiteY21" fmla="*/ 62754 h 66243"/>
                <a:gd name="connsiteX22" fmla="*/ 46021 w 68399"/>
                <a:gd name="connsiteY22" fmla="*/ 56947 h 66243"/>
                <a:gd name="connsiteX23" fmla="*/ 52624 w 68399"/>
                <a:gd name="connsiteY23" fmla="*/ 49352 h 66243"/>
                <a:gd name="connsiteX24" fmla="*/ 53101 w 68399"/>
                <a:gd name="connsiteY24" fmla="*/ 43015 h 66243"/>
                <a:gd name="connsiteX25" fmla="*/ 52184 w 68399"/>
                <a:gd name="connsiteY25" fmla="*/ 40195 h 66243"/>
                <a:gd name="connsiteX26" fmla="*/ 50388 w 68399"/>
                <a:gd name="connsiteY26" fmla="*/ 37254 h 66243"/>
                <a:gd name="connsiteX27" fmla="*/ 40503 w 68399"/>
                <a:gd name="connsiteY27" fmla="*/ 30811 h 66243"/>
                <a:gd name="connsiteX28" fmla="*/ 35606 w 68399"/>
                <a:gd name="connsiteY28" fmla="*/ 26315 h 66243"/>
                <a:gd name="connsiteX29" fmla="*/ 35401 w 68399"/>
                <a:gd name="connsiteY29" fmla="*/ 25868 h 66243"/>
                <a:gd name="connsiteX30" fmla="*/ 33544 w 68399"/>
                <a:gd name="connsiteY30" fmla="*/ 18402 h 66243"/>
                <a:gd name="connsiteX31" fmla="*/ 34507 w 68399"/>
                <a:gd name="connsiteY31" fmla="*/ 15407 h 66243"/>
                <a:gd name="connsiteX32" fmla="*/ 37115 w 68399"/>
                <a:gd name="connsiteY32" fmla="*/ 12209 h 66243"/>
                <a:gd name="connsiteX33" fmla="*/ 49516 w 68399"/>
                <a:gd name="connsiteY33" fmla="*/ 4613 h 66243"/>
                <a:gd name="connsiteX34" fmla="*/ 63638 w 68399"/>
                <a:gd name="connsiteY34" fmla="*/ 1361 h 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8399" h="66243">
                  <a:moveTo>
                    <a:pt x="63638" y="1361"/>
                  </a:moveTo>
                  <a:cubicBezTo>
                    <a:pt x="63843" y="558"/>
                    <a:pt x="58438" y="-2467"/>
                    <a:pt x="48220" y="-1300"/>
                  </a:cubicBezTo>
                  <a:cubicBezTo>
                    <a:pt x="43194" y="-723"/>
                    <a:pt x="36940" y="1452"/>
                    <a:pt x="31475" y="6213"/>
                  </a:cubicBezTo>
                  <a:cubicBezTo>
                    <a:pt x="30186" y="7501"/>
                    <a:pt x="28852" y="8790"/>
                    <a:pt x="27541" y="10268"/>
                  </a:cubicBezTo>
                  <a:cubicBezTo>
                    <a:pt x="26548" y="12284"/>
                    <a:pt x="24842" y="14240"/>
                    <a:pt x="24683" y="16704"/>
                  </a:cubicBezTo>
                  <a:cubicBezTo>
                    <a:pt x="23356" y="21684"/>
                    <a:pt x="25213" y="26255"/>
                    <a:pt x="26896" y="30325"/>
                  </a:cubicBezTo>
                  <a:lnTo>
                    <a:pt x="26692" y="29871"/>
                  </a:lnTo>
                  <a:cubicBezTo>
                    <a:pt x="28428" y="34396"/>
                    <a:pt x="32256" y="37413"/>
                    <a:pt x="35409" y="39285"/>
                  </a:cubicBezTo>
                  <a:cubicBezTo>
                    <a:pt x="38494" y="41120"/>
                    <a:pt x="41883" y="42894"/>
                    <a:pt x="42959" y="44000"/>
                  </a:cubicBezTo>
                  <a:cubicBezTo>
                    <a:pt x="43073" y="44099"/>
                    <a:pt x="42883" y="43947"/>
                    <a:pt x="43050" y="44243"/>
                  </a:cubicBezTo>
                  <a:cubicBezTo>
                    <a:pt x="43201" y="44508"/>
                    <a:pt x="43391" y="44781"/>
                    <a:pt x="43308" y="44918"/>
                  </a:cubicBezTo>
                  <a:cubicBezTo>
                    <a:pt x="43459" y="45281"/>
                    <a:pt x="43308" y="45509"/>
                    <a:pt x="43315" y="45842"/>
                  </a:cubicBezTo>
                  <a:cubicBezTo>
                    <a:pt x="43118" y="46547"/>
                    <a:pt x="41890" y="47821"/>
                    <a:pt x="40465" y="48890"/>
                  </a:cubicBezTo>
                  <a:cubicBezTo>
                    <a:pt x="37350" y="51035"/>
                    <a:pt x="33332" y="52665"/>
                    <a:pt x="29496" y="53900"/>
                  </a:cubicBezTo>
                  <a:cubicBezTo>
                    <a:pt x="25736" y="55113"/>
                    <a:pt x="21552" y="56076"/>
                    <a:pt x="18634" y="56394"/>
                  </a:cubicBezTo>
                  <a:cubicBezTo>
                    <a:pt x="15541" y="56311"/>
                    <a:pt x="12335" y="55962"/>
                    <a:pt x="9841" y="54825"/>
                  </a:cubicBezTo>
                  <a:cubicBezTo>
                    <a:pt x="4694" y="52824"/>
                    <a:pt x="1548" y="48874"/>
                    <a:pt x="-431" y="46009"/>
                  </a:cubicBezTo>
                  <a:cubicBezTo>
                    <a:pt x="-2462" y="43136"/>
                    <a:pt x="-3576" y="41309"/>
                    <a:pt x="-4296" y="41552"/>
                  </a:cubicBezTo>
                  <a:cubicBezTo>
                    <a:pt x="-4880" y="41734"/>
                    <a:pt x="-5054" y="43932"/>
                    <a:pt x="-3933" y="47707"/>
                  </a:cubicBezTo>
                  <a:cubicBezTo>
                    <a:pt x="-2871" y="51338"/>
                    <a:pt x="-127" y="57228"/>
                    <a:pt x="6687" y="61147"/>
                  </a:cubicBezTo>
                  <a:cubicBezTo>
                    <a:pt x="10015" y="63178"/>
                    <a:pt x="14040" y="64209"/>
                    <a:pt x="18634" y="64679"/>
                  </a:cubicBezTo>
                  <a:cubicBezTo>
                    <a:pt x="23440" y="64626"/>
                    <a:pt x="27419" y="63883"/>
                    <a:pt x="32028" y="62754"/>
                  </a:cubicBezTo>
                  <a:cubicBezTo>
                    <a:pt x="36523" y="61556"/>
                    <a:pt x="41215" y="60040"/>
                    <a:pt x="46021" y="56947"/>
                  </a:cubicBezTo>
                  <a:cubicBezTo>
                    <a:pt x="48349" y="55219"/>
                    <a:pt x="51002" y="53286"/>
                    <a:pt x="52624" y="49352"/>
                  </a:cubicBezTo>
                  <a:cubicBezTo>
                    <a:pt x="53283" y="47336"/>
                    <a:pt x="53602" y="45099"/>
                    <a:pt x="53101" y="43015"/>
                  </a:cubicBezTo>
                  <a:cubicBezTo>
                    <a:pt x="52988" y="41885"/>
                    <a:pt x="52586" y="41059"/>
                    <a:pt x="52184" y="40195"/>
                  </a:cubicBezTo>
                  <a:cubicBezTo>
                    <a:pt x="51692" y="39460"/>
                    <a:pt x="51365" y="37868"/>
                    <a:pt x="50388" y="37254"/>
                  </a:cubicBezTo>
                  <a:cubicBezTo>
                    <a:pt x="46302" y="33502"/>
                    <a:pt x="43171" y="32493"/>
                    <a:pt x="40503" y="30811"/>
                  </a:cubicBezTo>
                  <a:cubicBezTo>
                    <a:pt x="37865" y="29294"/>
                    <a:pt x="36318" y="27869"/>
                    <a:pt x="35606" y="26315"/>
                  </a:cubicBezTo>
                  <a:lnTo>
                    <a:pt x="35401" y="25868"/>
                  </a:lnTo>
                  <a:cubicBezTo>
                    <a:pt x="34188" y="23117"/>
                    <a:pt x="32945" y="20418"/>
                    <a:pt x="33544" y="18402"/>
                  </a:cubicBezTo>
                  <a:cubicBezTo>
                    <a:pt x="33340" y="17234"/>
                    <a:pt x="34363" y="16491"/>
                    <a:pt x="34507" y="15407"/>
                  </a:cubicBezTo>
                  <a:cubicBezTo>
                    <a:pt x="35409" y="14308"/>
                    <a:pt x="36273" y="13247"/>
                    <a:pt x="37115" y="12209"/>
                  </a:cubicBezTo>
                  <a:cubicBezTo>
                    <a:pt x="40920" y="8199"/>
                    <a:pt x="45453" y="5856"/>
                    <a:pt x="49516" y="4613"/>
                  </a:cubicBezTo>
                  <a:cubicBezTo>
                    <a:pt x="57718" y="2051"/>
                    <a:pt x="63502" y="2733"/>
                    <a:pt x="63638" y="136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0A6A0AE4-26F8-C74B-0933-2393A81ECA8A}"/>
                </a:ext>
              </a:extLst>
            </p:cNvPr>
            <p:cNvSpPr/>
            <p:nvPr/>
          </p:nvSpPr>
          <p:spPr>
            <a:xfrm flipV="1">
              <a:off x="4369964" y="2749771"/>
              <a:ext cx="231150" cy="421307"/>
            </a:xfrm>
            <a:custGeom>
              <a:avLst/>
              <a:gdLst>
                <a:gd name="connsiteX0" fmla="*/ 170181 w 231150"/>
                <a:gd name="connsiteY0" fmla="*/ 420304 h 421307"/>
                <a:gd name="connsiteX1" fmla="*/ 9881 w 231150"/>
                <a:gd name="connsiteY1" fmla="*/ 289036 h 421307"/>
                <a:gd name="connsiteX2" fmla="*/ 19478 w 231150"/>
                <a:gd name="connsiteY2" fmla="*/ 63257 h 421307"/>
                <a:gd name="connsiteX3" fmla="*/ -4052 w 231150"/>
                <a:gd name="connsiteY3" fmla="*/ 29896 h 421307"/>
                <a:gd name="connsiteX4" fmla="*/ 32758 w 231150"/>
                <a:gd name="connsiteY4" fmla="*/ 1076 h 421307"/>
                <a:gd name="connsiteX5" fmla="*/ 66816 w 231150"/>
                <a:gd name="connsiteY5" fmla="*/ 6625 h 421307"/>
                <a:gd name="connsiteX6" fmla="*/ 123608 w 231150"/>
                <a:gd name="connsiteY6" fmla="*/ 67631 h 421307"/>
                <a:gd name="connsiteX7" fmla="*/ 136926 w 231150"/>
                <a:gd name="connsiteY7" fmla="*/ 216402 h 421307"/>
                <a:gd name="connsiteX8" fmla="*/ 222099 w 231150"/>
                <a:gd name="connsiteY8" fmla="*/ 247632 h 421307"/>
                <a:gd name="connsiteX9" fmla="*/ 170181 w 231150"/>
                <a:gd name="connsiteY9" fmla="*/ 420304 h 42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150" h="421307">
                  <a:moveTo>
                    <a:pt x="170181" y="420304"/>
                  </a:moveTo>
                  <a:cubicBezTo>
                    <a:pt x="129020" y="407129"/>
                    <a:pt x="40839" y="387481"/>
                    <a:pt x="9881" y="289036"/>
                  </a:cubicBezTo>
                  <a:cubicBezTo>
                    <a:pt x="-21070" y="190591"/>
                    <a:pt x="17575" y="80100"/>
                    <a:pt x="19478" y="63257"/>
                  </a:cubicBezTo>
                  <a:cubicBezTo>
                    <a:pt x="21380" y="46406"/>
                    <a:pt x="1519" y="56109"/>
                    <a:pt x="-4052" y="29896"/>
                  </a:cubicBezTo>
                  <a:cubicBezTo>
                    <a:pt x="-9616" y="3676"/>
                    <a:pt x="32758" y="1076"/>
                    <a:pt x="32758" y="1076"/>
                  </a:cubicBezTo>
                  <a:cubicBezTo>
                    <a:pt x="52300" y="-5815"/>
                    <a:pt x="66816" y="6625"/>
                    <a:pt x="66816" y="6625"/>
                  </a:cubicBezTo>
                  <a:cubicBezTo>
                    <a:pt x="90975" y="4237"/>
                    <a:pt x="119681" y="31928"/>
                    <a:pt x="123608" y="67631"/>
                  </a:cubicBezTo>
                  <a:cubicBezTo>
                    <a:pt x="127534" y="103326"/>
                    <a:pt x="129399" y="202469"/>
                    <a:pt x="136926" y="216402"/>
                  </a:cubicBezTo>
                  <a:cubicBezTo>
                    <a:pt x="144453" y="230334"/>
                    <a:pt x="198736" y="227939"/>
                    <a:pt x="222099" y="247632"/>
                  </a:cubicBezTo>
                  <a:cubicBezTo>
                    <a:pt x="245461" y="267334"/>
                    <a:pt x="170181" y="420304"/>
                    <a:pt x="170181" y="420304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F9BF30C-F0F3-78D9-174B-8D04CB0B209E}"/>
                </a:ext>
              </a:extLst>
            </p:cNvPr>
            <p:cNvSpPr/>
            <p:nvPr/>
          </p:nvSpPr>
          <p:spPr>
            <a:xfrm flipV="1">
              <a:off x="4485382" y="2686447"/>
              <a:ext cx="248259" cy="258244"/>
            </a:xfrm>
            <a:custGeom>
              <a:avLst/>
              <a:gdLst>
                <a:gd name="connsiteX0" fmla="*/ 4463 w 248259"/>
                <a:gd name="connsiteY0" fmla="*/ 189736 h 258244"/>
                <a:gd name="connsiteX1" fmla="*/ 39037 w 248259"/>
                <a:gd name="connsiteY1" fmla="*/ 29186 h 258244"/>
                <a:gd name="connsiteX2" fmla="*/ 162845 w 248259"/>
                <a:gd name="connsiteY2" fmla="*/ 36766 h 258244"/>
                <a:gd name="connsiteX3" fmla="*/ 156645 w 248259"/>
                <a:gd name="connsiteY3" fmla="*/ 256974 h 258244"/>
                <a:gd name="connsiteX4" fmla="*/ 4463 w 248259"/>
                <a:gd name="connsiteY4" fmla="*/ 189736 h 25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59" h="258244">
                  <a:moveTo>
                    <a:pt x="4463" y="189736"/>
                  </a:moveTo>
                  <a:cubicBezTo>
                    <a:pt x="-9477" y="170528"/>
                    <a:pt x="-13957" y="110765"/>
                    <a:pt x="39037" y="29186"/>
                  </a:cubicBezTo>
                  <a:cubicBezTo>
                    <a:pt x="52113" y="9053"/>
                    <a:pt x="75672" y="-31456"/>
                    <a:pt x="162845" y="36766"/>
                  </a:cubicBezTo>
                  <a:cubicBezTo>
                    <a:pt x="294371" y="139699"/>
                    <a:pt x="245243" y="252767"/>
                    <a:pt x="156645" y="256974"/>
                  </a:cubicBezTo>
                  <a:cubicBezTo>
                    <a:pt x="115378" y="258929"/>
                    <a:pt x="14795" y="203980"/>
                    <a:pt x="4463" y="189736"/>
                  </a:cubicBezTo>
                </a:path>
              </a:pathLst>
            </a:custGeom>
            <a:solidFill>
              <a:srgbClr val="B575C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452222A7-8404-F66C-4E8F-C06EEF3DFCB4}"/>
                </a:ext>
              </a:extLst>
            </p:cNvPr>
            <p:cNvSpPr/>
            <p:nvPr/>
          </p:nvSpPr>
          <p:spPr>
            <a:xfrm flipV="1">
              <a:off x="4394106" y="3121033"/>
              <a:ext cx="44240" cy="51134"/>
            </a:xfrm>
            <a:custGeom>
              <a:avLst/>
              <a:gdLst>
                <a:gd name="connsiteX0" fmla="*/ 38956 w 44240"/>
                <a:gd name="connsiteY0" fmla="*/ 50351 h 51134"/>
                <a:gd name="connsiteX1" fmla="*/ 38463 w 44240"/>
                <a:gd name="connsiteY1" fmla="*/ 39564 h 51134"/>
                <a:gd name="connsiteX2" fmla="*/ 28063 w 44240"/>
                <a:gd name="connsiteY2" fmla="*/ 16111 h 51134"/>
                <a:gd name="connsiteX3" fmla="*/ 23105 w 44240"/>
                <a:gd name="connsiteY3" fmla="*/ 10281 h 51134"/>
                <a:gd name="connsiteX4" fmla="*/ 20187 w 44240"/>
                <a:gd name="connsiteY4" fmla="*/ 7583 h 51134"/>
                <a:gd name="connsiteX5" fmla="*/ 17405 w 44240"/>
                <a:gd name="connsiteY5" fmla="*/ 5657 h 51134"/>
                <a:gd name="connsiteX6" fmla="*/ 11925 w 44240"/>
                <a:gd name="connsiteY6" fmla="*/ 2496 h 51134"/>
                <a:gd name="connsiteX7" fmla="*/ 6709 w 44240"/>
                <a:gd name="connsiteY7" fmla="*/ 389 h 51134"/>
                <a:gd name="connsiteX8" fmla="*/ 2184 w 44240"/>
                <a:gd name="connsiteY8" fmla="*/ -695 h 51134"/>
                <a:gd name="connsiteX9" fmla="*/ -1409 w 44240"/>
                <a:gd name="connsiteY9" fmla="*/ -642 h 51134"/>
                <a:gd name="connsiteX10" fmla="*/ -4472 w 44240"/>
                <a:gd name="connsiteY10" fmla="*/ 654 h 51134"/>
                <a:gd name="connsiteX11" fmla="*/ -2205 w 44240"/>
                <a:gd name="connsiteY11" fmla="*/ 3171 h 51134"/>
                <a:gd name="connsiteX12" fmla="*/ 471 w 44240"/>
                <a:gd name="connsiteY12" fmla="*/ 4619 h 51134"/>
                <a:gd name="connsiteX13" fmla="*/ 3761 w 44240"/>
                <a:gd name="connsiteY13" fmla="*/ 6817 h 51134"/>
                <a:gd name="connsiteX14" fmla="*/ 7611 w 44240"/>
                <a:gd name="connsiteY14" fmla="*/ 9569 h 51134"/>
                <a:gd name="connsiteX15" fmla="*/ 11902 w 44240"/>
                <a:gd name="connsiteY15" fmla="*/ 13033 h 51134"/>
                <a:gd name="connsiteX16" fmla="*/ 14191 w 44240"/>
                <a:gd name="connsiteY16" fmla="*/ 15004 h 51134"/>
                <a:gd name="connsiteX17" fmla="*/ 15987 w 44240"/>
                <a:gd name="connsiteY17" fmla="*/ 17005 h 51134"/>
                <a:gd name="connsiteX18" fmla="*/ 19967 w 44240"/>
                <a:gd name="connsiteY18" fmla="*/ 21962 h 51134"/>
                <a:gd name="connsiteX19" fmla="*/ 31899 w 44240"/>
                <a:gd name="connsiteY19" fmla="*/ 42202 h 51134"/>
                <a:gd name="connsiteX20" fmla="*/ 38956 w 44240"/>
                <a:gd name="connsiteY20" fmla="*/ 50351 h 5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4240" h="51134">
                  <a:moveTo>
                    <a:pt x="38956" y="50351"/>
                  </a:moveTo>
                  <a:cubicBezTo>
                    <a:pt x="40229" y="49805"/>
                    <a:pt x="39949" y="45795"/>
                    <a:pt x="38463" y="39564"/>
                  </a:cubicBezTo>
                  <a:cubicBezTo>
                    <a:pt x="36841" y="33431"/>
                    <a:pt x="34264" y="24638"/>
                    <a:pt x="28063" y="16111"/>
                  </a:cubicBezTo>
                  <a:cubicBezTo>
                    <a:pt x="26524" y="13988"/>
                    <a:pt x="24925" y="11994"/>
                    <a:pt x="23105" y="10281"/>
                  </a:cubicBezTo>
                  <a:cubicBezTo>
                    <a:pt x="22181" y="9440"/>
                    <a:pt x="21529" y="8500"/>
                    <a:pt x="20187" y="7583"/>
                  </a:cubicBezTo>
                  <a:cubicBezTo>
                    <a:pt x="19239" y="6923"/>
                    <a:pt x="18307" y="6286"/>
                    <a:pt x="17405" y="5657"/>
                  </a:cubicBezTo>
                  <a:cubicBezTo>
                    <a:pt x="15654" y="4384"/>
                    <a:pt x="13729" y="3376"/>
                    <a:pt x="11925" y="2496"/>
                  </a:cubicBezTo>
                  <a:cubicBezTo>
                    <a:pt x="10158" y="1549"/>
                    <a:pt x="8445" y="806"/>
                    <a:pt x="6709" y="389"/>
                  </a:cubicBezTo>
                  <a:cubicBezTo>
                    <a:pt x="5019" y="-66"/>
                    <a:pt x="3548" y="-528"/>
                    <a:pt x="2184" y="-695"/>
                  </a:cubicBezTo>
                  <a:cubicBezTo>
                    <a:pt x="774" y="-748"/>
                    <a:pt x="-431" y="-733"/>
                    <a:pt x="-1409" y="-642"/>
                  </a:cubicBezTo>
                  <a:cubicBezTo>
                    <a:pt x="-3365" y="-468"/>
                    <a:pt x="-4403" y="-20"/>
                    <a:pt x="-4472" y="654"/>
                  </a:cubicBezTo>
                  <a:cubicBezTo>
                    <a:pt x="-4547" y="1344"/>
                    <a:pt x="-3683" y="2223"/>
                    <a:pt x="-2205" y="3171"/>
                  </a:cubicBezTo>
                  <a:cubicBezTo>
                    <a:pt x="-1462" y="3641"/>
                    <a:pt x="-560" y="4126"/>
                    <a:pt x="471" y="4619"/>
                  </a:cubicBezTo>
                  <a:cubicBezTo>
                    <a:pt x="1449" y="5271"/>
                    <a:pt x="2548" y="6014"/>
                    <a:pt x="3761" y="6817"/>
                  </a:cubicBezTo>
                  <a:cubicBezTo>
                    <a:pt x="5011" y="7499"/>
                    <a:pt x="6270" y="8462"/>
                    <a:pt x="7611" y="9569"/>
                  </a:cubicBezTo>
                  <a:cubicBezTo>
                    <a:pt x="8976" y="10607"/>
                    <a:pt x="10431" y="11668"/>
                    <a:pt x="11902" y="13033"/>
                  </a:cubicBezTo>
                  <a:cubicBezTo>
                    <a:pt x="12645" y="13677"/>
                    <a:pt x="13418" y="14329"/>
                    <a:pt x="14191" y="15004"/>
                  </a:cubicBezTo>
                  <a:cubicBezTo>
                    <a:pt x="14646" y="15337"/>
                    <a:pt x="15298" y="16262"/>
                    <a:pt x="15987" y="17005"/>
                  </a:cubicBezTo>
                  <a:cubicBezTo>
                    <a:pt x="17398" y="18476"/>
                    <a:pt x="18671" y="20189"/>
                    <a:pt x="19967" y="21962"/>
                  </a:cubicBezTo>
                  <a:cubicBezTo>
                    <a:pt x="25160" y="29005"/>
                    <a:pt x="28662" y="36790"/>
                    <a:pt x="31899" y="42202"/>
                  </a:cubicBezTo>
                  <a:cubicBezTo>
                    <a:pt x="35037" y="47690"/>
                    <a:pt x="37690" y="50889"/>
                    <a:pt x="38956" y="5035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6DCDCEE-1E6A-735B-61D7-8201E610051A}"/>
                </a:ext>
              </a:extLst>
            </p:cNvPr>
            <p:cNvSpPr/>
            <p:nvPr/>
          </p:nvSpPr>
          <p:spPr>
            <a:xfrm flipV="1">
              <a:off x="4425757" y="3120222"/>
              <a:ext cx="30958" cy="51405"/>
            </a:xfrm>
            <a:custGeom>
              <a:avLst/>
              <a:gdLst>
                <a:gd name="connsiteX0" fmla="*/ 24810 w 30958"/>
                <a:gd name="connsiteY0" fmla="*/ 50651 h 51405"/>
                <a:gd name="connsiteX1" fmla="*/ 26356 w 30958"/>
                <a:gd name="connsiteY1" fmla="*/ 41107 h 51405"/>
                <a:gd name="connsiteX2" fmla="*/ 21103 w 30958"/>
                <a:gd name="connsiteY2" fmla="*/ 19162 h 51405"/>
                <a:gd name="connsiteX3" fmla="*/ 5473 w 30958"/>
                <a:gd name="connsiteY3" fmla="*/ 1439 h 51405"/>
                <a:gd name="connsiteX4" fmla="*/ -4442 w 30958"/>
                <a:gd name="connsiteY4" fmla="*/ 14 h 51405"/>
                <a:gd name="connsiteX5" fmla="*/ 1349 w 30958"/>
                <a:gd name="connsiteY5" fmla="*/ 7178 h 51405"/>
                <a:gd name="connsiteX6" fmla="*/ 11992 w 30958"/>
                <a:gd name="connsiteY6" fmla="*/ 23255 h 51405"/>
                <a:gd name="connsiteX7" fmla="*/ 24810 w 30958"/>
                <a:gd name="connsiteY7" fmla="*/ 50651 h 5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958" h="51405">
                  <a:moveTo>
                    <a:pt x="24810" y="50651"/>
                  </a:moveTo>
                  <a:cubicBezTo>
                    <a:pt x="26137" y="50363"/>
                    <a:pt x="26697" y="46762"/>
                    <a:pt x="26356" y="41107"/>
                  </a:cubicBezTo>
                  <a:cubicBezTo>
                    <a:pt x="25955" y="35452"/>
                    <a:pt x="24719" y="27576"/>
                    <a:pt x="21103" y="19162"/>
                  </a:cubicBezTo>
                  <a:cubicBezTo>
                    <a:pt x="17343" y="10740"/>
                    <a:pt x="10976" y="4274"/>
                    <a:pt x="5473" y="1439"/>
                  </a:cubicBezTo>
                  <a:cubicBezTo>
                    <a:pt x="-228" y="-1077"/>
                    <a:pt x="-4041" y="-1183"/>
                    <a:pt x="-4442" y="14"/>
                  </a:cubicBezTo>
                  <a:cubicBezTo>
                    <a:pt x="-4950" y="1379"/>
                    <a:pt x="-2305" y="3858"/>
                    <a:pt x="1349" y="7178"/>
                  </a:cubicBezTo>
                  <a:cubicBezTo>
                    <a:pt x="4821" y="10884"/>
                    <a:pt x="8747" y="16175"/>
                    <a:pt x="11992" y="23255"/>
                  </a:cubicBezTo>
                  <a:cubicBezTo>
                    <a:pt x="17866" y="37711"/>
                    <a:pt x="21846" y="51386"/>
                    <a:pt x="24810" y="5065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7C32A4F-FC56-965F-B509-15F8D1D4C458}"/>
                </a:ext>
              </a:extLst>
            </p:cNvPr>
            <p:cNvSpPr/>
            <p:nvPr/>
          </p:nvSpPr>
          <p:spPr>
            <a:xfrm flipV="1">
              <a:off x="4459096" y="3109442"/>
              <a:ext cx="19995" cy="49125"/>
            </a:xfrm>
            <a:custGeom>
              <a:avLst/>
              <a:gdLst>
                <a:gd name="connsiteX0" fmla="*/ 11542 w 19995"/>
                <a:gd name="connsiteY0" fmla="*/ 48375 h 49125"/>
                <a:gd name="connsiteX1" fmla="*/ 13710 w 19995"/>
                <a:gd name="connsiteY1" fmla="*/ 20835 h 49125"/>
                <a:gd name="connsiteX2" fmla="*/ 3894 w 19995"/>
                <a:gd name="connsiteY2" fmla="*/ 3090 h 49125"/>
                <a:gd name="connsiteX3" fmla="*/ -4286 w 19995"/>
                <a:gd name="connsiteY3" fmla="*/ -329 h 49125"/>
                <a:gd name="connsiteX4" fmla="*/ -1723 w 19995"/>
                <a:gd name="connsiteY4" fmla="*/ 7380 h 49125"/>
                <a:gd name="connsiteX5" fmla="*/ 4053 w 19995"/>
                <a:gd name="connsiteY5" fmla="*/ 23405 h 49125"/>
                <a:gd name="connsiteX6" fmla="*/ 11542 w 19995"/>
                <a:gd name="connsiteY6" fmla="*/ 48375 h 4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95" h="49125">
                  <a:moveTo>
                    <a:pt x="11542" y="48375"/>
                  </a:moveTo>
                  <a:cubicBezTo>
                    <a:pt x="14157" y="48708"/>
                    <a:pt x="17598" y="36140"/>
                    <a:pt x="13710" y="20835"/>
                  </a:cubicBezTo>
                  <a:cubicBezTo>
                    <a:pt x="11557" y="13301"/>
                    <a:pt x="7972" y="6728"/>
                    <a:pt x="3894" y="3090"/>
                  </a:cubicBezTo>
                  <a:cubicBezTo>
                    <a:pt x="-154" y="-564"/>
                    <a:pt x="-3634" y="-1360"/>
                    <a:pt x="-4286" y="-329"/>
                  </a:cubicBezTo>
                  <a:cubicBezTo>
                    <a:pt x="-5165" y="914"/>
                    <a:pt x="-3596" y="3545"/>
                    <a:pt x="-1723" y="7380"/>
                  </a:cubicBezTo>
                  <a:cubicBezTo>
                    <a:pt x="232" y="11246"/>
                    <a:pt x="2158" y="16909"/>
                    <a:pt x="4053" y="23405"/>
                  </a:cubicBezTo>
                  <a:cubicBezTo>
                    <a:pt x="7449" y="36625"/>
                    <a:pt x="8684" y="48140"/>
                    <a:pt x="11542" y="48375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CD47499E-592B-1070-3FCA-86AE01D0D1E4}"/>
                </a:ext>
              </a:extLst>
            </p:cNvPr>
            <p:cNvSpPr/>
            <p:nvPr/>
          </p:nvSpPr>
          <p:spPr>
            <a:xfrm flipV="1">
              <a:off x="4530715" y="2747855"/>
              <a:ext cx="61751" cy="172796"/>
            </a:xfrm>
            <a:custGeom>
              <a:avLst/>
              <a:gdLst>
                <a:gd name="connsiteX0" fmla="*/ 56925 w 61751"/>
                <a:gd name="connsiteY0" fmla="*/ -1149 h 172796"/>
                <a:gd name="connsiteX1" fmla="*/ 39399 w 61751"/>
                <a:gd name="connsiteY1" fmla="*/ 20136 h 172796"/>
                <a:gd name="connsiteX2" fmla="*/ 6910 w 61751"/>
                <a:gd name="connsiteY2" fmla="*/ 78345 h 172796"/>
                <a:gd name="connsiteX3" fmla="*/ -3050 w 61751"/>
                <a:gd name="connsiteY3" fmla="*/ 114193 h 172796"/>
                <a:gd name="connsiteX4" fmla="*/ -4271 w 61751"/>
                <a:gd name="connsiteY4" fmla="*/ 144605 h 172796"/>
                <a:gd name="connsiteX5" fmla="*/ 2430 w 61751"/>
                <a:gd name="connsiteY5" fmla="*/ 171598 h 172796"/>
                <a:gd name="connsiteX6" fmla="*/ 2786 w 61751"/>
                <a:gd name="connsiteY6" fmla="*/ 144415 h 172796"/>
                <a:gd name="connsiteX7" fmla="*/ 6008 w 61751"/>
                <a:gd name="connsiteY7" fmla="*/ 115800 h 172796"/>
                <a:gd name="connsiteX8" fmla="*/ 16196 w 61751"/>
                <a:gd name="connsiteY8" fmla="*/ 82045 h 172796"/>
                <a:gd name="connsiteX9" fmla="*/ 45410 w 61751"/>
                <a:gd name="connsiteY9" fmla="*/ 23851 h 172796"/>
                <a:gd name="connsiteX10" fmla="*/ 56925 w 61751"/>
                <a:gd name="connsiteY10" fmla="*/ -1149 h 172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751" h="172796">
                  <a:moveTo>
                    <a:pt x="56925" y="-1149"/>
                  </a:moveTo>
                  <a:cubicBezTo>
                    <a:pt x="55773" y="-1862"/>
                    <a:pt x="49102" y="6234"/>
                    <a:pt x="39399" y="20136"/>
                  </a:cubicBezTo>
                  <a:cubicBezTo>
                    <a:pt x="29810" y="34069"/>
                    <a:pt x="16878" y="53899"/>
                    <a:pt x="6910" y="78345"/>
                  </a:cubicBezTo>
                  <a:cubicBezTo>
                    <a:pt x="2066" y="90595"/>
                    <a:pt x="-1246" y="102853"/>
                    <a:pt x="-3050" y="114193"/>
                  </a:cubicBezTo>
                  <a:cubicBezTo>
                    <a:pt x="-4900" y="125556"/>
                    <a:pt x="-4885" y="135986"/>
                    <a:pt x="-4271" y="144605"/>
                  </a:cubicBezTo>
                  <a:cubicBezTo>
                    <a:pt x="-2740" y="161895"/>
                    <a:pt x="1361" y="171879"/>
                    <a:pt x="2430" y="171598"/>
                  </a:cubicBezTo>
                  <a:cubicBezTo>
                    <a:pt x="4045" y="171272"/>
                    <a:pt x="2468" y="160895"/>
                    <a:pt x="2786" y="144415"/>
                  </a:cubicBezTo>
                  <a:cubicBezTo>
                    <a:pt x="3097" y="136183"/>
                    <a:pt x="3779" y="126420"/>
                    <a:pt x="6008" y="115800"/>
                  </a:cubicBezTo>
                  <a:cubicBezTo>
                    <a:pt x="8206" y="105202"/>
                    <a:pt x="11572" y="93749"/>
                    <a:pt x="16196" y="82045"/>
                  </a:cubicBezTo>
                  <a:cubicBezTo>
                    <a:pt x="25694" y="58705"/>
                    <a:pt x="37390" y="38655"/>
                    <a:pt x="45410" y="23851"/>
                  </a:cubicBezTo>
                  <a:cubicBezTo>
                    <a:pt x="53529" y="9077"/>
                    <a:pt x="58107" y="-406"/>
                    <a:pt x="56925" y="-1149"/>
                  </a:cubicBezTo>
                </a:path>
              </a:pathLst>
            </a:custGeom>
            <a:solidFill>
              <a:srgbClr val="9D56B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51F529C0-414A-5E48-F644-E686CD67D3D3}"/>
                </a:ext>
              </a:extLst>
            </p:cNvPr>
            <p:cNvSpPr/>
            <p:nvPr/>
          </p:nvSpPr>
          <p:spPr>
            <a:xfrm flipV="1">
              <a:off x="4606210" y="1757334"/>
              <a:ext cx="310062" cy="321125"/>
            </a:xfrm>
            <a:custGeom>
              <a:avLst/>
              <a:gdLst>
                <a:gd name="connsiteX0" fmla="*/ 198498 w 310062"/>
                <a:gd name="connsiteY0" fmla="*/ 18813 h 321125"/>
                <a:gd name="connsiteX1" fmla="*/ 1410 w 310062"/>
                <a:gd name="connsiteY1" fmla="*/ 185579 h 321125"/>
                <a:gd name="connsiteX2" fmla="*/ 54473 w 310062"/>
                <a:gd name="connsiteY2" fmla="*/ 314444 h 321125"/>
                <a:gd name="connsiteX3" fmla="*/ 281881 w 310062"/>
                <a:gd name="connsiteY3" fmla="*/ 30183 h 321125"/>
                <a:gd name="connsiteX4" fmla="*/ 198498 w 310062"/>
                <a:gd name="connsiteY4" fmla="*/ 18813 h 32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062" h="321125">
                  <a:moveTo>
                    <a:pt x="198498" y="18813"/>
                  </a:moveTo>
                  <a:cubicBezTo>
                    <a:pt x="103744" y="30183"/>
                    <a:pt x="10886" y="60504"/>
                    <a:pt x="1410" y="185579"/>
                  </a:cubicBezTo>
                  <a:cubicBezTo>
                    <a:pt x="-8065" y="310654"/>
                    <a:pt x="-16744" y="328688"/>
                    <a:pt x="54473" y="314444"/>
                  </a:cubicBezTo>
                  <a:cubicBezTo>
                    <a:pt x="158702" y="293598"/>
                    <a:pt x="376635" y="231061"/>
                    <a:pt x="281881" y="30183"/>
                  </a:cubicBezTo>
                  <a:cubicBezTo>
                    <a:pt x="245875" y="-36144"/>
                    <a:pt x="198498" y="18813"/>
                    <a:pt x="198498" y="18813"/>
                  </a:cubicBezTo>
                </a:path>
              </a:pathLst>
            </a:custGeom>
            <a:solidFill>
              <a:srgbClr val="EB79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130E30F4-E311-2D0B-0771-C57622049144}"/>
                </a:ext>
              </a:extLst>
            </p:cNvPr>
            <p:cNvSpPr/>
            <p:nvPr/>
          </p:nvSpPr>
          <p:spPr>
            <a:xfrm flipV="1">
              <a:off x="4120464" y="2020863"/>
              <a:ext cx="390111" cy="282866"/>
            </a:xfrm>
            <a:custGeom>
              <a:avLst/>
              <a:gdLst>
                <a:gd name="connsiteX0" fmla="*/ 385332 w 390111"/>
                <a:gd name="connsiteY0" fmla="*/ 104213 h 282866"/>
                <a:gd name="connsiteX1" fmla="*/ 277313 w 390111"/>
                <a:gd name="connsiteY1" fmla="*/ 270979 h 282866"/>
                <a:gd name="connsiteX2" fmla="*/ 21478 w 390111"/>
                <a:gd name="connsiteY2" fmla="*/ 227393 h 282866"/>
                <a:gd name="connsiteX3" fmla="*/ 44219 w 390111"/>
                <a:gd name="connsiteY3" fmla="*/ 123164 h 282866"/>
                <a:gd name="connsiteX4" fmla="*/ 373962 w 390111"/>
                <a:gd name="connsiteY4" fmla="*/ 62521 h 282866"/>
                <a:gd name="connsiteX5" fmla="*/ 385332 w 390111"/>
                <a:gd name="connsiteY5" fmla="*/ 104213 h 28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111" h="282866">
                  <a:moveTo>
                    <a:pt x="385332" y="104213"/>
                  </a:moveTo>
                  <a:cubicBezTo>
                    <a:pt x="389122" y="162960"/>
                    <a:pt x="368276" y="238763"/>
                    <a:pt x="277313" y="270979"/>
                  </a:cubicBezTo>
                  <a:cubicBezTo>
                    <a:pt x="186349" y="303195"/>
                    <a:pt x="66960" y="246343"/>
                    <a:pt x="21478" y="227393"/>
                  </a:cubicBezTo>
                  <a:cubicBezTo>
                    <a:pt x="-24004" y="208442"/>
                    <a:pt x="-5053" y="200862"/>
                    <a:pt x="44219" y="123164"/>
                  </a:cubicBezTo>
                  <a:cubicBezTo>
                    <a:pt x="93491" y="45466"/>
                    <a:pt x="239411" y="-79609"/>
                    <a:pt x="373962" y="62521"/>
                  </a:cubicBezTo>
                  <a:cubicBezTo>
                    <a:pt x="381542" y="83367"/>
                    <a:pt x="385332" y="104213"/>
                    <a:pt x="385332" y="104213"/>
                  </a:cubicBezTo>
                </a:path>
              </a:pathLst>
            </a:custGeom>
            <a:solidFill>
              <a:srgbClr val="EB79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D0C5980-F848-50F2-1BDD-68081AE76900}"/>
                </a:ext>
              </a:extLst>
            </p:cNvPr>
            <p:cNvSpPr/>
            <p:nvPr/>
          </p:nvSpPr>
          <p:spPr>
            <a:xfrm flipV="1">
              <a:off x="4477271" y="2185442"/>
              <a:ext cx="65101" cy="83890"/>
            </a:xfrm>
            <a:custGeom>
              <a:avLst/>
              <a:gdLst>
                <a:gd name="connsiteX0" fmla="*/ 26408 w 65101"/>
                <a:gd name="connsiteY0" fmla="*/ -2100 h 83890"/>
                <a:gd name="connsiteX1" fmla="*/ 9352 w 65101"/>
                <a:gd name="connsiteY1" fmla="*/ 66123 h 83890"/>
                <a:gd name="connsiteX2" fmla="*/ 60519 w 65101"/>
                <a:gd name="connsiteY2" fmla="*/ 68018 h 83890"/>
                <a:gd name="connsiteX3" fmla="*/ 26408 w 65101"/>
                <a:gd name="connsiteY3" fmla="*/ -2100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01" h="83890">
                  <a:moveTo>
                    <a:pt x="26408" y="-2100"/>
                  </a:moveTo>
                  <a:cubicBezTo>
                    <a:pt x="-5809" y="5480"/>
                    <a:pt x="-15284" y="32012"/>
                    <a:pt x="9352" y="66123"/>
                  </a:cubicBezTo>
                  <a:cubicBezTo>
                    <a:pt x="33988" y="100234"/>
                    <a:pt x="60519" y="68018"/>
                    <a:pt x="60519" y="68018"/>
                  </a:cubicBezTo>
                  <a:lnTo>
                    <a:pt x="26408" y="-2100"/>
                  </a:ln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1A5FA952-B1BB-48C3-9E62-F2047116BC9F}"/>
                </a:ext>
              </a:extLst>
            </p:cNvPr>
            <p:cNvSpPr/>
            <p:nvPr/>
          </p:nvSpPr>
          <p:spPr>
            <a:xfrm flipV="1">
              <a:off x="4488978" y="2036373"/>
              <a:ext cx="727582" cy="523218"/>
            </a:xfrm>
            <a:custGeom>
              <a:avLst/>
              <a:gdLst>
                <a:gd name="connsiteX0" fmla="*/ 101482 w 727582"/>
                <a:gd name="connsiteY0" fmla="*/ 214 h 523218"/>
                <a:gd name="connsiteX1" fmla="*/ 200655 w 727582"/>
                <a:gd name="connsiteY1" fmla="*/ 6528 h 523218"/>
                <a:gd name="connsiteX2" fmla="*/ 234138 w 727582"/>
                <a:gd name="connsiteY2" fmla="*/ 26745 h 523218"/>
                <a:gd name="connsiteX3" fmla="*/ 226557 w 727582"/>
                <a:gd name="connsiteY3" fmla="*/ 204882 h 523218"/>
                <a:gd name="connsiteX4" fmla="*/ 501343 w 727582"/>
                <a:gd name="connsiteY4" fmla="*/ 432291 h 523218"/>
                <a:gd name="connsiteX5" fmla="*/ 716123 w 727582"/>
                <a:gd name="connsiteY5" fmla="*/ 269944 h 523218"/>
                <a:gd name="connsiteX6" fmla="*/ 666851 w 727582"/>
                <a:gd name="connsiteY6" fmla="*/ 408913 h 523218"/>
                <a:gd name="connsiteX7" fmla="*/ 315626 w 727582"/>
                <a:gd name="connsiteY7" fmla="*/ 515674 h 523218"/>
                <a:gd name="connsiteX8" fmla="*/ -2747 w 727582"/>
                <a:gd name="connsiteY8" fmla="*/ 252259 h 523218"/>
                <a:gd name="connsiteX9" fmla="*/ 101482 w 727582"/>
                <a:gd name="connsiteY9" fmla="*/ 214 h 52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7582" h="523218">
                  <a:moveTo>
                    <a:pt x="101482" y="214"/>
                  </a:moveTo>
                  <a:cubicBezTo>
                    <a:pt x="109063" y="22955"/>
                    <a:pt x="152013" y="58961"/>
                    <a:pt x="200655" y="6528"/>
                  </a:cubicBezTo>
                  <a:cubicBezTo>
                    <a:pt x="215240" y="-9186"/>
                    <a:pt x="232242" y="-3576"/>
                    <a:pt x="234138" y="26745"/>
                  </a:cubicBezTo>
                  <a:cubicBezTo>
                    <a:pt x="236033" y="57066"/>
                    <a:pt x="254983" y="149925"/>
                    <a:pt x="226557" y="204882"/>
                  </a:cubicBezTo>
                  <a:cubicBezTo>
                    <a:pt x="345947" y="259839"/>
                    <a:pt x="472917" y="375438"/>
                    <a:pt x="501343" y="432291"/>
                  </a:cubicBezTo>
                  <a:cubicBezTo>
                    <a:pt x="603677" y="400074"/>
                    <a:pt x="687697" y="330586"/>
                    <a:pt x="716123" y="269944"/>
                  </a:cubicBezTo>
                  <a:cubicBezTo>
                    <a:pt x="731283" y="249098"/>
                    <a:pt x="721808" y="338795"/>
                    <a:pt x="666851" y="408913"/>
                  </a:cubicBezTo>
                  <a:cubicBezTo>
                    <a:pt x="611894" y="479031"/>
                    <a:pt x="461546" y="540310"/>
                    <a:pt x="315626" y="515674"/>
                  </a:cubicBezTo>
                  <a:cubicBezTo>
                    <a:pt x="169705" y="491038"/>
                    <a:pt x="10519" y="379228"/>
                    <a:pt x="-2747" y="252259"/>
                  </a:cubicBezTo>
                  <a:cubicBezTo>
                    <a:pt x="-16012" y="125289"/>
                    <a:pt x="31365" y="41906"/>
                    <a:pt x="101482" y="214"/>
                  </a:cubicBezTo>
                </a:path>
              </a:pathLst>
            </a:custGeom>
            <a:solidFill>
              <a:srgbClr val="EB79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F0D01A73-EC09-2778-734A-C83713B01E93}"/>
                </a:ext>
              </a:extLst>
            </p:cNvPr>
            <p:cNvSpPr/>
            <p:nvPr/>
          </p:nvSpPr>
          <p:spPr>
            <a:xfrm flipV="1">
              <a:off x="4587209" y="2696892"/>
              <a:ext cx="136265" cy="240368"/>
            </a:xfrm>
            <a:custGeom>
              <a:avLst/>
              <a:gdLst>
                <a:gd name="connsiteX0" fmla="*/ -4733 w 136265"/>
                <a:gd name="connsiteY0" fmla="*/ -984 h 240368"/>
                <a:gd name="connsiteX1" fmla="*/ 34579 w 136265"/>
                <a:gd name="connsiteY1" fmla="*/ 21241 h 240368"/>
                <a:gd name="connsiteX2" fmla="*/ 71093 w 136265"/>
                <a:gd name="connsiteY2" fmla="*/ 53563 h 240368"/>
                <a:gd name="connsiteX3" fmla="*/ 107834 w 136265"/>
                <a:gd name="connsiteY3" fmla="*/ 100228 h 240368"/>
                <a:gd name="connsiteX4" fmla="*/ 119569 w 136265"/>
                <a:gd name="connsiteY4" fmla="*/ 127524 h 240368"/>
                <a:gd name="connsiteX5" fmla="*/ 122063 w 136265"/>
                <a:gd name="connsiteY5" fmla="*/ 155382 h 240368"/>
                <a:gd name="connsiteX6" fmla="*/ 112231 w 136265"/>
                <a:gd name="connsiteY6" fmla="*/ 202160 h 240368"/>
                <a:gd name="connsiteX7" fmla="*/ 87489 w 136265"/>
                <a:gd name="connsiteY7" fmla="*/ 239061 h 240368"/>
                <a:gd name="connsiteX8" fmla="*/ 90597 w 136265"/>
                <a:gd name="connsiteY8" fmla="*/ 237931 h 240368"/>
                <a:gd name="connsiteX9" fmla="*/ 98238 w 136265"/>
                <a:gd name="connsiteY9" fmla="*/ 232572 h 240368"/>
                <a:gd name="connsiteX10" fmla="*/ 118674 w 136265"/>
                <a:gd name="connsiteY10" fmla="*/ 205063 h 240368"/>
                <a:gd name="connsiteX11" fmla="*/ 131265 w 136265"/>
                <a:gd name="connsiteY11" fmla="*/ 155776 h 240368"/>
                <a:gd name="connsiteX12" fmla="*/ 129120 w 136265"/>
                <a:gd name="connsiteY12" fmla="*/ 125402 h 240368"/>
                <a:gd name="connsiteX13" fmla="*/ 127066 w 136265"/>
                <a:gd name="connsiteY13" fmla="*/ 117556 h 240368"/>
                <a:gd name="connsiteX14" fmla="*/ 124200 w 136265"/>
                <a:gd name="connsiteY14" fmla="*/ 109756 h 240368"/>
                <a:gd name="connsiteX15" fmla="*/ 116423 w 136265"/>
                <a:gd name="connsiteY15" fmla="*/ 95111 h 240368"/>
                <a:gd name="connsiteX16" fmla="*/ 77589 w 136265"/>
                <a:gd name="connsiteY16" fmla="*/ 47029 h 240368"/>
                <a:gd name="connsiteX17" fmla="*/ 38482 w 136265"/>
                <a:gd name="connsiteY17" fmla="*/ 15351 h 240368"/>
                <a:gd name="connsiteX18" fmla="*/ 7593 w 136265"/>
                <a:gd name="connsiteY18" fmla="*/ 1085 h 240368"/>
                <a:gd name="connsiteX19" fmla="*/ -4733 w 136265"/>
                <a:gd name="connsiteY19" fmla="*/ -984 h 240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6265" h="240368">
                  <a:moveTo>
                    <a:pt x="-4733" y="-984"/>
                  </a:moveTo>
                  <a:cubicBezTo>
                    <a:pt x="-5362" y="835"/>
                    <a:pt x="12012" y="5027"/>
                    <a:pt x="34579" y="21241"/>
                  </a:cubicBezTo>
                  <a:cubicBezTo>
                    <a:pt x="45873" y="29238"/>
                    <a:pt x="58199" y="40283"/>
                    <a:pt x="71093" y="53563"/>
                  </a:cubicBezTo>
                  <a:cubicBezTo>
                    <a:pt x="83881" y="66806"/>
                    <a:pt x="97063" y="82187"/>
                    <a:pt x="107834" y="100228"/>
                  </a:cubicBezTo>
                  <a:cubicBezTo>
                    <a:pt x="113467" y="109309"/>
                    <a:pt x="117545" y="118019"/>
                    <a:pt x="119569" y="127524"/>
                  </a:cubicBezTo>
                  <a:cubicBezTo>
                    <a:pt x="121767" y="136901"/>
                    <a:pt x="122411" y="146392"/>
                    <a:pt x="122063" y="155382"/>
                  </a:cubicBezTo>
                  <a:cubicBezTo>
                    <a:pt x="121691" y="173446"/>
                    <a:pt x="117287" y="189486"/>
                    <a:pt x="112231" y="202160"/>
                  </a:cubicBezTo>
                  <a:cubicBezTo>
                    <a:pt x="101899" y="228009"/>
                    <a:pt x="86269" y="237658"/>
                    <a:pt x="87489" y="239061"/>
                  </a:cubicBezTo>
                  <a:cubicBezTo>
                    <a:pt x="87678" y="239341"/>
                    <a:pt x="88732" y="238962"/>
                    <a:pt x="90597" y="237931"/>
                  </a:cubicBezTo>
                  <a:cubicBezTo>
                    <a:pt x="92454" y="236885"/>
                    <a:pt x="95266" y="235354"/>
                    <a:pt x="98238" y="232572"/>
                  </a:cubicBezTo>
                  <a:cubicBezTo>
                    <a:pt x="104477" y="227387"/>
                    <a:pt x="112352" y="218215"/>
                    <a:pt x="118674" y="205063"/>
                  </a:cubicBezTo>
                  <a:cubicBezTo>
                    <a:pt x="124905" y="191957"/>
                    <a:pt x="130318" y="175136"/>
                    <a:pt x="131265" y="155776"/>
                  </a:cubicBezTo>
                  <a:cubicBezTo>
                    <a:pt x="131887" y="146142"/>
                    <a:pt x="131417" y="135855"/>
                    <a:pt x="129120" y="125402"/>
                  </a:cubicBezTo>
                  <a:cubicBezTo>
                    <a:pt x="128688" y="122771"/>
                    <a:pt x="127900" y="120171"/>
                    <a:pt x="127066" y="117556"/>
                  </a:cubicBezTo>
                  <a:cubicBezTo>
                    <a:pt x="126338" y="114911"/>
                    <a:pt x="125421" y="112303"/>
                    <a:pt x="124200" y="109756"/>
                  </a:cubicBezTo>
                  <a:cubicBezTo>
                    <a:pt x="122154" y="104382"/>
                    <a:pt x="119084" y="100023"/>
                    <a:pt x="116423" y="95111"/>
                  </a:cubicBezTo>
                  <a:cubicBezTo>
                    <a:pt x="105060" y="76100"/>
                    <a:pt x="91082" y="60264"/>
                    <a:pt x="77589" y="47029"/>
                  </a:cubicBezTo>
                  <a:cubicBezTo>
                    <a:pt x="64111" y="33877"/>
                    <a:pt x="50785" y="22924"/>
                    <a:pt x="38482" y="15351"/>
                  </a:cubicBezTo>
                  <a:cubicBezTo>
                    <a:pt x="26308" y="7536"/>
                    <a:pt x="15180" y="3564"/>
                    <a:pt x="7593" y="1085"/>
                  </a:cubicBezTo>
                  <a:cubicBezTo>
                    <a:pt x="-207" y="-893"/>
                    <a:pt x="-4543" y="-1644"/>
                    <a:pt x="-4733" y="-984"/>
                  </a:cubicBezTo>
                </a:path>
              </a:pathLst>
            </a:custGeom>
            <a:solidFill>
              <a:srgbClr val="9D56B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776BB68-1E52-3E33-FEDD-B2CB3DEC9A31}"/>
                </a:ext>
              </a:extLst>
            </p:cNvPr>
            <p:cNvSpPr/>
            <p:nvPr/>
          </p:nvSpPr>
          <p:spPr>
            <a:xfrm flipV="1">
              <a:off x="4781665" y="2729762"/>
              <a:ext cx="164400" cy="70207"/>
            </a:xfrm>
            <a:custGeom>
              <a:avLst/>
              <a:gdLst>
                <a:gd name="connsiteX0" fmla="*/ 159371 w 164400"/>
                <a:gd name="connsiteY0" fmla="*/ 25889 h 70207"/>
                <a:gd name="connsiteX1" fmla="*/ 136107 w 164400"/>
                <a:gd name="connsiteY1" fmla="*/ 8894 h 70207"/>
                <a:gd name="connsiteX2" fmla="*/ 122394 w 164400"/>
                <a:gd name="connsiteY2" fmla="*/ 3466 h 70207"/>
                <a:gd name="connsiteX3" fmla="*/ 114465 w 164400"/>
                <a:gd name="connsiteY3" fmla="*/ 1124 h 70207"/>
                <a:gd name="connsiteX4" fmla="*/ 105786 w 164400"/>
                <a:gd name="connsiteY4" fmla="*/ -392 h 70207"/>
                <a:gd name="connsiteX5" fmla="*/ 66550 w 164400"/>
                <a:gd name="connsiteY5" fmla="*/ 3080 h 70207"/>
                <a:gd name="connsiteX6" fmla="*/ 10805 w 164400"/>
                <a:gd name="connsiteY6" fmla="*/ 44870 h 70207"/>
                <a:gd name="connsiteX7" fmla="*/ -4871 w 164400"/>
                <a:gd name="connsiteY7" fmla="*/ 68839 h 70207"/>
                <a:gd name="connsiteX8" fmla="*/ 15982 w 164400"/>
                <a:gd name="connsiteY8" fmla="*/ 49683 h 70207"/>
                <a:gd name="connsiteX9" fmla="*/ 69878 w 164400"/>
                <a:gd name="connsiteY9" fmla="*/ 12502 h 70207"/>
                <a:gd name="connsiteX10" fmla="*/ 104687 w 164400"/>
                <a:gd name="connsiteY10" fmla="*/ 8750 h 70207"/>
                <a:gd name="connsiteX11" fmla="*/ 112691 w 164400"/>
                <a:gd name="connsiteY11" fmla="*/ 9727 h 70207"/>
                <a:gd name="connsiteX12" fmla="*/ 120143 w 164400"/>
                <a:gd name="connsiteY12" fmla="*/ 11441 h 70207"/>
                <a:gd name="connsiteX13" fmla="*/ 133363 w 164400"/>
                <a:gd name="connsiteY13" fmla="*/ 15413 h 70207"/>
                <a:gd name="connsiteX14" fmla="*/ 159371 w 164400"/>
                <a:gd name="connsiteY14" fmla="*/ 25889 h 70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400" h="70207">
                  <a:moveTo>
                    <a:pt x="159371" y="25889"/>
                  </a:moveTo>
                  <a:cubicBezTo>
                    <a:pt x="160053" y="25070"/>
                    <a:pt x="152298" y="16883"/>
                    <a:pt x="136107" y="8894"/>
                  </a:cubicBezTo>
                  <a:cubicBezTo>
                    <a:pt x="131999" y="7082"/>
                    <a:pt x="127564" y="4823"/>
                    <a:pt x="122394" y="3466"/>
                  </a:cubicBezTo>
                  <a:cubicBezTo>
                    <a:pt x="119847" y="2708"/>
                    <a:pt x="117232" y="1814"/>
                    <a:pt x="114465" y="1124"/>
                  </a:cubicBezTo>
                  <a:cubicBezTo>
                    <a:pt x="111653" y="624"/>
                    <a:pt x="108750" y="123"/>
                    <a:pt x="105786" y="-392"/>
                  </a:cubicBezTo>
                  <a:cubicBezTo>
                    <a:pt x="93908" y="-1833"/>
                    <a:pt x="79990" y="-2113"/>
                    <a:pt x="66550" y="3080"/>
                  </a:cubicBezTo>
                  <a:cubicBezTo>
                    <a:pt x="39868" y="12926"/>
                    <a:pt x="22130" y="31551"/>
                    <a:pt x="10805" y="44870"/>
                  </a:cubicBezTo>
                  <a:cubicBezTo>
                    <a:pt x="-513" y="58529"/>
                    <a:pt x="-5864" y="68073"/>
                    <a:pt x="-4871" y="68839"/>
                  </a:cubicBezTo>
                  <a:cubicBezTo>
                    <a:pt x="-3696" y="69763"/>
                    <a:pt x="3657" y="61758"/>
                    <a:pt x="15982" y="49683"/>
                  </a:cubicBezTo>
                  <a:cubicBezTo>
                    <a:pt x="28270" y="37858"/>
                    <a:pt x="46098" y="21181"/>
                    <a:pt x="69878" y="12502"/>
                  </a:cubicBezTo>
                  <a:cubicBezTo>
                    <a:pt x="81499" y="7946"/>
                    <a:pt x="93832" y="7938"/>
                    <a:pt x="104687" y="8750"/>
                  </a:cubicBezTo>
                  <a:cubicBezTo>
                    <a:pt x="107431" y="9083"/>
                    <a:pt x="110092" y="9409"/>
                    <a:pt x="112691" y="9727"/>
                  </a:cubicBezTo>
                  <a:cubicBezTo>
                    <a:pt x="115261" y="10220"/>
                    <a:pt x="117725" y="10910"/>
                    <a:pt x="120143" y="11441"/>
                  </a:cubicBezTo>
                  <a:cubicBezTo>
                    <a:pt x="125032" y="12343"/>
                    <a:pt x="129323" y="14116"/>
                    <a:pt x="133363" y="15413"/>
                  </a:cubicBezTo>
                  <a:cubicBezTo>
                    <a:pt x="149312" y="21287"/>
                    <a:pt x="158401" y="27261"/>
                    <a:pt x="159371" y="25889"/>
                  </a:cubicBezTo>
                </a:path>
              </a:pathLst>
            </a:custGeom>
            <a:solidFill>
              <a:srgbClr val="9D56B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88DA2815-FE49-B887-6B0F-22A5A1F2F55B}"/>
                </a:ext>
              </a:extLst>
            </p:cNvPr>
            <p:cNvSpPr/>
            <p:nvPr/>
          </p:nvSpPr>
          <p:spPr>
            <a:xfrm flipV="1">
              <a:off x="4987398" y="2715917"/>
              <a:ext cx="33650" cy="178508"/>
            </a:xfrm>
            <a:custGeom>
              <a:avLst/>
              <a:gdLst>
                <a:gd name="connsiteX0" fmla="*/ 24884 w 33650"/>
                <a:gd name="connsiteY0" fmla="*/ -1235 h 178508"/>
                <a:gd name="connsiteX1" fmla="*/ 20685 w 33650"/>
                <a:gd name="connsiteY1" fmla="*/ 25538 h 178508"/>
                <a:gd name="connsiteX2" fmla="*/ 17038 w 33650"/>
                <a:gd name="connsiteY2" fmla="*/ 89728 h 178508"/>
                <a:gd name="connsiteX3" fmla="*/ 11042 w 33650"/>
                <a:gd name="connsiteY3" fmla="*/ 123923 h 178508"/>
                <a:gd name="connsiteX4" fmla="*/ 1931 w 33650"/>
                <a:gd name="connsiteY4" fmla="*/ 151000 h 178508"/>
                <a:gd name="connsiteX5" fmla="*/ -4831 w 33650"/>
                <a:gd name="connsiteY5" fmla="*/ 177258 h 178508"/>
                <a:gd name="connsiteX6" fmla="*/ 8419 w 33650"/>
                <a:gd name="connsiteY6" fmla="*/ 153789 h 178508"/>
                <a:gd name="connsiteX7" fmla="*/ 19888 w 33650"/>
                <a:gd name="connsiteY7" fmla="*/ 126477 h 178508"/>
                <a:gd name="connsiteX8" fmla="*/ 26976 w 33650"/>
                <a:gd name="connsiteY8" fmla="*/ 90744 h 178508"/>
                <a:gd name="connsiteX9" fmla="*/ 27757 w 33650"/>
                <a:gd name="connsiteY9" fmla="*/ 25614 h 178508"/>
                <a:gd name="connsiteX10" fmla="*/ 24884 w 33650"/>
                <a:gd name="connsiteY10" fmla="*/ -1235 h 178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650" h="178508">
                  <a:moveTo>
                    <a:pt x="24884" y="-1235"/>
                  </a:moveTo>
                  <a:cubicBezTo>
                    <a:pt x="23595" y="-1319"/>
                    <a:pt x="21693" y="8930"/>
                    <a:pt x="20685" y="25538"/>
                  </a:cubicBezTo>
                  <a:cubicBezTo>
                    <a:pt x="19502" y="42109"/>
                    <a:pt x="19365" y="64994"/>
                    <a:pt x="17038" y="89728"/>
                  </a:cubicBezTo>
                  <a:cubicBezTo>
                    <a:pt x="15629" y="102046"/>
                    <a:pt x="13908" y="113720"/>
                    <a:pt x="11042" y="123923"/>
                  </a:cubicBezTo>
                  <a:cubicBezTo>
                    <a:pt x="8351" y="134126"/>
                    <a:pt x="4690" y="143192"/>
                    <a:pt x="1931" y="151000"/>
                  </a:cubicBezTo>
                  <a:cubicBezTo>
                    <a:pt x="-4027" y="166494"/>
                    <a:pt x="-5990" y="176970"/>
                    <a:pt x="-4831" y="177258"/>
                  </a:cubicBezTo>
                  <a:cubicBezTo>
                    <a:pt x="-3322" y="177697"/>
                    <a:pt x="824" y="168533"/>
                    <a:pt x="8419" y="153789"/>
                  </a:cubicBezTo>
                  <a:cubicBezTo>
                    <a:pt x="12020" y="146300"/>
                    <a:pt x="16477" y="137347"/>
                    <a:pt x="19888" y="126477"/>
                  </a:cubicBezTo>
                  <a:cubicBezTo>
                    <a:pt x="23429" y="115728"/>
                    <a:pt x="25521" y="103524"/>
                    <a:pt x="26976" y="90744"/>
                  </a:cubicBezTo>
                  <a:cubicBezTo>
                    <a:pt x="29387" y="65115"/>
                    <a:pt x="28371" y="42131"/>
                    <a:pt x="27757" y="25614"/>
                  </a:cubicBezTo>
                  <a:cubicBezTo>
                    <a:pt x="26946" y="9081"/>
                    <a:pt x="26355" y="-1137"/>
                    <a:pt x="24884" y="-1235"/>
                  </a:cubicBezTo>
                </a:path>
              </a:pathLst>
            </a:custGeom>
            <a:solidFill>
              <a:srgbClr val="9D56B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E08DFF1F-3B1B-F5FD-2E26-AD1B1F3A30D0}"/>
                </a:ext>
              </a:extLst>
            </p:cNvPr>
            <p:cNvSpPr/>
            <p:nvPr/>
          </p:nvSpPr>
          <p:spPr>
            <a:xfrm flipV="1">
              <a:off x="4740393" y="3331159"/>
              <a:ext cx="191813" cy="124307"/>
            </a:xfrm>
            <a:custGeom>
              <a:avLst/>
              <a:gdLst>
                <a:gd name="connsiteX0" fmla="*/ -196 w 191813"/>
                <a:gd name="connsiteY0" fmla="*/ 25364 h 124307"/>
                <a:gd name="connsiteX1" fmla="*/ 30126 w 191813"/>
                <a:gd name="connsiteY1" fmla="*/ 68323 h 124307"/>
                <a:gd name="connsiteX2" fmla="*/ 171619 w 191813"/>
                <a:gd name="connsiteY2" fmla="*/ 123908 h 124307"/>
                <a:gd name="connsiteX3" fmla="*/ 186780 w 191813"/>
                <a:gd name="connsiteY3" fmla="*/ 82216 h 124307"/>
                <a:gd name="connsiteX4" fmla="*/ 124879 w 191813"/>
                <a:gd name="connsiteY4" fmla="*/ 45573 h 124307"/>
                <a:gd name="connsiteX5" fmla="*/ 44020 w 191813"/>
                <a:gd name="connsiteY5" fmla="*/ 5149 h 124307"/>
                <a:gd name="connsiteX6" fmla="*/ -196 w 191813"/>
                <a:gd name="connsiteY6" fmla="*/ 25364 h 12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813" h="124307">
                  <a:moveTo>
                    <a:pt x="-196" y="25364"/>
                  </a:moveTo>
                  <a:cubicBezTo>
                    <a:pt x="-12589" y="39304"/>
                    <a:pt x="-196" y="49378"/>
                    <a:pt x="30126" y="68323"/>
                  </a:cubicBezTo>
                  <a:cubicBezTo>
                    <a:pt x="60447" y="87264"/>
                    <a:pt x="161507" y="122649"/>
                    <a:pt x="171619" y="123908"/>
                  </a:cubicBezTo>
                  <a:cubicBezTo>
                    <a:pt x="181731" y="125166"/>
                    <a:pt x="185514" y="98644"/>
                    <a:pt x="186780" y="82216"/>
                  </a:cubicBezTo>
                  <a:cubicBezTo>
                    <a:pt x="188045" y="65791"/>
                    <a:pt x="174143" y="68634"/>
                    <a:pt x="124879" y="45573"/>
                  </a:cubicBezTo>
                  <a:cubicBezTo>
                    <a:pt x="91230" y="29820"/>
                    <a:pt x="59181" y="17783"/>
                    <a:pt x="44020" y="5149"/>
                  </a:cubicBezTo>
                  <a:cubicBezTo>
                    <a:pt x="28859" y="-7489"/>
                    <a:pt x="20021" y="2623"/>
                    <a:pt x="-196" y="25364"/>
                  </a:cubicBezTo>
                </a:path>
              </a:pathLst>
            </a:custGeom>
            <a:solidFill>
              <a:srgbClr val="F14E50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77DB9913-CA24-653C-7453-73595D563E78}"/>
                </a:ext>
              </a:extLst>
            </p:cNvPr>
            <p:cNvSpPr/>
            <p:nvPr/>
          </p:nvSpPr>
          <p:spPr>
            <a:xfrm flipV="1">
              <a:off x="4531485" y="3284977"/>
              <a:ext cx="130201" cy="182982"/>
            </a:xfrm>
            <a:custGeom>
              <a:avLst/>
              <a:gdLst>
                <a:gd name="connsiteX0" fmla="*/ -4528 w 130201"/>
                <a:gd name="connsiteY0" fmla="*/ 162906 h 182982"/>
                <a:gd name="connsiteX1" fmla="*/ 67485 w 130201"/>
                <a:gd name="connsiteY1" fmla="*/ 1188 h 182982"/>
                <a:gd name="connsiteX2" fmla="*/ 100330 w 130201"/>
                <a:gd name="connsiteY2" fmla="*/ 4978 h 182982"/>
                <a:gd name="connsiteX3" fmla="*/ 121805 w 130201"/>
                <a:gd name="connsiteY3" fmla="*/ 28987 h 182982"/>
                <a:gd name="connsiteX4" fmla="*/ 63058 w 130201"/>
                <a:gd name="connsiteY4" fmla="*/ 94367 h 182982"/>
                <a:gd name="connsiteX5" fmla="*/ 35898 w 130201"/>
                <a:gd name="connsiteY5" fmla="*/ 181857 h 182982"/>
                <a:gd name="connsiteX6" fmla="*/ -4528 w 130201"/>
                <a:gd name="connsiteY6" fmla="*/ 162906 h 18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201" h="182982">
                  <a:moveTo>
                    <a:pt x="-4528" y="162906"/>
                  </a:moveTo>
                  <a:cubicBezTo>
                    <a:pt x="-5794" y="132585"/>
                    <a:pt x="-738" y="39090"/>
                    <a:pt x="67485" y="1188"/>
                  </a:cubicBezTo>
                  <a:cubicBezTo>
                    <a:pt x="77589" y="-2602"/>
                    <a:pt x="88960" y="1188"/>
                    <a:pt x="100330" y="4978"/>
                  </a:cubicBezTo>
                  <a:cubicBezTo>
                    <a:pt x="111700" y="8768"/>
                    <a:pt x="134441" y="23938"/>
                    <a:pt x="121805" y="28987"/>
                  </a:cubicBezTo>
                  <a:cubicBezTo>
                    <a:pt x="109169" y="34035"/>
                    <a:pt x="79484" y="57723"/>
                    <a:pt x="63058" y="94367"/>
                  </a:cubicBezTo>
                  <a:cubicBezTo>
                    <a:pt x="46631" y="131010"/>
                    <a:pt x="43478" y="178067"/>
                    <a:pt x="35898" y="181857"/>
                  </a:cubicBezTo>
                  <a:cubicBezTo>
                    <a:pt x="28317" y="185647"/>
                    <a:pt x="-3262" y="174276"/>
                    <a:pt x="-4528" y="162906"/>
                  </a:cubicBezTo>
                </a:path>
              </a:pathLst>
            </a:custGeom>
            <a:solidFill>
              <a:srgbClr val="F14E50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D9047C1-6CD2-96BB-8E7E-5A7CD6A777B7}"/>
                </a:ext>
              </a:extLst>
            </p:cNvPr>
            <p:cNvSpPr/>
            <p:nvPr/>
          </p:nvSpPr>
          <p:spPr>
            <a:xfrm flipV="1">
              <a:off x="4588354" y="3059569"/>
              <a:ext cx="187176" cy="330726"/>
            </a:xfrm>
            <a:custGeom>
              <a:avLst/>
              <a:gdLst>
                <a:gd name="connsiteX0" fmla="*/ 182334 w 187176"/>
                <a:gd name="connsiteY0" fmla="*/ -579 h 330726"/>
                <a:gd name="connsiteX1" fmla="*/ 170857 w 187176"/>
                <a:gd name="connsiteY1" fmla="*/ 10155 h 330726"/>
                <a:gd name="connsiteX2" fmla="*/ 158266 w 187176"/>
                <a:gd name="connsiteY2" fmla="*/ 23231 h 330726"/>
                <a:gd name="connsiteX3" fmla="*/ 140839 w 187176"/>
                <a:gd name="connsiteY3" fmla="*/ 39695 h 330726"/>
                <a:gd name="connsiteX4" fmla="*/ 118720 w 187176"/>
                <a:gd name="connsiteY4" fmla="*/ 59244 h 330726"/>
                <a:gd name="connsiteX5" fmla="*/ 106432 w 187176"/>
                <a:gd name="connsiteY5" fmla="*/ 70212 h 330726"/>
                <a:gd name="connsiteX6" fmla="*/ 94084 w 187176"/>
                <a:gd name="connsiteY6" fmla="*/ 82508 h 330726"/>
                <a:gd name="connsiteX7" fmla="*/ 43114 w 187176"/>
                <a:gd name="connsiteY7" fmla="*/ 141331 h 330726"/>
                <a:gd name="connsiteX8" fmla="*/ 5326 w 187176"/>
                <a:gd name="connsiteY8" fmla="*/ 209856 h 330726"/>
                <a:gd name="connsiteX9" fmla="*/ -4194 w 187176"/>
                <a:gd name="connsiteY9" fmla="*/ 273372 h 330726"/>
                <a:gd name="connsiteX10" fmla="*/ 3302 w 187176"/>
                <a:gd name="connsiteY10" fmla="*/ 315738 h 330726"/>
                <a:gd name="connsiteX11" fmla="*/ 9882 w 187176"/>
                <a:gd name="connsiteY11" fmla="*/ 330110 h 330726"/>
                <a:gd name="connsiteX12" fmla="*/ 7070 w 187176"/>
                <a:gd name="connsiteY12" fmla="*/ 314752 h 330726"/>
                <a:gd name="connsiteX13" fmla="*/ 2855 w 187176"/>
                <a:gd name="connsiteY13" fmla="*/ 273023 h 330726"/>
                <a:gd name="connsiteX14" fmla="*/ 13899 w 187176"/>
                <a:gd name="connsiteY14" fmla="*/ 213207 h 330726"/>
                <a:gd name="connsiteX15" fmla="*/ 51172 w 187176"/>
                <a:gd name="connsiteY15" fmla="*/ 147236 h 330726"/>
                <a:gd name="connsiteX16" fmla="*/ 100717 w 187176"/>
                <a:gd name="connsiteY16" fmla="*/ 88882 h 330726"/>
                <a:gd name="connsiteX17" fmla="*/ 112663 w 187176"/>
                <a:gd name="connsiteY17" fmla="*/ 76421 h 330726"/>
                <a:gd name="connsiteX18" fmla="*/ 124458 w 187176"/>
                <a:gd name="connsiteY18" fmla="*/ 65216 h 330726"/>
                <a:gd name="connsiteX19" fmla="*/ 145547 w 187176"/>
                <a:gd name="connsiteY19" fmla="*/ 44971 h 330726"/>
                <a:gd name="connsiteX20" fmla="*/ 162314 w 187176"/>
                <a:gd name="connsiteY20" fmla="*/ 27080 h 330726"/>
                <a:gd name="connsiteX21" fmla="*/ 173836 w 187176"/>
                <a:gd name="connsiteY21" fmla="*/ 12648 h 330726"/>
                <a:gd name="connsiteX22" fmla="*/ 182334 w 187176"/>
                <a:gd name="connsiteY22" fmla="*/ -579 h 330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7176" h="330726">
                  <a:moveTo>
                    <a:pt x="182334" y="-579"/>
                  </a:moveTo>
                  <a:cubicBezTo>
                    <a:pt x="181780" y="-990"/>
                    <a:pt x="177702" y="2877"/>
                    <a:pt x="170857" y="10155"/>
                  </a:cubicBezTo>
                  <a:cubicBezTo>
                    <a:pt x="167294" y="13664"/>
                    <a:pt x="163648" y="18597"/>
                    <a:pt x="158266" y="23231"/>
                  </a:cubicBezTo>
                  <a:cubicBezTo>
                    <a:pt x="153142" y="28081"/>
                    <a:pt x="147298" y="33592"/>
                    <a:pt x="140839" y="39695"/>
                  </a:cubicBezTo>
                  <a:cubicBezTo>
                    <a:pt x="134077" y="45667"/>
                    <a:pt x="126664" y="52217"/>
                    <a:pt x="118720" y="59244"/>
                  </a:cubicBezTo>
                  <a:cubicBezTo>
                    <a:pt x="114755" y="62785"/>
                    <a:pt x="110654" y="66445"/>
                    <a:pt x="106432" y="70212"/>
                  </a:cubicBezTo>
                  <a:cubicBezTo>
                    <a:pt x="102225" y="73995"/>
                    <a:pt x="98314" y="78308"/>
                    <a:pt x="94084" y="82508"/>
                  </a:cubicBezTo>
                  <a:cubicBezTo>
                    <a:pt x="77453" y="99593"/>
                    <a:pt x="59563" y="118954"/>
                    <a:pt x="43114" y="141331"/>
                  </a:cubicBezTo>
                  <a:cubicBezTo>
                    <a:pt x="26733" y="163677"/>
                    <a:pt x="13399" y="187055"/>
                    <a:pt x="5326" y="209856"/>
                  </a:cubicBezTo>
                  <a:cubicBezTo>
                    <a:pt x="-3710" y="232484"/>
                    <a:pt x="-6037" y="255209"/>
                    <a:pt x="-4194" y="273372"/>
                  </a:cubicBezTo>
                  <a:cubicBezTo>
                    <a:pt x="-3004" y="291542"/>
                    <a:pt x="240" y="306028"/>
                    <a:pt x="3302" y="315738"/>
                  </a:cubicBezTo>
                  <a:cubicBezTo>
                    <a:pt x="6721" y="325357"/>
                    <a:pt x="9314" y="330353"/>
                    <a:pt x="9882" y="330110"/>
                  </a:cubicBezTo>
                  <a:cubicBezTo>
                    <a:pt x="10595" y="329837"/>
                    <a:pt x="9253" y="324402"/>
                    <a:pt x="7070" y="314752"/>
                  </a:cubicBezTo>
                  <a:cubicBezTo>
                    <a:pt x="5228" y="305004"/>
                    <a:pt x="3128" y="290776"/>
                    <a:pt x="2855" y="273023"/>
                  </a:cubicBezTo>
                  <a:cubicBezTo>
                    <a:pt x="2006" y="255444"/>
                    <a:pt x="4864" y="234606"/>
                    <a:pt x="13899" y="213207"/>
                  </a:cubicBezTo>
                  <a:cubicBezTo>
                    <a:pt x="22170" y="191338"/>
                    <a:pt x="35208" y="169044"/>
                    <a:pt x="51172" y="147236"/>
                  </a:cubicBezTo>
                  <a:cubicBezTo>
                    <a:pt x="67197" y="125435"/>
                    <a:pt x="84609" y="106158"/>
                    <a:pt x="100717" y="88882"/>
                  </a:cubicBezTo>
                  <a:cubicBezTo>
                    <a:pt x="104825" y="84645"/>
                    <a:pt x="108608" y="80256"/>
                    <a:pt x="112663" y="76421"/>
                  </a:cubicBezTo>
                  <a:cubicBezTo>
                    <a:pt x="116719" y="72570"/>
                    <a:pt x="120653" y="68831"/>
                    <a:pt x="124458" y="65216"/>
                  </a:cubicBezTo>
                  <a:cubicBezTo>
                    <a:pt x="132038" y="57940"/>
                    <a:pt x="139096" y="51163"/>
                    <a:pt x="145547" y="44971"/>
                  </a:cubicBezTo>
                  <a:cubicBezTo>
                    <a:pt x="151755" y="38345"/>
                    <a:pt x="157379" y="32348"/>
                    <a:pt x="162314" y="27080"/>
                  </a:cubicBezTo>
                  <a:cubicBezTo>
                    <a:pt x="167408" y="21979"/>
                    <a:pt x="170683" y="16598"/>
                    <a:pt x="173836" y="12648"/>
                  </a:cubicBezTo>
                  <a:cubicBezTo>
                    <a:pt x="179855" y="4499"/>
                    <a:pt x="182880" y="-164"/>
                    <a:pt x="182334" y="-579"/>
                  </a:cubicBezTo>
                </a:path>
              </a:pathLst>
            </a:custGeom>
            <a:solidFill>
              <a:srgbClr val="CC3A3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BC6BF14D-2932-1F91-2926-3C22CFB319A6}"/>
                </a:ext>
              </a:extLst>
            </p:cNvPr>
            <p:cNvSpPr/>
            <p:nvPr/>
          </p:nvSpPr>
          <p:spPr>
            <a:xfrm flipV="1">
              <a:off x="4598215" y="3072836"/>
              <a:ext cx="91020" cy="77107"/>
            </a:xfrm>
            <a:custGeom>
              <a:avLst/>
              <a:gdLst>
                <a:gd name="connsiteX0" fmla="*/ 85343 w 91020"/>
                <a:gd name="connsiteY0" fmla="*/ 76322 h 77107"/>
                <a:gd name="connsiteX1" fmla="*/ 84418 w 91020"/>
                <a:gd name="connsiteY1" fmla="*/ 56022 h 77107"/>
                <a:gd name="connsiteX2" fmla="*/ 77421 w 91020"/>
                <a:gd name="connsiteY2" fmla="*/ 34881 h 77107"/>
                <a:gd name="connsiteX3" fmla="*/ 60790 w 91020"/>
                <a:gd name="connsiteY3" fmla="*/ 12261 h 77107"/>
                <a:gd name="connsiteX4" fmla="*/ 11822 w 91020"/>
                <a:gd name="connsiteY4" fmla="*/ 1338 h 77107"/>
                <a:gd name="connsiteX5" fmla="*/ -1133 w 91020"/>
                <a:gd name="connsiteY5" fmla="*/ 9335 h 77107"/>
                <a:gd name="connsiteX6" fmla="*/ -4673 w 91020"/>
                <a:gd name="connsiteY6" fmla="*/ 13785 h 77107"/>
                <a:gd name="connsiteX7" fmla="*/ 13959 w 91020"/>
                <a:gd name="connsiteY7" fmla="*/ 8069 h 77107"/>
                <a:gd name="connsiteX8" fmla="*/ 22798 w 91020"/>
                <a:gd name="connsiteY8" fmla="*/ 7562 h 77107"/>
                <a:gd name="connsiteX9" fmla="*/ 27824 w 91020"/>
                <a:gd name="connsiteY9" fmla="*/ 7941 h 77107"/>
                <a:gd name="connsiteX10" fmla="*/ 33077 w 91020"/>
                <a:gd name="connsiteY10" fmla="*/ 9199 h 77107"/>
                <a:gd name="connsiteX11" fmla="*/ 38489 w 91020"/>
                <a:gd name="connsiteY11" fmla="*/ 10995 h 77107"/>
                <a:gd name="connsiteX12" fmla="*/ 44023 w 91020"/>
                <a:gd name="connsiteY12" fmla="*/ 13330 h 77107"/>
                <a:gd name="connsiteX13" fmla="*/ 49594 w 91020"/>
                <a:gd name="connsiteY13" fmla="*/ 16150 h 77107"/>
                <a:gd name="connsiteX14" fmla="*/ 54377 w 91020"/>
                <a:gd name="connsiteY14" fmla="*/ 19933 h 77107"/>
                <a:gd name="connsiteX15" fmla="*/ 69204 w 91020"/>
                <a:gd name="connsiteY15" fmla="*/ 39027 h 77107"/>
                <a:gd name="connsiteX16" fmla="*/ 77626 w 91020"/>
                <a:gd name="connsiteY16" fmla="*/ 57970 h 77107"/>
                <a:gd name="connsiteX17" fmla="*/ 85343 w 91020"/>
                <a:gd name="connsiteY17" fmla="*/ 76322 h 77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1020" h="77107">
                  <a:moveTo>
                    <a:pt x="85343" y="76322"/>
                  </a:moveTo>
                  <a:cubicBezTo>
                    <a:pt x="86594" y="76125"/>
                    <a:pt x="86882" y="68363"/>
                    <a:pt x="84418" y="56022"/>
                  </a:cubicBezTo>
                  <a:cubicBezTo>
                    <a:pt x="83039" y="49898"/>
                    <a:pt x="81121" y="42560"/>
                    <a:pt x="77421" y="34881"/>
                  </a:cubicBezTo>
                  <a:cubicBezTo>
                    <a:pt x="74064" y="27088"/>
                    <a:pt x="68515" y="19068"/>
                    <a:pt x="60790" y="12261"/>
                  </a:cubicBezTo>
                  <a:cubicBezTo>
                    <a:pt x="44652" y="-648"/>
                    <a:pt x="24936" y="-3278"/>
                    <a:pt x="11822" y="1338"/>
                  </a:cubicBezTo>
                  <a:cubicBezTo>
                    <a:pt x="5682" y="4029"/>
                    <a:pt x="1535" y="7061"/>
                    <a:pt x="-1133" y="9335"/>
                  </a:cubicBezTo>
                  <a:cubicBezTo>
                    <a:pt x="-3771" y="11655"/>
                    <a:pt x="-5044" y="13201"/>
                    <a:pt x="-4673" y="13785"/>
                  </a:cubicBezTo>
                  <a:cubicBezTo>
                    <a:pt x="-3930" y="15256"/>
                    <a:pt x="3120" y="11185"/>
                    <a:pt x="13959" y="8069"/>
                  </a:cubicBezTo>
                  <a:cubicBezTo>
                    <a:pt x="16681" y="7797"/>
                    <a:pt x="19432" y="7001"/>
                    <a:pt x="22798" y="7562"/>
                  </a:cubicBezTo>
                  <a:cubicBezTo>
                    <a:pt x="24428" y="7721"/>
                    <a:pt x="26110" y="7713"/>
                    <a:pt x="27824" y="7941"/>
                  </a:cubicBezTo>
                  <a:cubicBezTo>
                    <a:pt x="29529" y="8350"/>
                    <a:pt x="31273" y="8767"/>
                    <a:pt x="33077" y="9199"/>
                  </a:cubicBezTo>
                  <a:cubicBezTo>
                    <a:pt x="34888" y="9472"/>
                    <a:pt x="36663" y="10290"/>
                    <a:pt x="38489" y="10995"/>
                  </a:cubicBezTo>
                  <a:cubicBezTo>
                    <a:pt x="40308" y="11761"/>
                    <a:pt x="42242" y="12284"/>
                    <a:pt x="44023" y="13330"/>
                  </a:cubicBezTo>
                  <a:cubicBezTo>
                    <a:pt x="45850" y="14255"/>
                    <a:pt x="47707" y="15195"/>
                    <a:pt x="49594" y="16150"/>
                  </a:cubicBezTo>
                  <a:cubicBezTo>
                    <a:pt x="51164" y="17393"/>
                    <a:pt x="52763" y="18651"/>
                    <a:pt x="54377" y="19933"/>
                  </a:cubicBezTo>
                  <a:cubicBezTo>
                    <a:pt x="60601" y="25451"/>
                    <a:pt x="65748" y="32152"/>
                    <a:pt x="69204" y="39027"/>
                  </a:cubicBezTo>
                  <a:cubicBezTo>
                    <a:pt x="72972" y="45728"/>
                    <a:pt x="75466" y="52384"/>
                    <a:pt x="77626" y="57970"/>
                  </a:cubicBezTo>
                  <a:cubicBezTo>
                    <a:pt x="81682" y="69242"/>
                    <a:pt x="83880" y="76580"/>
                    <a:pt x="85343" y="76322"/>
                  </a:cubicBezTo>
                </a:path>
              </a:pathLst>
            </a:custGeom>
            <a:solidFill>
              <a:srgbClr val="CC3A3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71F51A9-FFFD-C4A8-A861-538AEDBB40CC}"/>
                </a:ext>
              </a:extLst>
            </p:cNvPr>
            <p:cNvSpPr/>
            <p:nvPr/>
          </p:nvSpPr>
          <p:spPr>
            <a:xfrm flipV="1">
              <a:off x="4781513" y="3139185"/>
              <a:ext cx="84802" cy="119267"/>
            </a:xfrm>
            <a:custGeom>
              <a:avLst/>
              <a:gdLst>
                <a:gd name="connsiteX0" fmla="*/ 79475 w 84802"/>
                <a:gd name="connsiteY0" fmla="*/ -627 h 119267"/>
                <a:gd name="connsiteX1" fmla="*/ 75427 w 84802"/>
                <a:gd name="connsiteY1" fmla="*/ 3929 h 119267"/>
                <a:gd name="connsiteX2" fmla="*/ 67134 w 84802"/>
                <a:gd name="connsiteY2" fmla="*/ 16944 h 119267"/>
                <a:gd name="connsiteX3" fmla="*/ 53869 w 84802"/>
                <a:gd name="connsiteY3" fmla="*/ 36138 h 119267"/>
                <a:gd name="connsiteX4" fmla="*/ 38375 w 84802"/>
                <a:gd name="connsiteY4" fmla="*/ 59796 h 119267"/>
                <a:gd name="connsiteX5" fmla="*/ 6985 w 84802"/>
                <a:gd name="connsiteY5" fmla="*/ 100184 h 119267"/>
                <a:gd name="connsiteX6" fmla="*/ -4795 w 84802"/>
                <a:gd name="connsiteY6" fmla="*/ 118520 h 119267"/>
                <a:gd name="connsiteX7" fmla="*/ 12200 w 84802"/>
                <a:gd name="connsiteY7" fmla="*/ 104952 h 119267"/>
                <a:gd name="connsiteX8" fmla="*/ 46667 w 84802"/>
                <a:gd name="connsiteY8" fmla="*/ 65367 h 119267"/>
                <a:gd name="connsiteX9" fmla="*/ 61790 w 84802"/>
                <a:gd name="connsiteY9" fmla="*/ 40830 h 119267"/>
                <a:gd name="connsiteX10" fmla="*/ 73244 w 84802"/>
                <a:gd name="connsiteY10" fmla="*/ 20492 h 119267"/>
                <a:gd name="connsiteX11" fmla="*/ 79005 w 84802"/>
                <a:gd name="connsiteY11" fmla="*/ 5437 h 119267"/>
                <a:gd name="connsiteX12" fmla="*/ 79475 w 84802"/>
                <a:gd name="connsiteY12" fmla="*/ -627 h 11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802" h="119267">
                  <a:moveTo>
                    <a:pt x="79475" y="-627"/>
                  </a:moveTo>
                  <a:cubicBezTo>
                    <a:pt x="78823" y="-854"/>
                    <a:pt x="77398" y="806"/>
                    <a:pt x="75427" y="3929"/>
                  </a:cubicBezTo>
                  <a:cubicBezTo>
                    <a:pt x="73623" y="7105"/>
                    <a:pt x="70705" y="11517"/>
                    <a:pt x="67134" y="16944"/>
                  </a:cubicBezTo>
                  <a:cubicBezTo>
                    <a:pt x="63352" y="22417"/>
                    <a:pt x="58857" y="28914"/>
                    <a:pt x="53869" y="36138"/>
                  </a:cubicBezTo>
                  <a:cubicBezTo>
                    <a:pt x="49033" y="43392"/>
                    <a:pt x="44128" y="51397"/>
                    <a:pt x="38375" y="59796"/>
                  </a:cubicBezTo>
                  <a:cubicBezTo>
                    <a:pt x="27239" y="76298"/>
                    <a:pt x="15406" y="89685"/>
                    <a:pt x="6985" y="100184"/>
                  </a:cubicBezTo>
                  <a:cubicBezTo>
                    <a:pt x="-1316" y="110614"/>
                    <a:pt x="-5834" y="117649"/>
                    <a:pt x="-4795" y="118520"/>
                  </a:cubicBezTo>
                  <a:cubicBezTo>
                    <a:pt x="-3726" y="119422"/>
                    <a:pt x="2603" y="114131"/>
                    <a:pt x="12200" y="104952"/>
                  </a:cubicBezTo>
                  <a:cubicBezTo>
                    <a:pt x="21728" y="95939"/>
                    <a:pt x="35138" y="82476"/>
                    <a:pt x="46667" y="65367"/>
                  </a:cubicBezTo>
                  <a:cubicBezTo>
                    <a:pt x="52368" y="57044"/>
                    <a:pt x="57325" y="48471"/>
                    <a:pt x="61790" y="40830"/>
                  </a:cubicBezTo>
                  <a:cubicBezTo>
                    <a:pt x="66209" y="33507"/>
                    <a:pt x="70219" y="26549"/>
                    <a:pt x="73244" y="20492"/>
                  </a:cubicBezTo>
                  <a:cubicBezTo>
                    <a:pt x="76185" y="14352"/>
                    <a:pt x="78239" y="9250"/>
                    <a:pt x="79005" y="5437"/>
                  </a:cubicBezTo>
                  <a:cubicBezTo>
                    <a:pt x="79937" y="1716"/>
                    <a:pt x="80127" y="-399"/>
                    <a:pt x="79475" y="-627"/>
                  </a:cubicBezTo>
                </a:path>
              </a:pathLst>
            </a:custGeom>
            <a:solidFill>
              <a:srgbClr val="942620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E37453D-36B7-FD65-E18E-024C2994AF99}"/>
                </a:ext>
              </a:extLst>
            </p:cNvPr>
            <p:cNvSpPr/>
            <p:nvPr/>
          </p:nvSpPr>
          <p:spPr>
            <a:xfrm flipV="1">
              <a:off x="4603877" y="3266018"/>
              <a:ext cx="127164" cy="127197"/>
            </a:xfrm>
            <a:custGeom>
              <a:avLst/>
              <a:gdLst>
                <a:gd name="connsiteX0" fmla="*/ 122300 w 127164"/>
                <a:gd name="connsiteY0" fmla="*/ -354 h 127197"/>
                <a:gd name="connsiteX1" fmla="*/ 101614 w 127164"/>
                <a:gd name="connsiteY1" fmla="*/ 16133 h 127197"/>
                <a:gd name="connsiteX2" fmla="*/ 81018 w 127164"/>
                <a:gd name="connsiteY2" fmla="*/ 35866 h 127197"/>
                <a:gd name="connsiteX3" fmla="*/ 55654 w 127164"/>
                <a:gd name="connsiteY3" fmla="*/ 59644 h 127197"/>
                <a:gd name="connsiteX4" fmla="*/ -4677 w 127164"/>
                <a:gd name="connsiteY4" fmla="*/ 126631 h 127197"/>
                <a:gd name="connsiteX5" fmla="*/ 62386 w 127164"/>
                <a:gd name="connsiteY5" fmla="*/ 67043 h 127197"/>
                <a:gd name="connsiteX6" fmla="*/ 87469 w 127164"/>
                <a:gd name="connsiteY6" fmla="*/ 42431 h 127197"/>
                <a:gd name="connsiteX7" fmla="*/ 106594 w 127164"/>
                <a:gd name="connsiteY7" fmla="*/ 21144 h 127197"/>
                <a:gd name="connsiteX8" fmla="*/ 122300 w 127164"/>
                <a:gd name="connsiteY8" fmla="*/ -354 h 12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164" h="127197">
                  <a:moveTo>
                    <a:pt x="122300" y="-354"/>
                  </a:moveTo>
                  <a:cubicBezTo>
                    <a:pt x="121330" y="-1331"/>
                    <a:pt x="113492" y="5044"/>
                    <a:pt x="101614" y="16133"/>
                  </a:cubicBezTo>
                  <a:cubicBezTo>
                    <a:pt x="95746" y="21750"/>
                    <a:pt x="88765" y="28437"/>
                    <a:pt x="81018" y="35866"/>
                  </a:cubicBezTo>
                  <a:cubicBezTo>
                    <a:pt x="73127" y="43082"/>
                    <a:pt x="64576" y="51071"/>
                    <a:pt x="55654" y="59644"/>
                  </a:cubicBezTo>
                  <a:cubicBezTo>
                    <a:pt x="19383" y="93975"/>
                    <a:pt x="-6451" y="124789"/>
                    <a:pt x="-4677" y="126631"/>
                  </a:cubicBezTo>
                  <a:cubicBezTo>
                    <a:pt x="-2615" y="128761"/>
                    <a:pt x="26607" y="100904"/>
                    <a:pt x="62386" y="67043"/>
                  </a:cubicBezTo>
                  <a:cubicBezTo>
                    <a:pt x="71338" y="58423"/>
                    <a:pt x="79858" y="50085"/>
                    <a:pt x="87469" y="42431"/>
                  </a:cubicBezTo>
                  <a:cubicBezTo>
                    <a:pt x="94981" y="34676"/>
                    <a:pt x="101235" y="27300"/>
                    <a:pt x="106594" y="21144"/>
                  </a:cubicBezTo>
                  <a:cubicBezTo>
                    <a:pt x="117199" y="8781"/>
                    <a:pt x="123270" y="623"/>
                    <a:pt x="122300" y="-354"/>
                  </a:cubicBezTo>
                </a:path>
              </a:pathLst>
            </a:custGeom>
            <a:solidFill>
              <a:srgbClr val="942620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A3FFF136-2439-27D4-872C-A3EDED6A2C6B}"/>
                </a:ext>
              </a:extLst>
            </p:cNvPr>
            <p:cNvSpPr/>
            <p:nvPr/>
          </p:nvSpPr>
          <p:spPr>
            <a:xfrm flipV="1">
              <a:off x="4881242" y="3112811"/>
              <a:ext cx="10554" cy="56311"/>
            </a:xfrm>
            <a:custGeom>
              <a:avLst/>
              <a:gdLst>
                <a:gd name="connsiteX0" fmla="*/ 5129 w 10554"/>
                <a:gd name="connsiteY0" fmla="*/ -474 h 56311"/>
                <a:gd name="connsiteX1" fmla="*/ -2223 w 10554"/>
                <a:gd name="connsiteY1" fmla="*/ 5985 h 56311"/>
                <a:gd name="connsiteX2" fmla="*/ -4869 w 10554"/>
                <a:gd name="connsiteY2" fmla="*/ 27444 h 56311"/>
                <a:gd name="connsiteX3" fmla="*/ -2140 w 10554"/>
                <a:gd name="connsiteY3" fmla="*/ 48237 h 56311"/>
                <a:gd name="connsiteX4" fmla="*/ -548 w 10554"/>
                <a:gd name="connsiteY4" fmla="*/ 51838 h 56311"/>
                <a:gd name="connsiteX5" fmla="*/ 1491 w 10554"/>
                <a:gd name="connsiteY5" fmla="*/ 54248 h 56311"/>
                <a:gd name="connsiteX6" fmla="*/ 4182 w 10554"/>
                <a:gd name="connsiteY6" fmla="*/ 55431 h 56311"/>
                <a:gd name="connsiteX7" fmla="*/ 4970 w 10554"/>
                <a:gd name="connsiteY7" fmla="*/ 52512 h 56311"/>
                <a:gd name="connsiteX8" fmla="*/ 4758 w 10554"/>
                <a:gd name="connsiteY8" fmla="*/ 50087 h 56311"/>
                <a:gd name="connsiteX9" fmla="*/ 4788 w 10554"/>
                <a:gd name="connsiteY9" fmla="*/ 46842 h 56311"/>
                <a:gd name="connsiteX10" fmla="*/ 5107 w 10554"/>
                <a:gd name="connsiteY10" fmla="*/ 26974 h 56311"/>
                <a:gd name="connsiteX11" fmla="*/ 4591 w 10554"/>
                <a:gd name="connsiteY11" fmla="*/ 7849 h 56311"/>
                <a:gd name="connsiteX12" fmla="*/ 5129 w 10554"/>
                <a:gd name="connsiteY12" fmla="*/ -474 h 56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54" h="56311">
                  <a:moveTo>
                    <a:pt x="5129" y="-474"/>
                  </a:moveTo>
                  <a:cubicBezTo>
                    <a:pt x="4462" y="-1459"/>
                    <a:pt x="399" y="284"/>
                    <a:pt x="-2223" y="5985"/>
                  </a:cubicBezTo>
                  <a:cubicBezTo>
                    <a:pt x="-4687" y="11495"/>
                    <a:pt x="-5347" y="19477"/>
                    <a:pt x="-4869" y="27444"/>
                  </a:cubicBezTo>
                  <a:cubicBezTo>
                    <a:pt x="-4407" y="34979"/>
                    <a:pt x="-4331" y="42635"/>
                    <a:pt x="-2140" y="48237"/>
                  </a:cubicBezTo>
                  <a:cubicBezTo>
                    <a:pt x="-1595" y="49617"/>
                    <a:pt x="-1170" y="50830"/>
                    <a:pt x="-548" y="51838"/>
                  </a:cubicBezTo>
                  <a:cubicBezTo>
                    <a:pt x="195" y="52846"/>
                    <a:pt x="884" y="53649"/>
                    <a:pt x="1491" y="54248"/>
                  </a:cubicBezTo>
                  <a:cubicBezTo>
                    <a:pt x="2711" y="55446"/>
                    <a:pt x="3613" y="55817"/>
                    <a:pt x="4182" y="55431"/>
                  </a:cubicBezTo>
                  <a:cubicBezTo>
                    <a:pt x="4750" y="55052"/>
                    <a:pt x="4978" y="53960"/>
                    <a:pt x="4970" y="52512"/>
                  </a:cubicBezTo>
                  <a:cubicBezTo>
                    <a:pt x="4963" y="51777"/>
                    <a:pt x="4894" y="50966"/>
                    <a:pt x="4758" y="50087"/>
                  </a:cubicBezTo>
                  <a:cubicBezTo>
                    <a:pt x="4765" y="49116"/>
                    <a:pt x="4773" y="48032"/>
                    <a:pt x="4788" y="46842"/>
                  </a:cubicBezTo>
                  <a:cubicBezTo>
                    <a:pt x="4606" y="42211"/>
                    <a:pt x="5584" y="35320"/>
                    <a:pt x="5107" y="26974"/>
                  </a:cubicBezTo>
                  <a:cubicBezTo>
                    <a:pt x="4644" y="19068"/>
                    <a:pt x="4265" y="12473"/>
                    <a:pt x="4591" y="7849"/>
                  </a:cubicBezTo>
                  <a:cubicBezTo>
                    <a:pt x="4955" y="3392"/>
                    <a:pt x="6168" y="724"/>
                    <a:pt x="5129" y="-474"/>
                  </a:cubicBezTo>
                </a:path>
              </a:pathLst>
            </a:custGeom>
            <a:solidFill>
              <a:srgbClr val="CC3A3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8CB9827E-150D-ECD7-DD10-9521D48C698F}"/>
                </a:ext>
              </a:extLst>
            </p:cNvPr>
            <p:cNvSpPr/>
            <p:nvPr/>
          </p:nvSpPr>
          <p:spPr>
            <a:xfrm flipV="1">
              <a:off x="4837429" y="3485310"/>
              <a:ext cx="188489" cy="123808"/>
            </a:xfrm>
            <a:custGeom>
              <a:avLst/>
              <a:gdLst>
                <a:gd name="connsiteX0" fmla="*/ 163224 w 188489"/>
                <a:gd name="connsiteY0" fmla="*/ 85123 h 123808"/>
                <a:gd name="connsiteX1" fmla="*/ 138899 w 188489"/>
                <a:gd name="connsiteY1" fmla="*/ 90959 h 123808"/>
                <a:gd name="connsiteX2" fmla="*/ 123428 w 188489"/>
                <a:gd name="connsiteY2" fmla="*/ 74700 h 123808"/>
                <a:gd name="connsiteX3" fmla="*/ 95002 w 188489"/>
                <a:gd name="connsiteY3" fmla="*/ 69962 h 123808"/>
                <a:gd name="connsiteX4" fmla="*/ 119016 w 188489"/>
                <a:gd name="connsiteY4" fmla="*/ 101829 h 123808"/>
                <a:gd name="connsiteX5" fmla="*/ 103499 w 188489"/>
                <a:gd name="connsiteY5" fmla="*/ 123682 h 123808"/>
                <a:gd name="connsiteX6" fmla="*/ 56153 w 188489"/>
                <a:gd name="connsiteY6" fmla="*/ 62382 h 123808"/>
                <a:gd name="connsiteX7" fmla="*/ -5065 w 188489"/>
                <a:gd name="connsiteY7" fmla="*/ 43180 h 123808"/>
                <a:gd name="connsiteX8" fmla="*/ 56153 w 188489"/>
                <a:gd name="connsiteY8" fmla="*/ 7425 h 123808"/>
                <a:gd name="connsiteX9" fmla="*/ 163224 w 188489"/>
                <a:gd name="connsiteY9" fmla="*/ 49116 h 123808"/>
                <a:gd name="connsiteX10" fmla="*/ 163224 w 188489"/>
                <a:gd name="connsiteY10" fmla="*/ 85123 h 12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489" h="123808">
                  <a:moveTo>
                    <a:pt x="163224" y="85123"/>
                  </a:moveTo>
                  <a:cubicBezTo>
                    <a:pt x="154211" y="86668"/>
                    <a:pt x="146131" y="88457"/>
                    <a:pt x="138899" y="90959"/>
                  </a:cubicBezTo>
                  <a:cubicBezTo>
                    <a:pt x="133896" y="85819"/>
                    <a:pt x="128105" y="79808"/>
                    <a:pt x="123428" y="74700"/>
                  </a:cubicBezTo>
                  <a:cubicBezTo>
                    <a:pt x="113005" y="63330"/>
                    <a:pt x="98792" y="59539"/>
                    <a:pt x="95002" y="69962"/>
                  </a:cubicBezTo>
                  <a:cubicBezTo>
                    <a:pt x="92333" y="77320"/>
                    <a:pt x="108972" y="93132"/>
                    <a:pt x="119016" y="101829"/>
                  </a:cubicBezTo>
                  <a:cubicBezTo>
                    <a:pt x="112770" y="107141"/>
                    <a:pt x="107615" y="114161"/>
                    <a:pt x="103499" y="123682"/>
                  </a:cubicBezTo>
                  <a:cubicBezTo>
                    <a:pt x="77264" y="122136"/>
                    <a:pt x="64741" y="82991"/>
                    <a:pt x="56153" y="62382"/>
                  </a:cubicBezTo>
                  <a:cubicBezTo>
                    <a:pt x="48133" y="43150"/>
                    <a:pt x="11732" y="48947"/>
                    <a:pt x="-5065" y="43180"/>
                  </a:cubicBezTo>
                  <a:cubicBezTo>
                    <a:pt x="10974" y="5604"/>
                    <a:pt x="17425" y="-11010"/>
                    <a:pt x="56153" y="7425"/>
                  </a:cubicBezTo>
                  <a:cubicBezTo>
                    <a:pt x="95949" y="26376"/>
                    <a:pt x="143326" y="37746"/>
                    <a:pt x="163224" y="49116"/>
                  </a:cubicBezTo>
                  <a:cubicBezTo>
                    <a:pt x="183123" y="60487"/>
                    <a:pt x="196388" y="79438"/>
                    <a:pt x="163224" y="85123"/>
                  </a:cubicBezTo>
                </a:path>
              </a:pathLst>
            </a:custGeom>
            <a:solidFill>
              <a:srgbClr val="406C7B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2D724AF4-9CF5-F29A-59A7-7F6EC7B5BE94}"/>
                </a:ext>
              </a:extLst>
            </p:cNvPr>
            <p:cNvSpPr/>
            <p:nvPr/>
          </p:nvSpPr>
          <p:spPr>
            <a:xfrm flipV="1">
              <a:off x="4402176" y="3368594"/>
              <a:ext cx="127583" cy="204619"/>
            </a:xfrm>
            <a:custGeom>
              <a:avLst/>
              <a:gdLst>
                <a:gd name="connsiteX0" fmla="*/ 123051 w 127583"/>
                <a:gd name="connsiteY0" fmla="*/ 91711 h 204619"/>
                <a:gd name="connsiteX1" fmla="*/ 109255 w 127583"/>
                <a:gd name="connsiteY1" fmla="*/ 113537 h 204619"/>
                <a:gd name="connsiteX2" fmla="*/ 53312 w 127583"/>
                <a:gd name="connsiteY2" fmla="*/ 121396 h 204619"/>
                <a:gd name="connsiteX3" fmla="*/ 45103 w 127583"/>
                <a:gd name="connsiteY3" fmla="*/ 204379 h 204619"/>
                <a:gd name="connsiteX4" fmla="*/ -3600 w 127583"/>
                <a:gd name="connsiteY4" fmla="*/ 170357 h 204619"/>
                <a:gd name="connsiteX5" fmla="*/ 37568 w 127583"/>
                <a:gd name="connsiteY5" fmla="*/ 32040 h 204619"/>
                <a:gd name="connsiteX6" fmla="*/ 95262 w 127583"/>
                <a:gd name="connsiteY6" fmla="*/ 22861 h 204619"/>
                <a:gd name="connsiteX7" fmla="*/ 101576 w 127583"/>
                <a:gd name="connsiteY7" fmla="*/ 49072 h 204619"/>
                <a:gd name="connsiteX8" fmla="*/ 66206 w 127583"/>
                <a:gd name="connsiteY8" fmla="*/ 79713 h 204619"/>
                <a:gd name="connsiteX9" fmla="*/ 96937 w 127583"/>
                <a:gd name="connsiteY9" fmla="*/ 85816 h 204619"/>
                <a:gd name="connsiteX10" fmla="*/ 109785 w 127583"/>
                <a:gd name="connsiteY10" fmla="*/ 72760 h 204619"/>
                <a:gd name="connsiteX11" fmla="*/ 123051 w 127583"/>
                <a:gd name="connsiteY11" fmla="*/ 91711 h 20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583" h="204619">
                  <a:moveTo>
                    <a:pt x="123051" y="91711"/>
                  </a:moveTo>
                  <a:cubicBezTo>
                    <a:pt x="120519" y="98708"/>
                    <a:pt x="120345" y="103029"/>
                    <a:pt x="109255" y="113537"/>
                  </a:cubicBezTo>
                  <a:cubicBezTo>
                    <a:pt x="85779" y="135792"/>
                    <a:pt x="62894" y="107251"/>
                    <a:pt x="53312" y="121396"/>
                  </a:cubicBezTo>
                  <a:cubicBezTo>
                    <a:pt x="44352" y="134602"/>
                    <a:pt x="31367" y="178349"/>
                    <a:pt x="45103" y="204379"/>
                  </a:cubicBezTo>
                  <a:cubicBezTo>
                    <a:pt x="28972" y="203976"/>
                    <a:pt x="4169" y="194418"/>
                    <a:pt x="-3600" y="170357"/>
                  </a:cubicBezTo>
                  <a:cubicBezTo>
                    <a:pt x="-10233" y="149831"/>
                    <a:pt x="20088" y="64233"/>
                    <a:pt x="37568" y="32040"/>
                  </a:cubicBezTo>
                  <a:cubicBezTo>
                    <a:pt x="51614" y="6169"/>
                    <a:pt x="78312" y="-20771"/>
                    <a:pt x="95262" y="22861"/>
                  </a:cubicBezTo>
                  <a:cubicBezTo>
                    <a:pt x="98188" y="30373"/>
                    <a:pt x="98551" y="42335"/>
                    <a:pt x="101576" y="49072"/>
                  </a:cubicBezTo>
                  <a:cubicBezTo>
                    <a:pt x="68094" y="44965"/>
                    <a:pt x="61726" y="70744"/>
                    <a:pt x="66206" y="79713"/>
                  </a:cubicBezTo>
                  <a:cubicBezTo>
                    <a:pt x="70701" y="88732"/>
                    <a:pt x="81412" y="96443"/>
                    <a:pt x="96937" y="85816"/>
                  </a:cubicBezTo>
                  <a:cubicBezTo>
                    <a:pt x="105715" y="79811"/>
                    <a:pt x="106935" y="78484"/>
                    <a:pt x="109785" y="72760"/>
                  </a:cubicBezTo>
                  <a:cubicBezTo>
                    <a:pt x="114106" y="80175"/>
                    <a:pt x="117616" y="85540"/>
                    <a:pt x="123051" y="91711"/>
                  </a:cubicBezTo>
                </a:path>
              </a:pathLst>
            </a:custGeom>
            <a:solidFill>
              <a:srgbClr val="406C7B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AFEAD90B-CC68-3289-F1F2-EEEFA7D56B15}"/>
                </a:ext>
              </a:extLst>
            </p:cNvPr>
            <p:cNvSpPr/>
            <p:nvPr/>
          </p:nvSpPr>
          <p:spPr>
            <a:xfrm flipV="1">
              <a:off x="3803924" y="988892"/>
              <a:ext cx="1551439" cy="2021413"/>
            </a:xfrm>
            <a:custGeom>
              <a:avLst/>
              <a:gdLst>
                <a:gd name="connsiteX0" fmla="*/ -4663 w 1551439"/>
                <a:gd name="connsiteY0" fmla="*/ 2018973 h 2021413"/>
                <a:gd name="connsiteX1" fmla="*/ 338641 w 1551439"/>
                <a:gd name="connsiteY1" fmla="*/ 1690299 h 2021413"/>
                <a:gd name="connsiteX2" fmla="*/ 690306 w 1551439"/>
                <a:gd name="connsiteY2" fmla="*/ 1627913 h 2021413"/>
                <a:gd name="connsiteX3" fmla="*/ 1101119 w 1551439"/>
                <a:gd name="connsiteY3" fmla="*/ 1447078 h 2021413"/>
                <a:gd name="connsiteX4" fmla="*/ 1325625 w 1551439"/>
                <a:gd name="connsiteY4" fmla="*/ 1127167 h 2021413"/>
                <a:gd name="connsiteX5" fmla="*/ 1423077 w 1551439"/>
                <a:gd name="connsiteY5" fmla="*/ 837759 h 2021413"/>
                <a:gd name="connsiteX6" fmla="*/ 1517391 w 1551439"/>
                <a:gd name="connsiteY6" fmla="*/ 561260 h 2021413"/>
                <a:gd name="connsiteX7" fmla="*/ 1546772 w 1551439"/>
                <a:gd name="connsiteY7" fmla="*/ 368994 h 2021413"/>
                <a:gd name="connsiteX8" fmla="*/ 1425488 w 1551439"/>
                <a:gd name="connsiteY8" fmla="*/ -2440 h 202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1439" h="2021413">
                  <a:moveTo>
                    <a:pt x="-4663" y="2018973"/>
                  </a:moveTo>
                  <a:cubicBezTo>
                    <a:pt x="40038" y="1855065"/>
                    <a:pt x="179265" y="1740185"/>
                    <a:pt x="338641" y="1690299"/>
                  </a:cubicBezTo>
                  <a:cubicBezTo>
                    <a:pt x="452012" y="1654816"/>
                    <a:pt x="572826" y="1642036"/>
                    <a:pt x="690306" y="1627913"/>
                  </a:cubicBezTo>
                  <a:cubicBezTo>
                    <a:pt x="850083" y="1608697"/>
                    <a:pt x="985528" y="1560828"/>
                    <a:pt x="1101119" y="1447078"/>
                  </a:cubicBezTo>
                  <a:cubicBezTo>
                    <a:pt x="1194531" y="1355152"/>
                    <a:pt x="1269326" y="1245275"/>
                    <a:pt x="1325625" y="1127167"/>
                  </a:cubicBezTo>
                  <a:cubicBezTo>
                    <a:pt x="1368886" y="1036423"/>
                    <a:pt x="1401473" y="935666"/>
                    <a:pt x="1423077" y="837759"/>
                  </a:cubicBezTo>
                  <a:cubicBezTo>
                    <a:pt x="1444446" y="740898"/>
                    <a:pt x="1486986" y="655173"/>
                    <a:pt x="1517391" y="561260"/>
                  </a:cubicBezTo>
                  <a:cubicBezTo>
                    <a:pt x="1538571" y="495820"/>
                    <a:pt x="1546583" y="438058"/>
                    <a:pt x="1546772" y="368994"/>
                  </a:cubicBezTo>
                  <a:cubicBezTo>
                    <a:pt x="1547083" y="257245"/>
                    <a:pt x="1529489" y="65305"/>
                    <a:pt x="1425488" y="-2440"/>
                  </a:cubicBezTo>
                </a:path>
              </a:pathLst>
            </a:custGeom>
            <a:noFill/>
            <a:ln w="7569" cap="rnd">
              <a:solidFill>
                <a:srgbClr val="6CA29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F5B0FB73-627D-A79E-6364-C504D2E30039}"/>
                </a:ext>
              </a:extLst>
            </p:cNvPr>
            <p:cNvSpPr/>
            <p:nvPr/>
          </p:nvSpPr>
          <p:spPr>
            <a:xfrm flipV="1">
              <a:off x="5179395" y="2058668"/>
              <a:ext cx="89019" cy="132221"/>
            </a:xfrm>
            <a:custGeom>
              <a:avLst/>
              <a:gdLst>
                <a:gd name="connsiteX0" fmla="*/ 31125 w 89019"/>
                <a:gd name="connsiteY0" fmla="*/ 127686 h 132221"/>
                <a:gd name="connsiteX1" fmla="*/ -1788 w 89019"/>
                <a:gd name="connsiteY1" fmla="*/ 40081 h 132221"/>
                <a:gd name="connsiteX2" fmla="*/ 72044 w 89019"/>
                <a:gd name="connsiteY2" fmla="*/ 6796 h 132221"/>
                <a:gd name="connsiteX3" fmla="*/ 31125 w 89019"/>
                <a:gd name="connsiteY3" fmla="*/ 127686 h 1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19" h="132221">
                  <a:moveTo>
                    <a:pt x="31125" y="127686"/>
                  </a:moveTo>
                  <a:cubicBezTo>
                    <a:pt x="6831" y="116755"/>
                    <a:pt x="-14030" y="77254"/>
                    <a:pt x="-1788" y="40081"/>
                  </a:cubicBezTo>
                  <a:cubicBezTo>
                    <a:pt x="10439" y="2899"/>
                    <a:pt x="44595" y="-14088"/>
                    <a:pt x="72044" y="6796"/>
                  </a:cubicBezTo>
                  <a:cubicBezTo>
                    <a:pt x="99484" y="27694"/>
                    <a:pt x="75053" y="147903"/>
                    <a:pt x="31125" y="127686"/>
                  </a:cubicBezTo>
                </a:path>
              </a:pathLst>
            </a:custGeom>
            <a:solidFill>
              <a:srgbClr val="F9AD6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5936EB67-BC9A-4889-6985-26AC479CAB02}"/>
                </a:ext>
              </a:extLst>
            </p:cNvPr>
            <p:cNvSpPr/>
            <p:nvPr/>
          </p:nvSpPr>
          <p:spPr>
            <a:xfrm flipV="1">
              <a:off x="5175520" y="2073872"/>
              <a:ext cx="88850" cy="118476"/>
            </a:xfrm>
            <a:custGeom>
              <a:avLst/>
              <a:gdLst>
                <a:gd name="connsiteX0" fmla="*/ 83428 w 88850"/>
                <a:gd name="connsiteY0" fmla="*/ 12542 h 118476"/>
                <a:gd name="connsiteX1" fmla="*/ 77743 w 88850"/>
                <a:gd name="connsiteY1" fmla="*/ 7789 h 118476"/>
                <a:gd name="connsiteX2" fmla="*/ 59368 w 88850"/>
                <a:gd name="connsiteY2" fmla="*/ -125 h 118476"/>
                <a:gd name="connsiteX3" fmla="*/ 28532 w 88850"/>
                <a:gd name="connsiteY3" fmla="*/ 899 h 118476"/>
                <a:gd name="connsiteX4" fmla="*/ 1970 w 88850"/>
                <a:gd name="connsiteY4" fmla="*/ 27824 h 118476"/>
                <a:gd name="connsiteX5" fmla="*/ -5095 w 88850"/>
                <a:gd name="connsiteY5" fmla="*/ 64429 h 118476"/>
                <a:gd name="connsiteX6" fmla="*/ 1455 w 88850"/>
                <a:gd name="connsiteY6" fmla="*/ 93302 h 118476"/>
                <a:gd name="connsiteX7" fmla="*/ 5844 w 88850"/>
                <a:gd name="connsiteY7" fmla="*/ 103915 h 118476"/>
                <a:gd name="connsiteX8" fmla="*/ 8012 w 88850"/>
                <a:gd name="connsiteY8" fmla="*/ 108160 h 118476"/>
                <a:gd name="connsiteX9" fmla="*/ 10544 w 88850"/>
                <a:gd name="connsiteY9" fmla="*/ 111245 h 118476"/>
                <a:gd name="connsiteX10" fmla="*/ 16130 w 88850"/>
                <a:gd name="connsiteY10" fmla="*/ 116172 h 118476"/>
                <a:gd name="connsiteX11" fmla="*/ 8277 w 88850"/>
                <a:gd name="connsiteY11" fmla="*/ 91460 h 118476"/>
                <a:gd name="connsiteX12" fmla="*/ 4093 w 88850"/>
                <a:gd name="connsiteY12" fmla="*/ 63868 h 118476"/>
                <a:gd name="connsiteX13" fmla="*/ 10968 w 88850"/>
                <a:gd name="connsiteY13" fmla="*/ 32175 h 118476"/>
                <a:gd name="connsiteX14" fmla="*/ 32246 w 88850"/>
                <a:gd name="connsiteY14" fmla="*/ 9328 h 118476"/>
                <a:gd name="connsiteX15" fmla="*/ 57867 w 88850"/>
                <a:gd name="connsiteY15" fmla="*/ 6781 h 118476"/>
                <a:gd name="connsiteX16" fmla="*/ 83428 w 88850"/>
                <a:gd name="connsiteY16" fmla="*/ 12542 h 11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850" h="118476">
                  <a:moveTo>
                    <a:pt x="83428" y="12542"/>
                  </a:moveTo>
                  <a:cubicBezTo>
                    <a:pt x="83716" y="11943"/>
                    <a:pt x="81738" y="10222"/>
                    <a:pt x="77743" y="7789"/>
                  </a:cubicBezTo>
                  <a:cubicBezTo>
                    <a:pt x="73740" y="5394"/>
                    <a:pt x="67684" y="2233"/>
                    <a:pt x="59368" y="-125"/>
                  </a:cubicBezTo>
                  <a:cubicBezTo>
                    <a:pt x="51197" y="-2323"/>
                    <a:pt x="40061" y="-3900"/>
                    <a:pt x="28532" y="899"/>
                  </a:cubicBezTo>
                  <a:cubicBezTo>
                    <a:pt x="17207" y="5576"/>
                    <a:pt x="7701" y="15779"/>
                    <a:pt x="1970" y="27824"/>
                  </a:cubicBezTo>
                  <a:cubicBezTo>
                    <a:pt x="-3753" y="39930"/>
                    <a:pt x="-6322" y="52702"/>
                    <a:pt x="-5095" y="64429"/>
                  </a:cubicBezTo>
                  <a:cubicBezTo>
                    <a:pt x="-4079" y="75913"/>
                    <a:pt x="-1062" y="85419"/>
                    <a:pt x="1455" y="93302"/>
                  </a:cubicBezTo>
                  <a:cubicBezTo>
                    <a:pt x="2554" y="97214"/>
                    <a:pt x="4229" y="100822"/>
                    <a:pt x="5844" y="103915"/>
                  </a:cubicBezTo>
                  <a:cubicBezTo>
                    <a:pt x="6617" y="105438"/>
                    <a:pt x="7337" y="106856"/>
                    <a:pt x="8012" y="108160"/>
                  </a:cubicBezTo>
                  <a:cubicBezTo>
                    <a:pt x="8891" y="109319"/>
                    <a:pt x="9771" y="110335"/>
                    <a:pt x="10544" y="111245"/>
                  </a:cubicBezTo>
                  <a:cubicBezTo>
                    <a:pt x="13659" y="114883"/>
                    <a:pt x="15592" y="116597"/>
                    <a:pt x="16130" y="116172"/>
                  </a:cubicBezTo>
                  <a:cubicBezTo>
                    <a:pt x="17525" y="115043"/>
                    <a:pt x="11332" y="107061"/>
                    <a:pt x="8277" y="91460"/>
                  </a:cubicBezTo>
                  <a:cubicBezTo>
                    <a:pt x="6655" y="83524"/>
                    <a:pt x="4494" y="74049"/>
                    <a:pt x="4093" y="63868"/>
                  </a:cubicBezTo>
                  <a:cubicBezTo>
                    <a:pt x="3448" y="54014"/>
                    <a:pt x="6003" y="42613"/>
                    <a:pt x="10968" y="32175"/>
                  </a:cubicBezTo>
                  <a:cubicBezTo>
                    <a:pt x="15979" y="21699"/>
                    <a:pt x="23597" y="13399"/>
                    <a:pt x="32246" y="9328"/>
                  </a:cubicBezTo>
                  <a:cubicBezTo>
                    <a:pt x="40804" y="5182"/>
                    <a:pt x="50264" y="5591"/>
                    <a:pt x="57867" y="6781"/>
                  </a:cubicBezTo>
                  <a:cubicBezTo>
                    <a:pt x="73248" y="9639"/>
                    <a:pt x="82799" y="14111"/>
                    <a:pt x="83428" y="1254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77CEAC2C-A7B5-E633-37AC-421471C3F9D9}"/>
                </a:ext>
              </a:extLst>
            </p:cNvPr>
            <p:cNvSpPr/>
            <p:nvPr/>
          </p:nvSpPr>
          <p:spPr>
            <a:xfrm flipV="1">
              <a:off x="5192604" y="2140530"/>
              <a:ext cx="46584" cy="38229"/>
            </a:xfrm>
            <a:custGeom>
              <a:avLst/>
              <a:gdLst>
                <a:gd name="connsiteX0" fmla="*/ 41189 w 46584"/>
                <a:gd name="connsiteY0" fmla="*/ 33961 h 38229"/>
                <a:gd name="connsiteX1" fmla="*/ 32449 w 46584"/>
                <a:gd name="connsiteY1" fmla="*/ 29056 h 38229"/>
                <a:gd name="connsiteX2" fmla="*/ 12740 w 46584"/>
                <a:gd name="connsiteY2" fmla="*/ 20748 h 38229"/>
                <a:gd name="connsiteX3" fmla="*/ 9390 w 46584"/>
                <a:gd name="connsiteY3" fmla="*/ 18482 h 38229"/>
                <a:gd name="connsiteX4" fmla="*/ 6729 w 46584"/>
                <a:gd name="connsiteY4" fmla="*/ 16049 h 38229"/>
                <a:gd name="connsiteX5" fmla="*/ 6479 w 46584"/>
                <a:gd name="connsiteY5" fmla="*/ 15761 h 38229"/>
                <a:gd name="connsiteX6" fmla="*/ 1984 w 46584"/>
                <a:gd name="connsiteY6" fmla="*/ 4580 h 38229"/>
                <a:gd name="connsiteX7" fmla="*/ 2121 w 46584"/>
                <a:gd name="connsiteY7" fmla="*/ -2038 h 38229"/>
                <a:gd name="connsiteX8" fmla="*/ -3777 w 46584"/>
                <a:gd name="connsiteY8" fmla="*/ 2844 h 38229"/>
                <a:gd name="connsiteX9" fmla="*/ -5278 w 46584"/>
                <a:gd name="connsiteY9" fmla="*/ 11736 h 38229"/>
                <a:gd name="connsiteX10" fmla="*/ -525 w 46584"/>
                <a:gd name="connsiteY10" fmla="*/ 22272 h 38229"/>
                <a:gd name="connsiteX11" fmla="*/ -768 w 46584"/>
                <a:gd name="connsiteY11" fmla="*/ 21992 h 38229"/>
                <a:gd name="connsiteX12" fmla="*/ 3053 w 46584"/>
                <a:gd name="connsiteY12" fmla="*/ 26070 h 38229"/>
                <a:gd name="connsiteX13" fmla="*/ 7586 w 46584"/>
                <a:gd name="connsiteY13" fmla="*/ 29314 h 38229"/>
                <a:gd name="connsiteX14" fmla="*/ 31107 w 46584"/>
                <a:gd name="connsiteY14" fmla="*/ 35992 h 38229"/>
                <a:gd name="connsiteX15" fmla="*/ 41189 w 46584"/>
                <a:gd name="connsiteY15" fmla="*/ 33961 h 3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84" h="38229">
                  <a:moveTo>
                    <a:pt x="41189" y="33961"/>
                  </a:moveTo>
                  <a:cubicBezTo>
                    <a:pt x="41341" y="32543"/>
                    <a:pt x="37869" y="30997"/>
                    <a:pt x="32449" y="29056"/>
                  </a:cubicBezTo>
                  <a:cubicBezTo>
                    <a:pt x="27105" y="27032"/>
                    <a:pt x="19510" y="24705"/>
                    <a:pt x="12740" y="20748"/>
                  </a:cubicBezTo>
                  <a:cubicBezTo>
                    <a:pt x="11603" y="19975"/>
                    <a:pt x="10481" y="19225"/>
                    <a:pt x="9390" y="18482"/>
                  </a:cubicBezTo>
                  <a:cubicBezTo>
                    <a:pt x="8518" y="17610"/>
                    <a:pt x="7631" y="16807"/>
                    <a:pt x="6729" y="16049"/>
                  </a:cubicBezTo>
                  <a:lnTo>
                    <a:pt x="6479" y="15761"/>
                  </a:lnTo>
                  <a:cubicBezTo>
                    <a:pt x="2810" y="12198"/>
                    <a:pt x="1764" y="8021"/>
                    <a:pt x="1984" y="4580"/>
                  </a:cubicBezTo>
                  <a:cubicBezTo>
                    <a:pt x="2196" y="1161"/>
                    <a:pt x="3106" y="-1295"/>
                    <a:pt x="2121" y="-2038"/>
                  </a:cubicBezTo>
                  <a:cubicBezTo>
                    <a:pt x="1393" y="-2667"/>
                    <a:pt x="-1405" y="-1568"/>
                    <a:pt x="-3777" y="2844"/>
                  </a:cubicBezTo>
                  <a:cubicBezTo>
                    <a:pt x="-4831" y="5050"/>
                    <a:pt x="-5710" y="8150"/>
                    <a:pt x="-5278" y="11736"/>
                  </a:cubicBezTo>
                  <a:cubicBezTo>
                    <a:pt x="-4846" y="15268"/>
                    <a:pt x="-3216" y="19081"/>
                    <a:pt x="-525" y="22272"/>
                  </a:cubicBezTo>
                  <a:lnTo>
                    <a:pt x="-768" y="21992"/>
                  </a:lnTo>
                  <a:cubicBezTo>
                    <a:pt x="415" y="23333"/>
                    <a:pt x="1703" y="24705"/>
                    <a:pt x="3053" y="26070"/>
                  </a:cubicBezTo>
                  <a:cubicBezTo>
                    <a:pt x="4485" y="27214"/>
                    <a:pt x="6024" y="28238"/>
                    <a:pt x="7586" y="29314"/>
                  </a:cubicBezTo>
                  <a:cubicBezTo>
                    <a:pt x="16417" y="34416"/>
                    <a:pt x="25021" y="35606"/>
                    <a:pt x="31107" y="35992"/>
                  </a:cubicBezTo>
                  <a:cubicBezTo>
                    <a:pt x="37247" y="36227"/>
                    <a:pt x="41045" y="35288"/>
                    <a:pt x="41189" y="3396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6EC31B69-CEBC-B538-F1F7-3182C42999B1}"/>
                </a:ext>
              </a:extLst>
            </p:cNvPr>
            <p:cNvSpPr/>
            <p:nvPr/>
          </p:nvSpPr>
          <p:spPr>
            <a:xfrm flipV="1">
              <a:off x="5184493" y="2103969"/>
              <a:ext cx="62593" cy="41963"/>
            </a:xfrm>
            <a:custGeom>
              <a:avLst/>
              <a:gdLst>
                <a:gd name="connsiteX0" fmla="*/ 57199 w 62593"/>
                <a:gd name="connsiteY0" fmla="*/ 37445 h 41963"/>
                <a:gd name="connsiteX1" fmla="*/ 46928 w 62593"/>
                <a:gd name="connsiteY1" fmla="*/ 32570 h 41963"/>
                <a:gd name="connsiteX2" fmla="*/ 23709 w 62593"/>
                <a:gd name="connsiteY2" fmla="*/ 20639 h 41963"/>
                <a:gd name="connsiteX3" fmla="*/ 2887 w 62593"/>
                <a:gd name="connsiteY3" fmla="*/ 6070 h 41963"/>
                <a:gd name="connsiteX4" fmla="*/ -4012 w 62593"/>
                <a:gd name="connsiteY4" fmla="*/ -2246 h 41963"/>
                <a:gd name="connsiteX5" fmla="*/ -2859 w 62593"/>
                <a:gd name="connsiteY5" fmla="*/ 10186 h 41963"/>
                <a:gd name="connsiteX6" fmla="*/ 18691 w 62593"/>
                <a:gd name="connsiteY6" fmla="*/ 29281 h 41963"/>
                <a:gd name="connsiteX7" fmla="*/ 45147 w 62593"/>
                <a:gd name="connsiteY7" fmla="*/ 39408 h 41963"/>
                <a:gd name="connsiteX8" fmla="*/ 57199 w 62593"/>
                <a:gd name="connsiteY8" fmla="*/ 37445 h 4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593" h="41963">
                  <a:moveTo>
                    <a:pt x="57199" y="37445"/>
                  </a:moveTo>
                  <a:cubicBezTo>
                    <a:pt x="57078" y="35936"/>
                    <a:pt x="52969" y="35080"/>
                    <a:pt x="46928" y="32570"/>
                  </a:cubicBezTo>
                  <a:cubicBezTo>
                    <a:pt x="40833" y="30092"/>
                    <a:pt x="32677" y="25847"/>
                    <a:pt x="23709" y="20639"/>
                  </a:cubicBezTo>
                  <a:cubicBezTo>
                    <a:pt x="14666" y="15447"/>
                    <a:pt x="7071" y="10610"/>
                    <a:pt x="2887" y="6070"/>
                  </a:cubicBezTo>
                  <a:cubicBezTo>
                    <a:pt x="-1442" y="1719"/>
                    <a:pt x="-2458" y="-2238"/>
                    <a:pt x="-4012" y="-2246"/>
                  </a:cubicBezTo>
                  <a:cubicBezTo>
                    <a:pt x="-5202" y="-2481"/>
                    <a:pt x="-6869" y="3053"/>
                    <a:pt x="-2859" y="10186"/>
                  </a:cubicBezTo>
                  <a:cubicBezTo>
                    <a:pt x="908" y="17274"/>
                    <a:pt x="9345" y="23914"/>
                    <a:pt x="18691" y="29281"/>
                  </a:cubicBezTo>
                  <a:cubicBezTo>
                    <a:pt x="28121" y="34769"/>
                    <a:pt x="37703" y="38453"/>
                    <a:pt x="45147" y="39408"/>
                  </a:cubicBezTo>
                  <a:cubicBezTo>
                    <a:pt x="52658" y="40416"/>
                    <a:pt x="57358" y="38680"/>
                    <a:pt x="57199" y="37445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A384BC89-E67B-7220-21C2-CA127105DD09}"/>
                </a:ext>
              </a:extLst>
            </p:cNvPr>
            <p:cNvSpPr/>
            <p:nvPr/>
          </p:nvSpPr>
          <p:spPr>
            <a:xfrm flipV="1">
              <a:off x="5179243" y="2084218"/>
              <a:ext cx="46769" cy="36745"/>
            </a:xfrm>
            <a:custGeom>
              <a:avLst/>
              <a:gdLst>
                <a:gd name="connsiteX0" fmla="*/ 41323 w 46769"/>
                <a:gd name="connsiteY0" fmla="*/ 33470 h 36745"/>
                <a:gd name="connsiteX1" fmla="*/ 16702 w 46769"/>
                <a:gd name="connsiteY1" fmla="*/ 16642 h 36745"/>
                <a:gd name="connsiteX2" fmla="*/ 2133 w 46769"/>
                <a:gd name="connsiteY2" fmla="*/ 4203 h 36745"/>
                <a:gd name="connsiteX3" fmla="*/ -4151 w 46769"/>
                <a:gd name="connsiteY3" fmla="*/ -2263 h 36745"/>
                <a:gd name="connsiteX4" fmla="*/ -4037 w 46769"/>
                <a:gd name="connsiteY4" fmla="*/ 7659 h 36745"/>
                <a:gd name="connsiteX5" fmla="*/ 11290 w 46769"/>
                <a:gd name="connsiteY5" fmla="*/ 25041 h 36745"/>
                <a:gd name="connsiteX6" fmla="*/ 31757 w 46769"/>
                <a:gd name="connsiteY6" fmla="*/ 33576 h 36745"/>
                <a:gd name="connsiteX7" fmla="*/ 41323 w 46769"/>
                <a:gd name="connsiteY7" fmla="*/ 33470 h 3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69" h="36745">
                  <a:moveTo>
                    <a:pt x="41323" y="33470"/>
                  </a:moveTo>
                  <a:cubicBezTo>
                    <a:pt x="42453" y="30658"/>
                    <a:pt x="29884" y="24761"/>
                    <a:pt x="16702" y="16642"/>
                  </a:cubicBezTo>
                  <a:cubicBezTo>
                    <a:pt x="10153" y="12473"/>
                    <a:pt x="5210" y="8038"/>
                    <a:pt x="2133" y="4203"/>
                  </a:cubicBezTo>
                  <a:cubicBezTo>
                    <a:pt x="-1005" y="428"/>
                    <a:pt x="-2711" y="-2582"/>
                    <a:pt x="-4151" y="-2263"/>
                  </a:cubicBezTo>
                  <a:cubicBezTo>
                    <a:pt x="-5379" y="-2059"/>
                    <a:pt x="-6190" y="1838"/>
                    <a:pt x="-4037" y="7659"/>
                  </a:cubicBezTo>
                  <a:cubicBezTo>
                    <a:pt x="-1968" y="13504"/>
                    <a:pt x="3725" y="20296"/>
                    <a:pt x="11290" y="25041"/>
                  </a:cubicBezTo>
                  <a:cubicBezTo>
                    <a:pt x="18832" y="29839"/>
                    <a:pt x="26299" y="32333"/>
                    <a:pt x="31757" y="33576"/>
                  </a:cubicBezTo>
                  <a:cubicBezTo>
                    <a:pt x="37245" y="34789"/>
                    <a:pt x="40838" y="34751"/>
                    <a:pt x="41323" y="33470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DAA8668-260D-B8AB-6AB8-FF4CE8DDAFF2}"/>
                </a:ext>
              </a:extLst>
            </p:cNvPr>
            <p:cNvSpPr/>
            <p:nvPr/>
          </p:nvSpPr>
          <p:spPr>
            <a:xfrm flipV="1">
              <a:off x="4765981" y="2032532"/>
              <a:ext cx="174676" cy="17530"/>
            </a:xfrm>
            <a:custGeom>
              <a:avLst/>
              <a:gdLst>
                <a:gd name="connsiteX0" fmla="*/ 169700 w 174676"/>
                <a:gd name="connsiteY0" fmla="*/ 5754 h 17530"/>
                <a:gd name="connsiteX1" fmla="*/ 81981 w 174676"/>
                <a:gd name="connsiteY1" fmla="*/ 5140 h 17530"/>
                <a:gd name="connsiteX2" fmla="*/ 20770 w 174676"/>
                <a:gd name="connsiteY2" fmla="*/ 637 h 17530"/>
                <a:gd name="connsiteX3" fmla="*/ -4965 w 174676"/>
                <a:gd name="connsiteY3" fmla="*/ -1819 h 17530"/>
                <a:gd name="connsiteX4" fmla="*/ 19428 w 174676"/>
                <a:gd name="connsiteY4" fmla="*/ 7574 h 17530"/>
                <a:gd name="connsiteX5" fmla="*/ 81829 w 174676"/>
                <a:gd name="connsiteY5" fmla="*/ 15139 h 17530"/>
                <a:gd name="connsiteX6" fmla="*/ 144291 w 174676"/>
                <a:gd name="connsiteY6" fmla="*/ 11333 h 17530"/>
                <a:gd name="connsiteX7" fmla="*/ 169700 w 174676"/>
                <a:gd name="connsiteY7" fmla="*/ 5754 h 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676" h="17530">
                  <a:moveTo>
                    <a:pt x="169700" y="5754"/>
                  </a:moveTo>
                  <a:cubicBezTo>
                    <a:pt x="169473" y="2624"/>
                    <a:pt x="130017" y="5277"/>
                    <a:pt x="81981" y="5140"/>
                  </a:cubicBezTo>
                  <a:cubicBezTo>
                    <a:pt x="57951" y="4814"/>
                    <a:pt x="36408" y="2601"/>
                    <a:pt x="20770" y="637"/>
                  </a:cubicBezTo>
                  <a:cubicBezTo>
                    <a:pt x="5253" y="-1773"/>
                    <a:pt x="-4548" y="-3244"/>
                    <a:pt x="-4965" y="-1819"/>
                  </a:cubicBezTo>
                  <a:cubicBezTo>
                    <a:pt x="-5336" y="-598"/>
                    <a:pt x="3843" y="3306"/>
                    <a:pt x="19428" y="7574"/>
                  </a:cubicBezTo>
                  <a:cubicBezTo>
                    <a:pt x="35074" y="11394"/>
                    <a:pt x="57254" y="14805"/>
                    <a:pt x="81829" y="15139"/>
                  </a:cubicBezTo>
                  <a:cubicBezTo>
                    <a:pt x="106382" y="15336"/>
                    <a:pt x="128456" y="13426"/>
                    <a:pt x="144291" y="11333"/>
                  </a:cubicBezTo>
                  <a:cubicBezTo>
                    <a:pt x="160119" y="9234"/>
                    <a:pt x="169814" y="7111"/>
                    <a:pt x="169700" y="5754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65CAC59-D9BA-5667-8D9C-3D67B5A6286A}"/>
                </a:ext>
              </a:extLst>
            </p:cNvPr>
            <p:cNvSpPr/>
            <p:nvPr/>
          </p:nvSpPr>
          <p:spPr>
            <a:xfrm flipV="1">
              <a:off x="4837370" y="2051955"/>
              <a:ext cx="157968" cy="72906"/>
            </a:xfrm>
            <a:custGeom>
              <a:avLst/>
              <a:gdLst>
                <a:gd name="connsiteX0" fmla="*/ 152878 w 157968"/>
                <a:gd name="connsiteY0" fmla="*/ -2123 h 72906"/>
                <a:gd name="connsiteX1" fmla="*/ 146018 w 157968"/>
                <a:gd name="connsiteY1" fmla="*/ 394 h 72906"/>
                <a:gd name="connsiteX2" fmla="*/ 130933 w 157968"/>
                <a:gd name="connsiteY2" fmla="*/ 12044 h 72906"/>
                <a:gd name="connsiteX3" fmla="*/ 120540 w 157968"/>
                <a:gd name="connsiteY3" fmla="*/ 19253 h 72906"/>
                <a:gd name="connsiteX4" fmla="*/ 108117 w 157968"/>
                <a:gd name="connsiteY4" fmla="*/ 27099 h 72906"/>
                <a:gd name="connsiteX5" fmla="*/ 93858 w 157968"/>
                <a:gd name="connsiteY5" fmla="*/ 34770 h 72906"/>
                <a:gd name="connsiteX6" fmla="*/ 77992 w 157968"/>
                <a:gd name="connsiteY6" fmla="*/ 41956 h 72906"/>
                <a:gd name="connsiteX7" fmla="*/ 19518 w 157968"/>
                <a:gd name="connsiteY7" fmla="*/ 61294 h 72906"/>
                <a:gd name="connsiteX8" fmla="*/ -5042 w 157968"/>
                <a:gd name="connsiteY8" fmla="*/ 69890 h 72906"/>
                <a:gd name="connsiteX9" fmla="*/ 21057 w 157968"/>
                <a:gd name="connsiteY9" fmla="*/ 68184 h 72906"/>
                <a:gd name="connsiteX10" fmla="*/ 81843 w 157968"/>
                <a:gd name="connsiteY10" fmla="*/ 51182 h 72906"/>
                <a:gd name="connsiteX11" fmla="*/ 98292 w 157968"/>
                <a:gd name="connsiteY11" fmla="*/ 43495 h 72906"/>
                <a:gd name="connsiteX12" fmla="*/ 112930 w 157968"/>
                <a:gd name="connsiteY12" fmla="*/ 34952 h 72906"/>
                <a:gd name="connsiteX13" fmla="*/ 125331 w 157968"/>
                <a:gd name="connsiteY13" fmla="*/ 26015 h 72906"/>
                <a:gd name="connsiteX14" fmla="*/ 135641 w 157968"/>
                <a:gd name="connsiteY14" fmla="*/ 17305 h 72906"/>
                <a:gd name="connsiteX15" fmla="*/ 148451 w 157968"/>
                <a:gd name="connsiteY15" fmla="*/ 3426 h 72906"/>
                <a:gd name="connsiteX16" fmla="*/ 152878 w 157968"/>
                <a:gd name="connsiteY16" fmla="*/ -2123 h 7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7968" h="72906">
                  <a:moveTo>
                    <a:pt x="152878" y="-2123"/>
                  </a:moveTo>
                  <a:cubicBezTo>
                    <a:pt x="152537" y="-2722"/>
                    <a:pt x="150187" y="-1858"/>
                    <a:pt x="146018" y="394"/>
                  </a:cubicBezTo>
                  <a:cubicBezTo>
                    <a:pt x="142061" y="2804"/>
                    <a:pt x="136952" y="7125"/>
                    <a:pt x="130933" y="12044"/>
                  </a:cubicBezTo>
                  <a:cubicBezTo>
                    <a:pt x="127856" y="14319"/>
                    <a:pt x="124550" y="16828"/>
                    <a:pt x="120540" y="19253"/>
                  </a:cubicBezTo>
                  <a:cubicBezTo>
                    <a:pt x="116606" y="21656"/>
                    <a:pt x="112680" y="24673"/>
                    <a:pt x="108117" y="27099"/>
                  </a:cubicBezTo>
                  <a:cubicBezTo>
                    <a:pt x="103538" y="29502"/>
                    <a:pt x="98876" y="32254"/>
                    <a:pt x="93858" y="34770"/>
                  </a:cubicBezTo>
                  <a:cubicBezTo>
                    <a:pt x="88711" y="37044"/>
                    <a:pt x="83488" y="39606"/>
                    <a:pt x="77992" y="41956"/>
                  </a:cubicBezTo>
                  <a:cubicBezTo>
                    <a:pt x="55926" y="51189"/>
                    <a:pt x="34808" y="56980"/>
                    <a:pt x="19518" y="61294"/>
                  </a:cubicBezTo>
                  <a:cubicBezTo>
                    <a:pt x="4236" y="65652"/>
                    <a:pt x="-5315" y="68434"/>
                    <a:pt x="-5042" y="69890"/>
                  </a:cubicBezTo>
                  <a:cubicBezTo>
                    <a:pt x="-4815" y="71148"/>
                    <a:pt x="5176" y="70822"/>
                    <a:pt x="21057" y="68184"/>
                  </a:cubicBezTo>
                  <a:cubicBezTo>
                    <a:pt x="36915" y="65599"/>
                    <a:pt x="58875" y="60778"/>
                    <a:pt x="81843" y="51182"/>
                  </a:cubicBezTo>
                  <a:cubicBezTo>
                    <a:pt x="87551" y="48741"/>
                    <a:pt x="92994" y="46004"/>
                    <a:pt x="98292" y="43495"/>
                  </a:cubicBezTo>
                  <a:cubicBezTo>
                    <a:pt x="103477" y="40751"/>
                    <a:pt x="108283" y="37689"/>
                    <a:pt x="112930" y="34952"/>
                  </a:cubicBezTo>
                  <a:cubicBezTo>
                    <a:pt x="117562" y="32185"/>
                    <a:pt x="121458" y="28812"/>
                    <a:pt x="125331" y="26015"/>
                  </a:cubicBezTo>
                  <a:cubicBezTo>
                    <a:pt x="129182" y="23263"/>
                    <a:pt x="132593" y="20170"/>
                    <a:pt x="135641" y="17305"/>
                  </a:cubicBezTo>
                  <a:cubicBezTo>
                    <a:pt x="141371" y="11423"/>
                    <a:pt x="145449" y="6609"/>
                    <a:pt x="148451" y="3426"/>
                  </a:cubicBezTo>
                  <a:cubicBezTo>
                    <a:pt x="151551" y="484"/>
                    <a:pt x="153211" y="-1524"/>
                    <a:pt x="152878" y="-2123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AC99478-F773-4823-8179-931064376A27}"/>
                </a:ext>
              </a:extLst>
            </p:cNvPr>
            <p:cNvSpPr/>
            <p:nvPr/>
          </p:nvSpPr>
          <p:spPr>
            <a:xfrm flipV="1">
              <a:off x="4664282" y="2108228"/>
              <a:ext cx="293203" cy="213742"/>
            </a:xfrm>
            <a:custGeom>
              <a:avLst/>
              <a:gdLst>
                <a:gd name="connsiteX0" fmla="*/ -4922 w 293203"/>
                <a:gd name="connsiteY0" fmla="*/ -1913 h 213742"/>
                <a:gd name="connsiteX1" fmla="*/ 8358 w 293203"/>
                <a:gd name="connsiteY1" fmla="*/ 4348 h 213742"/>
                <a:gd name="connsiteX2" fmla="*/ 24004 w 293203"/>
                <a:gd name="connsiteY2" fmla="*/ 11291 h 213742"/>
                <a:gd name="connsiteX3" fmla="*/ 33964 w 293203"/>
                <a:gd name="connsiteY3" fmla="*/ 15476 h 213742"/>
                <a:gd name="connsiteX4" fmla="*/ 39278 w 293203"/>
                <a:gd name="connsiteY4" fmla="*/ 17621 h 213742"/>
                <a:gd name="connsiteX5" fmla="*/ 44751 w 293203"/>
                <a:gd name="connsiteY5" fmla="*/ 20282 h 213742"/>
                <a:gd name="connsiteX6" fmla="*/ 97919 w 293203"/>
                <a:gd name="connsiteY6" fmla="*/ 45865 h 213742"/>
                <a:gd name="connsiteX7" fmla="*/ 160677 w 293203"/>
                <a:gd name="connsiteY7" fmla="*/ 80863 h 213742"/>
                <a:gd name="connsiteX8" fmla="*/ 217430 w 293203"/>
                <a:gd name="connsiteY8" fmla="*/ 124299 h 213742"/>
                <a:gd name="connsiteX9" fmla="*/ 256711 w 293203"/>
                <a:gd name="connsiteY9" fmla="*/ 167195 h 213742"/>
                <a:gd name="connsiteX10" fmla="*/ 278884 w 293203"/>
                <a:gd name="connsiteY10" fmla="*/ 200117 h 213742"/>
                <a:gd name="connsiteX11" fmla="*/ 288185 w 293203"/>
                <a:gd name="connsiteY11" fmla="*/ 211601 h 213742"/>
                <a:gd name="connsiteX12" fmla="*/ 282219 w 293203"/>
                <a:gd name="connsiteY12" fmla="*/ 198130 h 213742"/>
                <a:gd name="connsiteX13" fmla="*/ 262518 w 293203"/>
                <a:gd name="connsiteY13" fmla="*/ 163170 h 213742"/>
                <a:gd name="connsiteX14" fmla="*/ 223676 w 293203"/>
                <a:gd name="connsiteY14" fmla="*/ 117529 h 213742"/>
                <a:gd name="connsiteX15" fmla="*/ 166013 w 293203"/>
                <a:gd name="connsiteY15" fmla="*/ 72411 h 213742"/>
                <a:gd name="connsiteX16" fmla="*/ 101899 w 293203"/>
                <a:gd name="connsiteY16" fmla="*/ 37557 h 213742"/>
                <a:gd name="connsiteX17" fmla="*/ 47556 w 293203"/>
                <a:gd name="connsiteY17" fmla="*/ 13801 h 213742"/>
                <a:gd name="connsiteX18" fmla="*/ 41787 w 293203"/>
                <a:gd name="connsiteY18" fmla="*/ 11383 h 213742"/>
                <a:gd name="connsiteX19" fmla="*/ 36117 w 293203"/>
                <a:gd name="connsiteY19" fmla="*/ 9495 h 213742"/>
                <a:gd name="connsiteX20" fmla="*/ 26043 w 293203"/>
                <a:gd name="connsiteY20" fmla="*/ 6091 h 213742"/>
                <a:gd name="connsiteX21" fmla="*/ 9677 w 293203"/>
                <a:gd name="connsiteY21" fmla="*/ 679 h 213742"/>
                <a:gd name="connsiteX22" fmla="*/ -4922 w 293203"/>
                <a:gd name="connsiteY22" fmla="*/ -1913 h 21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3203" h="213742">
                  <a:moveTo>
                    <a:pt x="-4922" y="-1913"/>
                  </a:moveTo>
                  <a:cubicBezTo>
                    <a:pt x="-5105" y="-1163"/>
                    <a:pt x="-238" y="740"/>
                    <a:pt x="8358" y="4348"/>
                  </a:cubicBezTo>
                  <a:cubicBezTo>
                    <a:pt x="12649" y="6251"/>
                    <a:pt x="17909" y="8585"/>
                    <a:pt x="24004" y="11291"/>
                  </a:cubicBezTo>
                  <a:cubicBezTo>
                    <a:pt x="27044" y="12679"/>
                    <a:pt x="30379" y="14058"/>
                    <a:pt x="33964" y="15476"/>
                  </a:cubicBezTo>
                  <a:cubicBezTo>
                    <a:pt x="35693" y="16173"/>
                    <a:pt x="37459" y="16886"/>
                    <a:pt x="39278" y="17621"/>
                  </a:cubicBezTo>
                  <a:cubicBezTo>
                    <a:pt x="41060" y="18485"/>
                    <a:pt x="42886" y="19372"/>
                    <a:pt x="44751" y="20282"/>
                  </a:cubicBezTo>
                  <a:cubicBezTo>
                    <a:pt x="59806" y="27741"/>
                    <a:pt x="78142" y="35943"/>
                    <a:pt x="97919" y="45865"/>
                  </a:cubicBezTo>
                  <a:cubicBezTo>
                    <a:pt x="117545" y="55917"/>
                    <a:pt x="139050" y="67590"/>
                    <a:pt x="160677" y="80863"/>
                  </a:cubicBezTo>
                  <a:cubicBezTo>
                    <a:pt x="182227" y="94061"/>
                    <a:pt x="200708" y="110048"/>
                    <a:pt x="217430" y="124299"/>
                  </a:cubicBezTo>
                  <a:cubicBezTo>
                    <a:pt x="233410" y="139323"/>
                    <a:pt x="247039" y="153763"/>
                    <a:pt x="256711" y="167195"/>
                  </a:cubicBezTo>
                  <a:cubicBezTo>
                    <a:pt x="266459" y="180590"/>
                    <a:pt x="273479" y="192370"/>
                    <a:pt x="278884" y="200117"/>
                  </a:cubicBezTo>
                  <a:cubicBezTo>
                    <a:pt x="284326" y="207879"/>
                    <a:pt x="287601" y="211972"/>
                    <a:pt x="288185" y="211601"/>
                  </a:cubicBezTo>
                  <a:cubicBezTo>
                    <a:pt x="288761" y="211222"/>
                    <a:pt x="286600" y="206431"/>
                    <a:pt x="282219" y="198130"/>
                  </a:cubicBezTo>
                  <a:cubicBezTo>
                    <a:pt x="277853" y="189785"/>
                    <a:pt x="271841" y="177550"/>
                    <a:pt x="262518" y="163170"/>
                  </a:cubicBezTo>
                  <a:cubicBezTo>
                    <a:pt x="253239" y="148722"/>
                    <a:pt x="239769" y="133357"/>
                    <a:pt x="223676" y="117529"/>
                  </a:cubicBezTo>
                  <a:cubicBezTo>
                    <a:pt x="206886" y="102543"/>
                    <a:pt x="188367" y="86139"/>
                    <a:pt x="166013" y="72411"/>
                  </a:cubicBezTo>
                  <a:cubicBezTo>
                    <a:pt x="143841" y="58805"/>
                    <a:pt x="122138" y="47351"/>
                    <a:pt x="101899" y="37557"/>
                  </a:cubicBezTo>
                  <a:cubicBezTo>
                    <a:pt x="81667" y="27983"/>
                    <a:pt x="63058" y="20471"/>
                    <a:pt x="47556" y="13801"/>
                  </a:cubicBezTo>
                  <a:cubicBezTo>
                    <a:pt x="45585" y="12967"/>
                    <a:pt x="43660" y="12171"/>
                    <a:pt x="41787" y="11383"/>
                  </a:cubicBezTo>
                  <a:cubicBezTo>
                    <a:pt x="39847" y="10731"/>
                    <a:pt x="37959" y="10109"/>
                    <a:pt x="36117" y="9495"/>
                  </a:cubicBezTo>
                  <a:cubicBezTo>
                    <a:pt x="32562" y="8343"/>
                    <a:pt x="29196" y="7236"/>
                    <a:pt x="26043" y="6091"/>
                  </a:cubicBezTo>
                  <a:cubicBezTo>
                    <a:pt x="19774" y="3840"/>
                    <a:pt x="14218" y="2066"/>
                    <a:pt x="9677" y="679"/>
                  </a:cubicBezTo>
                  <a:cubicBezTo>
                    <a:pt x="475" y="-1868"/>
                    <a:pt x="-4794" y="-2505"/>
                    <a:pt x="-4922" y="-1913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A9F0E611-E080-4E18-2EE7-84009B978583}"/>
                </a:ext>
              </a:extLst>
            </p:cNvPr>
            <p:cNvSpPr/>
            <p:nvPr/>
          </p:nvSpPr>
          <p:spPr>
            <a:xfrm flipV="1">
              <a:off x="4796888" y="2121933"/>
              <a:ext cx="122665" cy="81304"/>
            </a:xfrm>
            <a:custGeom>
              <a:avLst/>
              <a:gdLst>
                <a:gd name="connsiteX0" fmla="*/ -4927 w 122665"/>
                <a:gd name="connsiteY0" fmla="*/ -1971 h 81304"/>
                <a:gd name="connsiteX1" fmla="*/ 54002 w 122665"/>
                <a:gd name="connsiteY1" fmla="*/ 41850 h 81304"/>
                <a:gd name="connsiteX2" fmla="*/ 117623 w 122665"/>
                <a:gd name="connsiteY2" fmla="*/ 78895 h 81304"/>
                <a:gd name="connsiteX3" fmla="*/ 59649 w 122665"/>
                <a:gd name="connsiteY3" fmla="*/ 33611 h 81304"/>
                <a:gd name="connsiteX4" fmla="*/ -4927 w 122665"/>
                <a:gd name="connsiteY4" fmla="*/ -1971 h 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665" h="81304">
                  <a:moveTo>
                    <a:pt x="-4927" y="-1971"/>
                  </a:moveTo>
                  <a:cubicBezTo>
                    <a:pt x="-6360" y="629"/>
                    <a:pt x="20732" y="18882"/>
                    <a:pt x="54002" y="41850"/>
                  </a:cubicBezTo>
                  <a:cubicBezTo>
                    <a:pt x="87272" y="64985"/>
                    <a:pt x="116221" y="81169"/>
                    <a:pt x="117623" y="78895"/>
                  </a:cubicBezTo>
                  <a:cubicBezTo>
                    <a:pt x="119117" y="76477"/>
                    <a:pt x="92957" y="56768"/>
                    <a:pt x="59649" y="33611"/>
                  </a:cubicBezTo>
                  <a:cubicBezTo>
                    <a:pt x="26159" y="10483"/>
                    <a:pt x="-3722" y="-4215"/>
                    <a:pt x="-4927" y="-1971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7489045-DAE5-589E-190C-68BADCC98A77}"/>
                </a:ext>
              </a:extLst>
            </p:cNvPr>
            <p:cNvSpPr/>
            <p:nvPr/>
          </p:nvSpPr>
          <p:spPr>
            <a:xfrm flipV="1">
              <a:off x="4971275" y="2094674"/>
              <a:ext cx="126389" cy="30432"/>
            </a:xfrm>
            <a:custGeom>
              <a:avLst/>
              <a:gdLst>
                <a:gd name="connsiteX0" fmla="*/ 121171 w 126389"/>
                <a:gd name="connsiteY0" fmla="*/ -1847 h 30432"/>
                <a:gd name="connsiteX1" fmla="*/ 102244 w 126389"/>
                <a:gd name="connsiteY1" fmla="*/ 1928 h 30432"/>
                <a:gd name="connsiteX2" fmla="*/ 82474 w 126389"/>
                <a:gd name="connsiteY2" fmla="*/ 7250 h 30432"/>
                <a:gd name="connsiteX3" fmla="*/ 58134 w 126389"/>
                <a:gd name="connsiteY3" fmla="*/ 13170 h 30432"/>
                <a:gd name="connsiteX4" fmla="*/ 33710 w 126389"/>
                <a:gd name="connsiteY4" fmla="*/ 18143 h 30432"/>
                <a:gd name="connsiteX5" fmla="*/ 13410 w 126389"/>
                <a:gd name="connsiteY5" fmla="*/ 20932 h 30432"/>
                <a:gd name="connsiteX6" fmla="*/ 5428 w 126389"/>
                <a:gd name="connsiteY6" fmla="*/ 22380 h 30432"/>
                <a:gd name="connsiteX7" fmla="*/ -530 w 126389"/>
                <a:gd name="connsiteY7" fmla="*/ 24343 h 30432"/>
                <a:gd name="connsiteX8" fmla="*/ -5169 w 126389"/>
                <a:gd name="connsiteY8" fmla="*/ 27209 h 30432"/>
                <a:gd name="connsiteX9" fmla="*/ 243 w 126389"/>
                <a:gd name="connsiteY9" fmla="*/ 28156 h 30432"/>
                <a:gd name="connsiteX10" fmla="*/ 6103 w 126389"/>
                <a:gd name="connsiteY10" fmla="*/ 27929 h 30432"/>
                <a:gd name="connsiteX11" fmla="*/ 13971 w 126389"/>
                <a:gd name="connsiteY11" fmla="*/ 27974 h 30432"/>
                <a:gd name="connsiteX12" fmla="*/ 34930 w 126389"/>
                <a:gd name="connsiteY12" fmla="*/ 27269 h 30432"/>
                <a:gd name="connsiteX13" fmla="*/ 60332 w 126389"/>
                <a:gd name="connsiteY13" fmla="*/ 22918 h 30432"/>
                <a:gd name="connsiteX14" fmla="*/ 85067 w 126389"/>
                <a:gd name="connsiteY14" fmla="*/ 16081 h 30432"/>
                <a:gd name="connsiteX15" fmla="*/ 104662 w 126389"/>
                <a:gd name="connsiteY15" fmla="*/ 8569 h 30432"/>
                <a:gd name="connsiteX16" fmla="*/ 121171 w 126389"/>
                <a:gd name="connsiteY16" fmla="*/ -1847 h 3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6389" h="30432">
                  <a:moveTo>
                    <a:pt x="121171" y="-1847"/>
                  </a:moveTo>
                  <a:cubicBezTo>
                    <a:pt x="120603" y="-3097"/>
                    <a:pt x="113341" y="-1544"/>
                    <a:pt x="102244" y="1928"/>
                  </a:cubicBezTo>
                  <a:cubicBezTo>
                    <a:pt x="96611" y="3444"/>
                    <a:pt x="89910" y="5248"/>
                    <a:pt x="82474" y="7250"/>
                  </a:cubicBezTo>
                  <a:cubicBezTo>
                    <a:pt x="75038" y="9198"/>
                    <a:pt x="66737" y="10979"/>
                    <a:pt x="58134" y="13170"/>
                  </a:cubicBezTo>
                  <a:cubicBezTo>
                    <a:pt x="49454" y="14754"/>
                    <a:pt x="41101" y="17187"/>
                    <a:pt x="33710" y="18143"/>
                  </a:cubicBezTo>
                  <a:cubicBezTo>
                    <a:pt x="26380" y="19454"/>
                    <a:pt x="19308" y="19886"/>
                    <a:pt x="13410" y="20932"/>
                  </a:cubicBezTo>
                  <a:cubicBezTo>
                    <a:pt x="10461" y="21470"/>
                    <a:pt x="7778" y="21955"/>
                    <a:pt x="5428" y="22380"/>
                  </a:cubicBezTo>
                  <a:cubicBezTo>
                    <a:pt x="3071" y="23032"/>
                    <a:pt x="1069" y="23744"/>
                    <a:pt x="-530" y="24343"/>
                  </a:cubicBezTo>
                  <a:cubicBezTo>
                    <a:pt x="-3721" y="25563"/>
                    <a:pt x="-5351" y="26549"/>
                    <a:pt x="-5169" y="27209"/>
                  </a:cubicBezTo>
                  <a:cubicBezTo>
                    <a:pt x="-4980" y="27876"/>
                    <a:pt x="-3032" y="28171"/>
                    <a:pt x="243" y="28156"/>
                  </a:cubicBezTo>
                  <a:cubicBezTo>
                    <a:pt x="1888" y="28164"/>
                    <a:pt x="3844" y="28035"/>
                    <a:pt x="6103" y="27929"/>
                  </a:cubicBezTo>
                  <a:cubicBezTo>
                    <a:pt x="8430" y="27944"/>
                    <a:pt x="11068" y="27959"/>
                    <a:pt x="13971" y="27974"/>
                  </a:cubicBezTo>
                  <a:cubicBezTo>
                    <a:pt x="19808" y="27838"/>
                    <a:pt x="26812" y="28164"/>
                    <a:pt x="34930" y="27269"/>
                  </a:cubicBezTo>
                  <a:cubicBezTo>
                    <a:pt x="43072" y="26708"/>
                    <a:pt x="51326" y="24571"/>
                    <a:pt x="60332" y="22918"/>
                  </a:cubicBezTo>
                  <a:cubicBezTo>
                    <a:pt x="69155" y="20682"/>
                    <a:pt x="77570" y="18582"/>
                    <a:pt x="85067" y="16081"/>
                  </a:cubicBezTo>
                  <a:cubicBezTo>
                    <a:pt x="92510" y="13382"/>
                    <a:pt x="99234" y="11078"/>
                    <a:pt x="104662" y="8569"/>
                  </a:cubicBezTo>
                  <a:cubicBezTo>
                    <a:pt x="115456" y="3278"/>
                    <a:pt x="121740" y="-589"/>
                    <a:pt x="121171" y="-1847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4A74FFE8-8AC3-6E5E-C241-82FDE250EE3A}"/>
                </a:ext>
              </a:extLst>
            </p:cNvPr>
            <p:cNvSpPr/>
            <p:nvPr userDrawn="1"/>
          </p:nvSpPr>
          <p:spPr>
            <a:xfrm flipV="1">
              <a:off x="-458044" y="3708080"/>
              <a:ext cx="133578" cy="122362"/>
            </a:xfrm>
            <a:custGeom>
              <a:avLst/>
              <a:gdLst>
                <a:gd name="connsiteX0" fmla="*/ 10829 w 133578"/>
                <a:gd name="connsiteY0" fmla="*/ 96219 h 122362"/>
                <a:gd name="connsiteX1" fmla="*/ 26308 w 133578"/>
                <a:gd name="connsiteY1" fmla="*/ 119567 h 122362"/>
                <a:gd name="connsiteX2" fmla="*/ 67082 w 133578"/>
                <a:gd name="connsiteY2" fmla="*/ 104582 h 122362"/>
                <a:gd name="connsiteX3" fmla="*/ 89475 w 133578"/>
                <a:gd name="connsiteY3" fmla="*/ 116808 h 122362"/>
                <a:gd name="connsiteX4" fmla="*/ 117825 w 133578"/>
                <a:gd name="connsiteY4" fmla="*/ 105884 h 122362"/>
                <a:gd name="connsiteX5" fmla="*/ 111056 w 133578"/>
                <a:gd name="connsiteY5" fmla="*/ 62920 h 122362"/>
                <a:gd name="connsiteX6" fmla="*/ 127118 w 133578"/>
                <a:gd name="connsiteY6" fmla="*/ 21903 h 122362"/>
                <a:gd name="connsiteX7" fmla="*/ 79939 w 133578"/>
                <a:gd name="connsiteY7" fmla="*/ 10669 h 122362"/>
                <a:gd name="connsiteX8" fmla="*/ 60495 w 133578"/>
                <a:gd name="connsiteY8" fmla="*/ 390 h 122362"/>
                <a:gd name="connsiteX9" fmla="*/ 38611 w 133578"/>
                <a:gd name="connsiteY9" fmla="*/ 10479 h 122362"/>
                <a:gd name="connsiteX10" fmla="*/ 29696 w 133578"/>
                <a:gd name="connsiteY10" fmla="*/ 51563 h 122362"/>
                <a:gd name="connsiteX11" fmla="*/ 19031 w 133578"/>
                <a:gd name="connsiteY11" fmla="*/ 54264 h 122362"/>
                <a:gd name="connsiteX12" fmla="*/ 9745 w 133578"/>
                <a:gd name="connsiteY12" fmla="*/ 58721 h 122362"/>
                <a:gd name="connsiteX13" fmla="*/ -1049 w 133578"/>
                <a:gd name="connsiteY13" fmla="*/ 75717 h 122362"/>
                <a:gd name="connsiteX14" fmla="*/ 7668 w 133578"/>
                <a:gd name="connsiteY14" fmla="*/ 95858 h 12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8" h="122362">
                  <a:moveTo>
                    <a:pt x="10829" y="96219"/>
                  </a:moveTo>
                  <a:cubicBezTo>
                    <a:pt x="12830" y="106014"/>
                    <a:pt x="16598" y="114421"/>
                    <a:pt x="26308" y="119567"/>
                  </a:cubicBezTo>
                  <a:cubicBezTo>
                    <a:pt x="42810" y="127905"/>
                    <a:pt x="55977" y="117560"/>
                    <a:pt x="67082" y="104582"/>
                  </a:cubicBezTo>
                  <a:cubicBezTo>
                    <a:pt x="73291" y="112482"/>
                    <a:pt x="78999" y="117930"/>
                    <a:pt x="89475" y="116808"/>
                  </a:cubicBezTo>
                  <a:cubicBezTo>
                    <a:pt x="99064" y="116355"/>
                    <a:pt x="109229" y="111223"/>
                    <a:pt x="117825" y="105884"/>
                  </a:cubicBezTo>
                  <a:cubicBezTo>
                    <a:pt x="136768" y="93842"/>
                    <a:pt x="126679" y="71957"/>
                    <a:pt x="111056" y="62920"/>
                  </a:cubicBezTo>
                  <a:cubicBezTo>
                    <a:pt x="131682" y="56651"/>
                    <a:pt x="136897" y="39778"/>
                    <a:pt x="127118" y="21903"/>
                  </a:cubicBezTo>
                  <a:cubicBezTo>
                    <a:pt x="115945" y="2271"/>
                    <a:pt x="97495" y="-3127"/>
                    <a:pt x="79939" y="10669"/>
                  </a:cubicBezTo>
                  <a:cubicBezTo>
                    <a:pt x="72661" y="5031"/>
                    <a:pt x="69394" y="-927"/>
                    <a:pt x="60495" y="390"/>
                  </a:cubicBezTo>
                  <a:cubicBezTo>
                    <a:pt x="52460" y="1013"/>
                    <a:pt x="44758" y="5659"/>
                    <a:pt x="38611" y="10479"/>
                  </a:cubicBezTo>
                  <a:cubicBezTo>
                    <a:pt x="25611" y="19274"/>
                    <a:pt x="21790" y="37898"/>
                    <a:pt x="29696" y="51563"/>
                  </a:cubicBezTo>
                  <a:cubicBezTo>
                    <a:pt x="27051" y="53634"/>
                    <a:pt x="22359" y="53083"/>
                    <a:pt x="19031" y="54264"/>
                  </a:cubicBezTo>
                  <a:cubicBezTo>
                    <a:pt x="15711" y="55461"/>
                    <a:pt x="12391" y="56645"/>
                    <a:pt x="9745" y="58721"/>
                  </a:cubicBezTo>
                  <a:cubicBezTo>
                    <a:pt x="3605" y="63550"/>
                    <a:pt x="-102" y="67894"/>
                    <a:pt x="-1049" y="75717"/>
                  </a:cubicBezTo>
                  <a:cubicBezTo>
                    <a:pt x="-2671" y="82681"/>
                    <a:pt x="-1716" y="94736"/>
                    <a:pt x="7668" y="95858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34053867-7C9F-CA28-377B-131C87AAF077}"/>
                </a:ext>
              </a:extLst>
            </p:cNvPr>
            <p:cNvSpPr/>
            <p:nvPr userDrawn="1"/>
          </p:nvSpPr>
          <p:spPr>
            <a:xfrm flipV="1">
              <a:off x="-2625349" y="3441686"/>
              <a:ext cx="272802" cy="253149"/>
            </a:xfrm>
            <a:custGeom>
              <a:avLst/>
              <a:gdLst>
                <a:gd name="connsiteX0" fmla="*/ 195997 w 272802"/>
                <a:gd name="connsiteY0" fmla="*/ 158909 h 253149"/>
                <a:gd name="connsiteX1" fmla="*/ 179637 w 272802"/>
                <a:gd name="connsiteY1" fmla="*/ 250305 h 253149"/>
                <a:gd name="connsiteX2" fmla="*/ 118313 w 272802"/>
                <a:gd name="connsiteY2" fmla="*/ 241058 h 253149"/>
                <a:gd name="connsiteX3" fmla="*/ 97527 w 272802"/>
                <a:gd name="connsiteY3" fmla="*/ 189731 h 253149"/>
                <a:gd name="connsiteX4" fmla="*/ 51459 w 272802"/>
                <a:gd name="connsiteY4" fmla="*/ 201010 h 253149"/>
                <a:gd name="connsiteX5" fmla="*/ 10694 w 272802"/>
                <a:gd name="connsiteY5" fmla="*/ 178520 h 253149"/>
                <a:gd name="connsiteX6" fmla="*/ 1298 w 272802"/>
                <a:gd name="connsiteY6" fmla="*/ 139774 h 253149"/>
                <a:gd name="connsiteX7" fmla="*/ 19918 w 272802"/>
                <a:gd name="connsiteY7" fmla="*/ 110623 h 253149"/>
                <a:gd name="connsiteX8" fmla="*/ -795 w 272802"/>
                <a:gd name="connsiteY8" fmla="*/ 64937 h 253149"/>
                <a:gd name="connsiteX9" fmla="*/ 33414 w 272802"/>
                <a:gd name="connsiteY9" fmla="*/ 31166 h 253149"/>
                <a:gd name="connsiteX10" fmla="*/ 91501 w 272802"/>
                <a:gd name="connsiteY10" fmla="*/ 29825 h 253149"/>
                <a:gd name="connsiteX11" fmla="*/ 130025 w 272802"/>
                <a:gd name="connsiteY11" fmla="*/ 13907 h 253149"/>
                <a:gd name="connsiteX12" fmla="*/ 186693 w 272802"/>
                <a:gd name="connsiteY12" fmla="*/ 6599 h 253149"/>
                <a:gd name="connsiteX13" fmla="*/ 209561 w 272802"/>
                <a:gd name="connsiteY13" fmla="*/ 61230 h 253149"/>
                <a:gd name="connsiteX14" fmla="*/ 215504 w 272802"/>
                <a:gd name="connsiteY14" fmla="*/ 72485 h 253149"/>
                <a:gd name="connsiteX15" fmla="*/ 237327 w 272802"/>
                <a:gd name="connsiteY15" fmla="*/ 77771 h 253149"/>
                <a:gd name="connsiteX16" fmla="*/ 272007 w 272802"/>
                <a:gd name="connsiteY16" fmla="*/ 125434 h 253149"/>
                <a:gd name="connsiteX17" fmla="*/ 197432 w 272802"/>
                <a:gd name="connsiteY17" fmla="*/ 164867 h 2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2802" h="253149">
                  <a:moveTo>
                    <a:pt x="195997" y="158909"/>
                  </a:moveTo>
                  <a:cubicBezTo>
                    <a:pt x="216474" y="187714"/>
                    <a:pt x="219195" y="236062"/>
                    <a:pt x="179637" y="250305"/>
                  </a:cubicBezTo>
                  <a:cubicBezTo>
                    <a:pt x="160695" y="256944"/>
                    <a:pt x="134768" y="250660"/>
                    <a:pt x="118313" y="241058"/>
                  </a:cubicBezTo>
                  <a:cubicBezTo>
                    <a:pt x="100814" y="229809"/>
                    <a:pt x="100488" y="207293"/>
                    <a:pt x="97527" y="189731"/>
                  </a:cubicBezTo>
                  <a:cubicBezTo>
                    <a:pt x="83003" y="196038"/>
                    <a:pt x="68154" y="203663"/>
                    <a:pt x="51459" y="201010"/>
                  </a:cubicBezTo>
                  <a:cubicBezTo>
                    <a:pt x="36144" y="198706"/>
                    <a:pt x="19029" y="191753"/>
                    <a:pt x="10694" y="178520"/>
                  </a:cubicBezTo>
                  <a:cubicBezTo>
                    <a:pt x="2019" y="166596"/>
                    <a:pt x="-224" y="152025"/>
                    <a:pt x="1298" y="139774"/>
                  </a:cubicBezTo>
                  <a:cubicBezTo>
                    <a:pt x="2107" y="124531"/>
                    <a:pt x="6756" y="117256"/>
                    <a:pt x="19918" y="110623"/>
                  </a:cubicBezTo>
                  <a:cubicBezTo>
                    <a:pt x="8524" y="98053"/>
                    <a:pt x="-860" y="83160"/>
                    <a:pt x="-795" y="64937"/>
                  </a:cubicBezTo>
                  <a:cubicBezTo>
                    <a:pt x="650" y="47061"/>
                    <a:pt x="16148" y="36798"/>
                    <a:pt x="33414" y="31166"/>
                  </a:cubicBezTo>
                  <a:cubicBezTo>
                    <a:pt x="52667" y="23198"/>
                    <a:pt x="70720" y="26171"/>
                    <a:pt x="91501" y="29825"/>
                  </a:cubicBezTo>
                  <a:cubicBezTo>
                    <a:pt x="109247" y="34116"/>
                    <a:pt x="118313" y="26497"/>
                    <a:pt x="130025" y="13907"/>
                  </a:cubicBezTo>
                  <a:cubicBezTo>
                    <a:pt x="146473" y="-354"/>
                    <a:pt x="166469" y="-5326"/>
                    <a:pt x="186693" y="6599"/>
                  </a:cubicBezTo>
                  <a:cubicBezTo>
                    <a:pt x="205232" y="19509"/>
                    <a:pt x="210281" y="40370"/>
                    <a:pt x="209561" y="61230"/>
                  </a:cubicBezTo>
                  <a:cubicBezTo>
                    <a:pt x="209629" y="66862"/>
                    <a:pt x="209000" y="69492"/>
                    <a:pt x="215504" y="72485"/>
                  </a:cubicBezTo>
                  <a:cubicBezTo>
                    <a:pt x="222000" y="75449"/>
                    <a:pt x="230831" y="74798"/>
                    <a:pt x="237327" y="77771"/>
                  </a:cubicBezTo>
                  <a:cubicBezTo>
                    <a:pt x="258522" y="85706"/>
                    <a:pt x="271371" y="104254"/>
                    <a:pt x="272007" y="125434"/>
                  </a:cubicBezTo>
                  <a:cubicBezTo>
                    <a:pt x="271833" y="161864"/>
                    <a:pt x="228254" y="180756"/>
                    <a:pt x="197432" y="164867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0E2EB853-2F27-ED00-5F99-E40BEAFF7E57}"/>
                </a:ext>
              </a:extLst>
            </p:cNvPr>
            <p:cNvSpPr/>
            <p:nvPr userDrawn="1"/>
          </p:nvSpPr>
          <p:spPr>
            <a:xfrm flipV="1">
              <a:off x="-2849460" y="3480048"/>
              <a:ext cx="192480" cy="163539"/>
            </a:xfrm>
            <a:custGeom>
              <a:avLst/>
              <a:gdLst>
                <a:gd name="connsiteX0" fmla="*/ 182223 w 192480"/>
                <a:gd name="connsiteY0" fmla="*/ 91087 h 163539"/>
                <a:gd name="connsiteX1" fmla="*/ 176345 w 192480"/>
                <a:gd name="connsiteY1" fmla="*/ 128035 h 163539"/>
                <a:gd name="connsiteX2" fmla="*/ 118477 w 192480"/>
                <a:gd name="connsiteY2" fmla="*/ 132432 h 163539"/>
                <a:gd name="connsiteX3" fmla="*/ 98064 w 192480"/>
                <a:gd name="connsiteY3" fmla="*/ 159712 h 163539"/>
                <a:gd name="connsiteX4" fmla="*/ 57548 w 192480"/>
                <a:gd name="connsiteY4" fmla="*/ 162185 h 163539"/>
                <a:gd name="connsiteX5" fmla="*/ 41949 w 192480"/>
                <a:gd name="connsiteY5" fmla="*/ 106212 h 163539"/>
                <a:gd name="connsiteX6" fmla="*/ -326 w 192480"/>
                <a:gd name="connsiteY6" fmla="*/ 65255 h 163539"/>
                <a:gd name="connsiteX7" fmla="*/ 50767 w 192480"/>
                <a:gd name="connsiteY7" fmla="*/ 25459 h 163539"/>
                <a:gd name="connsiteX8" fmla="*/ 68702 w 192480"/>
                <a:gd name="connsiteY8" fmla="*/ 2164 h 163539"/>
                <a:gd name="connsiteX9" fmla="*/ 100907 w 192480"/>
                <a:gd name="connsiteY9" fmla="*/ 2291 h 163539"/>
                <a:gd name="connsiteX10" fmla="*/ 134515 w 192480"/>
                <a:gd name="connsiteY10" fmla="*/ 47281 h 163539"/>
                <a:gd name="connsiteX11" fmla="*/ 148961 w 192480"/>
                <a:gd name="connsiteY11" fmla="*/ 44644 h 163539"/>
                <a:gd name="connsiteX12" fmla="*/ 162719 w 192480"/>
                <a:gd name="connsiteY12" fmla="*/ 44910 h 163539"/>
                <a:gd name="connsiteX13" fmla="*/ 185258 w 192480"/>
                <a:gd name="connsiteY13" fmla="*/ 59576 h 163539"/>
                <a:gd name="connsiteX14" fmla="*/ 185826 w 192480"/>
                <a:gd name="connsiteY14" fmla="*/ 88890 h 16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2480" h="163539">
                  <a:moveTo>
                    <a:pt x="182223" y="91087"/>
                  </a:moveTo>
                  <a:cubicBezTo>
                    <a:pt x="185219" y="104089"/>
                    <a:pt x="185303" y="116399"/>
                    <a:pt x="176345" y="128035"/>
                  </a:cubicBezTo>
                  <a:cubicBezTo>
                    <a:pt x="160918" y="147335"/>
                    <a:pt x="139175" y="142059"/>
                    <a:pt x="118477" y="132432"/>
                  </a:cubicBezTo>
                  <a:cubicBezTo>
                    <a:pt x="115317" y="145485"/>
                    <a:pt x="111418" y="155271"/>
                    <a:pt x="98064" y="159712"/>
                  </a:cubicBezTo>
                  <a:cubicBezTo>
                    <a:pt x="86152" y="164509"/>
                    <a:pt x="70946" y="163882"/>
                    <a:pt x="57548" y="162185"/>
                  </a:cubicBezTo>
                  <a:cubicBezTo>
                    <a:pt x="27849" y="158061"/>
                    <a:pt x="27976" y="125853"/>
                    <a:pt x="41949" y="106212"/>
                  </a:cubicBezTo>
                  <a:cubicBezTo>
                    <a:pt x="13393" y="110047"/>
                    <a:pt x="-2304" y="92414"/>
                    <a:pt x="-326" y="65255"/>
                  </a:cubicBezTo>
                  <a:cubicBezTo>
                    <a:pt x="2354" y="35221"/>
                    <a:pt x="21778" y="18432"/>
                    <a:pt x="50767" y="25459"/>
                  </a:cubicBezTo>
                  <a:cubicBezTo>
                    <a:pt x="56482" y="14559"/>
                    <a:pt x="57148" y="5507"/>
                    <a:pt x="68702" y="2164"/>
                  </a:cubicBezTo>
                  <a:cubicBezTo>
                    <a:pt x="78802" y="-1514"/>
                    <a:pt x="90747" y="-164"/>
                    <a:pt x="100907" y="2291"/>
                  </a:cubicBezTo>
                  <a:cubicBezTo>
                    <a:pt x="121551" y="5764"/>
                    <a:pt x="136534" y="26291"/>
                    <a:pt x="134515" y="47281"/>
                  </a:cubicBezTo>
                  <a:cubicBezTo>
                    <a:pt x="138858" y="48336"/>
                    <a:pt x="144262" y="45046"/>
                    <a:pt x="148961" y="44644"/>
                  </a:cubicBezTo>
                  <a:cubicBezTo>
                    <a:pt x="153678" y="44258"/>
                    <a:pt x="158366" y="43847"/>
                    <a:pt x="162719" y="44910"/>
                  </a:cubicBezTo>
                  <a:cubicBezTo>
                    <a:pt x="172881" y="47364"/>
                    <a:pt x="179765" y="50580"/>
                    <a:pt x="185258" y="59576"/>
                  </a:cubicBezTo>
                  <a:cubicBezTo>
                    <a:pt x="191106" y="67141"/>
                    <a:pt x="196637" y="82302"/>
                    <a:pt x="185826" y="88890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A2859001-064A-F58D-6938-444BDF6C2BD4}"/>
                </a:ext>
              </a:extLst>
            </p:cNvPr>
            <p:cNvSpPr/>
            <p:nvPr userDrawn="1"/>
          </p:nvSpPr>
          <p:spPr>
            <a:xfrm flipV="1">
              <a:off x="-2527112" y="3547209"/>
              <a:ext cx="61000" cy="53424"/>
            </a:xfrm>
            <a:custGeom>
              <a:avLst/>
              <a:gdLst>
                <a:gd name="connsiteX0" fmla="*/ 51472 w 61000"/>
                <a:gd name="connsiteY0" fmla="*/ 11420 h 53424"/>
                <a:gd name="connsiteX1" fmla="*/ 52583 w 61000"/>
                <a:gd name="connsiteY1" fmla="*/ 42544 h 53424"/>
                <a:gd name="connsiteX2" fmla="*/ 6035 w 61000"/>
                <a:gd name="connsiteY2" fmla="*/ 43876 h 53424"/>
                <a:gd name="connsiteX3" fmla="*/ 53545 w 61000"/>
                <a:gd name="connsiteY3" fmla="*/ 14739 h 5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000" h="53424">
                  <a:moveTo>
                    <a:pt x="51472" y="11420"/>
                  </a:moveTo>
                  <a:cubicBezTo>
                    <a:pt x="62141" y="21016"/>
                    <a:pt x="63666" y="32621"/>
                    <a:pt x="52583" y="42544"/>
                  </a:cubicBezTo>
                  <a:cubicBezTo>
                    <a:pt x="40877" y="55134"/>
                    <a:pt x="18486" y="58121"/>
                    <a:pt x="6035" y="43876"/>
                  </a:cubicBezTo>
                  <a:cubicBezTo>
                    <a:pt x="-22702" y="7470"/>
                    <a:pt x="48333" y="-17385"/>
                    <a:pt x="53545" y="14739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01489E55-D033-233F-3F64-3888DE6FCBFD}"/>
                </a:ext>
              </a:extLst>
            </p:cNvPr>
            <p:cNvSpPr/>
            <p:nvPr userDrawn="1"/>
          </p:nvSpPr>
          <p:spPr>
            <a:xfrm flipV="1">
              <a:off x="-2786574" y="3531692"/>
              <a:ext cx="56385" cy="51263"/>
            </a:xfrm>
            <a:custGeom>
              <a:avLst/>
              <a:gdLst>
                <a:gd name="connsiteX0" fmla="*/ 50104 w 56385"/>
                <a:gd name="connsiteY0" fmla="*/ 12129 h 51263"/>
                <a:gd name="connsiteX1" fmla="*/ 55295 w 56385"/>
                <a:gd name="connsiteY1" fmla="*/ 28737 h 51263"/>
                <a:gd name="connsiteX2" fmla="*/ 42021 w 56385"/>
                <a:gd name="connsiteY2" fmla="*/ 45482 h 51263"/>
                <a:gd name="connsiteX3" fmla="*/ 688 w 56385"/>
                <a:gd name="connsiteY3" fmla="*/ 32392 h 51263"/>
                <a:gd name="connsiteX4" fmla="*/ 25409 w 56385"/>
                <a:gd name="connsiteY4" fmla="*/ 6 h 51263"/>
                <a:gd name="connsiteX5" fmla="*/ 47552 w 56385"/>
                <a:gd name="connsiteY5" fmla="*/ 9982 h 51263"/>
                <a:gd name="connsiteX6" fmla="*/ 55257 w 56385"/>
                <a:gd name="connsiteY6" fmla="*/ 22590 h 5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85" h="51263">
                  <a:moveTo>
                    <a:pt x="50104" y="12129"/>
                  </a:moveTo>
                  <a:cubicBezTo>
                    <a:pt x="54851" y="17888"/>
                    <a:pt x="57057" y="21489"/>
                    <a:pt x="55295" y="28737"/>
                  </a:cubicBezTo>
                  <a:cubicBezTo>
                    <a:pt x="53534" y="35992"/>
                    <a:pt x="49240" y="41085"/>
                    <a:pt x="42021" y="45482"/>
                  </a:cubicBezTo>
                  <a:cubicBezTo>
                    <a:pt x="28720" y="56071"/>
                    <a:pt x="5165" y="51896"/>
                    <a:pt x="688" y="32392"/>
                  </a:cubicBezTo>
                  <a:cubicBezTo>
                    <a:pt x="-4858" y="17231"/>
                    <a:pt x="10213" y="-607"/>
                    <a:pt x="25409" y="6"/>
                  </a:cubicBezTo>
                  <a:cubicBezTo>
                    <a:pt x="34819" y="-787"/>
                    <a:pt x="41719" y="2417"/>
                    <a:pt x="47552" y="9982"/>
                  </a:cubicBezTo>
                  <a:cubicBezTo>
                    <a:pt x="51209" y="13932"/>
                    <a:pt x="51609" y="18625"/>
                    <a:pt x="55257" y="22590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2F9D6E24-5C43-1B05-F023-9C5C62F250EB}"/>
                </a:ext>
              </a:extLst>
            </p:cNvPr>
            <p:cNvSpPr/>
            <p:nvPr userDrawn="1"/>
          </p:nvSpPr>
          <p:spPr>
            <a:xfrm flipV="1">
              <a:off x="-2509894" y="3715736"/>
              <a:ext cx="88250" cy="87190"/>
            </a:xfrm>
            <a:custGeom>
              <a:avLst/>
              <a:gdLst>
                <a:gd name="connsiteX0" fmla="*/ 87380 w 88250"/>
                <a:gd name="connsiteY0" fmla="*/ 323 h 87190"/>
                <a:gd name="connsiteX1" fmla="*/ 58270 w 88250"/>
                <a:gd name="connsiteY1" fmla="*/ 17296 h 87190"/>
                <a:gd name="connsiteX2" fmla="*/ 43619 w 88250"/>
                <a:gd name="connsiteY2" fmla="*/ 25649 h 87190"/>
                <a:gd name="connsiteX3" fmla="*/ 39631 w 88250"/>
                <a:gd name="connsiteY3" fmla="*/ 27976 h 87190"/>
                <a:gd name="connsiteX4" fmla="*/ 37531 w 88250"/>
                <a:gd name="connsiteY4" fmla="*/ 29202 h 87190"/>
                <a:gd name="connsiteX5" fmla="*/ 35029 w 88250"/>
                <a:gd name="connsiteY5" fmla="*/ 31174 h 87190"/>
                <a:gd name="connsiteX6" fmla="*/ 27197 w 88250"/>
                <a:gd name="connsiteY6" fmla="*/ 37170 h 87190"/>
                <a:gd name="connsiteX7" fmla="*/ 10260 w 88250"/>
                <a:gd name="connsiteY7" fmla="*/ 51510 h 87190"/>
                <a:gd name="connsiteX8" fmla="*/ 2342 w 88250"/>
                <a:gd name="connsiteY8" fmla="*/ 61282 h 87190"/>
                <a:gd name="connsiteX9" fmla="*/ -489 w 88250"/>
                <a:gd name="connsiteY9" fmla="*/ 68205 h 87190"/>
                <a:gd name="connsiteX10" fmla="*/ 690 w 88250"/>
                <a:gd name="connsiteY10" fmla="*/ 77302 h 87190"/>
                <a:gd name="connsiteX11" fmla="*/ 13209 w 88250"/>
                <a:gd name="connsiteY11" fmla="*/ 86048 h 87190"/>
                <a:gd name="connsiteX12" fmla="*/ 19768 w 88250"/>
                <a:gd name="connsiteY12" fmla="*/ 87351 h 87190"/>
                <a:gd name="connsiteX13" fmla="*/ 26306 w 88250"/>
                <a:gd name="connsiteY13" fmla="*/ 87381 h 87190"/>
                <a:gd name="connsiteX14" fmla="*/ 48475 w 88250"/>
                <a:gd name="connsiteY14" fmla="*/ 78824 h 87190"/>
                <a:gd name="connsiteX15" fmla="*/ 73697 w 88250"/>
                <a:gd name="connsiteY15" fmla="*/ 50382 h 87190"/>
                <a:gd name="connsiteX16" fmla="*/ 84856 w 88250"/>
                <a:gd name="connsiteY16" fmla="*/ 18006 h 87190"/>
                <a:gd name="connsiteX17" fmla="*/ 67755 w 88250"/>
                <a:gd name="connsiteY17" fmla="*/ 46548 h 87190"/>
                <a:gd name="connsiteX18" fmla="*/ 43376 w 88250"/>
                <a:gd name="connsiteY18" fmla="*/ 71151 h 87190"/>
                <a:gd name="connsiteX19" fmla="*/ 25590 w 88250"/>
                <a:gd name="connsiteY19" fmla="*/ 77618 h 87190"/>
                <a:gd name="connsiteX20" fmla="*/ 20792 w 88250"/>
                <a:gd name="connsiteY20" fmla="*/ 77527 h 87190"/>
                <a:gd name="connsiteX21" fmla="*/ 16075 w 88250"/>
                <a:gd name="connsiteY21" fmla="*/ 76528 h 87190"/>
                <a:gd name="connsiteX22" fmla="*/ 9499 w 88250"/>
                <a:gd name="connsiteY22" fmla="*/ 72584 h 87190"/>
                <a:gd name="connsiteX23" fmla="*/ 10897 w 88250"/>
                <a:gd name="connsiteY23" fmla="*/ 66346 h 87190"/>
                <a:gd name="connsiteX24" fmla="*/ 17263 w 88250"/>
                <a:gd name="connsiteY24" fmla="*/ 58365 h 87190"/>
                <a:gd name="connsiteX25" fmla="*/ 32906 w 88250"/>
                <a:gd name="connsiteY25" fmla="*/ 44395 h 87190"/>
                <a:gd name="connsiteX26" fmla="*/ 40771 w 88250"/>
                <a:gd name="connsiteY26" fmla="*/ 37822 h 87190"/>
                <a:gd name="connsiteX27" fmla="*/ 41961 w 88250"/>
                <a:gd name="connsiteY27" fmla="*/ 36646 h 87190"/>
                <a:gd name="connsiteX28" fmla="*/ 43927 w 88250"/>
                <a:gd name="connsiteY28" fmla="*/ 35367 h 87190"/>
                <a:gd name="connsiteX29" fmla="*/ 47874 w 88250"/>
                <a:gd name="connsiteY29" fmla="*/ 32767 h 87190"/>
                <a:gd name="connsiteX30" fmla="*/ 62167 w 88250"/>
                <a:gd name="connsiteY30" fmla="*/ 23185 h 87190"/>
                <a:gd name="connsiteX31" fmla="*/ 87380 w 88250"/>
                <a:gd name="connsiteY31" fmla="*/ 323 h 8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8250" h="87190">
                  <a:moveTo>
                    <a:pt x="87380" y="323"/>
                  </a:moveTo>
                  <a:cubicBezTo>
                    <a:pt x="86372" y="-891"/>
                    <a:pt x="75690" y="6372"/>
                    <a:pt x="58270" y="17296"/>
                  </a:cubicBezTo>
                  <a:cubicBezTo>
                    <a:pt x="53790" y="19848"/>
                    <a:pt x="48884" y="22646"/>
                    <a:pt x="43619" y="25649"/>
                  </a:cubicBezTo>
                  <a:cubicBezTo>
                    <a:pt x="42313" y="26413"/>
                    <a:pt x="40981" y="27185"/>
                    <a:pt x="39631" y="27976"/>
                  </a:cubicBezTo>
                  <a:lnTo>
                    <a:pt x="37531" y="29202"/>
                  </a:lnTo>
                  <a:cubicBezTo>
                    <a:pt x="35725" y="30348"/>
                    <a:pt x="35696" y="30742"/>
                    <a:pt x="35029" y="31174"/>
                  </a:cubicBezTo>
                  <a:cubicBezTo>
                    <a:pt x="32488" y="33114"/>
                    <a:pt x="29877" y="35115"/>
                    <a:pt x="27197" y="37170"/>
                  </a:cubicBezTo>
                  <a:cubicBezTo>
                    <a:pt x="21680" y="41378"/>
                    <a:pt x="15859" y="45926"/>
                    <a:pt x="10260" y="51510"/>
                  </a:cubicBezTo>
                  <a:cubicBezTo>
                    <a:pt x="7486" y="54347"/>
                    <a:pt x="4711" y="57388"/>
                    <a:pt x="2342" y="61282"/>
                  </a:cubicBezTo>
                  <a:cubicBezTo>
                    <a:pt x="1173" y="63239"/>
                    <a:pt x="106" y="65484"/>
                    <a:pt x="-489" y="68205"/>
                  </a:cubicBezTo>
                  <a:cubicBezTo>
                    <a:pt x="-1111" y="70843"/>
                    <a:pt x="-945" y="74420"/>
                    <a:pt x="690" y="77302"/>
                  </a:cubicBezTo>
                  <a:cubicBezTo>
                    <a:pt x="4148" y="82987"/>
                    <a:pt x="9040" y="84722"/>
                    <a:pt x="13209" y="86048"/>
                  </a:cubicBezTo>
                  <a:cubicBezTo>
                    <a:pt x="15412" y="86487"/>
                    <a:pt x="17600" y="86919"/>
                    <a:pt x="19768" y="87351"/>
                  </a:cubicBezTo>
                  <a:cubicBezTo>
                    <a:pt x="21968" y="87360"/>
                    <a:pt x="24144" y="87375"/>
                    <a:pt x="26306" y="87381"/>
                  </a:cubicBezTo>
                  <a:cubicBezTo>
                    <a:pt x="34955" y="86631"/>
                    <a:pt x="42411" y="82993"/>
                    <a:pt x="48475" y="78824"/>
                  </a:cubicBezTo>
                  <a:cubicBezTo>
                    <a:pt x="60728" y="70310"/>
                    <a:pt x="68134" y="59455"/>
                    <a:pt x="73697" y="50382"/>
                  </a:cubicBezTo>
                  <a:cubicBezTo>
                    <a:pt x="84545" y="31781"/>
                    <a:pt x="85993" y="18166"/>
                    <a:pt x="84856" y="18006"/>
                  </a:cubicBezTo>
                  <a:cubicBezTo>
                    <a:pt x="83325" y="17553"/>
                    <a:pt x="79516" y="29931"/>
                    <a:pt x="67755" y="46548"/>
                  </a:cubicBezTo>
                  <a:cubicBezTo>
                    <a:pt x="61829" y="54629"/>
                    <a:pt x="54157" y="64314"/>
                    <a:pt x="43376" y="71151"/>
                  </a:cubicBezTo>
                  <a:cubicBezTo>
                    <a:pt x="38052" y="74542"/>
                    <a:pt x="31976" y="77186"/>
                    <a:pt x="25590" y="77618"/>
                  </a:cubicBezTo>
                  <a:cubicBezTo>
                    <a:pt x="24008" y="77589"/>
                    <a:pt x="22406" y="77559"/>
                    <a:pt x="20792" y="77527"/>
                  </a:cubicBezTo>
                  <a:lnTo>
                    <a:pt x="16075" y="76528"/>
                  </a:lnTo>
                  <a:cubicBezTo>
                    <a:pt x="12972" y="75717"/>
                    <a:pt x="10114" y="73890"/>
                    <a:pt x="9499" y="72584"/>
                  </a:cubicBezTo>
                  <a:cubicBezTo>
                    <a:pt x="8756" y="71646"/>
                    <a:pt x="9247" y="69153"/>
                    <a:pt x="10897" y="66346"/>
                  </a:cubicBezTo>
                  <a:cubicBezTo>
                    <a:pt x="12514" y="63603"/>
                    <a:pt x="14847" y="60897"/>
                    <a:pt x="17263" y="58365"/>
                  </a:cubicBezTo>
                  <a:cubicBezTo>
                    <a:pt x="22175" y="53264"/>
                    <a:pt x="27638" y="48722"/>
                    <a:pt x="32906" y="44395"/>
                  </a:cubicBezTo>
                  <a:cubicBezTo>
                    <a:pt x="35559" y="42204"/>
                    <a:pt x="38147" y="40158"/>
                    <a:pt x="40771" y="37822"/>
                  </a:cubicBezTo>
                  <a:cubicBezTo>
                    <a:pt x="41407" y="37262"/>
                    <a:pt x="42381" y="36329"/>
                    <a:pt x="41961" y="36646"/>
                  </a:cubicBezTo>
                  <a:lnTo>
                    <a:pt x="43927" y="35367"/>
                  </a:lnTo>
                  <a:cubicBezTo>
                    <a:pt x="45263" y="34479"/>
                    <a:pt x="46577" y="33614"/>
                    <a:pt x="47874" y="32767"/>
                  </a:cubicBezTo>
                  <a:cubicBezTo>
                    <a:pt x="53008" y="29324"/>
                    <a:pt x="57797" y="26119"/>
                    <a:pt x="62167" y="23185"/>
                  </a:cubicBezTo>
                  <a:cubicBezTo>
                    <a:pt x="78989" y="10488"/>
                    <a:pt x="88169" y="1208"/>
                    <a:pt x="87380" y="323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A6174764-996C-DA86-6EB9-CD68E1E07378}"/>
                </a:ext>
              </a:extLst>
            </p:cNvPr>
            <p:cNvSpPr/>
            <p:nvPr userDrawn="1"/>
          </p:nvSpPr>
          <p:spPr>
            <a:xfrm flipV="1">
              <a:off x="-2656980" y="3724250"/>
              <a:ext cx="46342" cy="53358"/>
            </a:xfrm>
            <a:custGeom>
              <a:avLst/>
              <a:gdLst>
                <a:gd name="connsiteX0" fmla="*/ 45154 w 46342"/>
                <a:gd name="connsiteY0" fmla="*/ 266 h 53358"/>
                <a:gd name="connsiteX1" fmla="*/ 36959 w 46342"/>
                <a:gd name="connsiteY1" fmla="*/ 7094 h 53358"/>
                <a:gd name="connsiteX2" fmla="*/ 20397 w 46342"/>
                <a:gd name="connsiteY2" fmla="*/ 24596 h 53358"/>
                <a:gd name="connsiteX3" fmla="*/ 4037 w 46342"/>
                <a:gd name="connsiteY3" fmla="*/ 43307 h 53358"/>
                <a:gd name="connsiteX4" fmla="*/ -327 w 46342"/>
                <a:gd name="connsiteY4" fmla="*/ 53328 h 53358"/>
                <a:gd name="connsiteX5" fmla="*/ 9160 w 46342"/>
                <a:gd name="connsiteY5" fmla="*/ 48172 h 53358"/>
                <a:gd name="connsiteX6" fmla="*/ 27589 w 46342"/>
                <a:gd name="connsiteY6" fmla="*/ 31534 h 53358"/>
                <a:gd name="connsiteX7" fmla="*/ 42809 w 46342"/>
                <a:gd name="connsiteY7" fmla="*/ 11052 h 53358"/>
                <a:gd name="connsiteX8" fmla="*/ 45154 w 46342"/>
                <a:gd name="connsiteY8" fmla="*/ 266 h 5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342" h="53358">
                  <a:moveTo>
                    <a:pt x="45154" y="266"/>
                  </a:moveTo>
                  <a:cubicBezTo>
                    <a:pt x="43848" y="-371"/>
                    <a:pt x="41021" y="2524"/>
                    <a:pt x="36959" y="7094"/>
                  </a:cubicBezTo>
                  <a:cubicBezTo>
                    <a:pt x="32816" y="11650"/>
                    <a:pt x="26988" y="17730"/>
                    <a:pt x="20397" y="24596"/>
                  </a:cubicBezTo>
                  <a:cubicBezTo>
                    <a:pt x="13732" y="31418"/>
                    <a:pt x="7807" y="38031"/>
                    <a:pt x="4037" y="43307"/>
                  </a:cubicBezTo>
                  <a:cubicBezTo>
                    <a:pt x="291" y="48643"/>
                    <a:pt x="-1364" y="52454"/>
                    <a:pt x="-327" y="53328"/>
                  </a:cubicBezTo>
                  <a:cubicBezTo>
                    <a:pt x="748" y="54236"/>
                    <a:pt x="4244" y="52113"/>
                    <a:pt x="9160" y="48172"/>
                  </a:cubicBezTo>
                  <a:cubicBezTo>
                    <a:pt x="14134" y="44255"/>
                    <a:pt x="20720" y="38570"/>
                    <a:pt x="27589" y="31534"/>
                  </a:cubicBezTo>
                  <a:cubicBezTo>
                    <a:pt x="34415" y="24439"/>
                    <a:pt x="39890" y="17048"/>
                    <a:pt x="42809" y="11052"/>
                  </a:cubicBezTo>
                  <a:cubicBezTo>
                    <a:pt x="45681" y="5003"/>
                    <a:pt x="46333" y="825"/>
                    <a:pt x="45154" y="266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6D72761-D0C0-C73D-2764-F9769FFFD7AF}"/>
                </a:ext>
              </a:extLst>
            </p:cNvPr>
            <p:cNvSpPr/>
            <p:nvPr userDrawn="1"/>
          </p:nvSpPr>
          <p:spPr>
            <a:xfrm flipV="1">
              <a:off x="-4401973" y="3608676"/>
              <a:ext cx="160754" cy="171467"/>
            </a:xfrm>
            <a:custGeom>
              <a:avLst/>
              <a:gdLst>
                <a:gd name="connsiteX0" fmla="*/ 118404 w 160754"/>
                <a:gd name="connsiteY0" fmla="*/ 117218 h 171467"/>
                <a:gd name="connsiteX1" fmla="*/ 86408 w 160754"/>
                <a:gd name="connsiteY1" fmla="*/ 169362 h 171467"/>
                <a:gd name="connsiteX2" fmla="*/ 53873 w 160754"/>
                <a:gd name="connsiteY2" fmla="*/ 166004 h 171467"/>
                <a:gd name="connsiteX3" fmla="*/ 48742 w 160754"/>
                <a:gd name="connsiteY3" fmla="*/ 130269 h 171467"/>
                <a:gd name="connsiteX4" fmla="*/ 30602 w 160754"/>
                <a:gd name="connsiteY4" fmla="*/ 131801 h 171467"/>
                <a:gd name="connsiteX5" fmla="*/ 17480 w 160754"/>
                <a:gd name="connsiteY5" fmla="*/ 127655 h 171467"/>
                <a:gd name="connsiteX6" fmla="*/ -1046 w 160754"/>
                <a:gd name="connsiteY6" fmla="*/ 103087 h 171467"/>
                <a:gd name="connsiteX7" fmla="*/ 5231 w 160754"/>
                <a:gd name="connsiteY7" fmla="*/ 77412 h 171467"/>
                <a:gd name="connsiteX8" fmla="*/ 29033 w 160754"/>
                <a:gd name="connsiteY8" fmla="*/ 60181 h 171467"/>
                <a:gd name="connsiteX9" fmla="*/ 19542 w 160754"/>
                <a:gd name="connsiteY9" fmla="*/ 40973 h 171467"/>
                <a:gd name="connsiteX10" fmla="*/ 23795 w 160754"/>
                <a:gd name="connsiteY10" fmla="*/ 23092 h 171467"/>
                <a:gd name="connsiteX11" fmla="*/ 57542 w 160754"/>
                <a:gd name="connsiteY11" fmla="*/ 1345 h 171467"/>
                <a:gd name="connsiteX12" fmla="*/ 93564 w 160754"/>
                <a:gd name="connsiteY12" fmla="*/ 9767 h 171467"/>
                <a:gd name="connsiteX13" fmla="*/ 98552 w 160754"/>
                <a:gd name="connsiteY13" fmla="*/ 18315 h 171467"/>
                <a:gd name="connsiteX14" fmla="*/ 113022 w 160754"/>
                <a:gd name="connsiteY14" fmla="*/ 16021 h 171467"/>
                <a:gd name="connsiteX15" fmla="*/ 144291 w 160754"/>
                <a:gd name="connsiteY15" fmla="*/ 18573 h 171467"/>
                <a:gd name="connsiteX16" fmla="*/ 135157 w 160754"/>
                <a:gd name="connsiteY16" fmla="*/ 73462 h 171467"/>
                <a:gd name="connsiteX17" fmla="*/ 155813 w 160754"/>
                <a:gd name="connsiteY17" fmla="*/ 85454 h 171467"/>
                <a:gd name="connsiteX18" fmla="*/ 154358 w 160754"/>
                <a:gd name="connsiteY18" fmla="*/ 108757 h 171467"/>
                <a:gd name="connsiteX19" fmla="*/ 119693 w 160754"/>
                <a:gd name="connsiteY19" fmla="*/ 117966 h 17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0754" h="171467">
                  <a:moveTo>
                    <a:pt x="118404" y="117218"/>
                  </a:moveTo>
                  <a:cubicBezTo>
                    <a:pt x="117707" y="139230"/>
                    <a:pt x="108300" y="161364"/>
                    <a:pt x="86408" y="169362"/>
                  </a:cubicBezTo>
                  <a:cubicBezTo>
                    <a:pt x="77501" y="172832"/>
                    <a:pt x="62151" y="172538"/>
                    <a:pt x="53873" y="166004"/>
                  </a:cubicBezTo>
                  <a:cubicBezTo>
                    <a:pt x="45050" y="157437"/>
                    <a:pt x="46073" y="140776"/>
                    <a:pt x="48742" y="130269"/>
                  </a:cubicBezTo>
                  <a:cubicBezTo>
                    <a:pt x="42086" y="129837"/>
                    <a:pt x="37250" y="132209"/>
                    <a:pt x="30602" y="131801"/>
                  </a:cubicBezTo>
                  <a:cubicBezTo>
                    <a:pt x="25978" y="130829"/>
                    <a:pt x="22097" y="128593"/>
                    <a:pt x="17480" y="127655"/>
                  </a:cubicBezTo>
                  <a:cubicBezTo>
                    <a:pt x="8452" y="122408"/>
                    <a:pt x="-379" y="113836"/>
                    <a:pt x="-1046" y="103087"/>
                  </a:cubicBezTo>
                  <a:cubicBezTo>
                    <a:pt x="-1160" y="94399"/>
                    <a:pt x="743" y="85152"/>
                    <a:pt x="5231" y="77412"/>
                  </a:cubicBezTo>
                  <a:cubicBezTo>
                    <a:pt x="11772" y="69118"/>
                    <a:pt x="21218" y="67717"/>
                    <a:pt x="29033" y="60181"/>
                  </a:cubicBezTo>
                  <a:cubicBezTo>
                    <a:pt x="27494" y="61668"/>
                    <a:pt x="19777" y="43125"/>
                    <a:pt x="19542" y="40973"/>
                  </a:cubicBezTo>
                  <a:cubicBezTo>
                    <a:pt x="18837" y="34592"/>
                    <a:pt x="20505" y="28549"/>
                    <a:pt x="23795" y="23092"/>
                  </a:cubicBezTo>
                  <a:cubicBezTo>
                    <a:pt x="30784" y="11478"/>
                    <a:pt x="44625" y="4111"/>
                    <a:pt x="57542" y="1345"/>
                  </a:cubicBezTo>
                  <a:cubicBezTo>
                    <a:pt x="69868" y="-1293"/>
                    <a:pt x="84702" y="-325"/>
                    <a:pt x="93564" y="9767"/>
                  </a:cubicBezTo>
                  <a:cubicBezTo>
                    <a:pt x="95095" y="11493"/>
                    <a:pt x="96982" y="17400"/>
                    <a:pt x="98552" y="18315"/>
                  </a:cubicBezTo>
                  <a:cubicBezTo>
                    <a:pt x="102933" y="20880"/>
                    <a:pt x="108057" y="17436"/>
                    <a:pt x="113022" y="16021"/>
                  </a:cubicBezTo>
                  <a:cubicBezTo>
                    <a:pt x="124249" y="12829"/>
                    <a:pt x="133838" y="12600"/>
                    <a:pt x="144291" y="18573"/>
                  </a:cubicBezTo>
                  <a:cubicBezTo>
                    <a:pt x="173354" y="35220"/>
                    <a:pt x="156124" y="59681"/>
                    <a:pt x="135157" y="73462"/>
                  </a:cubicBezTo>
                  <a:cubicBezTo>
                    <a:pt x="143662" y="76668"/>
                    <a:pt x="152349" y="76547"/>
                    <a:pt x="155813" y="85454"/>
                  </a:cubicBezTo>
                  <a:cubicBezTo>
                    <a:pt x="160013" y="93064"/>
                    <a:pt x="158102" y="102300"/>
                    <a:pt x="154358" y="108757"/>
                  </a:cubicBezTo>
                  <a:cubicBezTo>
                    <a:pt x="144079" y="123492"/>
                    <a:pt x="134308" y="119545"/>
                    <a:pt x="119693" y="117966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1AE3912-6119-7C48-3A47-4EBB45AC3742}"/>
                </a:ext>
              </a:extLst>
            </p:cNvPr>
            <p:cNvSpPr/>
            <p:nvPr userDrawn="1"/>
          </p:nvSpPr>
          <p:spPr>
            <a:xfrm flipV="1">
              <a:off x="-4339643" y="3676122"/>
              <a:ext cx="43532" cy="39000"/>
            </a:xfrm>
            <a:custGeom>
              <a:avLst/>
              <a:gdLst>
                <a:gd name="connsiteX0" fmla="*/ 2091 w 43532"/>
                <a:gd name="connsiteY0" fmla="*/ 31146 h 39000"/>
                <a:gd name="connsiteX1" fmla="*/ 34088 w 43532"/>
                <a:gd name="connsiteY1" fmla="*/ 2105 h 39000"/>
                <a:gd name="connsiteX2" fmla="*/ 2091 w 43532"/>
                <a:gd name="connsiteY2" fmla="*/ 31146 h 3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32" h="39000">
                  <a:moveTo>
                    <a:pt x="2091" y="31146"/>
                  </a:moveTo>
                  <a:cubicBezTo>
                    <a:pt x="-10545" y="13149"/>
                    <a:pt x="17896" y="-6278"/>
                    <a:pt x="34088" y="2105"/>
                  </a:cubicBezTo>
                  <a:cubicBezTo>
                    <a:pt x="59868" y="15438"/>
                    <a:pt x="19625" y="56129"/>
                    <a:pt x="2091" y="31146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B8A7E19-C57F-A2BB-A24B-F0189780EDE7}"/>
              </a:ext>
            </a:extLst>
          </p:cNvPr>
          <p:cNvSpPr/>
          <p:nvPr userDrawn="1"/>
        </p:nvSpPr>
        <p:spPr>
          <a:xfrm rot="205135">
            <a:off x="-21593" y="316409"/>
            <a:ext cx="2720758" cy="659466"/>
          </a:xfrm>
          <a:custGeom>
            <a:avLst/>
            <a:gdLst>
              <a:gd name="connsiteX0" fmla="*/ 0 w 2388358"/>
              <a:gd name="connsiteY0" fmla="*/ 210632 h 661805"/>
              <a:gd name="connsiteX1" fmla="*/ 450376 w 2388358"/>
              <a:gd name="connsiteY1" fmla="*/ 5916 h 661805"/>
              <a:gd name="connsiteX2" fmla="*/ 600501 w 2388358"/>
              <a:gd name="connsiteY2" fmla="*/ 415349 h 661805"/>
              <a:gd name="connsiteX3" fmla="*/ 1132764 w 2388358"/>
              <a:gd name="connsiteY3" fmla="*/ 46859 h 661805"/>
              <a:gd name="connsiteX4" fmla="*/ 1132764 w 2388358"/>
              <a:gd name="connsiteY4" fmla="*/ 551826 h 661805"/>
              <a:gd name="connsiteX5" fmla="*/ 1733265 w 2388358"/>
              <a:gd name="connsiteY5" fmla="*/ 265223 h 661805"/>
              <a:gd name="connsiteX6" fmla="*/ 1869743 w 2388358"/>
              <a:gd name="connsiteY6" fmla="*/ 661008 h 661805"/>
              <a:gd name="connsiteX7" fmla="*/ 2388358 w 2388358"/>
              <a:gd name="connsiteY7" fmla="*/ 347110 h 661805"/>
              <a:gd name="connsiteX0" fmla="*/ 0 w 2280495"/>
              <a:gd name="connsiteY0" fmla="*/ 210632 h 661340"/>
              <a:gd name="connsiteX1" fmla="*/ 450376 w 2280495"/>
              <a:gd name="connsiteY1" fmla="*/ 5916 h 661340"/>
              <a:gd name="connsiteX2" fmla="*/ 600501 w 2280495"/>
              <a:gd name="connsiteY2" fmla="*/ 415349 h 661340"/>
              <a:gd name="connsiteX3" fmla="*/ 1132764 w 2280495"/>
              <a:gd name="connsiteY3" fmla="*/ 46859 h 661340"/>
              <a:gd name="connsiteX4" fmla="*/ 1132764 w 2280495"/>
              <a:gd name="connsiteY4" fmla="*/ 551826 h 661340"/>
              <a:gd name="connsiteX5" fmla="*/ 1733265 w 2280495"/>
              <a:gd name="connsiteY5" fmla="*/ 265223 h 661340"/>
              <a:gd name="connsiteX6" fmla="*/ 1869743 w 2280495"/>
              <a:gd name="connsiteY6" fmla="*/ 661008 h 661340"/>
              <a:gd name="connsiteX7" fmla="*/ 2280495 w 2280495"/>
              <a:gd name="connsiteY7" fmla="*/ 100899 h 661340"/>
              <a:gd name="connsiteX0" fmla="*/ 0 w 2285525"/>
              <a:gd name="connsiteY0" fmla="*/ 210632 h 661378"/>
              <a:gd name="connsiteX1" fmla="*/ 450376 w 2285525"/>
              <a:gd name="connsiteY1" fmla="*/ 5916 h 661378"/>
              <a:gd name="connsiteX2" fmla="*/ 600501 w 2285525"/>
              <a:gd name="connsiteY2" fmla="*/ 415349 h 661378"/>
              <a:gd name="connsiteX3" fmla="*/ 1132764 w 2285525"/>
              <a:gd name="connsiteY3" fmla="*/ 46859 h 661378"/>
              <a:gd name="connsiteX4" fmla="*/ 1132764 w 2285525"/>
              <a:gd name="connsiteY4" fmla="*/ 551826 h 661378"/>
              <a:gd name="connsiteX5" fmla="*/ 1733265 w 2285525"/>
              <a:gd name="connsiteY5" fmla="*/ 265223 h 661378"/>
              <a:gd name="connsiteX6" fmla="*/ 1869743 w 2285525"/>
              <a:gd name="connsiteY6" fmla="*/ 661008 h 661378"/>
              <a:gd name="connsiteX7" fmla="*/ 2280495 w 2285525"/>
              <a:gd name="connsiteY7" fmla="*/ 100899 h 661378"/>
              <a:gd name="connsiteX0" fmla="*/ 0 w 2269403"/>
              <a:gd name="connsiteY0" fmla="*/ 210632 h 661322"/>
              <a:gd name="connsiteX1" fmla="*/ 450376 w 2269403"/>
              <a:gd name="connsiteY1" fmla="*/ 5916 h 661322"/>
              <a:gd name="connsiteX2" fmla="*/ 600501 w 2269403"/>
              <a:gd name="connsiteY2" fmla="*/ 415349 h 661322"/>
              <a:gd name="connsiteX3" fmla="*/ 1132764 w 2269403"/>
              <a:gd name="connsiteY3" fmla="*/ 46859 h 661322"/>
              <a:gd name="connsiteX4" fmla="*/ 1132764 w 2269403"/>
              <a:gd name="connsiteY4" fmla="*/ 551826 h 661322"/>
              <a:gd name="connsiteX5" fmla="*/ 1733265 w 2269403"/>
              <a:gd name="connsiteY5" fmla="*/ 265223 h 661322"/>
              <a:gd name="connsiteX6" fmla="*/ 1869743 w 2269403"/>
              <a:gd name="connsiteY6" fmla="*/ 661008 h 661322"/>
              <a:gd name="connsiteX7" fmla="*/ 2264155 w 2269403"/>
              <a:gd name="connsiteY7" fmla="*/ 35170 h 661322"/>
              <a:gd name="connsiteX0" fmla="*/ 0 w 2269403"/>
              <a:gd name="connsiteY0" fmla="*/ 243611 h 1001675"/>
              <a:gd name="connsiteX1" fmla="*/ 450376 w 2269403"/>
              <a:gd name="connsiteY1" fmla="*/ 38895 h 1001675"/>
              <a:gd name="connsiteX2" fmla="*/ 722499 w 2269403"/>
              <a:gd name="connsiteY2" fmla="*/ 1001634 h 1001675"/>
              <a:gd name="connsiteX3" fmla="*/ 1132764 w 2269403"/>
              <a:gd name="connsiteY3" fmla="*/ 79838 h 1001675"/>
              <a:gd name="connsiteX4" fmla="*/ 1132764 w 2269403"/>
              <a:gd name="connsiteY4" fmla="*/ 584805 h 1001675"/>
              <a:gd name="connsiteX5" fmla="*/ 1733265 w 2269403"/>
              <a:gd name="connsiteY5" fmla="*/ 298202 h 1001675"/>
              <a:gd name="connsiteX6" fmla="*/ 1869743 w 2269403"/>
              <a:gd name="connsiteY6" fmla="*/ 693987 h 1001675"/>
              <a:gd name="connsiteX7" fmla="*/ 2264155 w 2269403"/>
              <a:gd name="connsiteY7" fmla="*/ 68149 h 1001675"/>
              <a:gd name="connsiteX0" fmla="*/ 0 w 2269403"/>
              <a:gd name="connsiteY0" fmla="*/ 243613 h 1001675"/>
              <a:gd name="connsiteX1" fmla="*/ 450376 w 2269403"/>
              <a:gd name="connsiteY1" fmla="*/ 38897 h 1001675"/>
              <a:gd name="connsiteX2" fmla="*/ 722499 w 2269403"/>
              <a:gd name="connsiteY2" fmla="*/ 1001636 h 1001675"/>
              <a:gd name="connsiteX3" fmla="*/ 1132764 w 2269403"/>
              <a:gd name="connsiteY3" fmla="*/ 79840 h 1001675"/>
              <a:gd name="connsiteX4" fmla="*/ 1266792 w 2269403"/>
              <a:gd name="connsiteY4" fmla="*/ 748583 h 1001675"/>
              <a:gd name="connsiteX5" fmla="*/ 1733265 w 2269403"/>
              <a:gd name="connsiteY5" fmla="*/ 298204 h 1001675"/>
              <a:gd name="connsiteX6" fmla="*/ 1869743 w 2269403"/>
              <a:gd name="connsiteY6" fmla="*/ 693989 h 1001675"/>
              <a:gd name="connsiteX7" fmla="*/ 2264155 w 2269403"/>
              <a:gd name="connsiteY7" fmla="*/ 68151 h 10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9403" h="1001675">
                <a:moveTo>
                  <a:pt x="0" y="243613"/>
                </a:moveTo>
                <a:cubicBezTo>
                  <a:pt x="175146" y="124195"/>
                  <a:pt x="329960" y="-87440"/>
                  <a:pt x="450376" y="38897"/>
                </a:cubicBezTo>
                <a:cubicBezTo>
                  <a:pt x="570793" y="165234"/>
                  <a:pt x="608768" y="994812"/>
                  <a:pt x="722499" y="1001636"/>
                </a:cubicBezTo>
                <a:cubicBezTo>
                  <a:pt x="836230" y="1008460"/>
                  <a:pt x="1042049" y="122015"/>
                  <a:pt x="1132764" y="79840"/>
                </a:cubicBezTo>
                <a:cubicBezTo>
                  <a:pt x="1223479" y="37665"/>
                  <a:pt x="1166708" y="712189"/>
                  <a:pt x="1266792" y="748583"/>
                </a:cubicBezTo>
                <a:cubicBezTo>
                  <a:pt x="1366876" y="784977"/>
                  <a:pt x="1632773" y="307303"/>
                  <a:pt x="1733265" y="298204"/>
                </a:cubicBezTo>
                <a:cubicBezTo>
                  <a:pt x="1833757" y="289105"/>
                  <a:pt x="1760561" y="680341"/>
                  <a:pt x="1869743" y="693989"/>
                </a:cubicBezTo>
                <a:cubicBezTo>
                  <a:pt x="1978925" y="707637"/>
                  <a:pt x="2315267" y="275680"/>
                  <a:pt x="2264155" y="68151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177AF214-3F40-3C15-2600-8B4B35DA8E0F}"/>
              </a:ext>
            </a:extLst>
          </p:cNvPr>
          <p:cNvSpPr/>
          <p:nvPr userDrawn="1"/>
        </p:nvSpPr>
        <p:spPr>
          <a:xfrm>
            <a:off x="-17175" y="0"/>
            <a:ext cx="12209175" cy="6858000"/>
          </a:xfrm>
          <a:prstGeom prst="rect">
            <a:avLst/>
          </a:prstGeom>
          <a:solidFill>
            <a:srgbClr val="6EDB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27DCA99-1AD0-F475-E14A-7474E89E1A66}"/>
              </a:ext>
            </a:extLst>
          </p:cNvPr>
          <p:cNvSpPr/>
          <p:nvPr userDrawn="1"/>
        </p:nvSpPr>
        <p:spPr>
          <a:xfrm flipH="1">
            <a:off x="518615" y="423081"/>
            <a:ext cx="11285456" cy="5991367"/>
          </a:xfrm>
          <a:custGeom>
            <a:avLst/>
            <a:gdLst>
              <a:gd name="connsiteX0" fmla="*/ 178885 w 10657276"/>
              <a:gd name="connsiteY0" fmla="*/ 0 h 5960961"/>
              <a:gd name="connsiteX1" fmla="*/ 10439284 w 10657276"/>
              <a:gd name="connsiteY1" fmla="*/ 0 h 5960961"/>
              <a:gd name="connsiteX2" fmla="*/ 10657276 w 10657276"/>
              <a:gd name="connsiteY2" fmla="*/ 217992 h 5960961"/>
              <a:gd name="connsiteX3" fmla="*/ 10657276 w 10657276"/>
              <a:gd name="connsiteY3" fmla="*/ 5742969 h 5960961"/>
              <a:gd name="connsiteX4" fmla="*/ 10439284 w 10657276"/>
              <a:gd name="connsiteY4" fmla="*/ 5960961 h 5960961"/>
              <a:gd name="connsiteX5" fmla="*/ 0 w 10657276"/>
              <a:gd name="connsiteY5" fmla="*/ 5960961 h 5960961"/>
              <a:gd name="connsiteX6" fmla="*/ 23732 w 10657276"/>
              <a:gd name="connsiteY6" fmla="*/ 5935149 h 5960961"/>
              <a:gd name="connsiteX7" fmla="*/ 73789 w 10657276"/>
              <a:gd name="connsiteY7" fmla="*/ 5839683 h 5960961"/>
              <a:gd name="connsiteX8" fmla="*/ 93651 w 10657276"/>
              <a:gd name="connsiteY8" fmla="*/ 5762413 h 5960961"/>
              <a:gd name="connsiteX9" fmla="*/ 93907 w 10657276"/>
              <a:gd name="connsiteY9" fmla="*/ 5761418 h 5960961"/>
              <a:gd name="connsiteX10" fmla="*/ 237288 w 10657276"/>
              <a:gd name="connsiteY10" fmla="*/ 5578676 h 5960961"/>
              <a:gd name="connsiteX11" fmla="*/ 252449 w 10657276"/>
              <a:gd name="connsiteY11" fmla="*/ 5481828 h 5960961"/>
              <a:gd name="connsiteX12" fmla="*/ 184730 w 10657276"/>
              <a:gd name="connsiteY12" fmla="*/ 5218313 h 5960961"/>
              <a:gd name="connsiteX13" fmla="*/ 186645 w 10657276"/>
              <a:gd name="connsiteY13" fmla="*/ 5215248 h 5960961"/>
              <a:gd name="connsiteX14" fmla="*/ 217618 w 10657276"/>
              <a:gd name="connsiteY14" fmla="*/ 5165676 h 5960961"/>
              <a:gd name="connsiteX15" fmla="*/ 251667 w 10657276"/>
              <a:gd name="connsiteY15" fmla="*/ 4956905 h 5960961"/>
              <a:gd name="connsiteX16" fmla="*/ 192164 w 10657276"/>
              <a:gd name="connsiteY16" fmla="*/ 4783580 h 5960961"/>
              <a:gd name="connsiteX17" fmla="*/ 159099 w 10657276"/>
              <a:gd name="connsiteY17" fmla="*/ 4748540 h 5960961"/>
              <a:gd name="connsiteX18" fmla="*/ 156823 w 10657276"/>
              <a:gd name="connsiteY18" fmla="*/ 4746128 h 5960961"/>
              <a:gd name="connsiteX19" fmla="*/ 147388 w 10657276"/>
              <a:gd name="connsiteY19" fmla="*/ 4252514 h 5960961"/>
              <a:gd name="connsiteX20" fmla="*/ 104974 w 10657276"/>
              <a:gd name="connsiteY20" fmla="*/ 4205302 h 5960961"/>
              <a:gd name="connsiteX21" fmla="*/ 104882 w 10657276"/>
              <a:gd name="connsiteY21" fmla="*/ 4205199 h 5960961"/>
              <a:gd name="connsiteX22" fmla="*/ 111063 w 10657276"/>
              <a:gd name="connsiteY22" fmla="*/ 3785956 h 5960961"/>
              <a:gd name="connsiteX23" fmla="*/ 94170 w 10657276"/>
              <a:gd name="connsiteY23" fmla="*/ 3750715 h 5960961"/>
              <a:gd name="connsiteX24" fmla="*/ 108549 w 10657276"/>
              <a:gd name="connsiteY24" fmla="*/ 3691449 h 5960961"/>
              <a:gd name="connsiteX25" fmla="*/ 108759 w 10657276"/>
              <a:gd name="connsiteY25" fmla="*/ 3690584 h 5960961"/>
              <a:gd name="connsiteX26" fmla="*/ 226486 w 10657276"/>
              <a:gd name="connsiteY26" fmla="*/ 3531623 h 5960961"/>
              <a:gd name="connsiteX27" fmla="*/ 238934 w 10657276"/>
              <a:gd name="connsiteY27" fmla="*/ 3447379 h 5960961"/>
              <a:gd name="connsiteX28" fmla="*/ 183332 w 10657276"/>
              <a:gd name="connsiteY28" fmla="*/ 3218155 h 5960961"/>
              <a:gd name="connsiteX29" fmla="*/ 184904 w 10657276"/>
              <a:gd name="connsiteY29" fmla="*/ 3215490 h 5960961"/>
              <a:gd name="connsiteX30" fmla="*/ 210335 w 10657276"/>
              <a:gd name="connsiteY30" fmla="*/ 3172369 h 5960961"/>
              <a:gd name="connsiteX31" fmla="*/ 238292 w 10657276"/>
              <a:gd name="connsiteY31" fmla="*/ 2990766 h 5960961"/>
              <a:gd name="connsiteX32" fmla="*/ 212682 w 10657276"/>
              <a:gd name="connsiteY32" fmla="*/ 2882806 h 5960961"/>
              <a:gd name="connsiteX33" fmla="*/ 161580 w 10657276"/>
              <a:gd name="connsiteY33" fmla="*/ 2809095 h 5960961"/>
              <a:gd name="connsiteX34" fmla="*/ 160418 w 10657276"/>
              <a:gd name="connsiteY34" fmla="*/ 2807418 h 5960961"/>
              <a:gd name="connsiteX35" fmla="*/ 152671 w 10657276"/>
              <a:gd name="connsiteY35" fmla="*/ 2378040 h 5960961"/>
              <a:gd name="connsiteX36" fmla="*/ 117846 w 10657276"/>
              <a:gd name="connsiteY36" fmla="*/ 2336972 h 5960961"/>
              <a:gd name="connsiteX37" fmla="*/ 117770 w 10657276"/>
              <a:gd name="connsiteY37" fmla="*/ 2336883 h 5960961"/>
              <a:gd name="connsiteX38" fmla="*/ 145714 w 10657276"/>
              <a:gd name="connsiteY38" fmla="*/ 2091238 h 5960961"/>
              <a:gd name="connsiteX39" fmla="*/ 140597 w 10657276"/>
              <a:gd name="connsiteY39" fmla="*/ 2064599 h 5960961"/>
              <a:gd name="connsiteX40" fmla="*/ 200535 w 10657276"/>
              <a:gd name="connsiteY40" fmla="*/ 2022464 h 5960961"/>
              <a:gd name="connsiteX41" fmla="*/ 255125 w 10657276"/>
              <a:gd name="connsiteY41" fmla="*/ 1939422 h 5960961"/>
              <a:gd name="connsiteX42" fmla="*/ 276785 w 10657276"/>
              <a:gd name="connsiteY42" fmla="*/ 1872207 h 5960961"/>
              <a:gd name="connsiteX43" fmla="*/ 277064 w 10657276"/>
              <a:gd name="connsiteY43" fmla="*/ 1871342 h 5960961"/>
              <a:gd name="connsiteX44" fmla="*/ 433427 w 10657276"/>
              <a:gd name="connsiteY44" fmla="*/ 1712381 h 5960961"/>
              <a:gd name="connsiteX45" fmla="*/ 449962 w 10657276"/>
              <a:gd name="connsiteY45" fmla="*/ 1628137 h 5960961"/>
              <a:gd name="connsiteX46" fmla="*/ 376111 w 10657276"/>
              <a:gd name="connsiteY46" fmla="*/ 1398913 h 5960961"/>
              <a:gd name="connsiteX47" fmla="*/ 378199 w 10657276"/>
              <a:gd name="connsiteY47" fmla="*/ 1396248 h 5960961"/>
              <a:gd name="connsiteX48" fmla="*/ 411976 w 10657276"/>
              <a:gd name="connsiteY48" fmla="*/ 1353127 h 5960961"/>
              <a:gd name="connsiteX49" fmla="*/ 449108 w 10657276"/>
              <a:gd name="connsiteY49" fmla="*/ 1171524 h 5960961"/>
              <a:gd name="connsiteX50" fmla="*/ 384218 w 10657276"/>
              <a:gd name="connsiteY50" fmla="*/ 1020755 h 5960961"/>
              <a:gd name="connsiteX51" fmla="*/ 348160 w 10657276"/>
              <a:gd name="connsiteY51" fmla="*/ 990275 h 5960961"/>
              <a:gd name="connsiteX52" fmla="*/ 345677 w 10657276"/>
              <a:gd name="connsiteY52" fmla="*/ 988176 h 5960961"/>
              <a:gd name="connsiteX53" fmla="*/ 335387 w 10657276"/>
              <a:gd name="connsiteY53" fmla="*/ 558798 h 5960961"/>
              <a:gd name="connsiteX54" fmla="*/ 289133 w 10657276"/>
              <a:gd name="connsiteY54" fmla="*/ 517730 h 5960961"/>
              <a:gd name="connsiteX55" fmla="*/ 289033 w 10657276"/>
              <a:gd name="connsiteY55" fmla="*/ 517641 h 5960961"/>
              <a:gd name="connsiteX56" fmla="*/ 234469 w 10657276"/>
              <a:gd name="connsiteY56" fmla="*/ 50947 h 5960961"/>
              <a:gd name="connsiteX57" fmla="*/ 182170 w 10657276"/>
              <a:gd name="connsiteY57" fmla="*/ 1843 h 5960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657276" h="5960961">
                <a:moveTo>
                  <a:pt x="178885" y="0"/>
                </a:moveTo>
                <a:lnTo>
                  <a:pt x="10439284" y="0"/>
                </a:lnTo>
                <a:cubicBezTo>
                  <a:pt x="10559678" y="0"/>
                  <a:pt x="10657276" y="97598"/>
                  <a:pt x="10657276" y="217992"/>
                </a:cubicBezTo>
                <a:lnTo>
                  <a:pt x="10657276" y="5742969"/>
                </a:lnTo>
                <a:cubicBezTo>
                  <a:pt x="10657276" y="5863363"/>
                  <a:pt x="10559678" y="5960961"/>
                  <a:pt x="10439284" y="5960961"/>
                </a:cubicBezTo>
                <a:lnTo>
                  <a:pt x="0" y="5960961"/>
                </a:lnTo>
                <a:lnTo>
                  <a:pt x="23732" y="5935149"/>
                </a:lnTo>
                <a:cubicBezTo>
                  <a:pt x="43880" y="5908584"/>
                  <a:pt x="60874" y="5876240"/>
                  <a:pt x="73789" y="5839683"/>
                </a:cubicBezTo>
                <a:lnTo>
                  <a:pt x="93651" y="5762413"/>
                </a:lnTo>
                <a:lnTo>
                  <a:pt x="93907" y="5761418"/>
                </a:lnTo>
                <a:cubicBezTo>
                  <a:pt x="157762" y="5742984"/>
                  <a:pt x="211581" y="5674367"/>
                  <a:pt x="237288" y="5578676"/>
                </a:cubicBezTo>
                <a:cubicBezTo>
                  <a:pt x="245724" y="5547280"/>
                  <a:pt x="250719" y="5514588"/>
                  <a:pt x="252449" y="5481828"/>
                </a:cubicBezTo>
                <a:cubicBezTo>
                  <a:pt x="257640" y="5383548"/>
                  <a:pt x="233458" y="5284657"/>
                  <a:pt x="184730" y="5218313"/>
                </a:cubicBezTo>
                <a:lnTo>
                  <a:pt x="186645" y="5215248"/>
                </a:lnTo>
                <a:lnTo>
                  <a:pt x="217618" y="5165676"/>
                </a:lnTo>
                <a:cubicBezTo>
                  <a:pt x="245581" y="5106995"/>
                  <a:pt x="258314" y="5031986"/>
                  <a:pt x="251667" y="4956905"/>
                </a:cubicBezTo>
                <a:cubicBezTo>
                  <a:pt x="245636" y="4888689"/>
                  <a:pt x="224172" y="4827314"/>
                  <a:pt x="192164" y="4783580"/>
                </a:cubicBezTo>
                <a:lnTo>
                  <a:pt x="159099" y="4748540"/>
                </a:lnTo>
                <a:lnTo>
                  <a:pt x="156823" y="4746128"/>
                </a:lnTo>
                <a:cubicBezTo>
                  <a:pt x="244382" y="4603759"/>
                  <a:pt x="235398" y="4378374"/>
                  <a:pt x="147388" y="4252514"/>
                </a:cubicBezTo>
                <a:lnTo>
                  <a:pt x="104974" y="4205302"/>
                </a:lnTo>
                <a:lnTo>
                  <a:pt x="104882" y="4205199"/>
                </a:lnTo>
                <a:cubicBezTo>
                  <a:pt x="152971" y="4073615"/>
                  <a:pt x="153290" y="3915100"/>
                  <a:pt x="111063" y="3785956"/>
                </a:cubicBezTo>
                <a:lnTo>
                  <a:pt x="94170" y="3750715"/>
                </a:lnTo>
                <a:lnTo>
                  <a:pt x="108549" y="3691449"/>
                </a:lnTo>
                <a:lnTo>
                  <a:pt x="108759" y="3690584"/>
                </a:lnTo>
                <a:cubicBezTo>
                  <a:pt x="161189" y="3674548"/>
                  <a:pt x="205379" y="3614862"/>
                  <a:pt x="226486" y="3531623"/>
                </a:cubicBezTo>
                <a:cubicBezTo>
                  <a:pt x="233413" y="3504313"/>
                  <a:pt x="237513" y="3475875"/>
                  <a:pt x="238934" y="3447379"/>
                </a:cubicBezTo>
                <a:cubicBezTo>
                  <a:pt x="243197" y="3361888"/>
                  <a:pt x="223341" y="3275866"/>
                  <a:pt x="183332" y="3218155"/>
                </a:cubicBezTo>
                <a:lnTo>
                  <a:pt x="184904" y="3215490"/>
                </a:lnTo>
                <a:lnTo>
                  <a:pt x="210335" y="3172369"/>
                </a:lnTo>
                <a:cubicBezTo>
                  <a:pt x="233295" y="3121324"/>
                  <a:pt x="243749" y="3056076"/>
                  <a:pt x="238292" y="2990766"/>
                </a:cubicBezTo>
                <a:cubicBezTo>
                  <a:pt x="234991" y="2951207"/>
                  <a:pt x="226058" y="2914292"/>
                  <a:pt x="212682" y="2882806"/>
                </a:cubicBezTo>
                <a:lnTo>
                  <a:pt x="161580" y="2809095"/>
                </a:lnTo>
                <a:lnTo>
                  <a:pt x="160418" y="2807418"/>
                </a:lnTo>
                <a:cubicBezTo>
                  <a:pt x="232310" y="2683576"/>
                  <a:pt x="224934" y="2487521"/>
                  <a:pt x="152671" y="2378040"/>
                </a:cubicBezTo>
                <a:lnTo>
                  <a:pt x="117846" y="2336972"/>
                </a:lnTo>
                <a:lnTo>
                  <a:pt x="117770" y="2336883"/>
                </a:lnTo>
                <a:cubicBezTo>
                  <a:pt x="144094" y="2260576"/>
                  <a:pt x="152985" y="2173857"/>
                  <a:pt x="145714" y="2091238"/>
                </a:cubicBezTo>
                <a:lnTo>
                  <a:pt x="140597" y="2064599"/>
                </a:lnTo>
                <a:lnTo>
                  <a:pt x="200535" y="2022464"/>
                </a:lnTo>
                <a:cubicBezTo>
                  <a:pt x="222508" y="1999356"/>
                  <a:pt x="241041" y="1971221"/>
                  <a:pt x="255125" y="1939422"/>
                </a:cubicBezTo>
                <a:lnTo>
                  <a:pt x="276785" y="1872207"/>
                </a:lnTo>
                <a:lnTo>
                  <a:pt x="277064" y="1871342"/>
                </a:lnTo>
                <a:cubicBezTo>
                  <a:pt x="346701" y="1855306"/>
                  <a:pt x="405393" y="1795620"/>
                  <a:pt x="433427" y="1712381"/>
                </a:cubicBezTo>
                <a:cubicBezTo>
                  <a:pt x="442628" y="1685071"/>
                  <a:pt x="448074" y="1656633"/>
                  <a:pt x="449962" y="1628137"/>
                </a:cubicBezTo>
                <a:cubicBezTo>
                  <a:pt x="455623" y="1542646"/>
                  <a:pt x="429251" y="1456624"/>
                  <a:pt x="376111" y="1398913"/>
                </a:cubicBezTo>
                <a:lnTo>
                  <a:pt x="378199" y="1396248"/>
                </a:lnTo>
                <a:lnTo>
                  <a:pt x="411976" y="1353127"/>
                </a:lnTo>
                <a:cubicBezTo>
                  <a:pt x="442472" y="1302082"/>
                  <a:pt x="456357" y="1236834"/>
                  <a:pt x="449108" y="1171524"/>
                </a:cubicBezTo>
                <a:cubicBezTo>
                  <a:pt x="442532" y="1112185"/>
                  <a:pt x="419124" y="1058797"/>
                  <a:pt x="384218" y="1020755"/>
                </a:cubicBezTo>
                <a:lnTo>
                  <a:pt x="348160" y="990275"/>
                </a:lnTo>
                <a:lnTo>
                  <a:pt x="345677" y="988176"/>
                </a:lnTo>
                <a:cubicBezTo>
                  <a:pt x="441164" y="864334"/>
                  <a:pt x="431367" y="668279"/>
                  <a:pt x="335387" y="558798"/>
                </a:cubicBezTo>
                <a:lnTo>
                  <a:pt x="289133" y="517730"/>
                </a:lnTo>
                <a:lnTo>
                  <a:pt x="289033" y="517641"/>
                </a:lnTo>
                <a:cubicBezTo>
                  <a:pt x="358958" y="365027"/>
                  <a:pt x="336268" y="170766"/>
                  <a:pt x="234469" y="50947"/>
                </a:cubicBezTo>
                <a:cubicBezTo>
                  <a:pt x="218356" y="31989"/>
                  <a:pt x="200799" y="15571"/>
                  <a:pt x="182170" y="18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algn="ctr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62157" y="729113"/>
            <a:ext cx="9545774" cy="585148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093" y="1620293"/>
            <a:ext cx="10475838" cy="4615407"/>
          </a:xfrm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844DC64-5A2C-D3B1-1493-672537387DB7}"/>
              </a:ext>
            </a:extLst>
          </p:cNvPr>
          <p:cNvGrpSpPr/>
          <p:nvPr userDrawn="1"/>
        </p:nvGrpSpPr>
        <p:grpSpPr>
          <a:xfrm>
            <a:off x="732093" y="610635"/>
            <a:ext cx="830978" cy="809242"/>
            <a:chOff x="9260321" y="4492734"/>
            <a:chExt cx="922141" cy="898020"/>
          </a:xfrm>
          <a:solidFill>
            <a:schemeClr val="accent4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E35318C-CCED-D0AD-63BE-8148F268BD15}"/>
                </a:ext>
              </a:extLst>
            </p:cNvPr>
            <p:cNvSpPr/>
            <p:nvPr userDrawn="1"/>
          </p:nvSpPr>
          <p:spPr>
            <a:xfrm flipV="1">
              <a:off x="9260321" y="4492734"/>
              <a:ext cx="922141" cy="898020"/>
            </a:xfrm>
            <a:custGeom>
              <a:avLst/>
              <a:gdLst>
                <a:gd name="connsiteX0" fmla="*/ 896281 w 922141"/>
                <a:gd name="connsiteY0" fmla="*/ 493085 h 898020"/>
                <a:gd name="connsiteX1" fmla="*/ 889208 w 922141"/>
                <a:gd name="connsiteY1" fmla="*/ 487693 h 898020"/>
                <a:gd name="connsiteX2" fmla="*/ 890430 w 922141"/>
                <a:gd name="connsiteY2" fmla="*/ 366760 h 898020"/>
                <a:gd name="connsiteX3" fmla="*/ 875859 w 922141"/>
                <a:gd name="connsiteY3" fmla="*/ 376121 h 898020"/>
                <a:gd name="connsiteX4" fmla="*/ 866071 w 922141"/>
                <a:gd name="connsiteY4" fmla="*/ 373533 h 898020"/>
                <a:gd name="connsiteX5" fmla="*/ 850688 w 922141"/>
                <a:gd name="connsiteY5" fmla="*/ 310185 h 898020"/>
                <a:gd name="connsiteX6" fmla="*/ 834716 w 922141"/>
                <a:gd name="connsiteY6" fmla="*/ 314165 h 898020"/>
                <a:gd name="connsiteX7" fmla="*/ 826841 w 922141"/>
                <a:gd name="connsiteY7" fmla="*/ 318513 h 898020"/>
                <a:gd name="connsiteX8" fmla="*/ 821725 w 922141"/>
                <a:gd name="connsiteY8" fmla="*/ 317121 h 898020"/>
                <a:gd name="connsiteX9" fmla="*/ 819522 w 922141"/>
                <a:gd name="connsiteY9" fmla="*/ 364838 h 898020"/>
                <a:gd name="connsiteX10" fmla="*/ 806676 w 922141"/>
                <a:gd name="connsiteY10" fmla="*/ 368315 h 898020"/>
                <a:gd name="connsiteX11" fmla="*/ 805634 w 922141"/>
                <a:gd name="connsiteY11" fmla="*/ 366853 h 898020"/>
                <a:gd name="connsiteX12" fmla="*/ 794906 w 922141"/>
                <a:gd name="connsiteY12" fmla="*/ 493895 h 898020"/>
                <a:gd name="connsiteX13" fmla="*/ 783367 w 922141"/>
                <a:gd name="connsiteY13" fmla="*/ 496935 h 898020"/>
                <a:gd name="connsiteX14" fmla="*/ 763500 w 922141"/>
                <a:gd name="connsiteY14" fmla="*/ 473737 h 898020"/>
                <a:gd name="connsiteX15" fmla="*/ 730797 w 922141"/>
                <a:gd name="connsiteY15" fmla="*/ 609729 h 898020"/>
                <a:gd name="connsiteX16" fmla="*/ 719941 w 922141"/>
                <a:gd name="connsiteY16" fmla="*/ 611130 h 898020"/>
                <a:gd name="connsiteX17" fmla="*/ 429492 w 922141"/>
                <a:gd name="connsiteY17" fmla="*/ 505869 h 898020"/>
                <a:gd name="connsiteX18" fmla="*/ 457242 w 922141"/>
                <a:gd name="connsiteY18" fmla="*/ 524370 h 898020"/>
                <a:gd name="connsiteX19" fmla="*/ 451904 w 922141"/>
                <a:gd name="connsiteY19" fmla="*/ 537035 h 898020"/>
                <a:gd name="connsiteX20" fmla="*/ 288547 w 922141"/>
                <a:gd name="connsiteY20" fmla="*/ 532484 h 898020"/>
                <a:gd name="connsiteX21" fmla="*/ 322079 w 922141"/>
                <a:gd name="connsiteY21" fmla="*/ 553863 h 898020"/>
                <a:gd name="connsiteX22" fmla="*/ 317177 w 922141"/>
                <a:gd name="connsiteY22" fmla="*/ 565707 h 898020"/>
                <a:gd name="connsiteX23" fmla="*/ 170278 w 922141"/>
                <a:gd name="connsiteY23" fmla="*/ 578185 h 898020"/>
                <a:gd name="connsiteX24" fmla="*/ 162429 w 922141"/>
                <a:gd name="connsiteY24" fmla="*/ 574992 h 898020"/>
                <a:gd name="connsiteX25" fmla="*/ 89010 w 922141"/>
                <a:gd name="connsiteY25" fmla="*/ 427709 h 898020"/>
                <a:gd name="connsiteX26" fmla="*/ 74037 w 922141"/>
                <a:gd name="connsiteY26" fmla="*/ 450129 h 898020"/>
                <a:gd name="connsiteX27" fmla="*/ 68093 w 922141"/>
                <a:gd name="connsiteY27" fmla="*/ 457662 h 898020"/>
                <a:gd name="connsiteX28" fmla="*/ 37225 w 922141"/>
                <a:gd name="connsiteY28" fmla="*/ 447774 h 898020"/>
                <a:gd name="connsiteX29" fmla="*/ 91256 w 922141"/>
                <a:gd name="connsiteY29" fmla="*/ 632602 h 898020"/>
                <a:gd name="connsiteX30" fmla="*/ 84748 w 922141"/>
                <a:gd name="connsiteY30" fmla="*/ 641058 h 898020"/>
                <a:gd name="connsiteX31" fmla="*/ 74003 w 922141"/>
                <a:gd name="connsiteY31" fmla="*/ 637009 h 898020"/>
                <a:gd name="connsiteX32" fmla="*/ 239000 w 922141"/>
                <a:gd name="connsiteY32" fmla="*/ 813289 h 898020"/>
                <a:gd name="connsiteX33" fmla="*/ 246175 w 922141"/>
                <a:gd name="connsiteY33" fmla="*/ 813554 h 898020"/>
                <a:gd name="connsiteX34" fmla="*/ 246175 w 922141"/>
                <a:gd name="connsiteY34" fmla="*/ 823965 h 898020"/>
                <a:gd name="connsiteX35" fmla="*/ 230288 w 922141"/>
                <a:gd name="connsiteY35" fmla="*/ 824427 h 898020"/>
                <a:gd name="connsiteX36" fmla="*/ 554764 w 922141"/>
                <a:gd name="connsiteY36" fmla="*/ 858941 h 898020"/>
                <a:gd name="connsiteX37" fmla="*/ 560043 w 922141"/>
                <a:gd name="connsiteY37" fmla="*/ 868140 h 898020"/>
                <a:gd name="connsiteX38" fmla="*/ 551468 w 922141"/>
                <a:gd name="connsiteY38" fmla="*/ 883523 h 898020"/>
                <a:gd name="connsiteX39" fmla="*/ 737040 w 922141"/>
                <a:gd name="connsiteY39" fmla="*/ 774658 h 898020"/>
                <a:gd name="connsiteX40" fmla="*/ 745897 w 922141"/>
                <a:gd name="connsiteY40" fmla="*/ 775794 h 898020"/>
                <a:gd name="connsiteX41" fmla="*/ 750330 w 922141"/>
                <a:gd name="connsiteY41" fmla="*/ 787956 h 898020"/>
                <a:gd name="connsiteX42" fmla="*/ 754566 w 922141"/>
                <a:gd name="connsiteY42" fmla="*/ 715442 h 898020"/>
                <a:gd name="connsiteX43" fmla="*/ 750236 w 922141"/>
                <a:gd name="connsiteY43" fmla="*/ 716134 h 898020"/>
                <a:gd name="connsiteX44" fmla="*/ 729285 w 922141"/>
                <a:gd name="connsiteY44" fmla="*/ 727033 h 898020"/>
                <a:gd name="connsiteX45" fmla="*/ 690944 w 922141"/>
                <a:gd name="connsiteY45" fmla="*/ 787392 h 898020"/>
                <a:gd name="connsiteX46" fmla="*/ 631276 w 922141"/>
                <a:gd name="connsiteY46" fmla="*/ 793218 h 898020"/>
                <a:gd name="connsiteX47" fmla="*/ 570138 w 922141"/>
                <a:gd name="connsiteY47" fmla="*/ 801255 h 898020"/>
                <a:gd name="connsiteX48" fmla="*/ 561948 w 922141"/>
                <a:gd name="connsiteY48" fmla="*/ 798556 h 898020"/>
                <a:gd name="connsiteX49" fmla="*/ 265272 w 922141"/>
                <a:gd name="connsiteY49" fmla="*/ 766552 h 898020"/>
                <a:gd name="connsiteX50" fmla="*/ 116034 w 922141"/>
                <a:gd name="connsiteY50" fmla="*/ 570125 h 898020"/>
                <a:gd name="connsiteX51" fmla="*/ 121380 w 922141"/>
                <a:gd name="connsiteY51" fmla="*/ 570849 h 898020"/>
                <a:gd name="connsiteX52" fmla="*/ 121398 w 922141"/>
                <a:gd name="connsiteY52" fmla="*/ 570962 h 898020"/>
                <a:gd name="connsiteX53" fmla="*/ 128666 w 922141"/>
                <a:gd name="connsiteY53" fmla="*/ 569108 h 898020"/>
                <a:gd name="connsiteX54" fmla="*/ 343552 w 922141"/>
                <a:gd name="connsiteY54" fmla="*/ 720379 h 898020"/>
                <a:gd name="connsiteX55" fmla="*/ 601732 w 922141"/>
                <a:gd name="connsiteY55" fmla="*/ 710856 h 898020"/>
                <a:gd name="connsiteX56" fmla="*/ 614074 w 922141"/>
                <a:gd name="connsiteY56" fmla="*/ 700026 h 898020"/>
                <a:gd name="connsiteX57" fmla="*/ 687459 w 922141"/>
                <a:gd name="connsiteY57" fmla="*/ 677332 h 898020"/>
                <a:gd name="connsiteX58" fmla="*/ 690073 w 922141"/>
                <a:gd name="connsiteY58" fmla="*/ 675487 h 898020"/>
                <a:gd name="connsiteX59" fmla="*/ 742583 w 922141"/>
                <a:gd name="connsiteY59" fmla="*/ 645593 h 898020"/>
                <a:gd name="connsiteX60" fmla="*/ 744590 w 922141"/>
                <a:gd name="connsiteY60" fmla="*/ 644073 h 898020"/>
                <a:gd name="connsiteX61" fmla="*/ 793984 w 922141"/>
                <a:gd name="connsiteY61" fmla="*/ 582133 h 898020"/>
                <a:gd name="connsiteX62" fmla="*/ 826397 w 922141"/>
                <a:gd name="connsiteY62" fmla="*/ 438712 h 898020"/>
                <a:gd name="connsiteX63" fmla="*/ 836749 w 922141"/>
                <a:gd name="connsiteY63" fmla="*/ 438712 h 898020"/>
                <a:gd name="connsiteX64" fmla="*/ 836783 w 922141"/>
                <a:gd name="connsiteY64" fmla="*/ 440060 h 898020"/>
                <a:gd name="connsiteX65" fmla="*/ 837159 w 922141"/>
                <a:gd name="connsiteY65" fmla="*/ 440403 h 898020"/>
                <a:gd name="connsiteX66" fmla="*/ 871819 w 922141"/>
                <a:gd name="connsiteY66" fmla="*/ 563325 h 898020"/>
                <a:gd name="connsiteX67" fmla="*/ 871417 w 922141"/>
                <a:gd name="connsiteY67" fmla="*/ 564770 h 898020"/>
                <a:gd name="connsiteX68" fmla="*/ 886364 w 922141"/>
                <a:gd name="connsiteY68" fmla="*/ 564890 h 898020"/>
                <a:gd name="connsiteX69" fmla="*/ 888004 w 922141"/>
                <a:gd name="connsiteY69" fmla="*/ 577041 h 898020"/>
                <a:gd name="connsiteX70" fmla="*/ 849860 w 922141"/>
                <a:gd name="connsiteY70" fmla="*/ 669927 h 898020"/>
                <a:gd name="connsiteX71" fmla="*/ 767096 w 922141"/>
                <a:gd name="connsiteY71" fmla="*/ 693013 h 898020"/>
                <a:gd name="connsiteX72" fmla="*/ 766088 w 922141"/>
                <a:gd name="connsiteY72" fmla="*/ 703382 h 898020"/>
                <a:gd name="connsiteX73" fmla="*/ 875184 w 922141"/>
                <a:gd name="connsiteY73" fmla="*/ 687530 h 898020"/>
                <a:gd name="connsiteX74" fmla="*/ 866591 w 922141"/>
                <a:gd name="connsiteY74" fmla="*/ 683891 h 898020"/>
                <a:gd name="connsiteX75" fmla="*/ 864661 w 922141"/>
                <a:gd name="connsiteY75" fmla="*/ 676503 h 898020"/>
                <a:gd name="connsiteX76" fmla="*/ 901866 w 922141"/>
                <a:gd name="connsiteY76" fmla="*/ 573821 h 898020"/>
                <a:gd name="connsiteX77" fmla="*/ 906427 w 922141"/>
                <a:gd name="connsiteY77" fmla="*/ 523056 h 898020"/>
                <a:gd name="connsiteX78" fmla="*/ 896281 w 922141"/>
                <a:gd name="connsiteY78" fmla="*/ 493085 h 898020"/>
                <a:gd name="connsiteX79" fmla="*/ 853917 w 922141"/>
                <a:gd name="connsiteY79" fmla="*/ 240542 h 898020"/>
                <a:gd name="connsiteX80" fmla="*/ 784699 w 922141"/>
                <a:gd name="connsiteY80" fmla="*/ 211869 h 898020"/>
                <a:gd name="connsiteX81" fmla="*/ 787458 w 922141"/>
                <a:gd name="connsiteY81" fmla="*/ 222698 h 898020"/>
                <a:gd name="connsiteX82" fmla="*/ 774168 w 922141"/>
                <a:gd name="connsiteY82" fmla="*/ 226362 h 898020"/>
                <a:gd name="connsiteX83" fmla="*/ 616295 w 922141"/>
                <a:gd name="connsiteY83" fmla="*/ 46051 h 898020"/>
                <a:gd name="connsiteX84" fmla="*/ 352169 w 922141"/>
                <a:gd name="connsiteY84" fmla="*/ 39038 h 898020"/>
                <a:gd name="connsiteX85" fmla="*/ 151548 w 922141"/>
                <a:gd name="connsiteY85" fmla="*/ 125004 h 898020"/>
                <a:gd name="connsiteX86" fmla="*/ 77249 w 922141"/>
                <a:gd name="connsiteY86" fmla="*/ 350138 h 898020"/>
                <a:gd name="connsiteX87" fmla="*/ 68622 w 922141"/>
                <a:gd name="connsiteY87" fmla="*/ 348977 h 898020"/>
                <a:gd name="connsiteX88" fmla="*/ 68673 w 922141"/>
                <a:gd name="connsiteY88" fmla="*/ 345467 h 898020"/>
                <a:gd name="connsiteX89" fmla="*/ 14173 w 922141"/>
                <a:gd name="connsiteY89" fmla="*/ 385807 h 898020"/>
                <a:gd name="connsiteX90" fmla="*/ 68093 w 922141"/>
                <a:gd name="connsiteY90" fmla="*/ 444537 h 898020"/>
                <a:gd name="connsiteX91" fmla="*/ 68135 w 922141"/>
                <a:gd name="connsiteY91" fmla="*/ 444554 h 898020"/>
                <a:gd name="connsiteX92" fmla="*/ 86217 w 922141"/>
                <a:gd name="connsiteY92" fmla="*/ 410779 h 898020"/>
                <a:gd name="connsiteX93" fmla="*/ 96850 w 922141"/>
                <a:gd name="connsiteY93" fmla="*/ 412174 h 898020"/>
                <a:gd name="connsiteX94" fmla="*/ 127368 w 922141"/>
                <a:gd name="connsiteY94" fmla="*/ 493245 h 898020"/>
                <a:gd name="connsiteX95" fmla="*/ 167272 w 922141"/>
                <a:gd name="connsiteY95" fmla="*/ 558611 h 898020"/>
                <a:gd name="connsiteX96" fmla="*/ 229844 w 922141"/>
                <a:gd name="connsiteY96" fmla="*/ 553230 h 898020"/>
                <a:gd name="connsiteX97" fmla="*/ 293706 w 922141"/>
                <a:gd name="connsiteY97" fmla="*/ 550744 h 898020"/>
                <a:gd name="connsiteX98" fmla="*/ 262727 w 922141"/>
                <a:gd name="connsiteY98" fmla="*/ 535917 h 898020"/>
                <a:gd name="connsiteX99" fmla="*/ 262727 w 922141"/>
                <a:gd name="connsiteY99" fmla="*/ 522541 h 898020"/>
                <a:gd name="connsiteX100" fmla="*/ 423829 w 922141"/>
                <a:gd name="connsiteY100" fmla="*/ 518715 h 898020"/>
                <a:gd name="connsiteX101" fmla="*/ 405483 w 922141"/>
                <a:gd name="connsiteY101" fmla="*/ 506483 h 898020"/>
                <a:gd name="connsiteX102" fmla="*/ 408976 w 922141"/>
                <a:gd name="connsiteY102" fmla="*/ 493572 h 898020"/>
                <a:gd name="connsiteX103" fmla="*/ 722375 w 922141"/>
                <a:gd name="connsiteY103" fmla="*/ 594893 h 898020"/>
                <a:gd name="connsiteX104" fmla="*/ 749510 w 922141"/>
                <a:gd name="connsiteY104" fmla="*/ 454897 h 898020"/>
                <a:gd name="connsiteX105" fmla="*/ 761305 w 922141"/>
                <a:gd name="connsiteY105" fmla="*/ 450019 h 898020"/>
                <a:gd name="connsiteX106" fmla="*/ 784426 w 922141"/>
                <a:gd name="connsiteY106" fmla="*/ 477017 h 898020"/>
                <a:gd name="connsiteX107" fmla="*/ 789525 w 922141"/>
                <a:gd name="connsiteY107" fmla="*/ 341864 h 898020"/>
                <a:gd name="connsiteX108" fmla="*/ 802379 w 922141"/>
                <a:gd name="connsiteY108" fmla="*/ 338377 h 898020"/>
                <a:gd name="connsiteX109" fmla="*/ 807197 w 922141"/>
                <a:gd name="connsiteY109" fmla="*/ 345221 h 898020"/>
                <a:gd name="connsiteX110" fmla="*/ 807863 w 922141"/>
                <a:gd name="connsiteY110" fmla="*/ 308093 h 898020"/>
                <a:gd name="connsiteX111" fmla="*/ 816592 w 922141"/>
                <a:gd name="connsiteY111" fmla="*/ 301437 h 898020"/>
                <a:gd name="connsiteX112" fmla="*/ 826440 w 922141"/>
                <a:gd name="connsiteY112" fmla="*/ 304350 h 898020"/>
                <a:gd name="connsiteX113" fmla="*/ 831171 w 922141"/>
                <a:gd name="connsiteY113" fmla="*/ 301941 h 898020"/>
                <a:gd name="connsiteX114" fmla="*/ 853917 w 922141"/>
                <a:gd name="connsiteY114" fmla="*/ 240542 h 898020"/>
                <a:gd name="connsiteX115" fmla="*/ 763142 w 922141"/>
                <a:gd name="connsiteY115" fmla="*/ 35162 h 898020"/>
                <a:gd name="connsiteX116" fmla="*/ 762586 w 922141"/>
                <a:gd name="connsiteY116" fmla="*/ 40806 h 898020"/>
                <a:gd name="connsiteX117" fmla="*/ 752047 w 922141"/>
                <a:gd name="connsiteY117" fmla="*/ 45164 h 898020"/>
                <a:gd name="connsiteX118" fmla="*/ 587425 w 922141"/>
                <a:gd name="connsiteY118" fmla="*/ 22547 h 898020"/>
                <a:gd name="connsiteX119" fmla="*/ 637741 w 922141"/>
                <a:gd name="connsiteY119" fmla="*/ 39903 h 898020"/>
                <a:gd name="connsiteX120" fmla="*/ 782923 w 922141"/>
                <a:gd name="connsiteY120" fmla="*/ 205436 h 898020"/>
                <a:gd name="connsiteX121" fmla="*/ 816293 w 922141"/>
                <a:gd name="connsiteY121" fmla="*/ 202874 h 898020"/>
                <a:gd name="connsiteX122" fmla="*/ 763142 w 922141"/>
                <a:gd name="connsiteY122" fmla="*/ 35162 h 898020"/>
                <a:gd name="connsiteX123" fmla="*/ 27796 w 922141"/>
                <a:gd name="connsiteY123" fmla="*/ 193282 h 898020"/>
                <a:gd name="connsiteX124" fmla="*/ 19613 w 922141"/>
                <a:gd name="connsiteY124" fmla="*/ 195428 h 898020"/>
                <a:gd name="connsiteX125" fmla="*/ 9945 w 922141"/>
                <a:gd name="connsiteY125" fmla="*/ 190336 h 898020"/>
                <a:gd name="connsiteX126" fmla="*/ 29222 w 922141"/>
                <a:gd name="connsiteY126" fmla="*/ 340556 h 898020"/>
                <a:gd name="connsiteX127" fmla="*/ 68750 w 922141"/>
                <a:gd name="connsiteY127" fmla="*/ 337857 h 898020"/>
                <a:gd name="connsiteX128" fmla="*/ 141760 w 922141"/>
                <a:gd name="connsiteY128" fmla="*/ 115224 h 898020"/>
                <a:gd name="connsiteX129" fmla="*/ 182142 w 922141"/>
                <a:gd name="connsiteY129" fmla="*/ 82965 h 898020"/>
                <a:gd name="connsiteX130" fmla="*/ 27796 w 922141"/>
                <a:gd name="connsiteY130" fmla="*/ 193282 h 898020"/>
                <a:gd name="connsiteX131" fmla="*/ 743711 w 922141"/>
                <a:gd name="connsiteY131" fmla="*/ 692099 h 898020"/>
                <a:gd name="connsiteX132" fmla="*/ 744795 w 922141"/>
                <a:gd name="connsiteY132" fmla="*/ 700188 h 898020"/>
                <a:gd name="connsiteX133" fmla="*/ 754071 w 922141"/>
                <a:gd name="connsiteY133" fmla="*/ 702904 h 898020"/>
                <a:gd name="connsiteX134" fmla="*/ 750783 w 922141"/>
                <a:gd name="connsiteY134" fmla="*/ 681893 h 898020"/>
                <a:gd name="connsiteX135" fmla="*/ 744838 w 922141"/>
                <a:gd name="connsiteY135" fmla="*/ 676965 h 898020"/>
                <a:gd name="connsiteX136" fmla="*/ 743711 w 922141"/>
                <a:gd name="connsiteY136" fmla="*/ 692099 h 898020"/>
                <a:gd name="connsiteX137" fmla="*/ 739551 w 922141"/>
                <a:gd name="connsiteY137" fmla="*/ 663350 h 898020"/>
                <a:gd name="connsiteX138" fmla="*/ 744488 w 922141"/>
                <a:gd name="connsiteY138" fmla="*/ 664794 h 898020"/>
                <a:gd name="connsiteX139" fmla="*/ 744309 w 922141"/>
                <a:gd name="connsiteY139" fmla="*/ 664162 h 898020"/>
                <a:gd name="connsiteX140" fmla="*/ 743933 w 922141"/>
                <a:gd name="connsiteY140" fmla="*/ 657918 h 898020"/>
                <a:gd name="connsiteX141" fmla="*/ 738774 w 922141"/>
                <a:gd name="connsiteY141" fmla="*/ 663290 h 898020"/>
                <a:gd name="connsiteX142" fmla="*/ 739551 w 922141"/>
                <a:gd name="connsiteY142" fmla="*/ 663350 h 898020"/>
                <a:gd name="connsiteX143" fmla="*/ 587733 w 922141"/>
                <a:gd name="connsiteY143" fmla="*/ 728356 h 898020"/>
                <a:gd name="connsiteX144" fmla="*/ 318236 w 922141"/>
                <a:gd name="connsiteY144" fmla="*/ 726289 h 898020"/>
                <a:gd name="connsiteX145" fmla="*/ 121432 w 922141"/>
                <a:gd name="connsiteY145" fmla="*/ 571159 h 898020"/>
                <a:gd name="connsiteX146" fmla="*/ 563391 w 922141"/>
                <a:gd name="connsiteY146" fmla="*/ 787290 h 898020"/>
                <a:gd name="connsiteX147" fmla="*/ 587733 w 922141"/>
                <a:gd name="connsiteY147" fmla="*/ 728356 h 898020"/>
                <a:gd name="connsiteX148" fmla="*/ 633547 w 922141"/>
                <a:gd name="connsiteY148" fmla="*/ 754509 h 898020"/>
                <a:gd name="connsiteX149" fmla="*/ 702918 w 922141"/>
                <a:gd name="connsiteY149" fmla="*/ 701204 h 898020"/>
                <a:gd name="connsiteX150" fmla="*/ 702825 w 922141"/>
                <a:gd name="connsiteY150" fmla="*/ 690348 h 898020"/>
                <a:gd name="connsiteX151" fmla="*/ 576852 w 922141"/>
                <a:gd name="connsiteY151" fmla="*/ 784002 h 898020"/>
                <a:gd name="connsiteX152" fmla="*/ 624964 w 922141"/>
                <a:gd name="connsiteY152" fmla="*/ 781465 h 898020"/>
                <a:gd name="connsiteX153" fmla="*/ 720786 w 922141"/>
                <a:gd name="connsiteY153" fmla="*/ 724325 h 898020"/>
                <a:gd name="connsiteX154" fmla="*/ 706600 w 922141"/>
                <a:gd name="connsiteY154" fmla="*/ 710873 h 898020"/>
                <a:gd name="connsiteX155" fmla="*/ 638775 w 922141"/>
                <a:gd name="connsiteY155" fmla="*/ 758541 h 898020"/>
                <a:gd name="connsiteX156" fmla="*/ 633547 w 922141"/>
                <a:gd name="connsiteY156" fmla="*/ 754509 h 898020"/>
                <a:gd name="connsiteX157" fmla="*/ 735375 w 922141"/>
                <a:gd name="connsiteY157" fmla="*/ 674172 h 898020"/>
                <a:gd name="connsiteX158" fmla="*/ 713663 w 922141"/>
                <a:gd name="connsiteY158" fmla="*/ 698420 h 898020"/>
                <a:gd name="connsiteX159" fmla="*/ 713791 w 922141"/>
                <a:gd name="connsiteY159" fmla="*/ 698872 h 898020"/>
                <a:gd name="connsiteX160" fmla="*/ 715738 w 922141"/>
                <a:gd name="connsiteY160" fmla="*/ 703749 h 898020"/>
                <a:gd name="connsiteX161" fmla="*/ 742899 w 922141"/>
                <a:gd name="connsiteY161" fmla="*/ 713922 h 898020"/>
                <a:gd name="connsiteX162" fmla="*/ 737663 w 922141"/>
                <a:gd name="connsiteY162" fmla="*/ 708789 h 898020"/>
                <a:gd name="connsiteX163" fmla="*/ 735375 w 922141"/>
                <a:gd name="connsiteY163" fmla="*/ 674172 h 898020"/>
                <a:gd name="connsiteX164" fmla="*/ 861706 w 922141"/>
                <a:gd name="connsiteY164" fmla="*/ 565230 h 898020"/>
                <a:gd name="connsiteX165" fmla="*/ 861296 w 922141"/>
                <a:gd name="connsiteY165" fmla="*/ 563325 h 898020"/>
                <a:gd name="connsiteX166" fmla="*/ 836962 w 922141"/>
                <a:gd name="connsiteY166" fmla="*/ 456425 h 898020"/>
                <a:gd name="connsiteX167" fmla="*/ 806513 w 922141"/>
                <a:gd name="connsiteY167" fmla="*/ 576718 h 898020"/>
                <a:gd name="connsiteX168" fmla="*/ 861706 w 922141"/>
                <a:gd name="connsiteY168" fmla="*/ 565230 h 898020"/>
                <a:gd name="connsiteX169" fmla="*/ 827285 w 922141"/>
                <a:gd name="connsiteY169" fmla="*/ 625197 h 898020"/>
                <a:gd name="connsiteX170" fmla="*/ 792404 w 922141"/>
                <a:gd name="connsiteY170" fmla="*/ 650504 h 898020"/>
                <a:gd name="connsiteX171" fmla="*/ 764201 w 922141"/>
                <a:gd name="connsiteY171" fmla="*/ 683721 h 898020"/>
                <a:gd name="connsiteX172" fmla="*/ 764414 w 922141"/>
                <a:gd name="connsiteY172" fmla="*/ 684088 h 898020"/>
                <a:gd name="connsiteX173" fmla="*/ 765696 w 922141"/>
                <a:gd name="connsiteY173" fmla="*/ 683541 h 898020"/>
                <a:gd name="connsiteX174" fmla="*/ 823211 w 922141"/>
                <a:gd name="connsiteY174" fmla="*/ 670209 h 898020"/>
                <a:gd name="connsiteX175" fmla="*/ 853917 w 922141"/>
                <a:gd name="connsiteY175" fmla="*/ 605612 h 898020"/>
                <a:gd name="connsiteX176" fmla="*/ 864695 w 922141"/>
                <a:gd name="connsiteY176" fmla="*/ 577231 h 898020"/>
                <a:gd name="connsiteX177" fmla="*/ 752038 w 922141"/>
                <a:gd name="connsiteY177" fmla="*/ 664162 h 898020"/>
                <a:gd name="connsiteX178" fmla="*/ 749834 w 922141"/>
                <a:gd name="connsiteY178" fmla="*/ 667518 h 898020"/>
                <a:gd name="connsiteX179" fmla="*/ 758700 w 922141"/>
                <a:gd name="connsiteY179" fmla="*/ 675367 h 898020"/>
                <a:gd name="connsiteX180" fmla="*/ 822425 w 922141"/>
                <a:gd name="connsiteY180" fmla="*/ 616861 h 898020"/>
                <a:gd name="connsiteX181" fmla="*/ 827285 w 922141"/>
                <a:gd name="connsiteY181" fmla="*/ 625197 h 898020"/>
                <a:gd name="connsiteX182" fmla="*/ 909749 w 922141"/>
                <a:gd name="connsiteY182" fmla="*/ 592869 h 898020"/>
                <a:gd name="connsiteX183" fmla="*/ 895563 w 922141"/>
                <a:gd name="connsiteY183" fmla="*/ 642023 h 898020"/>
                <a:gd name="connsiteX184" fmla="*/ 890062 w 922141"/>
                <a:gd name="connsiteY184" fmla="*/ 682072 h 898020"/>
                <a:gd name="connsiteX185" fmla="*/ 891378 w 922141"/>
                <a:gd name="connsiteY185" fmla="*/ 692057 h 898020"/>
                <a:gd name="connsiteX186" fmla="*/ 762382 w 922141"/>
                <a:gd name="connsiteY186" fmla="*/ 711180 h 898020"/>
                <a:gd name="connsiteX187" fmla="*/ 752508 w 922141"/>
                <a:gd name="connsiteY187" fmla="*/ 808506 h 898020"/>
                <a:gd name="connsiteX188" fmla="*/ 741558 w 922141"/>
                <a:gd name="connsiteY188" fmla="*/ 805542 h 898020"/>
                <a:gd name="connsiteX189" fmla="*/ 738176 w 922141"/>
                <a:gd name="connsiteY189" fmla="*/ 790484 h 898020"/>
                <a:gd name="connsiteX190" fmla="*/ 541509 w 922141"/>
                <a:gd name="connsiteY190" fmla="*/ 897650 h 898020"/>
                <a:gd name="connsiteX191" fmla="*/ 534590 w 922141"/>
                <a:gd name="connsiteY191" fmla="*/ 888664 h 898020"/>
                <a:gd name="connsiteX192" fmla="*/ 544028 w 922141"/>
                <a:gd name="connsiteY192" fmla="*/ 871744 h 898020"/>
                <a:gd name="connsiteX193" fmla="*/ 200958 w 922141"/>
                <a:gd name="connsiteY193" fmla="*/ 823880 h 898020"/>
                <a:gd name="connsiteX194" fmla="*/ 204041 w 922141"/>
                <a:gd name="connsiteY194" fmla="*/ 812469 h 898020"/>
                <a:gd name="connsiteX195" fmla="*/ 223532 w 922141"/>
                <a:gd name="connsiteY195" fmla="*/ 812760 h 898020"/>
                <a:gd name="connsiteX196" fmla="*/ 55170 w 922141"/>
                <a:gd name="connsiteY196" fmla="*/ 624915 h 898020"/>
                <a:gd name="connsiteX197" fmla="*/ 62882 w 922141"/>
                <a:gd name="connsiteY197" fmla="*/ 617211 h 898020"/>
                <a:gd name="connsiteX198" fmla="*/ 75506 w 922141"/>
                <a:gd name="connsiteY198" fmla="*/ 625778 h 898020"/>
                <a:gd name="connsiteX199" fmla="*/ 23559 w 922141"/>
                <a:gd name="connsiteY199" fmla="*/ 438538 h 898020"/>
                <a:gd name="connsiteX200" fmla="*/ 977 w 922141"/>
                <a:gd name="connsiteY200" fmla="*/ 384032 h 898020"/>
                <a:gd name="connsiteX201" fmla="*/ 22321 w 922141"/>
                <a:gd name="connsiteY201" fmla="*/ 345364 h 898020"/>
                <a:gd name="connsiteX202" fmla="*/ -3328 w 922141"/>
                <a:gd name="connsiteY202" fmla="*/ 181231 h 898020"/>
                <a:gd name="connsiteX203" fmla="*/ 5418 w 922141"/>
                <a:gd name="connsiteY203" fmla="*/ 174502 h 898020"/>
                <a:gd name="connsiteX204" fmla="*/ 47380 w 922141"/>
                <a:gd name="connsiteY204" fmla="*/ 138346 h 898020"/>
                <a:gd name="connsiteX205" fmla="*/ 88813 w 922141"/>
                <a:gd name="connsiteY205" fmla="*/ 97221 h 898020"/>
                <a:gd name="connsiteX206" fmla="*/ 198054 w 922141"/>
                <a:gd name="connsiteY206" fmla="*/ 73553 h 898020"/>
                <a:gd name="connsiteX207" fmla="*/ 368099 w 922141"/>
                <a:gd name="connsiteY207" fmla="*/ 22103 h 898020"/>
                <a:gd name="connsiteX208" fmla="*/ 566056 w 922141"/>
                <a:gd name="connsiteY208" fmla="*/ 17839 h 898020"/>
                <a:gd name="connsiteX209" fmla="*/ 570548 w 922141"/>
                <a:gd name="connsiteY209" fmla="*/ 13005 h 898020"/>
                <a:gd name="connsiteX210" fmla="*/ 751483 w 922141"/>
                <a:gd name="connsiteY210" fmla="*/ 28489 h 898020"/>
                <a:gd name="connsiteX211" fmla="*/ 753080 w 922141"/>
                <a:gd name="connsiteY211" fmla="*/ 12571 h 898020"/>
                <a:gd name="connsiteX212" fmla="*/ 764542 w 922141"/>
                <a:gd name="connsiteY212" fmla="*/ 9468 h 898020"/>
                <a:gd name="connsiteX213" fmla="*/ 823681 w 922141"/>
                <a:gd name="connsiteY213" fmla="*/ 204659 h 898020"/>
                <a:gd name="connsiteX214" fmla="*/ 872801 w 922141"/>
                <a:gd name="connsiteY214" fmla="*/ 248108 h 898020"/>
                <a:gd name="connsiteX215" fmla="*/ 860698 w 922141"/>
                <a:gd name="connsiteY215" fmla="*/ 303156 h 898020"/>
                <a:gd name="connsiteX216" fmla="*/ 875577 w 922141"/>
                <a:gd name="connsiteY216" fmla="*/ 361415 h 898020"/>
                <a:gd name="connsiteX217" fmla="*/ 894786 w 922141"/>
                <a:gd name="connsiteY217" fmla="*/ 350839 h 898020"/>
                <a:gd name="connsiteX218" fmla="*/ 902114 w 922141"/>
                <a:gd name="connsiteY218" fmla="*/ 356410 h 898020"/>
                <a:gd name="connsiteX219" fmla="*/ 900474 w 922141"/>
                <a:gd name="connsiteY219" fmla="*/ 480470 h 898020"/>
                <a:gd name="connsiteX220" fmla="*/ 911697 w 922141"/>
                <a:gd name="connsiteY220" fmla="*/ 477590 h 898020"/>
                <a:gd name="connsiteX221" fmla="*/ 918735 w 922141"/>
                <a:gd name="connsiteY221" fmla="*/ 482946 h 898020"/>
                <a:gd name="connsiteX222" fmla="*/ 909749 w 922141"/>
                <a:gd name="connsiteY222" fmla="*/ 592869 h 898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</a:cxnLst>
              <a:rect l="l" t="t" r="r" b="b"/>
              <a:pathLst>
                <a:path w="922141" h="898020">
                  <a:moveTo>
                    <a:pt x="896281" y="493085"/>
                  </a:moveTo>
                  <a:cubicBezTo>
                    <a:pt x="892804" y="493979"/>
                    <a:pt x="889174" y="491377"/>
                    <a:pt x="889208" y="487693"/>
                  </a:cubicBezTo>
                  <a:cubicBezTo>
                    <a:pt x="889644" y="447380"/>
                    <a:pt x="890054" y="407067"/>
                    <a:pt x="890430" y="366760"/>
                  </a:cubicBezTo>
                  <a:cubicBezTo>
                    <a:pt x="885570" y="369880"/>
                    <a:pt x="880718" y="372995"/>
                    <a:pt x="875859" y="376121"/>
                  </a:cubicBezTo>
                  <a:cubicBezTo>
                    <a:pt x="872878" y="378820"/>
                    <a:pt x="866908" y="378137"/>
                    <a:pt x="866071" y="373533"/>
                  </a:cubicBezTo>
                  <a:cubicBezTo>
                    <a:pt x="862193" y="352020"/>
                    <a:pt x="857051" y="331041"/>
                    <a:pt x="850688" y="310185"/>
                  </a:cubicBezTo>
                  <a:cubicBezTo>
                    <a:pt x="845913" y="312524"/>
                    <a:pt x="840567" y="313958"/>
                    <a:pt x="834716" y="314165"/>
                  </a:cubicBezTo>
                  <a:cubicBezTo>
                    <a:pt x="833708" y="317205"/>
                    <a:pt x="830873" y="319597"/>
                    <a:pt x="826841" y="318513"/>
                  </a:cubicBezTo>
                  <a:cubicBezTo>
                    <a:pt x="825142" y="318052"/>
                    <a:pt x="823433" y="317582"/>
                    <a:pt x="821725" y="317121"/>
                  </a:cubicBezTo>
                  <a:cubicBezTo>
                    <a:pt x="821785" y="333076"/>
                    <a:pt x="821085" y="348884"/>
                    <a:pt x="819522" y="364838"/>
                  </a:cubicBezTo>
                  <a:cubicBezTo>
                    <a:pt x="818847" y="371747"/>
                    <a:pt x="810741" y="374096"/>
                    <a:pt x="806676" y="368315"/>
                  </a:cubicBezTo>
                  <a:lnTo>
                    <a:pt x="805634" y="366853"/>
                  </a:lnTo>
                  <a:cubicBezTo>
                    <a:pt x="808504" y="409619"/>
                    <a:pt x="804942" y="451720"/>
                    <a:pt x="794906" y="493895"/>
                  </a:cubicBezTo>
                  <a:cubicBezTo>
                    <a:pt x="793761" y="498714"/>
                    <a:pt x="786741" y="500872"/>
                    <a:pt x="783367" y="496935"/>
                  </a:cubicBezTo>
                  <a:cubicBezTo>
                    <a:pt x="776748" y="489205"/>
                    <a:pt x="770120" y="481467"/>
                    <a:pt x="763500" y="473737"/>
                  </a:cubicBezTo>
                  <a:cubicBezTo>
                    <a:pt x="762697" y="521277"/>
                    <a:pt x="751790" y="566298"/>
                    <a:pt x="730797" y="609729"/>
                  </a:cubicBezTo>
                  <a:cubicBezTo>
                    <a:pt x="728772" y="613906"/>
                    <a:pt x="722964" y="613940"/>
                    <a:pt x="719941" y="611130"/>
                  </a:cubicBezTo>
                  <a:cubicBezTo>
                    <a:pt x="640799" y="537625"/>
                    <a:pt x="536589" y="500308"/>
                    <a:pt x="429492" y="505869"/>
                  </a:cubicBezTo>
                  <a:cubicBezTo>
                    <a:pt x="438742" y="512035"/>
                    <a:pt x="447992" y="518204"/>
                    <a:pt x="457242" y="524370"/>
                  </a:cubicBezTo>
                  <a:cubicBezTo>
                    <a:pt x="463904" y="528811"/>
                    <a:pt x="459651" y="538512"/>
                    <a:pt x="451904" y="537035"/>
                  </a:cubicBezTo>
                  <a:cubicBezTo>
                    <a:pt x="397412" y="526658"/>
                    <a:pt x="343082" y="525164"/>
                    <a:pt x="288547" y="532484"/>
                  </a:cubicBezTo>
                  <a:cubicBezTo>
                    <a:pt x="300240" y="538489"/>
                    <a:pt x="311258" y="545415"/>
                    <a:pt x="322079" y="553863"/>
                  </a:cubicBezTo>
                  <a:cubicBezTo>
                    <a:pt x="326811" y="557550"/>
                    <a:pt x="322865" y="566091"/>
                    <a:pt x="317177" y="565707"/>
                  </a:cubicBezTo>
                  <a:cubicBezTo>
                    <a:pt x="267356" y="562351"/>
                    <a:pt x="218860" y="566408"/>
                    <a:pt x="170278" y="578185"/>
                  </a:cubicBezTo>
                  <a:cubicBezTo>
                    <a:pt x="166947" y="578990"/>
                    <a:pt x="164385" y="577538"/>
                    <a:pt x="162429" y="574992"/>
                  </a:cubicBezTo>
                  <a:cubicBezTo>
                    <a:pt x="128418" y="530519"/>
                    <a:pt x="103803" y="481418"/>
                    <a:pt x="89010" y="427709"/>
                  </a:cubicBezTo>
                  <a:cubicBezTo>
                    <a:pt x="84073" y="435219"/>
                    <a:pt x="79111" y="442709"/>
                    <a:pt x="74037" y="450129"/>
                  </a:cubicBezTo>
                  <a:cubicBezTo>
                    <a:pt x="74943" y="453999"/>
                    <a:pt x="73038" y="458303"/>
                    <a:pt x="68093" y="457662"/>
                  </a:cubicBezTo>
                  <a:cubicBezTo>
                    <a:pt x="57194" y="456261"/>
                    <a:pt x="46646" y="452844"/>
                    <a:pt x="37225" y="447774"/>
                  </a:cubicBezTo>
                  <a:cubicBezTo>
                    <a:pt x="45655" y="512172"/>
                    <a:pt x="63301" y="573685"/>
                    <a:pt x="91256" y="632602"/>
                  </a:cubicBezTo>
                  <a:cubicBezTo>
                    <a:pt x="93289" y="636898"/>
                    <a:pt x="89906" y="642612"/>
                    <a:pt x="84748" y="641058"/>
                  </a:cubicBezTo>
                  <a:cubicBezTo>
                    <a:pt x="80802" y="639871"/>
                    <a:pt x="77325" y="638504"/>
                    <a:pt x="74003" y="637009"/>
                  </a:cubicBezTo>
                  <a:cubicBezTo>
                    <a:pt x="113224" y="710019"/>
                    <a:pt x="169988" y="766595"/>
                    <a:pt x="239000" y="813289"/>
                  </a:cubicBezTo>
                  <a:cubicBezTo>
                    <a:pt x="241391" y="813392"/>
                    <a:pt x="243774" y="813426"/>
                    <a:pt x="246175" y="813554"/>
                  </a:cubicBezTo>
                  <a:cubicBezTo>
                    <a:pt x="252854" y="813921"/>
                    <a:pt x="252888" y="823649"/>
                    <a:pt x="246175" y="823965"/>
                  </a:cubicBezTo>
                  <a:cubicBezTo>
                    <a:pt x="240862" y="824213"/>
                    <a:pt x="235575" y="824316"/>
                    <a:pt x="230288" y="824427"/>
                  </a:cubicBezTo>
                  <a:cubicBezTo>
                    <a:pt x="331927" y="869267"/>
                    <a:pt x="445370" y="864843"/>
                    <a:pt x="554764" y="858941"/>
                  </a:cubicBezTo>
                  <a:cubicBezTo>
                    <a:pt x="559530" y="858677"/>
                    <a:pt x="562195" y="864288"/>
                    <a:pt x="560043" y="868140"/>
                  </a:cubicBezTo>
                  <a:cubicBezTo>
                    <a:pt x="557182" y="873273"/>
                    <a:pt x="554329" y="878389"/>
                    <a:pt x="551468" y="883523"/>
                  </a:cubicBezTo>
                  <a:cubicBezTo>
                    <a:pt x="624255" y="869344"/>
                    <a:pt x="688834" y="831704"/>
                    <a:pt x="737040" y="774658"/>
                  </a:cubicBezTo>
                  <a:cubicBezTo>
                    <a:pt x="739218" y="772078"/>
                    <a:pt x="744488" y="772616"/>
                    <a:pt x="745897" y="775794"/>
                  </a:cubicBezTo>
                  <a:cubicBezTo>
                    <a:pt x="747793" y="780064"/>
                    <a:pt x="749194" y="784002"/>
                    <a:pt x="750330" y="787956"/>
                  </a:cubicBezTo>
                  <a:cubicBezTo>
                    <a:pt x="760981" y="764887"/>
                    <a:pt x="761852" y="740878"/>
                    <a:pt x="754566" y="715442"/>
                  </a:cubicBezTo>
                  <a:cubicBezTo>
                    <a:pt x="753132" y="715912"/>
                    <a:pt x="751679" y="716143"/>
                    <a:pt x="750236" y="716134"/>
                  </a:cubicBezTo>
                  <a:cubicBezTo>
                    <a:pt x="747947" y="725085"/>
                    <a:pt x="737971" y="728356"/>
                    <a:pt x="729285" y="727033"/>
                  </a:cubicBezTo>
                  <a:cubicBezTo>
                    <a:pt x="727363" y="752476"/>
                    <a:pt x="713689" y="774376"/>
                    <a:pt x="690944" y="787392"/>
                  </a:cubicBezTo>
                  <a:cubicBezTo>
                    <a:pt x="672162" y="798129"/>
                    <a:pt x="651569" y="795677"/>
                    <a:pt x="631276" y="793218"/>
                  </a:cubicBezTo>
                  <a:cubicBezTo>
                    <a:pt x="609701" y="790604"/>
                    <a:pt x="588468" y="787990"/>
                    <a:pt x="570138" y="801255"/>
                  </a:cubicBezTo>
                  <a:cubicBezTo>
                    <a:pt x="567047" y="803492"/>
                    <a:pt x="563417" y="801528"/>
                    <a:pt x="561948" y="798556"/>
                  </a:cubicBezTo>
                  <a:cubicBezTo>
                    <a:pt x="462982" y="822317"/>
                    <a:pt x="357021" y="810829"/>
                    <a:pt x="265272" y="766552"/>
                  </a:cubicBezTo>
                  <a:cubicBezTo>
                    <a:pt x="194210" y="732268"/>
                    <a:pt x="101061" y="660233"/>
                    <a:pt x="116034" y="570125"/>
                  </a:cubicBezTo>
                  <a:cubicBezTo>
                    <a:pt x="116580" y="566862"/>
                    <a:pt x="121099" y="568040"/>
                    <a:pt x="121380" y="570849"/>
                  </a:cubicBezTo>
                  <a:lnTo>
                    <a:pt x="121398" y="570962"/>
                  </a:lnTo>
                  <a:cubicBezTo>
                    <a:pt x="120287" y="566288"/>
                    <a:pt x="126924" y="564776"/>
                    <a:pt x="128666" y="569108"/>
                  </a:cubicBezTo>
                  <a:cubicBezTo>
                    <a:pt x="162941" y="654032"/>
                    <a:pt x="259721" y="699385"/>
                    <a:pt x="343552" y="720379"/>
                  </a:cubicBezTo>
                  <a:cubicBezTo>
                    <a:pt x="429518" y="741911"/>
                    <a:pt x="517559" y="737137"/>
                    <a:pt x="601732" y="710856"/>
                  </a:cubicBezTo>
                  <a:cubicBezTo>
                    <a:pt x="605490" y="707021"/>
                    <a:pt x="609564" y="703382"/>
                    <a:pt x="614074" y="700026"/>
                  </a:cubicBezTo>
                  <a:cubicBezTo>
                    <a:pt x="635726" y="683943"/>
                    <a:pt x="661315" y="676623"/>
                    <a:pt x="687459" y="677332"/>
                  </a:cubicBezTo>
                  <a:cubicBezTo>
                    <a:pt x="687903" y="676418"/>
                    <a:pt x="688757" y="675658"/>
                    <a:pt x="690073" y="675487"/>
                  </a:cubicBezTo>
                  <a:cubicBezTo>
                    <a:pt x="711664" y="672660"/>
                    <a:pt x="729712" y="663487"/>
                    <a:pt x="742583" y="645593"/>
                  </a:cubicBezTo>
                  <a:cubicBezTo>
                    <a:pt x="743138" y="644807"/>
                    <a:pt x="743847" y="644372"/>
                    <a:pt x="744590" y="644073"/>
                  </a:cubicBezTo>
                  <a:cubicBezTo>
                    <a:pt x="748519" y="614649"/>
                    <a:pt x="768335" y="594671"/>
                    <a:pt x="793984" y="582133"/>
                  </a:cubicBezTo>
                  <a:cubicBezTo>
                    <a:pt x="819658" y="536004"/>
                    <a:pt x="821930" y="490582"/>
                    <a:pt x="826397" y="438712"/>
                  </a:cubicBezTo>
                  <a:cubicBezTo>
                    <a:pt x="826969" y="432142"/>
                    <a:pt x="836535" y="431955"/>
                    <a:pt x="836749" y="438712"/>
                  </a:cubicBezTo>
                  <a:lnTo>
                    <a:pt x="836783" y="440060"/>
                  </a:lnTo>
                  <a:lnTo>
                    <a:pt x="837159" y="440403"/>
                  </a:lnTo>
                  <a:cubicBezTo>
                    <a:pt x="862961" y="473944"/>
                    <a:pt x="875449" y="521311"/>
                    <a:pt x="871819" y="563325"/>
                  </a:cubicBezTo>
                  <a:lnTo>
                    <a:pt x="871417" y="564770"/>
                  </a:lnTo>
                  <a:cubicBezTo>
                    <a:pt x="876525" y="564650"/>
                    <a:pt x="881547" y="564657"/>
                    <a:pt x="886364" y="564890"/>
                  </a:cubicBezTo>
                  <a:cubicBezTo>
                    <a:pt x="893052" y="565221"/>
                    <a:pt x="895102" y="575403"/>
                    <a:pt x="888004" y="577041"/>
                  </a:cubicBezTo>
                  <a:cubicBezTo>
                    <a:pt x="852900" y="585139"/>
                    <a:pt x="874688" y="647387"/>
                    <a:pt x="849860" y="669927"/>
                  </a:cubicBezTo>
                  <a:cubicBezTo>
                    <a:pt x="830155" y="687829"/>
                    <a:pt x="792668" y="694696"/>
                    <a:pt x="767096" y="693013"/>
                  </a:cubicBezTo>
                  <a:cubicBezTo>
                    <a:pt x="767600" y="696575"/>
                    <a:pt x="767250" y="700077"/>
                    <a:pt x="766088" y="703382"/>
                  </a:cubicBezTo>
                  <a:cubicBezTo>
                    <a:pt x="804558" y="706636"/>
                    <a:pt x="840029" y="702998"/>
                    <a:pt x="875184" y="687530"/>
                  </a:cubicBezTo>
                  <a:cubicBezTo>
                    <a:pt x="872314" y="686317"/>
                    <a:pt x="869453" y="685096"/>
                    <a:pt x="866591" y="683891"/>
                  </a:cubicBezTo>
                  <a:cubicBezTo>
                    <a:pt x="864021" y="682798"/>
                    <a:pt x="863192" y="678690"/>
                    <a:pt x="864661" y="676503"/>
                  </a:cubicBezTo>
                  <a:cubicBezTo>
                    <a:pt x="885655" y="645311"/>
                    <a:pt x="896579" y="610856"/>
                    <a:pt x="901866" y="573821"/>
                  </a:cubicBezTo>
                  <a:cubicBezTo>
                    <a:pt x="904283" y="556963"/>
                    <a:pt x="905616" y="540061"/>
                    <a:pt x="906427" y="523056"/>
                  </a:cubicBezTo>
                  <a:cubicBezTo>
                    <a:pt x="907059" y="509527"/>
                    <a:pt x="914490" y="488351"/>
                    <a:pt x="896281" y="493085"/>
                  </a:cubicBezTo>
                  <a:moveTo>
                    <a:pt x="853917" y="240542"/>
                  </a:moveTo>
                  <a:cubicBezTo>
                    <a:pt x="838764" y="220333"/>
                    <a:pt x="809998" y="207051"/>
                    <a:pt x="784699" y="211869"/>
                  </a:cubicBezTo>
                  <a:cubicBezTo>
                    <a:pt x="785656" y="215456"/>
                    <a:pt x="786638" y="219042"/>
                    <a:pt x="787458" y="222698"/>
                  </a:cubicBezTo>
                  <a:cubicBezTo>
                    <a:pt x="789405" y="231334"/>
                    <a:pt x="776124" y="235030"/>
                    <a:pt x="774168" y="226362"/>
                  </a:cubicBezTo>
                  <a:cubicBezTo>
                    <a:pt x="755147" y="142069"/>
                    <a:pt x="697247" y="76389"/>
                    <a:pt x="616295" y="46051"/>
                  </a:cubicBezTo>
                  <a:cubicBezTo>
                    <a:pt x="531661" y="14329"/>
                    <a:pt x="439101" y="22220"/>
                    <a:pt x="352169" y="39038"/>
                  </a:cubicBezTo>
                  <a:cubicBezTo>
                    <a:pt x="281424" y="52721"/>
                    <a:pt x="203751" y="71845"/>
                    <a:pt x="151548" y="125004"/>
                  </a:cubicBezTo>
                  <a:cubicBezTo>
                    <a:pt x="91973" y="185672"/>
                    <a:pt x="89078" y="271056"/>
                    <a:pt x="77249" y="350138"/>
                  </a:cubicBezTo>
                  <a:cubicBezTo>
                    <a:pt x="76497" y="355119"/>
                    <a:pt x="68622" y="353795"/>
                    <a:pt x="68622" y="348977"/>
                  </a:cubicBezTo>
                  <a:cubicBezTo>
                    <a:pt x="68631" y="347816"/>
                    <a:pt x="68665" y="346621"/>
                    <a:pt x="68673" y="345467"/>
                  </a:cubicBezTo>
                  <a:cubicBezTo>
                    <a:pt x="42230" y="343675"/>
                    <a:pt x="16197" y="356193"/>
                    <a:pt x="14173" y="385807"/>
                  </a:cubicBezTo>
                  <a:cubicBezTo>
                    <a:pt x="11961" y="417983"/>
                    <a:pt x="37900" y="440590"/>
                    <a:pt x="68093" y="444537"/>
                  </a:cubicBezTo>
                  <a:lnTo>
                    <a:pt x="68135" y="444554"/>
                  </a:lnTo>
                  <a:cubicBezTo>
                    <a:pt x="74037" y="433227"/>
                    <a:pt x="80101" y="421997"/>
                    <a:pt x="86217" y="410779"/>
                  </a:cubicBezTo>
                  <a:cubicBezTo>
                    <a:pt x="88651" y="406323"/>
                    <a:pt x="95518" y="407467"/>
                    <a:pt x="96850" y="412174"/>
                  </a:cubicBezTo>
                  <a:cubicBezTo>
                    <a:pt x="104759" y="440146"/>
                    <a:pt x="114428" y="467161"/>
                    <a:pt x="127368" y="493245"/>
                  </a:cubicBezTo>
                  <a:cubicBezTo>
                    <a:pt x="134781" y="508202"/>
                    <a:pt x="151428" y="550053"/>
                    <a:pt x="167272" y="558611"/>
                  </a:cubicBezTo>
                  <a:cubicBezTo>
                    <a:pt x="183773" y="567536"/>
                    <a:pt x="211745" y="555255"/>
                    <a:pt x="229844" y="553230"/>
                  </a:cubicBezTo>
                  <a:cubicBezTo>
                    <a:pt x="251137" y="550837"/>
                    <a:pt x="272396" y="550174"/>
                    <a:pt x="293706" y="550744"/>
                  </a:cubicBezTo>
                  <a:cubicBezTo>
                    <a:pt x="284225" y="544962"/>
                    <a:pt x="274488" y="540357"/>
                    <a:pt x="262727" y="535917"/>
                  </a:cubicBezTo>
                  <a:cubicBezTo>
                    <a:pt x="257013" y="533771"/>
                    <a:pt x="255305" y="523856"/>
                    <a:pt x="262727" y="522541"/>
                  </a:cubicBezTo>
                  <a:cubicBezTo>
                    <a:pt x="316485" y="512966"/>
                    <a:pt x="370174" y="511762"/>
                    <a:pt x="423829" y="518715"/>
                  </a:cubicBezTo>
                  <a:lnTo>
                    <a:pt x="405483" y="506483"/>
                  </a:lnTo>
                  <a:cubicBezTo>
                    <a:pt x="399504" y="502487"/>
                    <a:pt x="402186" y="494269"/>
                    <a:pt x="408976" y="493572"/>
                  </a:cubicBezTo>
                  <a:cubicBezTo>
                    <a:pt x="523495" y="481801"/>
                    <a:pt x="636528" y="518818"/>
                    <a:pt x="722375" y="594893"/>
                  </a:cubicBezTo>
                  <a:cubicBezTo>
                    <a:pt x="742438" y="550420"/>
                    <a:pt x="751415" y="503975"/>
                    <a:pt x="749510" y="454897"/>
                  </a:cubicBezTo>
                  <a:cubicBezTo>
                    <a:pt x="749296" y="449165"/>
                    <a:pt x="757402" y="445458"/>
                    <a:pt x="761305" y="450019"/>
                  </a:cubicBezTo>
                  <a:cubicBezTo>
                    <a:pt x="769018" y="459014"/>
                    <a:pt x="776722" y="468015"/>
                    <a:pt x="784426" y="477017"/>
                  </a:cubicBezTo>
                  <a:cubicBezTo>
                    <a:pt x="793599" y="432213"/>
                    <a:pt x="795256" y="387515"/>
                    <a:pt x="789525" y="341864"/>
                  </a:cubicBezTo>
                  <a:cubicBezTo>
                    <a:pt x="788586" y="334373"/>
                    <a:pt x="798929" y="333483"/>
                    <a:pt x="802379" y="338377"/>
                  </a:cubicBezTo>
                  <a:cubicBezTo>
                    <a:pt x="803977" y="340660"/>
                    <a:pt x="805591" y="342938"/>
                    <a:pt x="807197" y="345221"/>
                  </a:cubicBezTo>
                  <a:cubicBezTo>
                    <a:pt x="807888" y="332879"/>
                    <a:pt x="808153" y="320544"/>
                    <a:pt x="807863" y="308093"/>
                  </a:cubicBezTo>
                  <a:cubicBezTo>
                    <a:pt x="807769" y="303659"/>
                    <a:pt x="812355" y="300193"/>
                    <a:pt x="816592" y="301437"/>
                  </a:cubicBezTo>
                  <a:cubicBezTo>
                    <a:pt x="819871" y="302421"/>
                    <a:pt x="823152" y="303385"/>
                    <a:pt x="826440" y="304350"/>
                  </a:cubicBezTo>
                  <a:cubicBezTo>
                    <a:pt x="827422" y="303002"/>
                    <a:pt x="828951" y="302011"/>
                    <a:pt x="831171" y="301941"/>
                  </a:cubicBezTo>
                  <a:cubicBezTo>
                    <a:pt x="863790" y="300993"/>
                    <a:pt x="870683" y="262919"/>
                    <a:pt x="853917" y="240542"/>
                  </a:cubicBezTo>
                  <a:moveTo>
                    <a:pt x="763142" y="35162"/>
                  </a:moveTo>
                  <a:cubicBezTo>
                    <a:pt x="762962" y="37040"/>
                    <a:pt x="762766" y="38928"/>
                    <a:pt x="762586" y="40806"/>
                  </a:cubicBezTo>
                  <a:cubicBezTo>
                    <a:pt x="762066" y="46035"/>
                    <a:pt x="756181" y="49058"/>
                    <a:pt x="752047" y="45164"/>
                  </a:cubicBezTo>
                  <a:cubicBezTo>
                    <a:pt x="705780" y="1594"/>
                    <a:pt x="644284" y="10245"/>
                    <a:pt x="587425" y="22547"/>
                  </a:cubicBezTo>
                  <a:cubicBezTo>
                    <a:pt x="604508" y="26927"/>
                    <a:pt x="621325" y="32616"/>
                    <a:pt x="637741" y="39903"/>
                  </a:cubicBezTo>
                  <a:cubicBezTo>
                    <a:pt x="709307" y="71682"/>
                    <a:pt x="761075" y="131352"/>
                    <a:pt x="782923" y="205436"/>
                  </a:cubicBezTo>
                  <a:cubicBezTo>
                    <a:pt x="793625" y="201456"/>
                    <a:pt x="805130" y="200832"/>
                    <a:pt x="816293" y="202874"/>
                  </a:cubicBezTo>
                  <a:cubicBezTo>
                    <a:pt x="808435" y="142802"/>
                    <a:pt x="788364" y="89345"/>
                    <a:pt x="763142" y="35162"/>
                  </a:cubicBezTo>
                  <a:moveTo>
                    <a:pt x="27796" y="193282"/>
                  </a:moveTo>
                  <a:cubicBezTo>
                    <a:pt x="26275" y="196238"/>
                    <a:pt x="22364" y="196868"/>
                    <a:pt x="19613" y="195428"/>
                  </a:cubicBezTo>
                  <a:cubicBezTo>
                    <a:pt x="16385" y="193736"/>
                    <a:pt x="13165" y="192034"/>
                    <a:pt x="9945" y="190336"/>
                  </a:cubicBezTo>
                  <a:cubicBezTo>
                    <a:pt x="17188" y="240171"/>
                    <a:pt x="25498" y="290344"/>
                    <a:pt x="29222" y="340556"/>
                  </a:cubicBezTo>
                  <a:cubicBezTo>
                    <a:pt x="40949" y="333843"/>
                    <a:pt x="54990" y="331912"/>
                    <a:pt x="68750" y="337857"/>
                  </a:cubicBezTo>
                  <a:cubicBezTo>
                    <a:pt x="70074" y="259388"/>
                    <a:pt x="84824" y="172810"/>
                    <a:pt x="141760" y="115224"/>
                  </a:cubicBezTo>
                  <a:cubicBezTo>
                    <a:pt x="154033" y="102816"/>
                    <a:pt x="167639" y="92224"/>
                    <a:pt x="182142" y="82965"/>
                  </a:cubicBezTo>
                  <a:cubicBezTo>
                    <a:pt x="110021" y="75902"/>
                    <a:pt x="59090" y="132914"/>
                    <a:pt x="27796" y="193282"/>
                  </a:cubicBezTo>
                  <a:moveTo>
                    <a:pt x="743711" y="692099"/>
                  </a:moveTo>
                  <a:cubicBezTo>
                    <a:pt x="743762" y="694781"/>
                    <a:pt x="743882" y="697617"/>
                    <a:pt x="744795" y="700188"/>
                  </a:cubicBezTo>
                  <a:cubicBezTo>
                    <a:pt x="746179" y="704083"/>
                    <a:pt x="750313" y="706611"/>
                    <a:pt x="754071" y="702904"/>
                  </a:cubicBezTo>
                  <a:cubicBezTo>
                    <a:pt x="759307" y="697745"/>
                    <a:pt x="754498" y="686240"/>
                    <a:pt x="750783" y="681893"/>
                  </a:cubicBezTo>
                  <a:cubicBezTo>
                    <a:pt x="749109" y="679945"/>
                    <a:pt x="747059" y="678280"/>
                    <a:pt x="744838" y="676965"/>
                  </a:cubicBezTo>
                  <a:cubicBezTo>
                    <a:pt x="744163" y="681978"/>
                    <a:pt x="743617" y="687086"/>
                    <a:pt x="743711" y="692099"/>
                  </a:cubicBezTo>
                  <a:moveTo>
                    <a:pt x="739551" y="663350"/>
                  </a:moveTo>
                  <a:cubicBezTo>
                    <a:pt x="741217" y="663632"/>
                    <a:pt x="742856" y="664162"/>
                    <a:pt x="744488" y="664794"/>
                  </a:cubicBezTo>
                  <a:lnTo>
                    <a:pt x="744309" y="664162"/>
                  </a:lnTo>
                  <a:cubicBezTo>
                    <a:pt x="744095" y="662035"/>
                    <a:pt x="744001" y="659968"/>
                    <a:pt x="743933" y="657918"/>
                  </a:cubicBezTo>
                  <a:cubicBezTo>
                    <a:pt x="742293" y="659780"/>
                    <a:pt x="740593" y="661599"/>
                    <a:pt x="738774" y="663290"/>
                  </a:cubicBezTo>
                  <a:lnTo>
                    <a:pt x="739551" y="663350"/>
                  </a:lnTo>
                  <a:moveTo>
                    <a:pt x="587733" y="728356"/>
                  </a:moveTo>
                  <a:cubicBezTo>
                    <a:pt x="500204" y="753980"/>
                    <a:pt x="405500" y="752938"/>
                    <a:pt x="318236" y="726289"/>
                  </a:cubicBezTo>
                  <a:cubicBezTo>
                    <a:pt x="240828" y="702656"/>
                    <a:pt x="144484" y="655945"/>
                    <a:pt x="121432" y="571159"/>
                  </a:cubicBezTo>
                  <a:cubicBezTo>
                    <a:pt x="142050" y="769781"/>
                    <a:pt x="401674" y="823812"/>
                    <a:pt x="563391" y="787290"/>
                  </a:cubicBezTo>
                  <a:cubicBezTo>
                    <a:pt x="569182" y="766373"/>
                    <a:pt x="576211" y="745977"/>
                    <a:pt x="587733" y="728356"/>
                  </a:cubicBezTo>
                  <a:moveTo>
                    <a:pt x="633547" y="754509"/>
                  </a:moveTo>
                  <a:cubicBezTo>
                    <a:pt x="651544" y="730611"/>
                    <a:pt x="675749" y="713128"/>
                    <a:pt x="702918" y="701204"/>
                  </a:cubicBezTo>
                  <a:cubicBezTo>
                    <a:pt x="702227" y="697540"/>
                    <a:pt x="702192" y="693884"/>
                    <a:pt x="702825" y="690348"/>
                  </a:cubicBezTo>
                  <a:cubicBezTo>
                    <a:pt x="634709" y="680056"/>
                    <a:pt x="595582" y="725273"/>
                    <a:pt x="576852" y="784002"/>
                  </a:cubicBezTo>
                  <a:cubicBezTo>
                    <a:pt x="591918" y="777878"/>
                    <a:pt x="607685" y="778868"/>
                    <a:pt x="624964" y="781465"/>
                  </a:cubicBezTo>
                  <a:cubicBezTo>
                    <a:pt x="671137" y="788426"/>
                    <a:pt x="711630" y="774120"/>
                    <a:pt x="720786" y="724325"/>
                  </a:cubicBezTo>
                  <a:cubicBezTo>
                    <a:pt x="714867" y="721395"/>
                    <a:pt x="709905" y="716578"/>
                    <a:pt x="706600" y="710873"/>
                  </a:cubicBezTo>
                  <a:cubicBezTo>
                    <a:pt x="680703" y="722010"/>
                    <a:pt x="658701" y="738469"/>
                    <a:pt x="638775" y="758541"/>
                  </a:cubicBezTo>
                  <a:cubicBezTo>
                    <a:pt x="636204" y="761129"/>
                    <a:pt x="631224" y="757610"/>
                    <a:pt x="633547" y="754509"/>
                  </a:cubicBezTo>
                  <a:moveTo>
                    <a:pt x="735375" y="674172"/>
                  </a:moveTo>
                  <a:cubicBezTo>
                    <a:pt x="722922" y="673992"/>
                    <a:pt x="711263" y="685694"/>
                    <a:pt x="713663" y="698420"/>
                  </a:cubicBezTo>
                  <a:lnTo>
                    <a:pt x="713791" y="698872"/>
                  </a:lnTo>
                  <a:cubicBezTo>
                    <a:pt x="715158" y="699949"/>
                    <a:pt x="715909" y="701836"/>
                    <a:pt x="715738" y="703749"/>
                  </a:cubicBezTo>
                  <a:cubicBezTo>
                    <a:pt x="721051" y="713315"/>
                    <a:pt x="734606" y="723035"/>
                    <a:pt x="742899" y="713922"/>
                  </a:cubicBezTo>
                  <a:cubicBezTo>
                    <a:pt x="740875" y="712675"/>
                    <a:pt x="739056" y="710975"/>
                    <a:pt x="737663" y="708789"/>
                  </a:cubicBezTo>
                  <a:cubicBezTo>
                    <a:pt x="731463" y="699052"/>
                    <a:pt x="733538" y="685403"/>
                    <a:pt x="735375" y="674172"/>
                  </a:cubicBezTo>
                  <a:moveTo>
                    <a:pt x="861706" y="565230"/>
                  </a:moveTo>
                  <a:lnTo>
                    <a:pt x="861296" y="563325"/>
                  </a:lnTo>
                  <a:cubicBezTo>
                    <a:pt x="860109" y="523719"/>
                    <a:pt x="852174" y="491410"/>
                    <a:pt x="836962" y="456425"/>
                  </a:cubicBezTo>
                  <a:cubicBezTo>
                    <a:pt x="836587" y="497789"/>
                    <a:pt x="829805" y="542683"/>
                    <a:pt x="806513" y="576718"/>
                  </a:cubicBezTo>
                  <a:cubicBezTo>
                    <a:pt x="824074" y="570108"/>
                    <a:pt x="843359" y="566495"/>
                    <a:pt x="861706" y="565230"/>
                  </a:cubicBezTo>
                  <a:moveTo>
                    <a:pt x="827285" y="625197"/>
                  </a:moveTo>
                  <a:cubicBezTo>
                    <a:pt x="815985" y="634191"/>
                    <a:pt x="803216" y="640605"/>
                    <a:pt x="792404" y="650504"/>
                  </a:cubicBezTo>
                  <a:cubicBezTo>
                    <a:pt x="781556" y="660455"/>
                    <a:pt x="772494" y="671643"/>
                    <a:pt x="764201" y="683721"/>
                  </a:cubicBezTo>
                  <a:lnTo>
                    <a:pt x="764414" y="684088"/>
                  </a:lnTo>
                  <a:lnTo>
                    <a:pt x="765696" y="683541"/>
                  </a:lnTo>
                  <a:cubicBezTo>
                    <a:pt x="784947" y="679160"/>
                    <a:pt x="804634" y="677409"/>
                    <a:pt x="823211" y="670209"/>
                  </a:cubicBezTo>
                  <a:cubicBezTo>
                    <a:pt x="854958" y="657926"/>
                    <a:pt x="850970" y="632781"/>
                    <a:pt x="853917" y="605612"/>
                  </a:cubicBezTo>
                  <a:cubicBezTo>
                    <a:pt x="855112" y="594637"/>
                    <a:pt x="858469" y="584712"/>
                    <a:pt x="864695" y="577231"/>
                  </a:cubicBezTo>
                  <a:cubicBezTo>
                    <a:pt x="810972" y="579723"/>
                    <a:pt x="756257" y="602324"/>
                    <a:pt x="752038" y="664162"/>
                  </a:cubicBezTo>
                  <a:cubicBezTo>
                    <a:pt x="751927" y="665904"/>
                    <a:pt x="750988" y="666989"/>
                    <a:pt x="749834" y="667518"/>
                  </a:cubicBezTo>
                  <a:cubicBezTo>
                    <a:pt x="753089" y="669585"/>
                    <a:pt x="756095" y="672293"/>
                    <a:pt x="758700" y="675367"/>
                  </a:cubicBezTo>
                  <a:cubicBezTo>
                    <a:pt x="772511" y="651239"/>
                    <a:pt x="796230" y="625086"/>
                    <a:pt x="822425" y="616861"/>
                  </a:cubicBezTo>
                  <a:cubicBezTo>
                    <a:pt x="826952" y="615443"/>
                    <a:pt x="831257" y="622028"/>
                    <a:pt x="827285" y="625197"/>
                  </a:cubicBezTo>
                  <a:moveTo>
                    <a:pt x="909749" y="592869"/>
                  </a:moveTo>
                  <a:cubicBezTo>
                    <a:pt x="906496" y="609644"/>
                    <a:pt x="902029" y="626179"/>
                    <a:pt x="895563" y="642023"/>
                  </a:cubicBezTo>
                  <a:cubicBezTo>
                    <a:pt x="889601" y="656637"/>
                    <a:pt x="871298" y="674257"/>
                    <a:pt x="890062" y="682072"/>
                  </a:cubicBezTo>
                  <a:cubicBezTo>
                    <a:pt x="894008" y="683703"/>
                    <a:pt x="895990" y="689657"/>
                    <a:pt x="891378" y="692057"/>
                  </a:cubicBezTo>
                  <a:cubicBezTo>
                    <a:pt x="851149" y="712906"/>
                    <a:pt x="806846" y="721575"/>
                    <a:pt x="762382" y="711180"/>
                  </a:cubicBezTo>
                  <a:cubicBezTo>
                    <a:pt x="776688" y="744081"/>
                    <a:pt x="772563" y="778236"/>
                    <a:pt x="752508" y="808506"/>
                  </a:cubicBezTo>
                  <a:cubicBezTo>
                    <a:pt x="749288" y="813357"/>
                    <a:pt x="741780" y="811504"/>
                    <a:pt x="741558" y="805542"/>
                  </a:cubicBezTo>
                  <a:cubicBezTo>
                    <a:pt x="740431" y="800529"/>
                    <a:pt x="739304" y="795506"/>
                    <a:pt x="738176" y="790484"/>
                  </a:cubicBezTo>
                  <a:cubicBezTo>
                    <a:pt x="686750" y="848572"/>
                    <a:pt x="618695" y="885914"/>
                    <a:pt x="541509" y="897650"/>
                  </a:cubicBezTo>
                  <a:cubicBezTo>
                    <a:pt x="536401" y="898427"/>
                    <a:pt x="531789" y="893686"/>
                    <a:pt x="534590" y="888664"/>
                  </a:cubicBezTo>
                  <a:cubicBezTo>
                    <a:pt x="537751" y="883027"/>
                    <a:pt x="540885" y="877390"/>
                    <a:pt x="544028" y="871744"/>
                  </a:cubicBezTo>
                  <a:cubicBezTo>
                    <a:pt x="427485" y="878039"/>
                    <a:pt x="306645" y="880636"/>
                    <a:pt x="200958" y="823880"/>
                  </a:cubicBezTo>
                  <a:cubicBezTo>
                    <a:pt x="195569" y="820976"/>
                    <a:pt x="198088" y="812409"/>
                    <a:pt x="204041" y="812469"/>
                  </a:cubicBezTo>
                  <a:cubicBezTo>
                    <a:pt x="210567" y="812546"/>
                    <a:pt x="217049" y="812631"/>
                    <a:pt x="223532" y="812760"/>
                  </a:cubicBezTo>
                  <a:cubicBezTo>
                    <a:pt x="149771" y="769388"/>
                    <a:pt x="92682" y="701332"/>
                    <a:pt x="55170" y="624915"/>
                  </a:cubicBezTo>
                  <a:cubicBezTo>
                    <a:pt x="52983" y="620448"/>
                    <a:pt x="57971" y="613453"/>
                    <a:pt x="62882" y="617211"/>
                  </a:cubicBezTo>
                  <a:cubicBezTo>
                    <a:pt x="66700" y="620764"/>
                    <a:pt x="70928" y="623574"/>
                    <a:pt x="75506" y="625778"/>
                  </a:cubicBezTo>
                  <a:cubicBezTo>
                    <a:pt x="48252" y="566264"/>
                    <a:pt x="30623" y="503828"/>
                    <a:pt x="23559" y="438538"/>
                  </a:cubicBezTo>
                  <a:cubicBezTo>
                    <a:pt x="8245" y="425550"/>
                    <a:pt x="-1244" y="406776"/>
                    <a:pt x="977" y="384032"/>
                  </a:cubicBezTo>
                  <a:cubicBezTo>
                    <a:pt x="2463" y="368861"/>
                    <a:pt x="10713" y="354682"/>
                    <a:pt x="22321" y="345364"/>
                  </a:cubicBezTo>
                  <a:cubicBezTo>
                    <a:pt x="10628" y="291351"/>
                    <a:pt x="4504" y="235877"/>
                    <a:pt x="-3328" y="181231"/>
                  </a:cubicBezTo>
                  <a:cubicBezTo>
                    <a:pt x="-4054" y="176156"/>
                    <a:pt x="473" y="171912"/>
                    <a:pt x="5418" y="174502"/>
                  </a:cubicBezTo>
                  <a:cubicBezTo>
                    <a:pt x="27266" y="185935"/>
                    <a:pt x="35389" y="154019"/>
                    <a:pt x="47380" y="138346"/>
                  </a:cubicBezTo>
                  <a:cubicBezTo>
                    <a:pt x="59235" y="122851"/>
                    <a:pt x="72884" y="108582"/>
                    <a:pt x="88813" y="97221"/>
                  </a:cubicBezTo>
                  <a:cubicBezTo>
                    <a:pt x="121073" y="74211"/>
                    <a:pt x="159414" y="64962"/>
                    <a:pt x="198054" y="73553"/>
                  </a:cubicBezTo>
                  <a:cubicBezTo>
                    <a:pt x="249915" y="45144"/>
                    <a:pt x="311266" y="32069"/>
                    <a:pt x="368099" y="22103"/>
                  </a:cubicBezTo>
                  <a:cubicBezTo>
                    <a:pt x="433105" y="10690"/>
                    <a:pt x="501143" y="5465"/>
                    <a:pt x="566056" y="17839"/>
                  </a:cubicBezTo>
                  <a:cubicBezTo>
                    <a:pt x="566363" y="15671"/>
                    <a:pt x="567721" y="13705"/>
                    <a:pt x="570548" y="13005"/>
                  </a:cubicBezTo>
                  <a:cubicBezTo>
                    <a:pt x="631711" y="-2155"/>
                    <a:pt x="699545" y="-12312"/>
                    <a:pt x="751483" y="28489"/>
                  </a:cubicBezTo>
                  <a:cubicBezTo>
                    <a:pt x="752013" y="23188"/>
                    <a:pt x="752551" y="17883"/>
                    <a:pt x="753080" y="12571"/>
                  </a:cubicBezTo>
                  <a:cubicBezTo>
                    <a:pt x="753635" y="7146"/>
                    <a:pt x="761621" y="3406"/>
                    <a:pt x="764542" y="9468"/>
                  </a:cubicBezTo>
                  <a:cubicBezTo>
                    <a:pt x="793889" y="70417"/>
                    <a:pt x="826192" y="135409"/>
                    <a:pt x="823681" y="204659"/>
                  </a:cubicBezTo>
                  <a:cubicBezTo>
                    <a:pt x="845298" y="210995"/>
                    <a:pt x="864601" y="227173"/>
                    <a:pt x="872801" y="248108"/>
                  </a:cubicBezTo>
                  <a:cubicBezTo>
                    <a:pt x="880232" y="267075"/>
                    <a:pt x="874757" y="289907"/>
                    <a:pt x="860698" y="303156"/>
                  </a:cubicBezTo>
                  <a:cubicBezTo>
                    <a:pt x="866745" y="322379"/>
                    <a:pt x="871656" y="341701"/>
                    <a:pt x="875577" y="361415"/>
                  </a:cubicBezTo>
                  <a:cubicBezTo>
                    <a:pt x="881427" y="357168"/>
                    <a:pt x="887415" y="353872"/>
                    <a:pt x="894786" y="350839"/>
                  </a:cubicBezTo>
                  <a:cubicBezTo>
                    <a:pt x="898304" y="349381"/>
                    <a:pt x="902157" y="353011"/>
                    <a:pt x="902114" y="356410"/>
                  </a:cubicBezTo>
                  <a:cubicBezTo>
                    <a:pt x="901516" y="397765"/>
                    <a:pt x="900995" y="439112"/>
                    <a:pt x="900474" y="480470"/>
                  </a:cubicBezTo>
                  <a:cubicBezTo>
                    <a:pt x="904215" y="479512"/>
                    <a:pt x="907956" y="478555"/>
                    <a:pt x="911697" y="477590"/>
                  </a:cubicBezTo>
                  <a:cubicBezTo>
                    <a:pt x="915113" y="476710"/>
                    <a:pt x="918820" y="479283"/>
                    <a:pt x="918735" y="482946"/>
                  </a:cubicBezTo>
                  <a:cubicBezTo>
                    <a:pt x="917881" y="519706"/>
                    <a:pt x="916762" y="556673"/>
                    <a:pt x="909749" y="592869"/>
                  </a:cubicBezTo>
                </a:path>
              </a:pathLst>
            </a:custGeom>
            <a:grpFill/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7BB028F-00DF-31AF-F46F-07E0ABE0CF28}"/>
                </a:ext>
              </a:extLst>
            </p:cNvPr>
            <p:cNvSpPr/>
            <p:nvPr userDrawn="1"/>
          </p:nvSpPr>
          <p:spPr>
            <a:xfrm flipV="1">
              <a:off x="9654404" y="5066384"/>
              <a:ext cx="75592" cy="74011"/>
            </a:xfrm>
            <a:custGeom>
              <a:avLst/>
              <a:gdLst>
                <a:gd name="connsiteX0" fmla="*/ 71167 w 75592"/>
                <a:gd name="connsiteY0" fmla="*/ 60271 h 74011"/>
                <a:gd name="connsiteX1" fmla="*/ -1492 w 75592"/>
                <a:gd name="connsiteY1" fmla="*/ 46759 h 74011"/>
                <a:gd name="connsiteX2" fmla="*/ 53102 w 75592"/>
                <a:gd name="connsiteY2" fmla="*/ 2969 h 74011"/>
                <a:gd name="connsiteX3" fmla="*/ 51539 w 75592"/>
                <a:gd name="connsiteY3" fmla="*/ 14533 h 74011"/>
                <a:gd name="connsiteX4" fmla="*/ 40163 w 75592"/>
                <a:gd name="connsiteY4" fmla="*/ 14559 h 74011"/>
                <a:gd name="connsiteX5" fmla="*/ 20783 w 75592"/>
                <a:gd name="connsiteY5" fmla="*/ 16908 h 74011"/>
                <a:gd name="connsiteX6" fmla="*/ 11379 w 75592"/>
                <a:gd name="connsiteY6" fmla="*/ 43205 h 74011"/>
                <a:gd name="connsiteX7" fmla="*/ 67110 w 75592"/>
                <a:gd name="connsiteY7" fmla="*/ 55009 h 74011"/>
                <a:gd name="connsiteX8" fmla="*/ 71167 w 75592"/>
                <a:gd name="connsiteY8" fmla="*/ 60271 h 7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92" h="74011">
                  <a:moveTo>
                    <a:pt x="71167" y="60271"/>
                  </a:moveTo>
                  <a:cubicBezTo>
                    <a:pt x="49370" y="81537"/>
                    <a:pt x="8526" y="78695"/>
                    <a:pt x="-1492" y="46759"/>
                  </a:cubicBezTo>
                  <a:cubicBezTo>
                    <a:pt x="-11972" y="13322"/>
                    <a:pt x="23371" y="-8381"/>
                    <a:pt x="53102" y="2969"/>
                  </a:cubicBezTo>
                  <a:cubicBezTo>
                    <a:pt x="59483" y="5401"/>
                    <a:pt x="58184" y="13739"/>
                    <a:pt x="51539" y="14533"/>
                  </a:cubicBezTo>
                  <a:cubicBezTo>
                    <a:pt x="47739" y="14986"/>
                    <a:pt x="43938" y="14773"/>
                    <a:pt x="40163" y="14559"/>
                  </a:cubicBezTo>
                  <a:cubicBezTo>
                    <a:pt x="33612" y="14192"/>
                    <a:pt x="27129" y="13815"/>
                    <a:pt x="20783" y="16908"/>
                  </a:cubicBezTo>
                  <a:cubicBezTo>
                    <a:pt x="10619" y="21853"/>
                    <a:pt x="8133" y="33033"/>
                    <a:pt x="11379" y="43205"/>
                  </a:cubicBezTo>
                  <a:cubicBezTo>
                    <a:pt x="19032" y="67191"/>
                    <a:pt x="49148" y="63277"/>
                    <a:pt x="67110" y="55009"/>
                  </a:cubicBezTo>
                  <a:cubicBezTo>
                    <a:pt x="70373" y="53505"/>
                    <a:pt x="74071" y="57445"/>
                    <a:pt x="71167" y="60271"/>
                  </a:cubicBezTo>
                </a:path>
              </a:pathLst>
            </a:custGeom>
            <a:grpFill/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6D37AD5-02C9-E359-957A-D374DD52AD77}"/>
                </a:ext>
              </a:extLst>
            </p:cNvPr>
            <p:cNvSpPr/>
            <p:nvPr userDrawn="1"/>
          </p:nvSpPr>
          <p:spPr>
            <a:xfrm flipV="1">
              <a:off x="9613017" y="5286356"/>
              <a:ext cx="213549" cy="46161"/>
            </a:xfrm>
            <a:custGeom>
              <a:avLst/>
              <a:gdLst>
                <a:gd name="connsiteX0" fmla="*/ 201395 w 213549"/>
                <a:gd name="connsiteY0" fmla="*/ 37037 h 46161"/>
                <a:gd name="connsiteX1" fmla="*/ 96442 w 213549"/>
                <a:gd name="connsiteY1" fmla="*/ 12738 h 46161"/>
                <a:gd name="connsiteX2" fmla="*/ 45700 w 213549"/>
                <a:gd name="connsiteY2" fmla="*/ 23354 h 46161"/>
                <a:gd name="connsiteX3" fmla="*/ 807 w 213549"/>
                <a:gd name="connsiteY3" fmla="*/ 43153 h 46161"/>
                <a:gd name="connsiteX4" fmla="*/ 1756 w 213549"/>
                <a:gd name="connsiteY4" fmla="*/ 43153 h 46161"/>
                <a:gd name="connsiteX5" fmla="*/ 2140 w 213549"/>
                <a:gd name="connsiteY5" fmla="*/ 44314 h 46161"/>
                <a:gd name="connsiteX6" fmla="*/ 1781 w 213549"/>
                <a:gd name="connsiteY6" fmla="*/ 45185 h 46161"/>
                <a:gd name="connsiteX7" fmla="*/ 508 w 213549"/>
                <a:gd name="connsiteY7" fmla="*/ 46109 h 46161"/>
                <a:gd name="connsiteX8" fmla="*/ -1900 w 213549"/>
                <a:gd name="connsiteY8" fmla="*/ 45468 h 46161"/>
                <a:gd name="connsiteX9" fmla="*/ -2942 w 213549"/>
                <a:gd name="connsiteY9" fmla="*/ 43947 h 46161"/>
                <a:gd name="connsiteX10" fmla="*/ -2942 w 213549"/>
                <a:gd name="connsiteY10" fmla="*/ 40660 h 46161"/>
                <a:gd name="connsiteX11" fmla="*/ 85757 w 213549"/>
                <a:gd name="connsiteY11" fmla="*/ 1711 h 46161"/>
                <a:gd name="connsiteX12" fmla="*/ 207306 w 213549"/>
                <a:gd name="connsiteY12" fmla="*/ 26918 h 46161"/>
                <a:gd name="connsiteX13" fmla="*/ 201395 w 213549"/>
                <a:gd name="connsiteY13" fmla="*/ 37037 h 46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549" h="46161">
                  <a:moveTo>
                    <a:pt x="201395" y="37037"/>
                  </a:moveTo>
                  <a:cubicBezTo>
                    <a:pt x="168666" y="19537"/>
                    <a:pt x="133869" y="9816"/>
                    <a:pt x="96442" y="12738"/>
                  </a:cubicBezTo>
                  <a:cubicBezTo>
                    <a:pt x="79181" y="14096"/>
                    <a:pt x="62004" y="17426"/>
                    <a:pt x="45700" y="23354"/>
                  </a:cubicBezTo>
                  <a:cubicBezTo>
                    <a:pt x="41164" y="24996"/>
                    <a:pt x="1175" y="40720"/>
                    <a:pt x="807" y="43153"/>
                  </a:cubicBezTo>
                  <a:lnTo>
                    <a:pt x="1756" y="43153"/>
                  </a:lnTo>
                  <a:lnTo>
                    <a:pt x="2140" y="44314"/>
                  </a:lnTo>
                  <a:lnTo>
                    <a:pt x="1781" y="45185"/>
                  </a:lnTo>
                  <a:lnTo>
                    <a:pt x="508" y="46109"/>
                  </a:lnTo>
                  <a:cubicBezTo>
                    <a:pt x="-303" y="46689"/>
                    <a:pt x="-1413" y="46192"/>
                    <a:pt x="-1900" y="45468"/>
                  </a:cubicBezTo>
                  <a:lnTo>
                    <a:pt x="-2942" y="43947"/>
                  </a:lnTo>
                  <a:cubicBezTo>
                    <a:pt x="-3531" y="43076"/>
                    <a:pt x="-3583" y="41515"/>
                    <a:pt x="-2942" y="40660"/>
                  </a:cubicBezTo>
                  <a:cubicBezTo>
                    <a:pt x="15626" y="16138"/>
                    <a:pt x="57213" y="5275"/>
                    <a:pt x="85757" y="1711"/>
                  </a:cubicBezTo>
                  <a:cubicBezTo>
                    <a:pt x="128036" y="-3560"/>
                    <a:pt x="170784" y="5001"/>
                    <a:pt x="207306" y="26918"/>
                  </a:cubicBezTo>
                  <a:cubicBezTo>
                    <a:pt x="213788" y="30812"/>
                    <a:pt x="208040" y="40590"/>
                    <a:pt x="201395" y="37037"/>
                  </a:cubicBezTo>
                </a:path>
              </a:pathLst>
            </a:custGeom>
            <a:grpFill/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6D0FEF1-C1BF-97D4-B15D-46A201C08532}"/>
                </a:ext>
              </a:extLst>
            </p:cNvPr>
            <p:cNvSpPr/>
            <p:nvPr userDrawn="1"/>
          </p:nvSpPr>
          <p:spPr>
            <a:xfrm flipV="1">
              <a:off x="9436742" y="4973347"/>
              <a:ext cx="128000" cy="71029"/>
            </a:xfrm>
            <a:custGeom>
              <a:avLst/>
              <a:gdLst>
                <a:gd name="connsiteX0" fmla="*/ 52639 w 128000"/>
                <a:gd name="connsiteY0" fmla="*/ 70513 h 71029"/>
                <a:gd name="connsiteX1" fmla="*/ 7234 w 128000"/>
                <a:gd name="connsiteY1" fmla="*/ 46675 h 71029"/>
                <a:gd name="connsiteX2" fmla="*/ -222 w 128000"/>
                <a:gd name="connsiteY2" fmla="*/ 19030 h 71029"/>
                <a:gd name="connsiteX3" fmla="*/ 4202 w 128000"/>
                <a:gd name="connsiteY3" fmla="*/ 20197 h 71029"/>
                <a:gd name="connsiteX4" fmla="*/ 58985 w 128000"/>
                <a:gd name="connsiteY4" fmla="*/ 58659 h 71029"/>
                <a:gd name="connsiteX5" fmla="*/ 112478 w 128000"/>
                <a:gd name="connsiteY5" fmla="*/ 5714 h 71029"/>
                <a:gd name="connsiteX6" fmla="*/ 124794 w 128000"/>
                <a:gd name="connsiteY6" fmla="*/ 5714 h 71029"/>
                <a:gd name="connsiteX7" fmla="*/ 52639 w 128000"/>
                <a:gd name="connsiteY7" fmla="*/ 70513 h 7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000" h="71029">
                  <a:moveTo>
                    <a:pt x="52639" y="70513"/>
                  </a:moveTo>
                  <a:cubicBezTo>
                    <a:pt x="35258" y="68782"/>
                    <a:pt x="18389" y="60230"/>
                    <a:pt x="7234" y="46675"/>
                  </a:cubicBezTo>
                  <a:cubicBezTo>
                    <a:pt x="2161" y="40519"/>
                    <a:pt x="-8294" y="26383"/>
                    <a:pt x="-222" y="19030"/>
                  </a:cubicBezTo>
                  <a:cubicBezTo>
                    <a:pt x="1119" y="17798"/>
                    <a:pt x="3835" y="18116"/>
                    <a:pt x="4202" y="20197"/>
                  </a:cubicBezTo>
                  <a:cubicBezTo>
                    <a:pt x="8157" y="42491"/>
                    <a:pt x="38802" y="58830"/>
                    <a:pt x="58985" y="58659"/>
                  </a:cubicBezTo>
                  <a:cubicBezTo>
                    <a:pt x="88084" y="58436"/>
                    <a:pt x="110189" y="33566"/>
                    <a:pt x="112478" y="5714"/>
                  </a:cubicBezTo>
                  <a:cubicBezTo>
                    <a:pt x="113118" y="-2130"/>
                    <a:pt x="125452" y="-2206"/>
                    <a:pt x="124794" y="5714"/>
                  </a:cubicBezTo>
                  <a:cubicBezTo>
                    <a:pt x="121753" y="42611"/>
                    <a:pt x="91279" y="74373"/>
                    <a:pt x="52639" y="70513"/>
                  </a:cubicBezTo>
                </a:path>
              </a:pathLst>
            </a:custGeom>
            <a:grpFill/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29E7535-BCE1-00EB-F2D7-6D18997E645D}"/>
                </a:ext>
              </a:extLst>
            </p:cNvPr>
            <p:cNvSpPr/>
            <p:nvPr userDrawn="1"/>
          </p:nvSpPr>
          <p:spPr>
            <a:xfrm flipV="1">
              <a:off x="9839953" y="5036215"/>
              <a:ext cx="134507" cy="83598"/>
            </a:xfrm>
            <a:custGeom>
              <a:avLst/>
              <a:gdLst>
                <a:gd name="connsiteX0" fmla="*/ 87029 w 134507"/>
                <a:gd name="connsiteY0" fmla="*/ 80021 h 83598"/>
                <a:gd name="connsiteX1" fmla="*/ -3148 w 134507"/>
                <a:gd name="connsiteY1" fmla="*/ 41216 h 83598"/>
                <a:gd name="connsiteX2" fmla="*/ 3403 w 134507"/>
                <a:gd name="connsiteY2" fmla="*/ 36162 h 83598"/>
                <a:gd name="connsiteX3" fmla="*/ 71151 w 134507"/>
                <a:gd name="connsiteY3" fmla="*/ 70086 h 83598"/>
                <a:gd name="connsiteX4" fmla="*/ 116983 w 134507"/>
                <a:gd name="connsiteY4" fmla="*/ 7789 h 83598"/>
                <a:gd name="connsiteX5" fmla="*/ 129163 w 134507"/>
                <a:gd name="connsiteY5" fmla="*/ 4429 h 83598"/>
                <a:gd name="connsiteX6" fmla="*/ 87029 w 134507"/>
                <a:gd name="connsiteY6" fmla="*/ 80021 h 8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507" h="83598">
                  <a:moveTo>
                    <a:pt x="87029" y="80021"/>
                  </a:moveTo>
                  <a:cubicBezTo>
                    <a:pt x="52856" y="91679"/>
                    <a:pt x="12705" y="72778"/>
                    <a:pt x="-3148" y="41216"/>
                  </a:cubicBezTo>
                  <a:cubicBezTo>
                    <a:pt x="-5155" y="37203"/>
                    <a:pt x="72" y="32438"/>
                    <a:pt x="3403" y="36162"/>
                  </a:cubicBezTo>
                  <a:cubicBezTo>
                    <a:pt x="20981" y="55822"/>
                    <a:pt x="42863" y="73572"/>
                    <a:pt x="71151" y="70086"/>
                  </a:cubicBezTo>
                  <a:cubicBezTo>
                    <a:pt x="101515" y="66346"/>
                    <a:pt x="123150" y="38193"/>
                    <a:pt x="116983" y="7789"/>
                  </a:cubicBezTo>
                  <a:cubicBezTo>
                    <a:pt x="115377" y="-112"/>
                    <a:pt x="127207" y="-3538"/>
                    <a:pt x="129163" y="4429"/>
                  </a:cubicBezTo>
                  <a:cubicBezTo>
                    <a:pt x="136961" y="36008"/>
                    <a:pt x="117974" y="69455"/>
                    <a:pt x="87029" y="80021"/>
                  </a:cubicBezTo>
                </a:path>
              </a:pathLst>
            </a:custGeom>
            <a:grpFill/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4726BDB-309B-576D-25F1-B6258D9554A1}"/>
              </a:ext>
            </a:extLst>
          </p:cNvPr>
          <p:cNvSpPr/>
          <p:nvPr userDrawn="1"/>
        </p:nvSpPr>
        <p:spPr>
          <a:xfrm rot="1343254">
            <a:off x="-199481" y="5619885"/>
            <a:ext cx="4159773" cy="713480"/>
          </a:xfrm>
          <a:custGeom>
            <a:avLst/>
            <a:gdLst>
              <a:gd name="connsiteX0" fmla="*/ 0 w 2388358"/>
              <a:gd name="connsiteY0" fmla="*/ 210632 h 661805"/>
              <a:gd name="connsiteX1" fmla="*/ 450376 w 2388358"/>
              <a:gd name="connsiteY1" fmla="*/ 5916 h 661805"/>
              <a:gd name="connsiteX2" fmla="*/ 600501 w 2388358"/>
              <a:gd name="connsiteY2" fmla="*/ 415349 h 661805"/>
              <a:gd name="connsiteX3" fmla="*/ 1132764 w 2388358"/>
              <a:gd name="connsiteY3" fmla="*/ 46859 h 661805"/>
              <a:gd name="connsiteX4" fmla="*/ 1132764 w 2388358"/>
              <a:gd name="connsiteY4" fmla="*/ 551826 h 661805"/>
              <a:gd name="connsiteX5" fmla="*/ 1733265 w 2388358"/>
              <a:gd name="connsiteY5" fmla="*/ 265223 h 661805"/>
              <a:gd name="connsiteX6" fmla="*/ 1869743 w 2388358"/>
              <a:gd name="connsiteY6" fmla="*/ 661008 h 661805"/>
              <a:gd name="connsiteX7" fmla="*/ 2388358 w 2388358"/>
              <a:gd name="connsiteY7" fmla="*/ 347110 h 66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358" h="661805">
                <a:moveTo>
                  <a:pt x="0" y="210632"/>
                </a:moveTo>
                <a:cubicBezTo>
                  <a:pt x="175146" y="91214"/>
                  <a:pt x="350293" y="-28203"/>
                  <a:pt x="450376" y="5916"/>
                </a:cubicBezTo>
                <a:cubicBezTo>
                  <a:pt x="550459" y="40035"/>
                  <a:pt x="486770" y="408525"/>
                  <a:pt x="600501" y="415349"/>
                </a:cubicBezTo>
                <a:cubicBezTo>
                  <a:pt x="714232" y="422173"/>
                  <a:pt x="1044054" y="24113"/>
                  <a:pt x="1132764" y="46859"/>
                </a:cubicBezTo>
                <a:cubicBezTo>
                  <a:pt x="1221474" y="69605"/>
                  <a:pt x="1032680" y="515432"/>
                  <a:pt x="1132764" y="551826"/>
                </a:cubicBezTo>
                <a:cubicBezTo>
                  <a:pt x="1232848" y="588220"/>
                  <a:pt x="1610435" y="247026"/>
                  <a:pt x="1733265" y="265223"/>
                </a:cubicBezTo>
                <a:cubicBezTo>
                  <a:pt x="1856095" y="283420"/>
                  <a:pt x="1760561" y="647360"/>
                  <a:pt x="1869743" y="661008"/>
                </a:cubicBezTo>
                <a:cubicBezTo>
                  <a:pt x="1978925" y="674656"/>
                  <a:pt x="2183641" y="510883"/>
                  <a:pt x="2388358" y="347110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44ECDB4-0B80-5FD0-D942-36BA4BC7BE92}"/>
              </a:ext>
            </a:extLst>
          </p:cNvPr>
          <p:cNvSpPr/>
          <p:nvPr userDrawn="1"/>
        </p:nvSpPr>
        <p:spPr>
          <a:xfrm rot="1735634" flipV="1">
            <a:off x="11193767" y="1440858"/>
            <a:ext cx="848101" cy="839528"/>
          </a:xfrm>
          <a:custGeom>
            <a:avLst/>
            <a:gdLst>
              <a:gd name="connsiteX0" fmla="*/ 802684 w 848101"/>
              <a:gd name="connsiteY0" fmla="*/ 553063 h 839528"/>
              <a:gd name="connsiteX1" fmla="*/ 691914 w 848101"/>
              <a:gd name="connsiteY1" fmla="*/ 529438 h 839528"/>
              <a:gd name="connsiteX2" fmla="*/ 687746 w 848101"/>
              <a:gd name="connsiteY2" fmla="*/ 528345 h 839528"/>
              <a:gd name="connsiteX3" fmla="*/ 674524 w 848101"/>
              <a:gd name="connsiteY3" fmla="*/ 523169 h 839528"/>
              <a:gd name="connsiteX4" fmla="*/ 608203 w 848101"/>
              <a:gd name="connsiteY4" fmla="*/ 441721 h 839528"/>
              <a:gd name="connsiteX5" fmla="*/ 552888 w 848101"/>
              <a:gd name="connsiteY5" fmla="*/ 523460 h 839528"/>
              <a:gd name="connsiteX6" fmla="*/ 552838 w 848101"/>
              <a:gd name="connsiteY6" fmla="*/ 528473 h 839528"/>
              <a:gd name="connsiteX7" fmla="*/ 542529 w 848101"/>
              <a:gd name="connsiteY7" fmla="*/ 534828 h 839528"/>
              <a:gd name="connsiteX8" fmla="*/ 468741 w 848101"/>
              <a:gd name="connsiteY8" fmla="*/ 555873 h 839528"/>
              <a:gd name="connsiteX9" fmla="*/ 510426 w 848101"/>
              <a:gd name="connsiteY9" fmla="*/ 612433 h 839528"/>
              <a:gd name="connsiteX10" fmla="*/ 510797 w 848101"/>
              <a:gd name="connsiteY10" fmla="*/ 612116 h 839528"/>
              <a:gd name="connsiteX11" fmla="*/ 517679 w 848101"/>
              <a:gd name="connsiteY11" fmla="*/ 613047 h 839528"/>
              <a:gd name="connsiteX12" fmla="*/ 520939 w 848101"/>
              <a:gd name="connsiteY12" fmla="*/ 613141 h 839528"/>
              <a:gd name="connsiteX13" fmla="*/ 522490 w 848101"/>
              <a:gd name="connsiteY13" fmla="*/ 624604 h 839528"/>
              <a:gd name="connsiteX14" fmla="*/ 513692 w 848101"/>
              <a:gd name="connsiteY14" fmla="*/ 626158 h 839528"/>
              <a:gd name="connsiteX15" fmla="*/ 529887 w 848101"/>
              <a:gd name="connsiteY15" fmla="*/ 728301 h 839528"/>
              <a:gd name="connsiteX16" fmla="*/ 649140 w 848101"/>
              <a:gd name="connsiteY16" fmla="*/ 710715 h 839528"/>
              <a:gd name="connsiteX17" fmla="*/ 656469 w 848101"/>
              <a:gd name="connsiteY17" fmla="*/ 709323 h 839528"/>
              <a:gd name="connsiteX18" fmla="*/ 665112 w 848101"/>
              <a:gd name="connsiteY18" fmla="*/ 715592 h 839528"/>
              <a:gd name="connsiteX19" fmla="*/ 774464 w 848101"/>
              <a:gd name="connsiteY19" fmla="*/ 763439 h 839528"/>
              <a:gd name="connsiteX20" fmla="*/ 768588 w 848101"/>
              <a:gd name="connsiteY20" fmla="*/ 652080 h 839528"/>
              <a:gd name="connsiteX21" fmla="*/ 780409 w 848101"/>
              <a:gd name="connsiteY21" fmla="*/ 640259 h 839528"/>
              <a:gd name="connsiteX22" fmla="*/ 782920 w 848101"/>
              <a:gd name="connsiteY22" fmla="*/ 643061 h 839528"/>
              <a:gd name="connsiteX23" fmla="*/ 831220 w 848101"/>
              <a:gd name="connsiteY23" fmla="*/ 606257 h 839528"/>
              <a:gd name="connsiteX24" fmla="*/ 802684 w 848101"/>
              <a:gd name="connsiteY24" fmla="*/ 553063 h 839528"/>
              <a:gd name="connsiteX25" fmla="*/ 451132 w 848101"/>
              <a:gd name="connsiteY25" fmla="*/ 569872 h 839528"/>
              <a:gd name="connsiteX26" fmla="*/ 257416 w 848101"/>
              <a:gd name="connsiteY26" fmla="*/ 551671 h 839528"/>
              <a:gd name="connsiteX27" fmla="*/ 304375 w 848101"/>
              <a:gd name="connsiteY27" fmla="*/ 351160 h 839528"/>
              <a:gd name="connsiteX28" fmla="*/ 272824 w 848101"/>
              <a:gd name="connsiteY28" fmla="*/ 321753 h 839528"/>
              <a:gd name="connsiteX29" fmla="*/ 237961 w 848101"/>
              <a:gd name="connsiteY29" fmla="*/ 363664 h 839528"/>
              <a:gd name="connsiteX30" fmla="*/ 237274 w 848101"/>
              <a:gd name="connsiteY30" fmla="*/ 367004 h 839528"/>
              <a:gd name="connsiteX31" fmla="*/ 240781 w 848101"/>
              <a:gd name="connsiteY31" fmla="*/ 582906 h 839528"/>
              <a:gd name="connsiteX32" fmla="*/ 460447 w 848101"/>
              <a:gd name="connsiteY32" fmla="*/ 598587 h 839528"/>
              <a:gd name="connsiteX33" fmla="*/ 451132 w 848101"/>
              <a:gd name="connsiteY33" fmla="*/ 569872 h 839528"/>
              <a:gd name="connsiteX34" fmla="*/ 391561 w 848101"/>
              <a:gd name="connsiteY34" fmla="*/ 325503 h 839528"/>
              <a:gd name="connsiteX35" fmla="*/ 364851 w 848101"/>
              <a:gd name="connsiteY35" fmla="*/ 211035 h 839528"/>
              <a:gd name="connsiteX36" fmla="*/ 356643 w 848101"/>
              <a:gd name="connsiteY36" fmla="*/ 205005 h 839528"/>
              <a:gd name="connsiteX37" fmla="*/ 356536 w 848101"/>
              <a:gd name="connsiteY37" fmla="*/ 204390 h 839528"/>
              <a:gd name="connsiteX38" fmla="*/ 356446 w 848101"/>
              <a:gd name="connsiteY38" fmla="*/ 203237 h 839528"/>
              <a:gd name="connsiteX39" fmla="*/ 360917 w 848101"/>
              <a:gd name="connsiteY39" fmla="*/ 195891 h 839528"/>
              <a:gd name="connsiteX40" fmla="*/ 352926 w 848101"/>
              <a:gd name="connsiteY40" fmla="*/ 93227 h 839528"/>
              <a:gd name="connsiteX41" fmla="*/ 232917 w 848101"/>
              <a:gd name="connsiteY41" fmla="*/ 91664 h 839528"/>
              <a:gd name="connsiteX42" fmla="*/ 224770 w 848101"/>
              <a:gd name="connsiteY42" fmla="*/ 89837 h 839528"/>
              <a:gd name="connsiteX43" fmla="*/ 221680 w 848101"/>
              <a:gd name="connsiteY43" fmla="*/ 85515 h 839528"/>
              <a:gd name="connsiteX44" fmla="*/ 128319 w 848101"/>
              <a:gd name="connsiteY44" fmla="*/ 14803 h 839528"/>
              <a:gd name="connsiteX45" fmla="*/ 80121 w 848101"/>
              <a:gd name="connsiteY45" fmla="*/ 128895 h 839528"/>
              <a:gd name="connsiteX46" fmla="*/ 80112 w 848101"/>
              <a:gd name="connsiteY46" fmla="*/ 132081 h 839528"/>
              <a:gd name="connsiteX47" fmla="*/ 92273 w 848101"/>
              <a:gd name="connsiteY47" fmla="*/ 136369 h 839528"/>
              <a:gd name="connsiteX48" fmla="*/ 89000 w 848101"/>
              <a:gd name="connsiteY48" fmla="*/ 148454 h 839528"/>
              <a:gd name="connsiteX49" fmla="*/ 49320 w 848101"/>
              <a:gd name="connsiteY49" fmla="*/ 155398 h 839528"/>
              <a:gd name="connsiteX50" fmla="*/ 39084 w 848101"/>
              <a:gd name="connsiteY50" fmla="*/ 201862 h 839528"/>
              <a:gd name="connsiteX51" fmla="*/ 124919 w 848101"/>
              <a:gd name="connsiteY51" fmla="*/ 231106 h 839528"/>
              <a:gd name="connsiteX52" fmla="*/ 126087 w 848101"/>
              <a:gd name="connsiteY52" fmla="*/ 239742 h 839528"/>
              <a:gd name="connsiteX53" fmla="*/ 124739 w 848101"/>
              <a:gd name="connsiteY53" fmla="*/ 240040 h 839528"/>
              <a:gd name="connsiteX54" fmla="*/ 122687 w 848101"/>
              <a:gd name="connsiteY54" fmla="*/ 242159 h 839528"/>
              <a:gd name="connsiteX55" fmla="*/ 154502 w 848101"/>
              <a:gd name="connsiteY55" fmla="*/ 364937 h 839528"/>
              <a:gd name="connsiteX56" fmla="*/ 264078 w 848101"/>
              <a:gd name="connsiteY56" fmla="*/ 304372 h 839528"/>
              <a:gd name="connsiteX57" fmla="*/ 278185 w 848101"/>
              <a:gd name="connsiteY57" fmla="*/ 308267 h 839528"/>
              <a:gd name="connsiteX58" fmla="*/ 277971 w 848101"/>
              <a:gd name="connsiteY58" fmla="*/ 308830 h 839528"/>
              <a:gd name="connsiteX59" fmla="*/ 391561 w 848101"/>
              <a:gd name="connsiteY59" fmla="*/ 325503 h 839528"/>
              <a:gd name="connsiteX60" fmla="*/ 147169 w 848101"/>
              <a:gd name="connsiteY60" fmla="*/ 379722 h 839528"/>
              <a:gd name="connsiteX61" fmla="*/ 123391 w 848101"/>
              <a:gd name="connsiteY61" fmla="*/ 369754 h 839528"/>
              <a:gd name="connsiteX62" fmla="*/ 110322 w 848101"/>
              <a:gd name="connsiteY62" fmla="*/ 360316 h 839528"/>
              <a:gd name="connsiteX63" fmla="*/ 155807 w 848101"/>
              <a:gd name="connsiteY63" fmla="*/ 669914 h 839528"/>
              <a:gd name="connsiteX64" fmla="*/ 493487 w 848101"/>
              <a:gd name="connsiteY64" fmla="*/ 715122 h 839528"/>
              <a:gd name="connsiteX65" fmla="*/ 480946 w 848101"/>
              <a:gd name="connsiteY65" fmla="*/ 673920 h 839528"/>
              <a:gd name="connsiteX66" fmla="*/ 191899 w 848101"/>
              <a:gd name="connsiteY66" fmla="*/ 642924 h 839528"/>
              <a:gd name="connsiteX67" fmla="*/ 147169 w 848101"/>
              <a:gd name="connsiteY67" fmla="*/ 379722 h 839528"/>
              <a:gd name="connsiteX68" fmla="*/ 213683 w 848101"/>
              <a:gd name="connsiteY68" fmla="*/ 637347 h 839528"/>
              <a:gd name="connsiteX69" fmla="*/ 478810 w 848101"/>
              <a:gd name="connsiteY69" fmla="*/ 655027 h 839528"/>
              <a:gd name="connsiteX70" fmla="*/ 483158 w 848101"/>
              <a:gd name="connsiteY70" fmla="*/ 653917 h 839528"/>
              <a:gd name="connsiteX71" fmla="*/ 497257 w 848101"/>
              <a:gd name="connsiteY71" fmla="*/ 625193 h 839528"/>
              <a:gd name="connsiteX72" fmla="*/ 470717 w 848101"/>
              <a:gd name="connsiteY72" fmla="*/ 611006 h 839528"/>
              <a:gd name="connsiteX73" fmla="*/ 232867 w 848101"/>
              <a:gd name="connsiteY73" fmla="*/ 599296 h 839528"/>
              <a:gd name="connsiteX74" fmla="*/ 216399 w 848101"/>
              <a:gd name="connsiteY74" fmla="*/ 375537 h 839528"/>
              <a:gd name="connsiteX75" fmla="*/ 160278 w 848101"/>
              <a:gd name="connsiteY75" fmla="*/ 382480 h 839528"/>
              <a:gd name="connsiteX76" fmla="*/ 213683 w 848101"/>
              <a:gd name="connsiteY76" fmla="*/ 637347 h 839528"/>
              <a:gd name="connsiteX77" fmla="*/ 77976 w 848101"/>
              <a:gd name="connsiteY77" fmla="*/ 309531 h 839528"/>
              <a:gd name="connsiteX78" fmla="*/ 129370 w 848101"/>
              <a:gd name="connsiteY78" fmla="*/ 722937 h 839528"/>
              <a:gd name="connsiteX79" fmla="*/ 550172 w 848101"/>
              <a:gd name="connsiteY79" fmla="*/ 754684 h 839528"/>
              <a:gd name="connsiteX80" fmla="*/ 508601 w 848101"/>
              <a:gd name="connsiteY80" fmla="*/ 733059 h 839528"/>
              <a:gd name="connsiteX81" fmla="*/ 504791 w 848101"/>
              <a:gd name="connsiteY81" fmla="*/ 729292 h 839528"/>
              <a:gd name="connsiteX82" fmla="*/ 147459 w 848101"/>
              <a:gd name="connsiteY82" fmla="*/ 687244 h 839528"/>
              <a:gd name="connsiteX83" fmla="*/ 101628 w 848101"/>
              <a:gd name="connsiteY83" fmla="*/ 351886 h 839528"/>
              <a:gd name="connsiteX84" fmla="*/ 77976 w 848101"/>
              <a:gd name="connsiteY84" fmla="*/ 309531 h 839528"/>
              <a:gd name="connsiteX85" fmla="*/ 795928 w 848101"/>
              <a:gd name="connsiteY85" fmla="*/ 660237 h 839528"/>
              <a:gd name="connsiteX86" fmla="*/ 769177 w 848101"/>
              <a:gd name="connsiteY86" fmla="*/ 787935 h 839528"/>
              <a:gd name="connsiteX87" fmla="*/ 650951 w 848101"/>
              <a:gd name="connsiteY87" fmla="*/ 728805 h 839528"/>
              <a:gd name="connsiteX88" fmla="*/ 570604 w 848101"/>
              <a:gd name="connsiteY88" fmla="*/ 757306 h 839528"/>
              <a:gd name="connsiteX89" fmla="*/ 568266 w 848101"/>
              <a:gd name="connsiteY89" fmla="*/ 762354 h 839528"/>
              <a:gd name="connsiteX90" fmla="*/ 111476 w 848101"/>
              <a:gd name="connsiteY90" fmla="*/ 731615 h 839528"/>
              <a:gd name="connsiteX91" fmla="*/ 816 w 848101"/>
              <a:gd name="connsiteY91" fmla="*/ 507069 h 839528"/>
              <a:gd name="connsiteX92" fmla="*/ 75003 w 848101"/>
              <a:gd name="connsiteY92" fmla="*/ 294763 h 839528"/>
              <a:gd name="connsiteX93" fmla="*/ 95458 w 848101"/>
              <a:gd name="connsiteY93" fmla="*/ 243619 h 839528"/>
              <a:gd name="connsiteX94" fmla="*/ 19443 w 848101"/>
              <a:gd name="connsiteY94" fmla="*/ 191860 h 839528"/>
              <a:gd name="connsiteX95" fmla="*/ 73702 w 848101"/>
              <a:gd name="connsiteY95" fmla="*/ 131227 h 839528"/>
              <a:gd name="connsiteX96" fmla="*/ 119868 w 848101"/>
              <a:gd name="connsiteY96" fmla="*/ -24 h 839528"/>
              <a:gd name="connsiteX97" fmla="*/ 235082 w 848101"/>
              <a:gd name="connsiteY97" fmla="*/ 73839 h 839528"/>
              <a:gd name="connsiteX98" fmla="*/ 370849 w 848101"/>
              <a:gd name="connsiteY98" fmla="*/ 87454 h 839528"/>
              <a:gd name="connsiteX99" fmla="*/ 379840 w 848101"/>
              <a:gd name="connsiteY99" fmla="*/ 201050 h 839528"/>
              <a:gd name="connsiteX100" fmla="*/ 402297 w 848101"/>
              <a:gd name="connsiteY100" fmla="*/ 336230 h 839528"/>
              <a:gd name="connsiteX101" fmla="*/ 313674 w 848101"/>
              <a:gd name="connsiteY101" fmla="*/ 355362 h 839528"/>
              <a:gd name="connsiteX102" fmla="*/ 312519 w 848101"/>
              <a:gd name="connsiteY102" fmla="*/ 357207 h 839528"/>
              <a:gd name="connsiteX103" fmla="*/ 269917 w 848101"/>
              <a:gd name="connsiteY103" fmla="*/ 540730 h 839528"/>
              <a:gd name="connsiteX104" fmla="*/ 452587 w 848101"/>
              <a:gd name="connsiteY104" fmla="*/ 549655 h 839528"/>
              <a:gd name="connsiteX105" fmla="*/ 453895 w 848101"/>
              <a:gd name="connsiteY105" fmla="*/ 549066 h 839528"/>
              <a:gd name="connsiteX106" fmla="*/ 529944 w 848101"/>
              <a:gd name="connsiteY106" fmla="*/ 511015 h 839528"/>
              <a:gd name="connsiteX107" fmla="*/ 591887 w 848101"/>
              <a:gd name="connsiteY107" fmla="*/ 425391 h 839528"/>
              <a:gd name="connsiteX108" fmla="*/ 690505 w 848101"/>
              <a:gd name="connsiteY108" fmla="*/ 514141 h 839528"/>
              <a:gd name="connsiteX109" fmla="*/ 844467 w 848101"/>
              <a:gd name="connsiteY109" fmla="*/ 580668 h 839528"/>
              <a:gd name="connsiteX110" fmla="*/ 795928 w 848101"/>
              <a:gd name="connsiteY110" fmla="*/ 660237 h 83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848101" h="839528">
                <a:moveTo>
                  <a:pt x="802684" y="553063"/>
                </a:moveTo>
                <a:cubicBezTo>
                  <a:pt x="769869" y="527611"/>
                  <a:pt x="731383" y="526406"/>
                  <a:pt x="691914" y="529438"/>
                </a:cubicBezTo>
                <a:cubicBezTo>
                  <a:pt x="690206" y="529575"/>
                  <a:pt x="688882" y="529080"/>
                  <a:pt x="687746" y="528345"/>
                </a:cubicBezTo>
                <a:cubicBezTo>
                  <a:pt x="683860" y="532727"/>
                  <a:pt x="674507" y="530156"/>
                  <a:pt x="674524" y="523169"/>
                </a:cubicBezTo>
                <a:cubicBezTo>
                  <a:pt x="674661" y="482915"/>
                  <a:pt x="652420" y="444207"/>
                  <a:pt x="608203" y="441721"/>
                </a:cubicBezTo>
                <a:cubicBezTo>
                  <a:pt x="562674" y="439151"/>
                  <a:pt x="525643" y="481327"/>
                  <a:pt x="552888" y="523460"/>
                </a:cubicBezTo>
                <a:cubicBezTo>
                  <a:pt x="554146" y="525407"/>
                  <a:pt x="553863" y="527192"/>
                  <a:pt x="552838" y="528473"/>
                </a:cubicBezTo>
                <a:cubicBezTo>
                  <a:pt x="552874" y="533359"/>
                  <a:pt x="547560" y="538193"/>
                  <a:pt x="542529" y="534828"/>
                </a:cubicBezTo>
                <a:cubicBezTo>
                  <a:pt x="516068" y="517165"/>
                  <a:pt x="478554" y="521316"/>
                  <a:pt x="468741" y="555873"/>
                </a:cubicBezTo>
                <a:cubicBezTo>
                  <a:pt x="459974" y="586732"/>
                  <a:pt x="482904" y="608409"/>
                  <a:pt x="510426" y="612433"/>
                </a:cubicBezTo>
                <a:lnTo>
                  <a:pt x="510797" y="612116"/>
                </a:lnTo>
                <a:cubicBezTo>
                  <a:pt x="513326" y="610220"/>
                  <a:pt x="515981" y="611126"/>
                  <a:pt x="517679" y="613047"/>
                </a:cubicBezTo>
                <a:cubicBezTo>
                  <a:pt x="518764" y="613081"/>
                  <a:pt x="519844" y="613158"/>
                  <a:pt x="520939" y="613141"/>
                </a:cubicBezTo>
                <a:cubicBezTo>
                  <a:pt x="527518" y="613005"/>
                  <a:pt x="528863" y="622913"/>
                  <a:pt x="522490" y="624604"/>
                </a:cubicBezTo>
                <a:cubicBezTo>
                  <a:pt x="519524" y="625389"/>
                  <a:pt x="516592" y="625868"/>
                  <a:pt x="513692" y="626158"/>
                </a:cubicBezTo>
                <a:cubicBezTo>
                  <a:pt x="487199" y="658290"/>
                  <a:pt x="492897" y="705360"/>
                  <a:pt x="529887" y="728301"/>
                </a:cubicBezTo>
                <a:cubicBezTo>
                  <a:pt x="569627" y="752942"/>
                  <a:pt x="615548" y="738525"/>
                  <a:pt x="649140" y="710715"/>
                </a:cubicBezTo>
                <a:cubicBezTo>
                  <a:pt x="651498" y="708767"/>
                  <a:pt x="654145" y="708597"/>
                  <a:pt x="656469" y="709323"/>
                </a:cubicBezTo>
                <a:cubicBezTo>
                  <a:pt x="660466" y="708366"/>
                  <a:pt x="665531" y="710681"/>
                  <a:pt x="665112" y="715592"/>
                </a:cubicBezTo>
                <a:cubicBezTo>
                  <a:pt x="660500" y="770050"/>
                  <a:pt x="737378" y="797432"/>
                  <a:pt x="774464" y="763439"/>
                </a:cubicBezTo>
                <a:cubicBezTo>
                  <a:pt x="808697" y="732051"/>
                  <a:pt x="797542" y="682358"/>
                  <a:pt x="768588" y="652080"/>
                </a:cubicBezTo>
                <a:cubicBezTo>
                  <a:pt x="761157" y="644308"/>
                  <a:pt x="772815" y="632598"/>
                  <a:pt x="780409" y="640259"/>
                </a:cubicBezTo>
                <a:cubicBezTo>
                  <a:pt x="781297" y="641156"/>
                  <a:pt x="782065" y="642138"/>
                  <a:pt x="782920" y="643061"/>
                </a:cubicBezTo>
                <a:cubicBezTo>
                  <a:pt x="806937" y="650278"/>
                  <a:pt x="830049" y="631684"/>
                  <a:pt x="831220" y="606257"/>
                </a:cubicBezTo>
                <a:cubicBezTo>
                  <a:pt x="832210" y="584469"/>
                  <a:pt x="819125" y="565824"/>
                  <a:pt x="802684" y="553063"/>
                </a:cubicBezTo>
                <a:moveTo>
                  <a:pt x="451132" y="569872"/>
                </a:moveTo>
                <a:cubicBezTo>
                  <a:pt x="390410" y="610767"/>
                  <a:pt x="307018" y="613056"/>
                  <a:pt x="257416" y="551671"/>
                </a:cubicBezTo>
                <a:cubicBezTo>
                  <a:pt x="202219" y="483359"/>
                  <a:pt x="243513" y="398854"/>
                  <a:pt x="304375" y="351160"/>
                </a:cubicBezTo>
                <a:cubicBezTo>
                  <a:pt x="291744" y="344532"/>
                  <a:pt x="280670" y="334693"/>
                  <a:pt x="272824" y="321753"/>
                </a:cubicBezTo>
                <a:cubicBezTo>
                  <a:pt x="264740" y="339006"/>
                  <a:pt x="252562" y="353218"/>
                  <a:pt x="237961" y="363664"/>
                </a:cubicBezTo>
                <a:cubicBezTo>
                  <a:pt x="238162" y="364723"/>
                  <a:pt x="238019" y="365859"/>
                  <a:pt x="237274" y="367004"/>
                </a:cubicBezTo>
                <a:cubicBezTo>
                  <a:pt x="192797" y="435478"/>
                  <a:pt x="181520" y="518045"/>
                  <a:pt x="240781" y="582906"/>
                </a:cubicBezTo>
                <a:cubicBezTo>
                  <a:pt x="298927" y="646537"/>
                  <a:pt x="393486" y="650662"/>
                  <a:pt x="460447" y="598587"/>
                </a:cubicBezTo>
                <a:cubicBezTo>
                  <a:pt x="455096" y="590038"/>
                  <a:pt x="451703" y="580198"/>
                  <a:pt x="451132" y="569872"/>
                </a:cubicBezTo>
                <a:moveTo>
                  <a:pt x="391561" y="325503"/>
                </a:moveTo>
                <a:cubicBezTo>
                  <a:pt x="429956" y="286009"/>
                  <a:pt x="408309" y="232900"/>
                  <a:pt x="364851" y="211035"/>
                </a:cubicBezTo>
                <a:cubicBezTo>
                  <a:pt x="360867" y="211564"/>
                  <a:pt x="357414" y="208609"/>
                  <a:pt x="356643" y="205005"/>
                </a:cubicBezTo>
                <a:lnTo>
                  <a:pt x="356536" y="204390"/>
                </a:lnTo>
                <a:lnTo>
                  <a:pt x="356446" y="203237"/>
                </a:lnTo>
                <a:cubicBezTo>
                  <a:pt x="356406" y="200299"/>
                  <a:pt x="358171" y="197241"/>
                  <a:pt x="360917" y="195891"/>
                </a:cubicBezTo>
                <a:cubicBezTo>
                  <a:pt x="388962" y="164554"/>
                  <a:pt x="384294" y="122199"/>
                  <a:pt x="352926" y="93227"/>
                </a:cubicBezTo>
                <a:cubicBezTo>
                  <a:pt x="317878" y="60848"/>
                  <a:pt x="269564" y="65264"/>
                  <a:pt x="232917" y="91664"/>
                </a:cubicBezTo>
                <a:cubicBezTo>
                  <a:pt x="229911" y="93825"/>
                  <a:pt x="226592" y="92382"/>
                  <a:pt x="224770" y="89837"/>
                </a:cubicBezTo>
                <a:cubicBezTo>
                  <a:pt x="223261" y="89059"/>
                  <a:pt x="222071" y="87676"/>
                  <a:pt x="221680" y="85515"/>
                </a:cubicBezTo>
                <a:cubicBezTo>
                  <a:pt x="213409" y="39769"/>
                  <a:pt x="178538" y="2154"/>
                  <a:pt x="128319" y="14803"/>
                </a:cubicBezTo>
                <a:cubicBezTo>
                  <a:pt x="78974" y="27239"/>
                  <a:pt x="55723" y="84789"/>
                  <a:pt x="80121" y="128895"/>
                </a:cubicBezTo>
                <a:cubicBezTo>
                  <a:pt x="80775" y="130074"/>
                  <a:pt x="80625" y="131184"/>
                  <a:pt x="80112" y="132081"/>
                </a:cubicBezTo>
                <a:cubicBezTo>
                  <a:pt x="84175" y="132935"/>
                  <a:pt x="88249" y="134267"/>
                  <a:pt x="92273" y="136369"/>
                </a:cubicBezTo>
                <a:cubicBezTo>
                  <a:pt x="97664" y="139178"/>
                  <a:pt x="95495" y="149325"/>
                  <a:pt x="89000" y="148454"/>
                </a:cubicBezTo>
                <a:cubicBezTo>
                  <a:pt x="74516" y="146507"/>
                  <a:pt x="61458" y="145695"/>
                  <a:pt x="49320" y="155398"/>
                </a:cubicBezTo>
                <a:cubicBezTo>
                  <a:pt x="35721" y="166254"/>
                  <a:pt x="30917" y="186129"/>
                  <a:pt x="39084" y="201862"/>
                </a:cubicBezTo>
                <a:cubicBezTo>
                  <a:pt x="55329" y="233156"/>
                  <a:pt x="94992" y="231644"/>
                  <a:pt x="124919" y="231106"/>
                </a:cubicBezTo>
                <a:cubicBezTo>
                  <a:pt x="129857" y="231021"/>
                  <a:pt x="130911" y="238503"/>
                  <a:pt x="126087" y="239742"/>
                </a:cubicBezTo>
                <a:lnTo>
                  <a:pt x="124739" y="240040"/>
                </a:lnTo>
                <a:cubicBezTo>
                  <a:pt x="124395" y="240877"/>
                  <a:pt x="123778" y="241646"/>
                  <a:pt x="122687" y="242159"/>
                </a:cubicBezTo>
                <a:cubicBezTo>
                  <a:pt x="56673" y="273206"/>
                  <a:pt x="102242" y="351203"/>
                  <a:pt x="154502" y="364937"/>
                </a:cubicBezTo>
                <a:cubicBezTo>
                  <a:pt x="203203" y="377731"/>
                  <a:pt x="245605" y="348230"/>
                  <a:pt x="264078" y="304372"/>
                </a:cubicBezTo>
                <a:cubicBezTo>
                  <a:pt x="267609" y="296002"/>
                  <a:pt x="281117" y="299017"/>
                  <a:pt x="278185" y="308267"/>
                </a:cubicBezTo>
                <a:lnTo>
                  <a:pt x="277971" y="308830"/>
                </a:lnTo>
                <a:cubicBezTo>
                  <a:pt x="304148" y="346360"/>
                  <a:pt x="356042" y="362042"/>
                  <a:pt x="391561" y="325503"/>
                </a:cubicBezTo>
                <a:moveTo>
                  <a:pt x="147169" y="379722"/>
                </a:moveTo>
                <a:cubicBezTo>
                  <a:pt x="139095" y="377433"/>
                  <a:pt x="131121" y="374153"/>
                  <a:pt x="123391" y="369754"/>
                </a:cubicBezTo>
                <a:cubicBezTo>
                  <a:pt x="118820" y="367158"/>
                  <a:pt x="114473" y="363912"/>
                  <a:pt x="110322" y="360316"/>
                </a:cubicBezTo>
                <a:cubicBezTo>
                  <a:pt x="59216" y="465047"/>
                  <a:pt x="67116" y="586587"/>
                  <a:pt x="155807" y="669914"/>
                </a:cubicBezTo>
                <a:cubicBezTo>
                  <a:pt x="235383" y="744674"/>
                  <a:pt x="399285" y="787798"/>
                  <a:pt x="493487" y="715122"/>
                </a:cubicBezTo>
                <a:cubicBezTo>
                  <a:pt x="485553" y="702498"/>
                  <a:pt x="481269" y="688218"/>
                  <a:pt x="480946" y="673920"/>
                </a:cubicBezTo>
                <a:cubicBezTo>
                  <a:pt x="388245" y="720400"/>
                  <a:pt x="271926" y="711817"/>
                  <a:pt x="191899" y="642924"/>
                </a:cubicBezTo>
                <a:cubicBezTo>
                  <a:pt x="118640" y="579857"/>
                  <a:pt x="82113" y="460256"/>
                  <a:pt x="147169" y="379722"/>
                </a:cubicBezTo>
                <a:moveTo>
                  <a:pt x="213683" y="637347"/>
                </a:moveTo>
                <a:cubicBezTo>
                  <a:pt x="290085" y="695426"/>
                  <a:pt x="395228" y="700021"/>
                  <a:pt x="478810" y="655027"/>
                </a:cubicBezTo>
                <a:cubicBezTo>
                  <a:pt x="480305" y="654216"/>
                  <a:pt x="481770" y="653917"/>
                  <a:pt x="483158" y="653917"/>
                </a:cubicBezTo>
                <a:cubicBezTo>
                  <a:pt x="485674" y="643641"/>
                  <a:pt x="490298" y="633819"/>
                  <a:pt x="497257" y="625193"/>
                </a:cubicBezTo>
                <a:cubicBezTo>
                  <a:pt x="487185" y="623023"/>
                  <a:pt x="478143" y="617924"/>
                  <a:pt x="470717" y="611006"/>
                </a:cubicBezTo>
                <a:cubicBezTo>
                  <a:pt x="399138" y="665882"/>
                  <a:pt x="297733" y="666284"/>
                  <a:pt x="232867" y="599296"/>
                </a:cubicBezTo>
                <a:cubicBezTo>
                  <a:pt x="175365" y="539901"/>
                  <a:pt x="165399" y="441021"/>
                  <a:pt x="216399" y="375537"/>
                </a:cubicBezTo>
                <a:cubicBezTo>
                  <a:pt x="198903" y="382779"/>
                  <a:pt x="179545" y="385350"/>
                  <a:pt x="160278" y="382480"/>
                </a:cubicBezTo>
                <a:cubicBezTo>
                  <a:pt x="110816" y="472452"/>
                  <a:pt x="130244" y="573912"/>
                  <a:pt x="213683" y="637347"/>
                </a:cubicBezTo>
                <a:moveTo>
                  <a:pt x="77976" y="309531"/>
                </a:moveTo>
                <a:cubicBezTo>
                  <a:pt x="-35828" y="421718"/>
                  <a:pt x="21194" y="627815"/>
                  <a:pt x="129370" y="722937"/>
                </a:cubicBezTo>
                <a:cubicBezTo>
                  <a:pt x="231282" y="812559"/>
                  <a:pt x="443952" y="865446"/>
                  <a:pt x="550172" y="754684"/>
                </a:cubicBezTo>
                <a:cubicBezTo>
                  <a:pt x="535452" y="751234"/>
                  <a:pt x="521286" y="744290"/>
                  <a:pt x="508601" y="733059"/>
                </a:cubicBezTo>
                <a:cubicBezTo>
                  <a:pt x="507250" y="731854"/>
                  <a:pt x="506045" y="730556"/>
                  <a:pt x="504791" y="729292"/>
                </a:cubicBezTo>
                <a:cubicBezTo>
                  <a:pt x="403839" y="805700"/>
                  <a:pt x="235252" y="765959"/>
                  <a:pt x="147459" y="687244"/>
                </a:cubicBezTo>
                <a:cubicBezTo>
                  <a:pt x="58579" y="607555"/>
                  <a:pt x="21591" y="450416"/>
                  <a:pt x="101628" y="351886"/>
                </a:cubicBezTo>
                <a:cubicBezTo>
                  <a:pt x="90781" y="339852"/>
                  <a:pt x="82384" y="324845"/>
                  <a:pt x="77976" y="309531"/>
                </a:cubicBezTo>
                <a:moveTo>
                  <a:pt x="795928" y="660237"/>
                </a:moveTo>
                <a:cubicBezTo>
                  <a:pt x="822080" y="702900"/>
                  <a:pt x="818271" y="761124"/>
                  <a:pt x="769177" y="787935"/>
                </a:cubicBezTo>
                <a:cubicBezTo>
                  <a:pt x="725122" y="811995"/>
                  <a:pt x="654000" y="780000"/>
                  <a:pt x="650951" y="728805"/>
                </a:cubicBezTo>
                <a:cubicBezTo>
                  <a:pt x="627634" y="746989"/>
                  <a:pt x="598856" y="757913"/>
                  <a:pt x="570604" y="757306"/>
                </a:cubicBezTo>
                <a:cubicBezTo>
                  <a:pt x="570397" y="759032"/>
                  <a:pt x="569676" y="760757"/>
                  <a:pt x="568266" y="762354"/>
                </a:cubicBezTo>
                <a:cubicBezTo>
                  <a:pt x="455303" y="889933"/>
                  <a:pt x="221627" y="832152"/>
                  <a:pt x="111476" y="731615"/>
                </a:cubicBezTo>
                <a:cubicBezTo>
                  <a:pt x="48212" y="673868"/>
                  <a:pt x="8843" y="592147"/>
                  <a:pt x="816" y="507069"/>
                </a:cubicBezTo>
                <a:cubicBezTo>
                  <a:pt x="-5773" y="437246"/>
                  <a:pt x="7649" y="333369"/>
                  <a:pt x="75003" y="294763"/>
                </a:cubicBezTo>
                <a:cubicBezTo>
                  <a:pt x="72801" y="274709"/>
                  <a:pt x="78413" y="255619"/>
                  <a:pt x="95458" y="243619"/>
                </a:cubicBezTo>
                <a:cubicBezTo>
                  <a:pt x="60851" y="243910"/>
                  <a:pt x="24474" y="230406"/>
                  <a:pt x="19443" y="191860"/>
                </a:cubicBezTo>
                <a:cubicBezTo>
                  <a:pt x="15249" y="159669"/>
                  <a:pt x="42978" y="129331"/>
                  <a:pt x="73702" y="131227"/>
                </a:cubicBezTo>
                <a:cubicBezTo>
                  <a:pt x="45413" y="81535"/>
                  <a:pt x="61568" y="18023"/>
                  <a:pt x="119868" y="-24"/>
                </a:cubicBezTo>
                <a:cubicBezTo>
                  <a:pt x="172052" y="-16176"/>
                  <a:pt x="229273" y="20030"/>
                  <a:pt x="235082" y="73839"/>
                </a:cubicBezTo>
                <a:cubicBezTo>
                  <a:pt x="276941" y="43911"/>
                  <a:pt x="334773" y="48233"/>
                  <a:pt x="370849" y="87454"/>
                </a:cubicBezTo>
                <a:cubicBezTo>
                  <a:pt x="396969" y="115861"/>
                  <a:pt x="409981" y="171976"/>
                  <a:pt x="379840" y="201050"/>
                </a:cubicBezTo>
                <a:cubicBezTo>
                  <a:pt x="429706" y="225657"/>
                  <a:pt x="442781" y="294797"/>
                  <a:pt x="402297" y="336230"/>
                </a:cubicBezTo>
                <a:cubicBezTo>
                  <a:pt x="377932" y="361162"/>
                  <a:pt x="342867" y="366380"/>
                  <a:pt x="313674" y="355362"/>
                </a:cubicBezTo>
                <a:lnTo>
                  <a:pt x="312519" y="357207"/>
                </a:lnTo>
                <a:cubicBezTo>
                  <a:pt x="266147" y="408608"/>
                  <a:pt x="217517" y="474553"/>
                  <a:pt x="269917" y="540730"/>
                </a:cubicBezTo>
                <a:cubicBezTo>
                  <a:pt x="317020" y="600219"/>
                  <a:pt x="397099" y="591925"/>
                  <a:pt x="452587" y="549655"/>
                </a:cubicBezTo>
                <a:lnTo>
                  <a:pt x="453895" y="549066"/>
                </a:lnTo>
                <a:cubicBezTo>
                  <a:pt x="464211" y="517080"/>
                  <a:pt x="500063" y="500775"/>
                  <a:pt x="529944" y="511015"/>
                </a:cubicBezTo>
                <a:cubicBezTo>
                  <a:pt x="512624" y="475049"/>
                  <a:pt x="553072" y="430533"/>
                  <a:pt x="591887" y="425391"/>
                </a:cubicBezTo>
                <a:cubicBezTo>
                  <a:pt x="645399" y="418310"/>
                  <a:pt x="692751" y="461733"/>
                  <a:pt x="690505" y="514141"/>
                </a:cubicBezTo>
                <a:cubicBezTo>
                  <a:pt x="743929" y="498776"/>
                  <a:pt x="825608" y="522802"/>
                  <a:pt x="844467" y="580668"/>
                </a:cubicBezTo>
                <a:cubicBezTo>
                  <a:pt x="856253" y="616857"/>
                  <a:pt x="831228" y="661851"/>
                  <a:pt x="795928" y="660237"/>
                </a:cubicBezTo>
              </a:path>
            </a:pathLst>
          </a:custGeom>
          <a:solidFill>
            <a:schemeClr val="accent2"/>
          </a:solidFill>
          <a:ln w="8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9946BC0E-BDD4-BE21-0B07-2DC5B2E40CC5}"/>
              </a:ext>
            </a:extLst>
          </p:cNvPr>
          <p:cNvSpPr/>
          <p:nvPr userDrawn="1"/>
        </p:nvSpPr>
        <p:spPr>
          <a:xfrm flipV="1">
            <a:off x="10779778" y="5748367"/>
            <a:ext cx="680129" cy="568141"/>
          </a:xfrm>
          <a:custGeom>
            <a:avLst/>
            <a:gdLst>
              <a:gd name="connsiteX0" fmla="*/ 647362 w 680129"/>
              <a:gd name="connsiteY0" fmla="*/ 511183 h 568141"/>
              <a:gd name="connsiteX1" fmla="*/ 628110 w 680129"/>
              <a:gd name="connsiteY1" fmla="*/ 466948 h 568141"/>
              <a:gd name="connsiteX2" fmla="*/ 586062 w 680129"/>
              <a:gd name="connsiteY2" fmla="*/ 393691 h 568141"/>
              <a:gd name="connsiteX3" fmla="*/ 583192 w 680129"/>
              <a:gd name="connsiteY3" fmla="*/ 395314 h 568141"/>
              <a:gd name="connsiteX4" fmla="*/ 498977 w 680129"/>
              <a:gd name="connsiteY4" fmla="*/ 502514 h 568141"/>
              <a:gd name="connsiteX5" fmla="*/ 500207 w 680129"/>
              <a:gd name="connsiteY5" fmla="*/ 503470 h 568141"/>
              <a:gd name="connsiteX6" fmla="*/ 502462 w 680129"/>
              <a:gd name="connsiteY6" fmla="*/ 506092 h 568141"/>
              <a:gd name="connsiteX7" fmla="*/ 580621 w 680129"/>
              <a:gd name="connsiteY7" fmla="*/ 527454 h 568141"/>
              <a:gd name="connsiteX8" fmla="*/ 659848 w 680129"/>
              <a:gd name="connsiteY8" fmla="*/ 546688 h 568141"/>
              <a:gd name="connsiteX9" fmla="*/ 647362 w 680129"/>
              <a:gd name="connsiteY9" fmla="*/ 511183 h 568141"/>
              <a:gd name="connsiteX10" fmla="*/ 518152 w 680129"/>
              <a:gd name="connsiteY10" fmla="*/ 342889 h 568141"/>
              <a:gd name="connsiteX11" fmla="*/ 515820 w 680129"/>
              <a:gd name="connsiteY11" fmla="*/ 346203 h 568141"/>
              <a:gd name="connsiteX12" fmla="*/ 455742 w 680129"/>
              <a:gd name="connsiteY12" fmla="*/ 384732 h 568141"/>
              <a:gd name="connsiteX13" fmla="*/ 423781 w 680129"/>
              <a:gd name="connsiteY13" fmla="*/ 443742 h 568141"/>
              <a:gd name="connsiteX14" fmla="*/ 486456 w 680129"/>
              <a:gd name="connsiteY14" fmla="*/ 492751 h 568141"/>
              <a:gd name="connsiteX15" fmla="*/ 570662 w 680129"/>
              <a:gd name="connsiteY15" fmla="*/ 382938 h 568141"/>
              <a:gd name="connsiteX16" fmla="*/ 518152 w 680129"/>
              <a:gd name="connsiteY16" fmla="*/ 342889 h 568141"/>
              <a:gd name="connsiteX17" fmla="*/ 349414 w 680129"/>
              <a:gd name="connsiteY17" fmla="*/ 207811 h 568141"/>
              <a:gd name="connsiteX18" fmla="*/ 202259 w 680129"/>
              <a:gd name="connsiteY18" fmla="*/ 93702 h 568141"/>
              <a:gd name="connsiteX19" fmla="*/ 199868 w 680129"/>
              <a:gd name="connsiteY19" fmla="*/ 96000 h 568141"/>
              <a:gd name="connsiteX20" fmla="*/ 102277 w 680129"/>
              <a:gd name="connsiteY20" fmla="*/ 194103 h 568141"/>
              <a:gd name="connsiteX21" fmla="*/ 139730 w 680129"/>
              <a:gd name="connsiteY21" fmla="*/ 222434 h 568141"/>
              <a:gd name="connsiteX22" fmla="*/ 302908 w 680129"/>
              <a:gd name="connsiteY22" fmla="*/ 223732 h 568141"/>
              <a:gd name="connsiteX23" fmla="*/ 353360 w 680129"/>
              <a:gd name="connsiteY23" fmla="*/ 388311 h 568141"/>
              <a:gd name="connsiteX24" fmla="*/ 384962 w 680129"/>
              <a:gd name="connsiteY24" fmla="*/ 413191 h 568141"/>
              <a:gd name="connsiteX25" fmla="*/ 481664 w 680129"/>
              <a:gd name="connsiteY25" fmla="*/ 319589 h 568141"/>
              <a:gd name="connsiteX26" fmla="*/ 484944 w 680129"/>
              <a:gd name="connsiteY26" fmla="*/ 331469 h 568141"/>
              <a:gd name="connsiteX27" fmla="*/ 391795 w 680129"/>
              <a:gd name="connsiteY27" fmla="*/ 418572 h 568141"/>
              <a:gd name="connsiteX28" fmla="*/ 416068 w 680129"/>
              <a:gd name="connsiteY28" fmla="*/ 437678 h 568141"/>
              <a:gd name="connsiteX29" fmla="*/ 510439 w 680129"/>
              <a:gd name="connsiteY29" fmla="*/ 336833 h 568141"/>
              <a:gd name="connsiteX30" fmla="*/ 349414 w 680129"/>
              <a:gd name="connsiteY30" fmla="*/ 207811 h 568141"/>
              <a:gd name="connsiteX31" fmla="*/ 176542 w 680129"/>
              <a:gd name="connsiteY31" fmla="*/ 73434 h 568141"/>
              <a:gd name="connsiteX32" fmla="*/ 172639 w 680129"/>
              <a:gd name="connsiteY32" fmla="*/ 76714 h 568141"/>
              <a:gd name="connsiteX33" fmla="*/ 78969 w 680129"/>
              <a:gd name="connsiteY33" fmla="*/ 176688 h 568141"/>
              <a:gd name="connsiteX34" fmla="*/ 93958 w 680129"/>
              <a:gd name="connsiteY34" fmla="*/ 187885 h 568141"/>
              <a:gd name="connsiteX35" fmla="*/ 193026 w 680129"/>
              <a:gd name="connsiteY35" fmla="*/ 86425 h 568141"/>
              <a:gd name="connsiteX36" fmla="*/ 176542 w 680129"/>
              <a:gd name="connsiteY36" fmla="*/ 73434 h 568141"/>
              <a:gd name="connsiteX37" fmla="*/ 99792 w 680129"/>
              <a:gd name="connsiteY37" fmla="*/ 9940 h 568141"/>
              <a:gd name="connsiteX38" fmla="*/ 97417 w 680129"/>
              <a:gd name="connsiteY38" fmla="*/ 17131 h 568141"/>
              <a:gd name="connsiteX39" fmla="*/ 31446 w 680129"/>
              <a:gd name="connsiteY39" fmla="*/ 70744 h 568141"/>
              <a:gd name="connsiteX40" fmla="*/ 13646 w 680129"/>
              <a:gd name="connsiteY40" fmla="*/ 106027 h 568141"/>
              <a:gd name="connsiteX41" fmla="*/ 7326 w 680129"/>
              <a:gd name="connsiteY41" fmla="*/ 124963 h 568141"/>
              <a:gd name="connsiteX42" fmla="*/ 8436 w 680129"/>
              <a:gd name="connsiteY42" fmla="*/ 125441 h 568141"/>
              <a:gd name="connsiteX43" fmla="*/ 66985 w 680129"/>
              <a:gd name="connsiteY43" fmla="*/ 167813 h 568141"/>
              <a:gd name="connsiteX44" fmla="*/ 81582 w 680129"/>
              <a:gd name="connsiteY44" fmla="*/ 122298 h 568141"/>
              <a:gd name="connsiteX45" fmla="*/ 166472 w 680129"/>
              <a:gd name="connsiteY45" fmla="*/ 65389 h 568141"/>
              <a:gd name="connsiteX46" fmla="*/ 99792 w 680129"/>
              <a:gd name="connsiteY46" fmla="*/ 9940 h 568141"/>
              <a:gd name="connsiteX47" fmla="*/ 341471 w 680129"/>
              <a:gd name="connsiteY47" fmla="*/ 378941 h 568141"/>
              <a:gd name="connsiteX48" fmla="*/ 357767 w 680129"/>
              <a:gd name="connsiteY48" fmla="*/ 364720 h 568141"/>
              <a:gd name="connsiteX49" fmla="*/ 363916 w 680129"/>
              <a:gd name="connsiteY49" fmla="*/ 299585 h 568141"/>
              <a:gd name="connsiteX50" fmla="*/ 301447 w 680129"/>
              <a:gd name="connsiteY50" fmla="*/ 241122 h 568141"/>
              <a:gd name="connsiteX51" fmla="*/ 148297 w 680129"/>
              <a:gd name="connsiteY51" fmla="*/ 228908 h 568141"/>
              <a:gd name="connsiteX52" fmla="*/ 341471 w 680129"/>
              <a:gd name="connsiteY52" fmla="*/ 378941 h 568141"/>
              <a:gd name="connsiteX53" fmla="*/ 674292 w 680129"/>
              <a:gd name="connsiteY53" fmla="*/ 557125 h 568141"/>
              <a:gd name="connsiteX54" fmla="*/ 623668 w 680129"/>
              <a:gd name="connsiteY54" fmla="*/ 555742 h 568141"/>
              <a:gd name="connsiteX55" fmla="*/ 498302 w 680129"/>
              <a:gd name="connsiteY55" fmla="*/ 516248 h 568141"/>
              <a:gd name="connsiteX56" fmla="*/ 488130 w 680129"/>
              <a:gd name="connsiteY56" fmla="*/ 515539 h 568141"/>
              <a:gd name="connsiteX57" fmla="*/ 877 w 680129"/>
              <a:gd name="connsiteY57" fmla="*/ 135229 h 568141"/>
              <a:gd name="connsiteX58" fmla="*/ -908 w 680129"/>
              <a:gd name="connsiteY58" fmla="*/ 131736 h 568141"/>
              <a:gd name="connsiteX59" fmla="*/ 22606 w 680129"/>
              <a:gd name="connsiteY59" fmla="*/ 57590 h 568141"/>
              <a:gd name="connsiteX60" fmla="*/ 92831 w 680129"/>
              <a:gd name="connsiteY60" fmla="*/ 6267 h 568141"/>
              <a:gd name="connsiteX61" fmla="*/ 96854 w 680129"/>
              <a:gd name="connsiteY61" fmla="*/ 6882 h 568141"/>
              <a:gd name="connsiteX62" fmla="*/ 105881 w 680129"/>
              <a:gd name="connsiteY62" fmla="*/ -1753 h 568141"/>
              <a:gd name="connsiteX63" fmla="*/ 348449 w 680129"/>
              <a:gd name="connsiteY63" fmla="*/ 185058 h 568141"/>
              <a:gd name="connsiteX64" fmla="*/ 587873 w 680129"/>
              <a:gd name="connsiteY64" fmla="*/ 377139 h 568141"/>
              <a:gd name="connsiteX65" fmla="*/ 589564 w 680129"/>
              <a:gd name="connsiteY65" fmla="*/ 380248 h 568141"/>
              <a:gd name="connsiteX66" fmla="*/ 597046 w 680129"/>
              <a:gd name="connsiteY66" fmla="*/ 383459 h 568141"/>
              <a:gd name="connsiteX67" fmla="*/ 656381 w 680129"/>
              <a:gd name="connsiteY67" fmla="*/ 493767 h 568141"/>
              <a:gd name="connsiteX68" fmla="*/ 674292 w 680129"/>
              <a:gd name="connsiteY68" fmla="*/ 557125 h 56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80129" h="568141">
                <a:moveTo>
                  <a:pt x="647362" y="511183"/>
                </a:moveTo>
                <a:cubicBezTo>
                  <a:pt x="641571" y="496176"/>
                  <a:pt x="635131" y="481425"/>
                  <a:pt x="628110" y="466948"/>
                </a:cubicBezTo>
                <a:cubicBezTo>
                  <a:pt x="615802" y="441530"/>
                  <a:pt x="601547" y="417282"/>
                  <a:pt x="586062" y="393691"/>
                </a:cubicBezTo>
                <a:cubicBezTo>
                  <a:pt x="585310" y="394417"/>
                  <a:pt x="584405" y="395032"/>
                  <a:pt x="583192" y="395314"/>
                </a:cubicBezTo>
                <a:cubicBezTo>
                  <a:pt x="531143" y="407528"/>
                  <a:pt x="497072" y="448884"/>
                  <a:pt x="498977" y="502514"/>
                </a:cubicBezTo>
                <a:lnTo>
                  <a:pt x="500207" y="503470"/>
                </a:lnTo>
                <a:cubicBezTo>
                  <a:pt x="501258" y="504281"/>
                  <a:pt x="501984" y="505170"/>
                  <a:pt x="502462" y="506092"/>
                </a:cubicBezTo>
                <a:cubicBezTo>
                  <a:pt x="528734" y="512455"/>
                  <a:pt x="554691" y="519801"/>
                  <a:pt x="580621" y="527454"/>
                </a:cubicBezTo>
                <a:cubicBezTo>
                  <a:pt x="588812" y="529879"/>
                  <a:pt x="654109" y="555409"/>
                  <a:pt x="659848" y="546688"/>
                </a:cubicBezTo>
                <a:cubicBezTo>
                  <a:pt x="661583" y="544049"/>
                  <a:pt x="648523" y="514189"/>
                  <a:pt x="647362" y="511183"/>
                </a:cubicBezTo>
                <a:moveTo>
                  <a:pt x="518152" y="342889"/>
                </a:moveTo>
                <a:cubicBezTo>
                  <a:pt x="517878" y="344264"/>
                  <a:pt x="517170" y="345511"/>
                  <a:pt x="515820" y="346203"/>
                </a:cubicBezTo>
                <a:cubicBezTo>
                  <a:pt x="493536" y="357545"/>
                  <a:pt x="473225" y="365770"/>
                  <a:pt x="455742" y="384732"/>
                </a:cubicBezTo>
                <a:cubicBezTo>
                  <a:pt x="439915" y="401882"/>
                  <a:pt x="430332" y="421903"/>
                  <a:pt x="423781" y="443742"/>
                </a:cubicBezTo>
                <a:cubicBezTo>
                  <a:pt x="444656" y="460133"/>
                  <a:pt x="465530" y="476489"/>
                  <a:pt x="486456" y="492751"/>
                </a:cubicBezTo>
                <a:cubicBezTo>
                  <a:pt x="483825" y="443093"/>
                  <a:pt x="521201" y="392188"/>
                  <a:pt x="570662" y="382938"/>
                </a:cubicBezTo>
                <a:cubicBezTo>
                  <a:pt x="552991" y="369870"/>
                  <a:pt x="535516" y="356469"/>
                  <a:pt x="518152" y="342889"/>
                </a:cubicBezTo>
                <a:moveTo>
                  <a:pt x="349414" y="207811"/>
                </a:moveTo>
                <a:cubicBezTo>
                  <a:pt x="300653" y="169633"/>
                  <a:pt x="251097" y="132094"/>
                  <a:pt x="202259" y="93702"/>
                </a:cubicBezTo>
                <a:cubicBezTo>
                  <a:pt x="201789" y="94599"/>
                  <a:pt x="201097" y="95428"/>
                  <a:pt x="199868" y="96000"/>
                </a:cubicBezTo>
                <a:cubicBezTo>
                  <a:pt x="157282" y="115824"/>
                  <a:pt x="104745" y="142967"/>
                  <a:pt x="102277" y="194103"/>
                </a:cubicBezTo>
                <a:cubicBezTo>
                  <a:pt x="114815" y="203455"/>
                  <a:pt x="127251" y="212979"/>
                  <a:pt x="139730" y="222434"/>
                </a:cubicBezTo>
                <a:cubicBezTo>
                  <a:pt x="155463" y="150039"/>
                  <a:pt x="263337" y="196383"/>
                  <a:pt x="302908" y="223732"/>
                </a:cubicBezTo>
                <a:cubicBezTo>
                  <a:pt x="361235" y="264072"/>
                  <a:pt x="437362" y="336073"/>
                  <a:pt x="353360" y="388311"/>
                </a:cubicBezTo>
                <a:cubicBezTo>
                  <a:pt x="363899" y="396604"/>
                  <a:pt x="374431" y="404897"/>
                  <a:pt x="384962" y="413191"/>
                </a:cubicBezTo>
                <a:cubicBezTo>
                  <a:pt x="394263" y="365660"/>
                  <a:pt x="433723" y="328574"/>
                  <a:pt x="481664" y="319589"/>
                </a:cubicBezTo>
                <a:cubicBezTo>
                  <a:pt x="489428" y="318128"/>
                  <a:pt x="492734" y="330069"/>
                  <a:pt x="484944" y="331469"/>
                </a:cubicBezTo>
                <a:cubicBezTo>
                  <a:pt x="438847" y="339746"/>
                  <a:pt x="404333" y="374517"/>
                  <a:pt x="391795" y="418572"/>
                </a:cubicBezTo>
                <a:cubicBezTo>
                  <a:pt x="399892" y="424943"/>
                  <a:pt x="407980" y="431323"/>
                  <a:pt x="416068" y="437678"/>
                </a:cubicBezTo>
                <a:cubicBezTo>
                  <a:pt x="424909" y="391923"/>
                  <a:pt x="463976" y="344204"/>
                  <a:pt x="510439" y="336833"/>
                </a:cubicBezTo>
                <a:cubicBezTo>
                  <a:pt x="456391" y="294316"/>
                  <a:pt x="403385" y="250073"/>
                  <a:pt x="349414" y="207811"/>
                </a:cubicBezTo>
                <a:moveTo>
                  <a:pt x="176542" y="73434"/>
                </a:moveTo>
                <a:cubicBezTo>
                  <a:pt x="175893" y="74903"/>
                  <a:pt x="174629" y="76142"/>
                  <a:pt x="172639" y="76714"/>
                </a:cubicBezTo>
                <a:cubicBezTo>
                  <a:pt x="128199" y="89602"/>
                  <a:pt x="72708" y="125996"/>
                  <a:pt x="78969" y="176688"/>
                </a:cubicBezTo>
                <a:cubicBezTo>
                  <a:pt x="83982" y="180394"/>
                  <a:pt x="88953" y="184161"/>
                  <a:pt x="93958" y="187885"/>
                </a:cubicBezTo>
                <a:cubicBezTo>
                  <a:pt x="95205" y="137715"/>
                  <a:pt x="150423" y="105574"/>
                  <a:pt x="193026" y="86425"/>
                </a:cubicBezTo>
                <a:cubicBezTo>
                  <a:pt x="187534" y="82095"/>
                  <a:pt x="182008" y="77807"/>
                  <a:pt x="176542" y="73434"/>
                </a:cubicBezTo>
                <a:moveTo>
                  <a:pt x="99792" y="9940"/>
                </a:moveTo>
                <a:cubicBezTo>
                  <a:pt x="100774" y="12254"/>
                  <a:pt x="100261" y="15158"/>
                  <a:pt x="97417" y="17131"/>
                </a:cubicBezTo>
                <a:cubicBezTo>
                  <a:pt x="72870" y="34179"/>
                  <a:pt x="49075" y="44950"/>
                  <a:pt x="31446" y="70744"/>
                </a:cubicBezTo>
                <a:cubicBezTo>
                  <a:pt x="23998" y="81651"/>
                  <a:pt x="18070" y="93591"/>
                  <a:pt x="13646" y="106027"/>
                </a:cubicBezTo>
                <a:cubicBezTo>
                  <a:pt x="11272" y="112715"/>
                  <a:pt x="10110" y="119121"/>
                  <a:pt x="7326" y="124963"/>
                </a:cubicBezTo>
                <a:lnTo>
                  <a:pt x="8436" y="125441"/>
                </a:lnTo>
                <a:cubicBezTo>
                  <a:pt x="28046" y="139397"/>
                  <a:pt x="47563" y="153541"/>
                  <a:pt x="66985" y="167813"/>
                </a:cubicBezTo>
                <a:cubicBezTo>
                  <a:pt x="66268" y="152141"/>
                  <a:pt x="72546" y="135827"/>
                  <a:pt x="81582" y="122298"/>
                </a:cubicBezTo>
                <a:cubicBezTo>
                  <a:pt x="100979" y="93258"/>
                  <a:pt x="133725" y="75365"/>
                  <a:pt x="166472" y="65389"/>
                </a:cubicBezTo>
                <a:cubicBezTo>
                  <a:pt x="143932" y="47239"/>
                  <a:pt x="121631" y="28833"/>
                  <a:pt x="99792" y="9940"/>
                </a:cubicBezTo>
                <a:moveTo>
                  <a:pt x="341471" y="378941"/>
                </a:moveTo>
                <a:cubicBezTo>
                  <a:pt x="346885" y="374175"/>
                  <a:pt x="352668" y="369717"/>
                  <a:pt x="357767" y="364720"/>
                </a:cubicBezTo>
                <a:cubicBezTo>
                  <a:pt x="376967" y="345870"/>
                  <a:pt x="377847" y="321545"/>
                  <a:pt x="363916" y="299585"/>
                </a:cubicBezTo>
                <a:cubicBezTo>
                  <a:pt x="349687" y="277148"/>
                  <a:pt x="322211" y="256385"/>
                  <a:pt x="301447" y="241122"/>
                </a:cubicBezTo>
                <a:cubicBezTo>
                  <a:pt x="262320" y="212347"/>
                  <a:pt x="173467" y="162441"/>
                  <a:pt x="148297" y="228908"/>
                </a:cubicBezTo>
                <a:cubicBezTo>
                  <a:pt x="213192" y="278207"/>
                  <a:pt x="277421" y="328489"/>
                  <a:pt x="341471" y="378941"/>
                </a:cubicBezTo>
                <a:moveTo>
                  <a:pt x="674292" y="557125"/>
                </a:moveTo>
                <a:cubicBezTo>
                  <a:pt x="664896" y="574609"/>
                  <a:pt x="635319" y="559244"/>
                  <a:pt x="623668" y="555742"/>
                </a:cubicBezTo>
                <a:cubicBezTo>
                  <a:pt x="581706" y="543135"/>
                  <a:pt x="539582" y="530972"/>
                  <a:pt x="498302" y="516248"/>
                </a:cubicBezTo>
                <a:cubicBezTo>
                  <a:pt x="495321" y="517879"/>
                  <a:pt x="491461" y="518127"/>
                  <a:pt x="488130" y="515539"/>
                </a:cubicBezTo>
                <a:cubicBezTo>
                  <a:pt x="325490" y="389592"/>
                  <a:pt x="158264" y="267727"/>
                  <a:pt x="877" y="135229"/>
                </a:cubicBezTo>
                <a:cubicBezTo>
                  <a:pt x="-301" y="134238"/>
                  <a:pt x="-797" y="133000"/>
                  <a:pt x="-908" y="131736"/>
                </a:cubicBezTo>
                <a:cubicBezTo>
                  <a:pt x="-11721" y="109956"/>
                  <a:pt x="9905" y="74767"/>
                  <a:pt x="22606" y="57590"/>
                </a:cubicBezTo>
                <a:cubicBezTo>
                  <a:pt x="38697" y="35845"/>
                  <a:pt x="65123" y="10392"/>
                  <a:pt x="92831" y="6267"/>
                </a:cubicBezTo>
                <a:cubicBezTo>
                  <a:pt x="94360" y="6036"/>
                  <a:pt x="95709" y="6318"/>
                  <a:pt x="96854" y="6882"/>
                </a:cubicBezTo>
                <a:cubicBezTo>
                  <a:pt x="94026" y="1877"/>
                  <a:pt x="100415" y="-5597"/>
                  <a:pt x="105881" y="-1753"/>
                </a:cubicBezTo>
                <a:cubicBezTo>
                  <a:pt x="189234" y="56865"/>
                  <a:pt x="268145" y="122375"/>
                  <a:pt x="348449" y="185058"/>
                </a:cubicBezTo>
                <a:cubicBezTo>
                  <a:pt x="427949" y="247109"/>
                  <a:pt x="516777" y="305428"/>
                  <a:pt x="587873" y="377139"/>
                </a:cubicBezTo>
                <a:cubicBezTo>
                  <a:pt x="588804" y="378070"/>
                  <a:pt x="589273" y="379137"/>
                  <a:pt x="589564" y="380248"/>
                </a:cubicBezTo>
                <a:cubicBezTo>
                  <a:pt x="592229" y="379778"/>
                  <a:pt x="595132" y="380589"/>
                  <a:pt x="597046" y="383459"/>
                </a:cubicBezTo>
                <a:cubicBezTo>
                  <a:pt x="620235" y="418409"/>
                  <a:pt x="640272" y="455008"/>
                  <a:pt x="656381" y="493767"/>
                </a:cubicBezTo>
                <a:cubicBezTo>
                  <a:pt x="661992" y="507279"/>
                  <a:pt x="682739" y="541401"/>
                  <a:pt x="674292" y="557125"/>
                </a:cubicBezTo>
              </a:path>
            </a:pathLst>
          </a:custGeom>
          <a:solidFill>
            <a:schemeClr val="accent4"/>
          </a:solidFill>
          <a:ln w="8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74902CF-56A1-FB49-236F-4B5C0B4A8327}"/>
              </a:ext>
            </a:extLst>
          </p:cNvPr>
          <p:cNvSpPr/>
          <p:nvPr userDrawn="1"/>
        </p:nvSpPr>
        <p:spPr>
          <a:xfrm>
            <a:off x="-17175" y="0"/>
            <a:ext cx="12209175" cy="6858000"/>
          </a:xfrm>
          <a:prstGeom prst="rect">
            <a:avLst/>
          </a:prstGeom>
          <a:solidFill>
            <a:srgbClr val="6EDB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F27EA61-9706-A931-E1C7-F57B33182A2A}"/>
              </a:ext>
            </a:extLst>
          </p:cNvPr>
          <p:cNvSpPr/>
          <p:nvPr userDrawn="1"/>
        </p:nvSpPr>
        <p:spPr>
          <a:xfrm flipH="1">
            <a:off x="518615" y="423081"/>
            <a:ext cx="11285456" cy="5991367"/>
          </a:xfrm>
          <a:custGeom>
            <a:avLst/>
            <a:gdLst>
              <a:gd name="connsiteX0" fmla="*/ 178885 w 10657276"/>
              <a:gd name="connsiteY0" fmla="*/ 0 h 5960961"/>
              <a:gd name="connsiteX1" fmla="*/ 10439284 w 10657276"/>
              <a:gd name="connsiteY1" fmla="*/ 0 h 5960961"/>
              <a:gd name="connsiteX2" fmla="*/ 10657276 w 10657276"/>
              <a:gd name="connsiteY2" fmla="*/ 217992 h 5960961"/>
              <a:gd name="connsiteX3" fmla="*/ 10657276 w 10657276"/>
              <a:gd name="connsiteY3" fmla="*/ 5742969 h 5960961"/>
              <a:gd name="connsiteX4" fmla="*/ 10439284 w 10657276"/>
              <a:gd name="connsiteY4" fmla="*/ 5960961 h 5960961"/>
              <a:gd name="connsiteX5" fmla="*/ 0 w 10657276"/>
              <a:gd name="connsiteY5" fmla="*/ 5960961 h 5960961"/>
              <a:gd name="connsiteX6" fmla="*/ 23732 w 10657276"/>
              <a:gd name="connsiteY6" fmla="*/ 5935149 h 5960961"/>
              <a:gd name="connsiteX7" fmla="*/ 73789 w 10657276"/>
              <a:gd name="connsiteY7" fmla="*/ 5839683 h 5960961"/>
              <a:gd name="connsiteX8" fmla="*/ 93651 w 10657276"/>
              <a:gd name="connsiteY8" fmla="*/ 5762413 h 5960961"/>
              <a:gd name="connsiteX9" fmla="*/ 93907 w 10657276"/>
              <a:gd name="connsiteY9" fmla="*/ 5761418 h 5960961"/>
              <a:gd name="connsiteX10" fmla="*/ 237288 w 10657276"/>
              <a:gd name="connsiteY10" fmla="*/ 5578676 h 5960961"/>
              <a:gd name="connsiteX11" fmla="*/ 252449 w 10657276"/>
              <a:gd name="connsiteY11" fmla="*/ 5481828 h 5960961"/>
              <a:gd name="connsiteX12" fmla="*/ 184730 w 10657276"/>
              <a:gd name="connsiteY12" fmla="*/ 5218313 h 5960961"/>
              <a:gd name="connsiteX13" fmla="*/ 186645 w 10657276"/>
              <a:gd name="connsiteY13" fmla="*/ 5215248 h 5960961"/>
              <a:gd name="connsiteX14" fmla="*/ 217618 w 10657276"/>
              <a:gd name="connsiteY14" fmla="*/ 5165676 h 5960961"/>
              <a:gd name="connsiteX15" fmla="*/ 251667 w 10657276"/>
              <a:gd name="connsiteY15" fmla="*/ 4956905 h 5960961"/>
              <a:gd name="connsiteX16" fmla="*/ 192164 w 10657276"/>
              <a:gd name="connsiteY16" fmla="*/ 4783580 h 5960961"/>
              <a:gd name="connsiteX17" fmla="*/ 159099 w 10657276"/>
              <a:gd name="connsiteY17" fmla="*/ 4748540 h 5960961"/>
              <a:gd name="connsiteX18" fmla="*/ 156823 w 10657276"/>
              <a:gd name="connsiteY18" fmla="*/ 4746128 h 5960961"/>
              <a:gd name="connsiteX19" fmla="*/ 147388 w 10657276"/>
              <a:gd name="connsiteY19" fmla="*/ 4252514 h 5960961"/>
              <a:gd name="connsiteX20" fmla="*/ 104974 w 10657276"/>
              <a:gd name="connsiteY20" fmla="*/ 4205302 h 5960961"/>
              <a:gd name="connsiteX21" fmla="*/ 104882 w 10657276"/>
              <a:gd name="connsiteY21" fmla="*/ 4205199 h 5960961"/>
              <a:gd name="connsiteX22" fmla="*/ 111063 w 10657276"/>
              <a:gd name="connsiteY22" fmla="*/ 3785956 h 5960961"/>
              <a:gd name="connsiteX23" fmla="*/ 94170 w 10657276"/>
              <a:gd name="connsiteY23" fmla="*/ 3750715 h 5960961"/>
              <a:gd name="connsiteX24" fmla="*/ 108549 w 10657276"/>
              <a:gd name="connsiteY24" fmla="*/ 3691449 h 5960961"/>
              <a:gd name="connsiteX25" fmla="*/ 108759 w 10657276"/>
              <a:gd name="connsiteY25" fmla="*/ 3690584 h 5960961"/>
              <a:gd name="connsiteX26" fmla="*/ 226486 w 10657276"/>
              <a:gd name="connsiteY26" fmla="*/ 3531623 h 5960961"/>
              <a:gd name="connsiteX27" fmla="*/ 238934 w 10657276"/>
              <a:gd name="connsiteY27" fmla="*/ 3447379 h 5960961"/>
              <a:gd name="connsiteX28" fmla="*/ 183332 w 10657276"/>
              <a:gd name="connsiteY28" fmla="*/ 3218155 h 5960961"/>
              <a:gd name="connsiteX29" fmla="*/ 184904 w 10657276"/>
              <a:gd name="connsiteY29" fmla="*/ 3215490 h 5960961"/>
              <a:gd name="connsiteX30" fmla="*/ 210335 w 10657276"/>
              <a:gd name="connsiteY30" fmla="*/ 3172369 h 5960961"/>
              <a:gd name="connsiteX31" fmla="*/ 238292 w 10657276"/>
              <a:gd name="connsiteY31" fmla="*/ 2990766 h 5960961"/>
              <a:gd name="connsiteX32" fmla="*/ 212682 w 10657276"/>
              <a:gd name="connsiteY32" fmla="*/ 2882806 h 5960961"/>
              <a:gd name="connsiteX33" fmla="*/ 161580 w 10657276"/>
              <a:gd name="connsiteY33" fmla="*/ 2809095 h 5960961"/>
              <a:gd name="connsiteX34" fmla="*/ 160418 w 10657276"/>
              <a:gd name="connsiteY34" fmla="*/ 2807418 h 5960961"/>
              <a:gd name="connsiteX35" fmla="*/ 152671 w 10657276"/>
              <a:gd name="connsiteY35" fmla="*/ 2378040 h 5960961"/>
              <a:gd name="connsiteX36" fmla="*/ 117846 w 10657276"/>
              <a:gd name="connsiteY36" fmla="*/ 2336972 h 5960961"/>
              <a:gd name="connsiteX37" fmla="*/ 117770 w 10657276"/>
              <a:gd name="connsiteY37" fmla="*/ 2336883 h 5960961"/>
              <a:gd name="connsiteX38" fmla="*/ 145714 w 10657276"/>
              <a:gd name="connsiteY38" fmla="*/ 2091238 h 5960961"/>
              <a:gd name="connsiteX39" fmla="*/ 140597 w 10657276"/>
              <a:gd name="connsiteY39" fmla="*/ 2064599 h 5960961"/>
              <a:gd name="connsiteX40" fmla="*/ 200535 w 10657276"/>
              <a:gd name="connsiteY40" fmla="*/ 2022464 h 5960961"/>
              <a:gd name="connsiteX41" fmla="*/ 255125 w 10657276"/>
              <a:gd name="connsiteY41" fmla="*/ 1939422 h 5960961"/>
              <a:gd name="connsiteX42" fmla="*/ 276785 w 10657276"/>
              <a:gd name="connsiteY42" fmla="*/ 1872207 h 5960961"/>
              <a:gd name="connsiteX43" fmla="*/ 277064 w 10657276"/>
              <a:gd name="connsiteY43" fmla="*/ 1871342 h 5960961"/>
              <a:gd name="connsiteX44" fmla="*/ 433427 w 10657276"/>
              <a:gd name="connsiteY44" fmla="*/ 1712381 h 5960961"/>
              <a:gd name="connsiteX45" fmla="*/ 449962 w 10657276"/>
              <a:gd name="connsiteY45" fmla="*/ 1628137 h 5960961"/>
              <a:gd name="connsiteX46" fmla="*/ 376111 w 10657276"/>
              <a:gd name="connsiteY46" fmla="*/ 1398913 h 5960961"/>
              <a:gd name="connsiteX47" fmla="*/ 378199 w 10657276"/>
              <a:gd name="connsiteY47" fmla="*/ 1396248 h 5960961"/>
              <a:gd name="connsiteX48" fmla="*/ 411976 w 10657276"/>
              <a:gd name="connsiteY48" fmla="*/ 1353127 h 5960961"/>
              <a:gd name="connsiteX49" fmla="*/ 449108 w 10657276"/>
              <a:gd name="connsiteY49" fmla="*/ 1171524 h 5960961"/>
              <a:gd name="connsiteX50" fmla="*/ 384218 w 10657276"/>
              <a:gd name="connsiteY50" fmla="*/ 1020755 h 5960961"/>
              <a:gd name="connsiteX51" fmla="*/ 348160 w 10657276"/>
              <a:gd name="connsiteY51" fmla="*/ 990275 h 5960961"/>
              <a:gd name="connsiteX52" fmla="*/ 345677 w 10657276"/>
              <a:gd name="connsiteY52" fmla="*/ 988176 h 5960961"/>
              <a:gd name="connsiteX53" fmla="*/ 335387 w 10657276"/>
              <a:gd name="connsiteY53" fmla="*/ 558798 h 5960961"/>
              <a:gd name="connsiteX54" fmla="*/ 289133 w 10657276"/>
              <a:gd name="connsiteY54" fmla="*/ 517730 h 5960961"/>
              <a:gd name="connsiteX55" fmla="*/ 289033 w 10657276"/>
              <a:gd name="connsiteY55" fmla="*/ 517641 h 5960961"/>
              <a:gd name="connsiteX56" fmla="*/ 234469 w 10657276"/>
              <a:gd name="connsiteY56" fmla="*/ 50947 h 5960961"/>
              <a:gd name="connsiteX57" fmla="*/ 182170 w 10657276"/>
              <a:gd name="connsiteY57" fmla="*/ 1843 h 5960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657276" h="5960961">
                <a:moveTo>
                  <a:pt x="178885" y="0"/>
                </a:moveTo>
                <a:lnTo>
                  <a:pt x="10439284" y="0"/>
                </a:lnTo>
                <a:cubicBezTo>
                  <a:pt x="10559678" y="0"/>
                  <a:pt x="10657276" y="97598"/>
                  <a:pt x="10657276" y="217992"/>
                </a:cubicBezTo>
                <a:lnTo>
                  <a:pt x="10657276" y="5742969"/>
                </a:lnTo>
                <a:cubicBezTo>
                  <a:pt x="10657276" y="5863363"/>
                  <a:pt x="10559678" y="5960961"/>
                  <a:pt x="10439284" y="5960961"/>
                </a:cubicBezTo>
                <a:lnTo>
                  <a:pt x="0" y="5960961"/>
                </a:lnTo>
                <a:lnTo>
                  <a:pt x="23732" y="5935149"/>
                </a:lnTo>
                <a:cubicBezTo>
                  <a:pt x="43880" y="5908584"/>
                  <a:pt x="60874" y="5876240"/>
                  <a:pt x="73789" y="5839683"/>
                </a:cubicBezTo>
                <a:lnTo>
                  <a:pt x="93651" y="5762413"/>
                </a:lnTo>
                <a:lnTo>
                  <a:pt x="93907" y="5761418"/>
                </a:lnTo>
                <a:cubicBezTo>
                  <a:pt x="157762" y="5742984"/>
                  <a:pt x="211581" y="5674367"/>
                  <a:pt x="237288" y="5578676"/>
                </a:cubicBezTo>
                <a:cubicBezTo>
                  <a:pt x="245724" y="5547280"/>
                  <a:pt x="250719" y="5514588"/>
                  <a:pt x="252449" y="5481828"/>
                </a:cubicBezTo>
                <a:cubicBezTo>
                  <a:pt x="257640" y="5383548"/>
                  <a:pt x="233458" y="5284657"/>
                  <a:pt x="184730" y="5218313"/>
                </a:cubicBezTo>
                <a:lnTo>
                  <a:pt x="186645" y="5215248"/>
                </a:lnTo>
                <a:lnTo>
                  <a:pt x="217618" y="5165676"/>
                </a:lnTo>
                <a:cubicBezTo>
                  <a:pt x="245581" y="5106995"/>
                  <a:pt x="258314" y="5031986"/>
                  <a:pt x="251667" y="4956905"/>
                </a:cubicBezTo>
                <a:cubicBezTo>
                  <a:pt x="245636" y="4888689"/>
                  <a:pt x="224172" y="4827314"/>
                  <a:pt x="192164" y="4783580"/>
                </a:cubicBezTo>
                <a:lnTo>
                  <a:pt x="159099" y="4748540"/>
                </a:lnTo>
                <a:lnTo>
                  <a:pt x="156823" y="4746128"/>
                </a:lnTo>
                <a:cubicBezTo>
                  <a:pt x="244382" y="4603759"/>
                  <a:pt x="235398" y="4378374"/>
                  <a:pt x="147388" y="4252514"/>
                </a:cubicBezTo>
                <a:lnTo>
                  <a:pt x="104974" y="4205302"/>
                </a:lnTo>
                <a:lnTo>
                  <a:pt x="104882" y="4205199"/>
                </a:lnTo>
                <a:cubicBezTo>
                  <a:pt x="152971" y="4073615"/>
                  <a:pt x="153290" y="3915100"/>
                  <a:pt x="111063" y="3785956"/>
                </a:cubicBezTo>
                <a:lnTo>
                  <a:pt x="94170" y="3750715"/>
                </a:lnTo>
                <a:lnTo>
                  <a:pt x="108549" y="3691449"/>
                </a:lnTo>
                <a:lnTo>
                  <a:pt x="108759" y="3690584"/>
                </a:lnTo>
                <a:cubicBezTo>
                  <a:pt x="161189" y="3674548"/>
                  <a:pt x="205379" y="3614862"/>
                  <a:pt x="226486" y="3531623"/>
                </a:cubicBezTo>
                <a:cubicBezTo>
                  <a:pt x="233413" y="3504313"/>
                  <a:pt x="237513" y="3475875"/>
                  <a:pt x="238934" y="3447379"/>
                </a:cubicBezTo>
                <a:cubicBezTo>
                  <a:pt x="243197" y="3361888"/>
                  <a:pt x="223341" y="3275866"/>
                  <a:pt x="183332" y="3218155"/>
                </a:cubicBezTo>
                <a:lnTo>
                  <a:pt x="184904" y="3215490"/>
                </a:lnTo>
                <a:lnTo>
                  <a:pt x="210335" y="3172369"/>
                </a:lnTo>
                <a:cubicBezTo>
                  <a:pt x="233295" y="3121324"/>
                  <a:pt x="243749" y="3056076"/>
                  <a:pt x="238292" y="2990766"/>
                </a:cubicBezTo>
                <a:cubicBezTo>
                  <a:pt x="234991" y="2951207"/>
                  <a:pt x="226058" y="2914292"/>
                  <a:pt x="212682" y="2882806"/>
                </a:cubicBezTo>
                <a:lnTo>
                  <a:pt x="161580" y="2809095"/>
                </a:lnTo>
                <a:lnTo>
                  <a:pt x="160418" y="2807418"/>
                </a:lnTo>
                <a:cubicBezTo>
                  <a:pt x="232310" y="2683576"/>
                  <a:pt x="224934" y="2487521"/>
                  <a:pt x="152671" y="2378040"/>
                </a:cubicBezTo>
                <a:lnTo>
                  <a:pt x="117846" y="2336972"/>
                </a:lnTo>
                <a:lnTo>
                  <a:pt x="117770" y="2336883"/>
                </a:lnTo>
                <a:cubicBezTo>
                  <a:pt x="144094" y="2260576"/>
                  <a:pt x="152985" y="2173857"/>
                  <a:pt x="145714" y="2091238"/>
                </a:cubicBezTo>
                <a:lnTo>
                  <a:pt x="140597" y="2064599"/>
                </a:lnTo>
                <a:lnTo>
                  <a:pt x="200535" y="2022464"/>
                </a:lnTo>
                <a:cubicBezTo>
                  <a:pt x="222508" y="1999356"/>
                  <a:pt x="241041" y="1971221"/>
                  <a:pt x="255125" y="1939422"/>
                </a:cubicBezTo>
                <a:lnTo>
                  <a:pt x="276785" y="1872207"/>
                </a:lnTo>
                <a:lnTo>
                  <a:pt x="277064" y="1871342"/>
                </a:lnTo>
                <a:cubicBezTo>
                  <a:pt x="346701" y="1855306"/>
                  <a:pt x="405393" y="1795620"/>
                  <a:pt x="433427" y="1712381"/>
                </a:cubicBezTo>
                <a:cubicBezTo>
                  <a:pt x="442628" y="1685071"/>
                  <a:pt x="448074" y="1656633"/>
                  <a:pt x="449962" y="1628137"/>
                </a:cubicBezTo>
                <a:cubicBezTo>
                  <a:pt x="455623" y="1542646"/>
                  <a:pt x="429251" y="1456624"/>
                  <a:pt x="376111" y="1398913"/>
                </a:cubicBezTo>
                <a:lnTo>
                  <a:pt x="378199" y="1396248"/>
                </a:lnTo>
                <a:lnTo>
                  <a:pt x="411976" y="1353127"/>
                </a:lnTo>
                <a:cubicBezTo>
                  <a:pt x="442472" y="1302082"/>
                  <a:pt x="456357" y="1236834"/>
                  <a:pt x="449108" y="1171524"/>
                </a:cubicBezTo>
                <a:cubicBezTo>
                  <a:pt x="442532" y="1112185"/>
                  <a:pt x="419124" y="1058797"/>
                  <a:pt x="384218" y="1020755"/>
                </a:cubicBezTo>
                <a:lnTo>
                  <a:pt x="348160" y="990275"/>
                </a:lnTo>
                <a:lnTo>
                  <a:pt x="345677" y="988176"/>
                </a:lnTo>
                <a:cubicBezTo>
                  <a:pt x="441164" y="864334"/>
                  <a:pt x="431367" y="668279"/>
                  <a:pt x="335387" y="558798"/>
                </a:cubicBezTo>
                <a:lnTo>
                  <a:pt x="289133" y="517730"/>
                </a:lnTo>
                <a:lnTo>
                  <a:pt x="289033" y="517641"/>
                </a:lnTo>
                <a:cubicBezTo>
                  <a:pt x="358958" y="365027"/>
                  <a:pt x="336268" y="170766"/>
                  <a:pt x="234469" y="50947"/>
                </a:cubicBezTo>
                <a:cubicBezTo>
                  <a:pt x="218356" y="31989"/>
                  <a:pt x="200799" y="15571"/>
                  <a:pt x="182170" y="18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algn="ctr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97379" y="1081678"/>
            <a:ext cx="2220892" cy="594626"/>
          </a:xfrm>
        </p:spPr>
        <p:txBody>
          <a:bodyPr anchor="ctr" anchorCtr="0">
            <a:noAutofit/>
          </a:bodyPr>
          <a:lstStyle>
            <a:lvl1pPr marL="0" indent="0" algn="l">
              <a:buFont typeface="+mj-lt"/>
              <a:buNone/>
              <a:defRPr sz="40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7F84046-797D-7A0E-B70E-5B7CEB881CF9}"/>
              </a:ext>
            </a:extLst>
          </p:cNvPr>
          <p:cNvGrpSpPr/>
          <p:nvPr userDrawn="1"/>
        </p:nvGrpSpPr>
        <p:grpSpPr>
          <a:xfrm>
            <a:off x="8153002" y="1206451"/>
            <a:ext cx="2641619" cy="2073839"/>
            <a:chOff x="7630475" y="998099"/>
            <a:chExt cx="2641619" cy="2073839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C353428-C52C-06C6-5270-65140AFFAC59}"/>
                </a:ext>
              </a:extLst>
            </p:cNvPr>
            <p:cNvSpPr/>
            <p:nvPr userDrawn="1"/>
          </p:nvSpPr>
          <p:spPr>
            <a:xfrm flipV="1">
              <a:off x="8120753" y="998099"/>
              <a:ext cx="1047894" cy="761785"/>
            </a:xfrm>
            <a:custGeom>
              <a:avLst/>
              <a:gdLst>
                <a:gd name="connsiteX0" fmla="*/ 962675 w 1047894"/>
                <a:gd name="connsiteY0" fmla="*/ 357578 h 761785"/>
                <a:gd name="connsiteX1" fmla="*/ 909976 w 1047894"/>
                <a:gd name="connsiteY1" fmla="*/ 268691 h 761785"/>
                <a:gd name="connsiteX2" fmla="*/ 869654 w 1047894"/>
                <a:gd name="connsiteY2" fmla="*/ 245741 h 761785"/>
                <a:gd name="connsiteX3" fmla="*/ 844261 w 1047894"/>
                <a:gd name="connsiteY3" fmla="*/ 243956 h 761785"/>
                <a:gd name="connsiteX4" fmla="*/ 850471 w 1047894"/>
                <a:gd name="connsiteY4" fmla="*/ 281810 h 761785"/>
                <a:gd name="connsiteX5" fmla="*/ 875393 w 1047894"/>
                <a:gd name="connsiteY5" fmla="*/ 425078 h 761785"/>
                <a:gd name="connsiteX6" fmla="*/ 941177 w 1047894"/>
                <a:gd name="connsiteY6" fmla="*/ 461463 h 761785"/>
                <a:gd name="connsiteX7" fmla="*/ 962675 w 1047894"/>
                <a:gd name="connsiteY7" fmla="*/ 357578 h 761785"/>
                <a:gd name="connsiteX8" fmla="*/ 574260 w 1047894"/>
                <a:gd name="connsiteY8" fmla="*/ 411139 h 761785"/>
                <a:gd name="connsiteX9" fmla="*/ 543879 w 1047894"/>
                <a:gd name="connsiteY9" fmla="*/ 356126 h 761785"/>
                <a:gd name="connsiteX10" fmla="*/ 440549 w 1047894"/>
                <a:gd name="connsiteY10" fmla="*/ 271433 h 761785"/>
                <a:gd name="connsiteX11" fmla="*/ 477011 w 1047894"/>
                <a:gd name="connsiteY11" fmla="*/ 379887 h 761785"/>
                <a:gd name="connsiteX12" fmla="*/ 582793 w 1047894"/>
                <a:gd name="connsiteY12" fmla="*/ 444638 h 761785"/>
                <a:gd name="connsiteX13" fmla="*/ 574260 w 1047894"/>
                <a:gd name="connsiteY13" fmla="*/ 411139 h 761785"/>
                <a:gd name="connsiteX14" fmla="*/ 1043636 w 1047894"/>
                <a:gd name="connsiteY14" fmla="*/ 402342 h 761785"/>
                <a:gd name="connsiteX15" fmla="*/ 941177 w 1047894"/>
                <a:gd name="connsiteY15" fmla="*/ 505143 h 761785"/>
                <a:gd name="connsiteX16" fmla="*/ 877520 w 1047894"/>
                <a:gd name="connsiteY16" fmla="*/ 478956 h 761785"/>
                <a:gd name="connsiteX17" fmla="*/ 871012 w 1047894"/>
                <a:gd name="connsiteY17" fmla="*/ 524796 h 761785"/>
                <a:gd name="connsiteX18" fmla="*/ 814316 w 1047894"/>
                <a:gd name="connsiteY18" fmla="*/ 532201 h 761785"/>
                <a:gd name="connsiteX19" fmla="*/ 756570 w 1047894"/>
                <a:gd name="connsiteY19" fmla="*/ 302189 h 761785"/>
                <a:gd name="connsiteX20" fmla="*/ 701830 w 1047894"/>
                <a:gd name="connsiteY20" fmla="*/ 253488 h 761785"/>
                <a:gd name="connsiteX21" fmla="*/ 642597 w 1047894"/>
                <a:gd name="connsiteY21" fmla="*/ 242085 h 761785"/>
                <a:gd name="connsiteX22" fmla="*/ 642785 w 1047894"/>
                <a:gd name="connsiteY22" fmla="*/ 289591 h 761785"/>
                <a:gd name="connsiteX23" fmla="*/ 672722 w 1047894"/>
                <a:gd name="connsiteY23" fmla="*/ 514401 h 761785"/>
                <a:gd name="connsiteX24" fmla="*/ 623739 w 1047894"/>
                <a:gd name="connsiteY24" fmla="*/ 527341 h 761785"/>
                <a:gd name="connsiteX25" fmla="*/ 599721 w 1047894"/>
                <a:gd name="connsiteY25" fmla="*/ 489999 h 761785"/>
                <a:gd name="connsiteX26" fmla="*/ 590027 w 1047894"/>
                <a:gd name="connsiteY26" fmla="*/ 500343 h 761785"/>
                <a:gd name="connsiteX27" fmla="*/ 393906 w 1047894"/>
                <a:gd name="connsiteY27" fmla="*/ 428469 h 761785"/>
                <a:gd name="connsiteX28" fmla="*/ 371494 w 1047894"/>
                <a:gd name="connsiteY28" fmla="*/ 388753 h 761785"/>
                <a:gd name="connsiteX29" fmla="*/ 333632 w 1047894"/>
                <a:gd name="connsiteY29" fmla="*/ 376360 h 761785"/>
                <a:gd name="connsiteX30" fmla="*/ 306753 w 1047894"/>
                <a:gd name="connsiteY30" fmla="*/ 371150 h 761785"/>
                <a:gd name="connsiteX31" fmla="*/ 313440 w 1047894"/>
                <a:gd name="connsiteY31" fmla="*/ 410524 h 761785"/>
                <a:gd name="connsiteX32" fmla="*/ 394914 w 1047894"/>
                <a:gd name="connsiteY32" fmla="*/ 700136 h 761785"/>
                <a:gd name="connsiteX33" fmla="*/ 301338 w 1047894"/>
                <a:gd name="connsiteY33" fmla="*/ 725939 h 761785"/>
                <a:gd name="connsiteX34" fmla="*/ 218250 w 1047894"/>
                <a:gd name="connsiteY34" fmla="*/ 422935 h 761785"/>
                <a:gd name="connsiteX35" fmla="*/ 210913 w 1047894"/>
                <a:gd name="connsiteY35" fmla="*/ 377607 h 761785"/>
                <a:gd name="connsiteX36" fmla="*/ 124392 w 1047894"/>
                <a:gd name="connsiteY36" fmla="*/ 411481 h 761785"/>
                <a:gd name="connsiteX37" fmla="*/ 92636 w 1047894"/>
                <a:gd name="connsiteY37" fmla="*/ 677442 h 761785"/>
                <a:gd name="connsiteX38" fmla="*/ -940 w 1047894"/>
                <a:gd name="connsiteY38" fmla="*/ 651648 h 761785"/>
                <a:gd name="connsiteX39" fmla="*/ 29423 w 1047894"/>
                <a:gd name="connsiteY39" fmla="*/ 383022 h 761785"/>
                <a:gd name="connsiteX40" fmla="*/ 41868 w 1047894"/>
                <a:gd name="connsiteY40" fmla="*/ 118863 h 761785"/>
                <a:gd name="connsiteX41" fmla="*/ 103526 w 1047894"/>
                <a:gd name="connsiteY41" fmla="*/ 118863 h 761785"/>
                <a:gd name="connsiteX42" fmla="*/ 128133 w 1047894"/>
                <a:gd name="connsiteY42" fmla="*/ 336089 h 761785"/>
                <a:gd name="connsiteX43" fmla="*/ 201859 w 1047894"/>
                <a:gd name="connsiteY43" fmla="*/ 306297 h 761785"/>
                <a:gd name="connsiteX44" fmla="*/ 198938 w 1047894"/>
                <a:gd name="connsiteY44" fmla="*/ 270792 h 761785"/>
                <a:gd name="connsiteX45" fmla="*/ 208231 w 1047894"/>
                <a:gd name="connsiteY45" fmla="*/ 114943 h 761785"/>
                <a:gd name="connsiteX46" fmla="*/ 271717 w 1047894"/>
                <a:gd name="connsiteY46" fmla="*/ 114943 h 761785"/>
                <a:gd name="connsiteX47" fmla="*/ 292216 w 1047894"/>
                <a:gd name="connsiteY47" fmla="*/ 257451 h 761785"/>
                <a:gd name="connsiteX48" fmla="*/ 296777 w 1047894"/>
                <a:gd name="connsiteY48" fmla="*/ 297850 h 761785"/>
                <a:gd name="connsiteX49" fmla="*/ 351371 w 1047894"/>
                <a:gd name="connsiteY49" fmla="*/ 305358 h 761785"/>
                <a:gd name="connsiteX50" fmla="*/ 381889 w 1047894"/>
                <a:gd name="connsiteY50" fmla="*/ 227027 h 761785"/>
                <a:gd name="connsiteX51" fmla="*/ 532912 w 1047894"/>
                <a:gd name="connsiteY51" fmla="*/ 269152 h 761785"/>
                <a:gd name="connsiteX52" fmla="*/ 552079 w 1047894"/>
                <a:gd name="connsiteY52" fmla="*/ 296116 h 761785"/>
                <a:gd name="connsiteX53" fmla="*/ 577941 w 1047894"/>
                <a:gd name="connsiteY53" fmla="*/ 204436 h 761785"/>
                <a:gd name="connsiteX54" fmla="*/ 743647 w 1047894"/>
                <a:gd name="connsiteY54" fmla="*/ 226199 h 761785"/>
                <a:gd name="connsiteX55" fmla="*/ 715453 w 1047894"/>
                <a:gd name="connsiteY55" fmla="*/ 57871 h 761785"/>
                <a:gd name="connsiteX56" fmla="*/ 809029 w 1047894"/>
                <a:gd name="connsiteY56" fmla="*/ 32068 h 761785"/>
                <a:gd name="connsiteX57" fmla="*/ 828981 w 1047894"/>
                <a:gd name="connsiteY57" fmla="*/ 150918 h 761785"/>
                <a:gd name="connsiteX58" fmla="*/ 977127 w 1047894"/>
                <a:gd name="connsiteY58" fmla="*/ 201541 h 761785"/>
                <a:gd name="connsiteX59" fmla="*/ 1043636 w 1047894"/>
                <a:gd name="connsiteY59" fmla="*/ 402342 h 76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47894" h="761785">
                  <a:moveTo>
                    <a:pt x="962675" y="357578"/>
                  </a:moveTo>
                  <a:cubicBezTo>
                    <a:pt x="950376" y="326420"/>
                    <a:pt x="934353" y="292205"/>
                    <a:pt x="909976" y="268691"/>
                  </a:cubicBezTo>
                  <a:cubicBezTo>
                    <a:pt x="898642" y="257767"/>
                    <a:pt x="885173" y="249200"/>
                    <a:pt x="869654" y="245741"/>
                  </a:cubicBezTo>
                  <a:cubicBezTo>
                    <a:pt x="860942" y="243802"/>
                    <a:pt x="852606" y="243982"/>
                    <a:pt x="844261" y="243956"/>
                  </a:cubicBezTo>
                  <a:cubicBezTo>
                    <a:pt x="846311" y="256580"/>
                    <a:pt x="848455" y="269186"/>
                    <a:pt x="850471" y="281810"/>
                  </a:cubicBezTo>
                  <a:cubicBezTo>
                    <a:pt x="857568" y="326283"/>
                    <a:pt x="870149" y="376138"/>
                    <a:pt x="875393" y="425078"/>
                  </a:cubicBezTo>
                  <a:cubicBezTo>
                    <a:pt x="895542" y="444151"/>
                    <a:pt x="921088" y="462309"/>
                    <a:pt x="941177" y="461463"/>
                  </a:cubicBezTo>
                  <a:cubicBezTo>
                    <a:pt x="994439" y="459200"/>
                    <a:pt x="974402" y="387292"/>
                    <a:pt x="962675" y="357578"/>
                  </a:cubicBezTo>
                  <a:moveTo>
                    <a:pt x="574260" y="411139"/>
                  </a:moveTo>
                  <a:cubicBezTo>
                    <a:pt x="565241" y="392528"/>
                    <a:pt x="554949" y="374396"/>
                    <a:pt x="543879" y="356126"/>
                  </a:cubicBezTo>
                  <a:cubicBezTo>
                    <a:pt x="533801" y="339505"/>
                    <a:pt x="466113" y="228590"/>
                    <a:pt x="440549" y="271433"/>
                  </a:cubicBezTo>
                  <a:cubicBezTo>
                    <a:pt x="426234" y="295407"/>
                    <a:pt x="463439" y="361900"/>
                    <a:pt x="477011" y="379887"/>
                  </a:cubicBezTo>
                  <a:cubicBezTo>
                    <a:pt x="505350" y="417460"/>
                    <a:pt x="544981" y="424088"/>
                    <a:pt x="582793" y="444638"/>
                  </a:cubicBezTo>
                  <a:cubicBezTo>
                    <a:pt x="579581" y="433568"/>
                    <a:pt x="576805" y="422354"/>
                    <a:pt x="574260" y="411139"/>
                  </a:cubicBezTo>
                  <a:moveTo>
                    <a:pt x="1043636" y="402342"/>
                  </a:moveTo>
                  <a:cubicBezTo>
                    <a:pt x="1035420" y="451505"/>
                    <a:pt x="996216" y="505946"/>
                    <a:pt x="941177" y="505143"/>
                  </a:cubicBezTo>
                  <a:cubicBezTo>
                    <a:pt x="919491" y="504827"/>
                    <a:pt x="896849" y="494449"/>
                    <a:pt x="877520" y="478956"/>
                  </a:cubicBezTo>
                  <a:cubicBezTo>
                    <a:pt x="876837" y="494663"/>
                    <a:pt x="874847" y="510028"/>
                    <a:pt x="871012" y="524796"/>
                  </a:cubicBezTo>
                  <a:cubicBezTo>
                    <a:pt x="863974" y="551837"/>
                    <a:pt x="828571" y="553716"/>
                    <a:pt x="814316" y="532201"/>
                  </a:cubicBezTo>
                  <a:cubicBezTo>
                    <a:pt x="772225" y="468681"/>
                    <a:pt x="769270" y="375933"/>
                    <a:pt x="756570" y="302189"/>
                  </a:cubicBezTo>
                  <a:cubicBezTo>
                    <a:pt x="739932" y="284321"/>
                    <a:pt x="723225" y="267230"/>
                    <a:pt x="701830" y="253488"/>
                  </a:cubicBezTo>
                  <a:cubicBezTo>
                    <a:pt x="688677" y="245058"/>
                    <a:pt x="657356" y="225507"/>
                    <a:pt x="642597" y="242085"/>
                  </a:cubicBezTo>
                  <a:cubicBezTo>
                    <a:pt x="632972" y="252890"/>
                    <a:pt x="640231" y="278428"/>
                    <a:pt x="642785" y="289591"/>
                  </a:cubicBezTo>
                  <a:cubicBezTo>
                    <a:pt x="658467" y="358090"/>
                    <a:pt x="691880" y="444219"/>
                    <a:pt x="672722" y="514401"/>
                  </a:cubicBezTo>
                  <a:cubicBezTo>
                    <a:pt x="667238" y="534481"/>
                    <a:pt x="638412" y="544415"/>
                    <a:pt x="623739" y="527341"/>
                  </a:cubicBezTo>
                  <a:cubicBezTo>
                    <a:pt x="614079" y="516084"/>
                    <a:pt x="606238" y="503477"/>
                    <a:pt x="599721" y="489999"/>
                  </a:cubicBezTo>
                  <a:cubicBezTo>
                    <a:pt x="597338" y="493945"/>
                    <a:pt x="594126" y="497515"/>
                    <a:pt x="590027" y="500343"/>
                  </a:cubicBezTo>
                  <a:cubicBezTo>
                    <a:pt x="523440" y="546345"/>
                    <a:pt x="432273" y="482996"/>
                    <a:pt x="393906" y="428469"/>
                  </a:cubicBezTo>
                  <a:cubicBezTo>
                    <a:pt x="385877" y="417067"/>
                    <a:pt x="378131" y="403512"/>
                    <a:pt x="371494" y="388753"/>
                  </a:cubicBezTo>
                  <a:cubicBezTo>
                    <a:pt x="358999" y="384576"/>
                    <a:pt x="346691" y="379717"/>
                    <a:pt x="333632" y="376360"/>
                  </a:cubicBezTo>
                  <a:cubicBezTo>
                    <a:pt x="324740" y="374071"/>
                    <a:pt x="315772" y="372371"/>
                    <a:pt x="306753" y="371150"/>
                  </a:cubicBezTo>
                  <a:cubicBezTo>
                    <a:pt x="308811" y="384295"/>
                    <a:pt x="311023" y="397431"/>
                    <a:pt x="313440" y="410524"/>
                  </a:cubicBezTo>
                  <a:cubicBezTo>
                    <a:pt x="331735" y="509405"/>
                    <a:pt x="359417" y="606081"/>
                    <a:pt x="394914" y="700136"/>
                  </a:cubicBezTo>
                  <a:cubicBezTo>
                    <a:pt x="416993" y="758625"/>
                    <a:pt x="323220" y="783907"/>
                    <a:pt x="301338" y="725939"/>
                  </a:cubicBezTo>
                  <a:cubicBezTo>
                    <a:pt x="264261" y="627724"/>
                    <a:pt x="236212" y="526393"/>
                    <a:pt x="218250" y="422935"/>
                  </a:cubicBezTo>
                  <a:cubicBezTo>
                    <a:pt x="215636" y="407885"/>
                    <a:pt x="213211" y="392759"/>
                    <a:pt x="210913" y="377607"/>
                  </a:cubicBezTo>
                  <a:cubicBezTo>
                    <a:pt x="181096" y="386054"/>
                    <a:pt x="153901" y="399430"/>
                    <a:pt x="124392" y="411481"/>
                  </a:cubicBezTo>
                  <a:cubicBezTo>
                    <a:pt x="119369" y="500693"/>
                    <a:pt x="108420" y="589512"/>
                    <a:pt x="92636" y="677442"/>
                  </a:cubicBezTo>
                  <a:cubicBezTo>
                    <a:pt x="81626" y="738776"/>
                    <a:pt x="-12061" y="712845"/>
                    <a:pt x="-940" y="651648"/>
                  </a:cubicBezTo>
                  <a:cubicBezTo>
                    <a:pt x="15194" y="562812"/>
                    <a:pt x="25426" y="473233"/>
                    <a:pt x="29423" y="383022"/>
                  </a:cubicBezTo>
                  <a:cubicBezTo>
                    <a:pt x="33241" y="296808"/>
                    <a:pt x="22010" y="203292"/>
                    <a:pt x="41868" y="118863"/>
                  </a:cubicBezTo>
                  <a:cubicBezTo>
                    <a:pt x="49811" y="85100"/>
                    <a:pt x="92653" y="92163"/>
                    <a:pt x="103526" y="118863"/>
                  </a:cubicBezTo>
                  <a:cubicBezTo>
                    <a:pt x="130029" y="183989"/>
                    <a:pt x="131020" y="262729"/>
                    <a:pt x="128133" y="336089"/>
                  </a:cubicBezTo>
                  <a:cubicBezTo>
                    <a:pt x="150476" y="322141"/>
                    <a:pt x="176091" y="312464"/>
                    <a:pt x="201859" y="306297"/>
                  </a:cubicBezTo>
                  <a:cubicBezTo>
                    <a:pt x="200698" y="294468"/>
                    <a:pt x="199681" y="282639"/>
                    <a:pt x="198938" y="270792"/>
                  </a:cubicBezTo>
                  <a:cubicBezTo>
                    <a:pt x="195727" y="219930"/>
                    <a:pt x="191149" y="163832"/>
                    <a:pt x="208231" y="114943"/>
                  </a:cubicBezTo>
                  <a:cubicBezTo>
                    <a:pt x="219155" y="83673"/>
                    <a:pt x="260699" y="83819"/>
                    <a:pt x="271717" y="114943"/>
                  </a:cubicBezTo>
                  <a:cubicBezTo>
                    <a:pt x="287586" y="159800"/>
                    <a:pt x="287194" y="210475"/>
                    <a:pt x="292216" y="257451"/>
                  </a:cubicBezTo>
                  <a:cubicBezTo>
                    <a:pt x="293651" y="270937"/>
                    <a:pt x="295171" y="284398"/>
                    <a:pt x="296777" y="297850"/>
                  </a:cubicBezTo>
                  <a:cubicBezTo>
                    <a:pt x="314850" y="298747"/>
                    <a:pt x="333572" y="301079"/>
                    <a:pt x="351371" y="305358"/>
                  </a:cubicBezTo>
                  <a:cubicBezTo>
                    <a:pt x="351038" y="275737"/>
                    <a:pt x="359443" y="247645"/>
                    <a:pt x="381889" y="227027"/>
                  </a:cubicBezTo>
                  <a:cubicBezTo>
                    <a:pt x="432922" y="180171"/>
                    <a:pt x="499115" y="226011"/>
                    <a:pt x="532912" y="269152"/>
                  </a:cubicBezTo>
                  <a:cubicBezTo>
                    <a:pt x="539856" y="278009"/>
                    <a:pt x="546194" y="287003"/>
                    <a:pt x="552079" y="296116"/>
                  </a:cubicBezTo>
                  <a:cubicBezTo>
                    <a:pt x="549311" y="262977"/>
                    <a:pt x="553710" y="230179"/>
                    <a:pt x="577941" y="204436"/>
                  </a:cubicBezTo>
                  <a:cubicBezTo>
                    <a:pt x="624482" y="155009"/>
                    <a:pt x="692042" y="182562"/>
                    <a:pt x="743647" y="226199"/>
                  </a:cubicBezTo>
                  <a:cubicBezTo>
                    <a:pt x="734167" y="170101"/>
                    <a:pt x="724831" y="113986"/>
                    <a:pt x="715453" y="57871"/>
                  </a:cubicBezTo>
                  <a:cubicBezTo>
                    <a:pt x="705238" y="-3224"/>
                    <a:pt x="798737" y="-29488"/>
                    <a:pt x="809029" y="32068"/>
                  </a:cubicBezTo>
                  <a:cubicBezTo>
                    <a:pt x="815657" y="71690"/>
                    <a:pt x="822345" y="111304"/>
                    <a:pt x="828981" y="150918"/>
                  </a:cubicBezTo>
                  <a:cubicBezTo>
                    <a:pt x="878434" y="134356"/>
                    <a:pt x="943509" y="166898"/>
                    <a:pt x="977127" y="201541"/>
                  </a:cubicBezTo>
                  <a:cubicBezTo>
                    <a:pt x="1024760" y="250635"/>
                    <a:pt x="1055030" y="334133"/>
                    <a:pt x="1043636" y="402342"/>
                  </a:cubicBezTo>
                </a:path>
              </a:pathLst>
            </a:custGeom>
            <a:solidFill>
              <a:schemeClr val="accent4"/>
            </a:solidFill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1A744C6-FF85-A8D0-EE82-9BBD049F1504}"/>
                </a:ext>
              </a:extLst>
            </p:cNvPr>
            <p:cNvSpPr/>
            <p:nvPr userDrawn="1"/>
          </p:nvSpPr>
          <p:spPr>
            <a:xfrm flipV="1">
              <a:off x="9130146" y="1227113"/>
              <a:ext cx="339690" cy="537169"/>
            </a:xfrm>
            <a:custGeom>
              <a:avLst/>
              <a:gdLst>
                <a:gd name="connsiteX0" fmla="*/ 228726 w 339690"/>
                <a:gd name="connsiteY0" fmla="*/ 329137 h 537169"/>
                <a:gd name="connsiteX1" fmla="*/ 166948 w 339690"/>
                <a:gd name="connsiteY1" fmla="*/ 247826 h 537169"/>
                <a:gd name="connsiteX2" fmla="*/ 129316 w 339690"/>
                <a:gd name="connsiteY2" fmla="*/ 220571 h 537169"/>
                <a:gd name="connsiteX3" fmla="*/ 138088 w 339690"/>
                <a:gd name="connsiteY3" fmla="*/ 267565 h 537169"/>
                <a:gd name="connsiteX4" fmla="*/ 167255 w 339690"/>
                <a:gd name="connsiteY4" fmla="*/ 403248 h 537169"/>
                <a:gd name="connsiteX5" fmla="*/ 240239 w 339690"/>
                <a:gd name="connsiteY5" fmla="*/ 429692 h 537169"/>
                <a:gd name="connsiteX6" fmla="*/ 228726 w 339690"/>
                <a:gd name="connsiteY6" fmla="*/ 329137 h 537169"/>
                <a:gd name="connsiteX7" fmla="*/ 336822 w 339690"/>
                <a:gd name="connsiteY7" fmla="*/ 387499 h 537169"/>
                <a:gd name="connsiteX8" fmla="*/ 226249 w 339690"/>
                <a:gd name="connsiteY8" fmla="*/ 495740 h 537169"/>
                <a:gd name="connsiteX9" fmla="*/ 176164 w 339690"/>
                <a:gd name="connsiteY9" fmla="*/ 479905 h 537169"/>
                <a:gd name="connsiteX10" fmla="*/ 176505 w 339690"/>
                <a:gd name="connsiteY10" fmla="*/ 502880 h 537169"/>
                <a:gd name="connsiteX11" fmla="*/ 117290 w 339690"/>
                <a:gd name="connsiteY11" fmla="*/ 518920 h 537169"/>
                <a:gd name="connsiteX12" fmla="*/ 44255 w 339690"/>
                <a:gd name="connsiteY12" fmla="*/ 286261 h 537169"/>
                <a:gd name="connsiteX13" fmla="*/ -2431 w 339690"/>
                <a:gd name="connsiteY13" fmla="*/ 42378 h 537169"/>
                <a:gd name="connsiteX14" fmla="*/ 89523 w 339690"/>
                <a:gd name="connsiteY14" fmla="*/ 29934 h 537169"/>
                <a:gd name="connsiteX15" fmla="*/ 110397 w 339690"/>
                <a:gd name="connsiteY15" fmla="*/ 114499 h 537169"/>
                <a:gd name="connsiteX16" fmla="*/ 253802 w 339690"/>
                <a:gd name="connsiteY16" fmla="*/ 199441 h 537169"/>
                <a:gd name="connsiteX17" fmla="*/ 336822 w 339690"/>
                <a:gd name="connsiteY17" fmla="*/ 387499 h 53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9690" h="537169">
                  <a:moveTo>
                    <a:pt x="228726" y="329137"/>
                  </a:moveTo>
                  <a:cubicBezTo>
                    <a:pt x="212327" y="299090"/>
                    <a:pt x="192153" y="271118"/>
                    <a:pt x="166948" y="247826"/>
                  </a:cubicBezTo>
                  <a:cubicBezTo>
                    <a:pt x="155494" y="237252"/>
                    <a:pt x="142930" y="228122"/>
                    <a:pt x="129316" y="220571"/>
                  </a:cubicBezTo>
                  <a:cubicBezTo>
                    <a:pt x="132092" y="236381"/>
                    <a:pt x="134936" y="252114"/>
                    <a:pt x="138088" y="267565"/>
                  </a:cubicBezTo>
                  <a:cubicBezTo>
                    <a:pt x="147201" y="312251"/>
                    <a:pt x="159107" y="357596"/>
                    <a:pt x="167255" y="403248"/>
                  </a:cubicBezTo>
                  <a:cubicBezTo>
                    <a:pt x="189488" y="425763"/>
                    <a:pt x="217306" y="444989"/>
                    <a:pt x="240239" y="429692"/>
                  </a:cubicBezTo>
                  <a:cubicBezTo>
                    <a:pt x="271277" y="408996"/>
                    <a:pt x="241085" y="351805"/>
                    <a:pt x="228726" y="329137"/>
                  </a:cubicBezTo>
                  <a:moveTo>
                    <a:pt x="336822" y="387499"/>
                  </a:moveTo>
                  <a:cubicBezTo>
                    <a:pt x="332918" y="444288"/>
                    <a:pt x="286054" y="498986"/>
                    <a:pt x="226249" y="495740"/>
                  </a:cubicBezTo>
                  <a:cubicBezTo>
                    <a:pt x="208526" y="494775"/>
                    <a:pt x="191632" y="488933"/>
                    <a:pt x="176164" y="479905"/>
                  </a:cubicBezTo>
                  <a:cubicBezTo>
                    <a:pt x="176471" y="487557"/>
                    <a:pt x="176642" y="495219"/>
                    <a:pt x="176505" y="502880"/>
                  </a:cubicBezTo>
                  <a:cubicBezTo>
                    <a:pt x="175950" y="533842"/>
                    <a:pt x="133125" y="546850"/>
                    <a:pt x="117290" y="518920"/>
                  </a:cubicBezTo>
                  <a:cubicBezTo>
                    <a:pt x="77207" y="448251"/>
                    <a:pt x="62345" y="364617"/>
                    <a:pt x="44255" y="286261"/>
                  </a:cubicBezTo>
                  <a:cubicBezTo>
                    <a:pt x="26045" y="207426"/>
                    <a:pt x="2241" y="123245"/>
                    <a:pt x="-2431" y="42378"/>
                  </a:cubicBezTo>
                  <a:cubicBezTo>
                    <a:pt x="-5565" y="-11918"/>
                    <a:pt x="74251" y="-18955"/>
                    <a:pt x="89523" y="29934"/>
                  </a:cubicBezTo>
                  <a:cubicBezTo>
                    <a:pt x="98064" y="57282"/>
                    <a:pt x="104658" y="85699"/>
                    <a:pt x="110397" y="114499"/>
                  </a:cubicBezTo>
                  <a:cubicBezTo>
                    <a:pt x="165402" y="117933"/>
                    <a:pt x="218733" y="160066"/>
                    <a:pt x="253802" y="199441"/>
                  </a:cubicBezTo>
                  <a:cubicBezTo>
                    <a:pt x="297738" y="248766"/>
                    <a:pt x="341528" y="319067"/>
                    <a:pt x="336822" y="387499"/>
                  </a:cubicBezTo>
                </a:path>
              </a:pathLst>
            </a:custGeom>
            <a:solidFill>
              <a:schemeClr val="accent4"/>
            </a:solidFill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4A2EC1D-0C68-F897-FF30-4D667CFE889F}"/>
                </a:ext>
              </a:extLst>
            </p:cNvPr>
            <p:cNvSpPr/>
            <p:nvPr userDrawn="1"/>
          </p:nvSpPr>
          <p:spPr>
            <a:xfrm flipV="1">
              <a:off x="9343199" y="1290289"/>
              <a:ext cx="438615" cy="520576"/>
            </a:xfrm>
            <a:custGeom>
              <a:avLst/>
              <a:gdLst>
                <a:gd name="connsiteX0" fmla="*/ 59846 w 438615"/>
                <a:gd name="connsiteY0" fmla="*/ 107354 h 520576"/>
                <a:gd name="connsiteX1" fmla="*/ 123947 w 438615"/>
                <a:gd name="connsiteY1" fmla="*/ 174769 h 520576"/>
                <a:gd name="connsiteX2" fmla="*/ 211749 w 438615"/>
                <a:gd name="connsiteY2" fmla="*/ 133789 h 520576"/>
                <a:gd name="connsiteX3" fmla="*/ 59846 w 438615"/>
                <a:gd name="connsiteY3" fmla="*/ 107354 h 520576"/>
                <a:gd name="connsiteX4" fmla="*/ 416744 w 438615"/>
                <a:gd name="connsiteY4" fmla="*/ 506983 h 520576"/>
                <a:gd name="connsiteX5" fmla="*/ 377096 w 438615"/>
                <a:gd name="connsiteY5" fmla="*/ 501799 h 520576"/>
                <a:gd name="connsiteX6" fmla="*/ 328275 w 438615"/>
                <a:gd name="connsiteY6" fmla="*/ 321300 h 520576"/>
                <a:gd name="connsiteX7" fmla="*/ 283648 w 438615"/>
                <a:gd name="connsiteY7" fmla="*/ 295096 h 520576"/>
                <a:gd name="connsiteX8" fmla="*/ 228908 w 438615"/>
                <a:gd name="connsiteY8" fmla="*/ 314697 h 520576"/>
                <a:gd name="connsiteX9" fmla="*/ 227935 w 438615"/>
                <a:gd name="connsiteY9" fmla="*/ 395829 h 520576"/>
                <a:gd name="connsiteX10" fmla="*/ 232888 w 438615"/>
                <a:gd name="connsiteY10" fmla="*/ 495675 h 520576"/>
                <a:gd name="connsiteX11" fmla="*/ 195863 w 438615"/>
                <a:gd name="connsiteY11" fmla="*/ 511015 h 520576"/>
                <a:gd name="connsiteX12" fmla="*/ 136673 w 438615"/>
                <a:gd name="connsiteY12" fmla="*/ 369514 h 520576"/>
                <a:gd name="connsiteX13" fmla="*/ 179694 w 438615"/>
                <a:gd name="connsiteY13" fmla="*/ 240757 h 520576"/>
                <a:gd name="connsiteX14" fmla="*/ 289157 w 438615"/>
                <a:gd name="connsiteY14" fmla="*/ 232370 h 520576"/>
                <a:gd name="connsiteX15" fmla="*/ 236177 w 438615"/>
                <a:gd name="connsiteY15" fmla="*/ 157498 h 520576"/>
                <a:gd name="connsiteX16" fmla="*/ 18960 w 438615"/>
                <a:gd name="connsiteY16" fmla="*/ 171506 h 520576"/>
                <a:gd name="connsiteX17" fmla="*/ 135067 w 438615"/>
                <a:gd name="connsiteY17" fmla="*/ -2775 h 520576"/>
                <a:gd name="connsiteX18" fmla="*/ 373697 w 438615"/>
                <a:gd name="connsiteY18" fmla="*/ 187896 h 520576"/>
                <a:gd name="connsiteX19" fmla="*/ 416744 w 438615"/>
                <a:gd name="connsiteY19" fmla="*/ 506983 h 52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8615" h="520576">
                  <a:moveTo>
                    <a:pt x="59846" y="107354"/>
                  </a:moveTo>
                  <a:cubicBezTo>
                    <a:pt x="29892" y="151528"/>
                    <a:pt x="85896" y="179107"/>
                    <a:pt x="123947" y="174769"/>
                  </a:cubicBezTo>
                  <a:cubicBezTo>
                    <a:pt x="157496" y="170942"/>
                    <a:pt x="187065" y="155893"/>
                    <a:pt x="211749" y="133789"/>
                  </a:cubicBezTo>
                  <a:cubicBezTo>
                    <a:pt x="174066" y="101802"/>
                    <a:pt x="95419" y="54894"/>
                    <a:pt x="59846" y="107354"/>
                  </a:cubicBezTo>
                  <a:moveTo>
                    <a:pt x="416744" y="506983"/>
                  </a:moveTo>
                  <a:cubicBezTo>
                    <a:pt x="408271" y="526039"/>
                    <a:pt x="383109" y="516994"/>
                    <a:pt x="377096" y="501799"/>
                  </a:cubicBezTo>
                  <a:cubicBezTo>
                    <a:pt x="354189" y="443993"/>
                    <a:pt x="347783" y="380660"/>
                    <a:pt x="328275" y="321300"/>
                  </a:cubicBezTo>
                  <a:cubicBezTo>
                    <a:pt x="315421" y="308949"/>
                    <a:pt x="301226" y="298333"/>
                    <a:pt x="283648" y="295096"/>
                  </a:cubicBezTo>
                  <a:cubicBezTo>
                    <a:pt x="265200" y="291696"/>
                    <a:pt x="239217" y="297556"/>
                    <a:pt x="228908" y="314697"/>
                  </a:cubicBezTo>
                  <a:cubicBezTo>
                    <a:pt x="216712" y="334974"/>
                    <a:pt x="225671" y="373349"/>
                    <a:pt x="227935" y="395829"/>
                  </a:cubicBezTo>
                  <a:cubicBezTo>
                    <a:pt x="231300" y="429097"/>
                    <a:pt x="236903" y="462313"/>
                    <a:pt x="232888" y="495675"/>
                  </a:cubicBezTo>
                  <a:cubicBezTo>
                    <a:pt x="230822" y="512860"/>
                    <a:pt x="209913" y="526158"/>
                    <a:pt x="195863" y="511015"/>
                  </a:cubicBezTo>
                  <a:cubicBezTo>
                    <a:pt x="160511" y="472930"/>
                    <a:pt x="145974" y="419582"/>
                    <a:pt x="136673" y="369514"/>
                  </a:cubicBezTo>
                  <a:cubicBezTo>
                    <a:pt x="127611" y="320710"/>
                    <a:pt x="133615" y="268951"/>
                    <a:pt x="179694" y="240757"/>
                  </a:cubicBezTo>
                  <a:cubicBezTo>
                    <a:pt x="214841" y="219251"/>
                    <a:pt x="253592" y="219302"/>
                    <a:pt x="289157" y="232370"/>
                  </a:cubicBezTo>
                  <a:cubicBezTo>
                    <a:pt x="274304" y="205483"/>
                    <a:pt x="256949" y="180064"/>
                    <a:pt x="236177" y="157498"/>
                  </a:cubicBezTo>
                  <a:cubicBezTo>
                    <a:pt x="179780" y="202971"/>
                    <a:pt x="71265" y="236692"/>
                    <a:pt x="18960" y="171506"/>
                  </a:cubicBezTo>
                  <a:cubicBezTo>
                    <a:pt x="-47046" y="89238"/>
                    <a:pt x="50416" y="-4868"/>
                    <a:pt x="135067" y="-2775"/>
                  </a:cubicBezTo>
                  <a:cubicBezTo>
                    <a:pt x="241660" y="-144"/>
                    <a:pt x="327831" y="101076"/>
                    <a:pt x="373697" y="187896"/>
                  </a:cubicBezTo>
                  <a:cubicBezTo>
                    <a:pt x="421459" y="278313"/>
                    <a:pt x="460620" y="408376"/>
                    <a:pt x="416744" y="506983"/>
                  </a:cubicBezTo>
                </a:path>
              </a:pathLst>
            </a:custGeom>
            <a:solidFill>
              <a:schemeClr val="accent4"/>
            </a:solidFill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3D5CB9A-7F5F-45A1-D6DC-74F4E9C9FFC4}"/>
                </a:ext>
              </a:extLst>
            </p:cNvPr>
            <p:cNvSpPr/>
            <p:nvPr userDrawn="1"/>
          </p:nvSpPr>
          <p:spPr>
            <a:xfrm flipV="1">
              <a:off x="7630475" y="1604560"/>
              <a:ext cx="2641619" cy="706736"/>
            </a:xfrm>
            <a:custGeom>
              <a:avLst/>
              <a:gdLst>
                <a:gd name="connsiteX0" fmla="*/ 1396587 w 2641619"/>
                <a:gd name="connsiteY0" fmla="*/ 412162 h 706736"/>
                <a:gd name="connsiteX1" fmla="*/ 1398713 w 2641619"/>
                <a:gd name="connsiteY1" fmla="*/ 522582 h 706736"/>
                <a:gd name="connsiteX2" fmla="*/ 1404086 w 2641619"/>
                <a:gd name="connsiteY2" fmla="*/ 570309 h 706736"/>
                <a:gd name="connsiteX3" fmla="*/ 1411175 w 2641619"/>
                <a:gd name="connsiteY3" fmla="*/ 516757 h 706736"/>
                <a:gd name="connsiteX4" fmla="*/ 1397108 w 2641619"/>
                <a:gd name="connsiteY4" fmla="*/ 384609 h 706736"/>
                <a:gd name="connsiteX5" fmla="*/ 1396587 w 2641619"/>
                <a:gd name="connsiteY5" fmla="*/ 412162 h 706736"/>
                <a:gd name="connsiteX6" fmla="*/ 1278045 w 2641619"/>
                <a:gd name="connsiteY6" fmla="*/ 131656 h 706736"/>
                <a:gd name="connsiteX7" fmla="*/ 1192463 w 2641619"/>
                <a:gd name="connsiteY7" fmla="*/ 126386 h 706736"/>
                <a:gd name="connsiteX8" fmla="*/ 1207589 w 2641619"/>
                <a:gd name="connsiteY8" fmla="*/ 207484 h 706736"/>
                <a:gd name="connsiteX9" fmla="*/ 1304924 w 2641619"/>
                <a:gd name="connsiteY9" fmla="*/ 245466 h 706736"/>
                <a:gd name="connsiteX10" fmla="*/ 1305419 w 2641619"/>
                <a:gd name="connsiteY10" fmla="*/ 203350 h 706736"/>
                <a:gd name="connsiteX11" fmla="*/ 1307153 w 2641619"/>
                <a:gd name="connsiteY11" fmla="*/ 161174 h 706736"/>
                <a:gd name="connsiteX12" fmla="*/ 1278045 w 2641619"/>
                <a:gd name="connsiteY12" fmla="*/ 131656 h 706736"/>
                <a:gd name="connsiteX13" fmla="*/ 1010683 w 2641619"/>
                <a:gd name="connsiteY13" fmla="*/ 353912 h 706736"/>
                <a:gd name="connsiteX14" fmla="*/ 1022350 w 2641619"/>
                <a:gd name="connsiteY14" fmla="*/ 550998 h 706736"/>
                <a:gd name="connsiteX15" fmla="*/ 1030541 w 2641619"/>
                <a:gd name="connsiteY15" fmla="*/ 588186 h 706736"/>
                <a:gd name="connsiteX16" fmla="*/ 1055481 w 2641619"/>
                <a:gd name="connsiteY16" fmla="*/ 565518 h 706736"/>
                <a:gd name="connsiteX17" fmla="*/ 1055669 w 2641619"/>
                <a:gd name="connsiteY17" fmla="*/ 484446 h 706736"/>
                <a:gd name="connsiteX18" fmla="*/ 1006387 w 2641619"/>
                <a:gd name="connsiteY18" fmla="*/ 276538 h 706736"/>
                <a:gd name="connsiteX19" fmla="*/ 1010683 w 2641619"/>
                <a:gd name="connsiteY19" fmla="*/ 353912 h 706736"/>
                <a:gd name="connsiteX20" fmla="*/ 496312 w 2641619"/>
                <a:gd name="connsiteY20" fmla="*/ 259268 h 706736"/>
                <a:gd name="connsiteX21" fmla="*/ 500275 w 2641619"/>
                <a:gd name="connsiteY21" fmla="*/ 302367 h 706736"/>
                <a:gd name="connsiteX22" fmla="*/ 518177 w 2641619"/>
                <a:gd name="connsiteY22" fmla="*/ 419499 h 706736"/>
                <a:gd name="connsiteX23" fmla="*/ 531151 w 2641619"/>
                <a:gd name="connsiteY23" fmla="*/ 474743 h 706736"/>
                <a:gd name="connsiteX24" fmla="*/ 551368 w 2641619"/>
                <a:gd name="connsiteY24" fmla="*/ 529218 h 706736"/>
                <a:gd name="connsiteX25" fmla="*/ 576223 w 2641619"/>
                <a:gd name="connsiteY25" fmla="*/ 461983 h 706736"/>
                <a:gd name="connsiteX26" fmla="*/ 552085 w 2641619"/>
                <a:gd name="connsiteY26" fmla="*/ 359515 h 706736"/>
                <a:gd name="connsiteX27" fmla="*/ 496312 w 2641619"/>
                <a:gd name="connsiteY27" fmla="*/ 259268 h 706736"/>
                <a:gd name="connsiteX28" fmla="*/ 331717 w 2641619"/>
                <a:gd name="connsiteY28" fmla="*/ 600442 h 706736"/>
                <a:gd name="connsiteX29" fmla="*/ 381870 w 2641619"/>
                <a:gd name="connsiteY29" fmla="*/ 598281 h 706736"/>
                <a:gd name="connsiteX30" fmla="*/ 365548 w 2641619"/>
                <a:gd name="connsiteY30" fmla="*/ 567815 h 706736"/>
                <a:gd name="connsiteX31" fmla="*/ 265284 w 2641619"/>
                <a:gd name="connsiteY31" fmla="*/ 580072 h 706736"/>
                <a:gd name="connsiteX32" fmla="*/ 331717 w 2641619"/>
                <a:gd name="connsiteY32" fmla="*/ 600442 h 706736"/>
                <a:gd name="connsiteX33" fmla="*/ 1857900 w 2641619"/>
                <a:gd name="connsiteY33" fmla="*/ 273600 h 706736"/>
                <a:gd name="connsiteX34" fmla="*/ 1887145 w 2641619"/>
                <a:gd name="connsiteY34" fmla="*/ 314708 h 706736"/>
                <a:gd name="connsiteX35" fmla="*/ 1913170 w 2641619"/>
                <a:gd name="connsiteY35" fmla="*/ 319799 h 706736"/>
                <a:gd name="connsiteX36" fmla="*/ 1875315 w 2641619"/>
                <a:gd name="connsiteY36" fmla="*/ 238710 h 706736"/>
                <a:gd name="connsiteX37" fmla="*/ 1830748 w 2641619"/>
                <a:gd name="connsiteY37" fmla="*/ 210601 h 706736"/>
                <a:gd name="connsiteX38" fmla="*/ 1857900 w 2641619"/>
                <a:gd name="connsiteY38" fmla="*/ 273600 h 706736"/>
                <a:gd name="connsiteX39" fmla="*/ 2494229 w 2641619"/>
                <a:gd name="connsiteY39" fmla="*/ 372386 h 706736"/>
                <a:gd name="connsiteX40" fmla="*/ 2436449 w 2641619"/>
                <a:gd name="connsiteY40" fmla="*/ 348454 h 706736"/>
                <a:gd name="connsiteX41" fmla="*/ 2316036 w 2641619"/>
                <a:gd name="connsiteY41" fmla="*/ 124951 h 706736"/>
                <a:gd name="connsiteX42" fmla="*/ 2258597 w 2641619"/>
                <a:gd name="connsiteY42" fmla="*/ 101557 h 706736"/>
                <a:gd name="connsiteX43" fmla="*/ 2258683 w 2641619"/>
                <a:gd name="connsiteY43" fmla="*/ 162463 h 706736"/>
                <a:gd name="connsiteX44" fmla="*/ 2260963 w 2641619"/>
                <a:gd name="connsiteY44" fmla="*/ 313496 h 706736"/>
                <a:gd name="connsiteX45" fmla="*/ 2198511 w 2641619"/>
                <a:gd name="connsiteY45" fmla="*/ 370806 h 706736"/>
                <a:gd name="connsiteX46" fmla="*/ 2113031 w 2641619"/>
                <a:gd name="connsiteY46" fmla="*/ 307978 h 706736"/>
                <a:gd name="connsiteX47" fmla="*/ 2096197 w 2641619"/>
                <a:gd name="connsiteY47" fmla="*/ 282671 h 706736"/>
                <a:gd name="connsiteX48" fmla="*/ 2095087 w 2641619"/>
                <a:gd name="connsiteY48" fmla="*/ 325334 h 706736"/>
                <a:gd name="connsiteX49" fmla="*/ 2019976 w 2641619"/>
                <a:gd name="connsiteY49" fmla="*/ 334993 h 706736"/>
                <a:gd name="connsiteX50" fmla="*/ 2018840 w 2641619"/>
                <a:gd name="connsiteY50" fmla="*/ 335651 h 706736"/>
                <a:gd name="connsiteX51" fmla="*/ 1999828 w 2641619"/>
                <a:gd name="connsiteY51" fmla="*/ 253401 h 706736"/>
                <a:gd name="connsiteX52" fmla="*/ 1986486 w 2641619"/>
                <a:gd name="connsiteY52" fmla="*/ 218809 h 706736"/>
                <a:gd name="connsiteX53" fmla="*/ 1932549 w 2641619"/>
                <a:gd name="connsiteY53" fmla="*/ 131297 h 706736"/>
                <a:gd name="connsiteX54" fmla="*/ 1837213 w 2641619"/>
                <a:gd name="connsiteY54" fmla="*/ 104418 h 706736"/>
                <a:gd name="connsiteX55" fmla="*/ 1823727 w 2641619"/>
                <a:gd name="connsiteY55" fmla="*/ 172491 h 706736"/>
                <a:gd name="connsiteX56" fmla="*/ 1952629 w 2641619"/>
                <a:gd name="connsiteY56" fmla="*/ 271303 h 706736"/>
                <a:gd name="connsiteX57" fmla="*/ 1847190 w 2641619"/>
                <a:gd name="connsiteY57" fmla="*/ 392654 h 706736"/>
                <a:gd name="connsiteX58" fmla="*/ 1728537 w 2641619"/>
                <a:gd name="connsiteY58" fmla="*/ 143938 h 706736"/>
                <a:gd name="connsiteX59" fmla="*/ 1737027 w 2641619"/>
                <a:gd name="connsiteY59" fmla="*/ 110081 h 706736"/>
                <a:gd name="connsiteX60" fmla="*/ 1725052 w 2641619"/>
                <a:gd name="connsiteY60" fmla="*/ 94989 h 706736"/>
                <a:gd name="connsiteX61" fmla="*/ 1658423 w 2641619"/>
                <a:gd name="connsiteY61" fmla="*/ 133518 h 706736"/>
                <a:gd name="connsiteX62" fmla="*/ 1715563 w 2641619"/>
                <a:gd name="connsiteY62" fmla="*/ 323830 h 706736"/>
                <a:gd name="connsiteX63" fmla="*/ 1664863 w 2641619"/>
                <a:gd name="connsiteY63" fmla="*/ 374522 h 706736"/>
                <a:gd name="connsiteX64" fmla="*/ 1535841 w 2641619"/>
                <a:gd name="connsiteY64" fmla="*/ 384498 h 706736"/>
                <a:gd name="connsiteX65" fmla="*/ 1514360 w 2641619"/>
                <a:gd name="connsiteY65" fmla="*/ 380091 h 706736"/>
                <a:gd name="connsiteX66" fmla="*/ 1495638 w 2641619"/>
                <a:gd name="connsiteY66" fmla="*/ 352443 h 706736"/>
                <a:gd name="connsiteX67" fmla="*/ 1490385 w 2641619"/>
                <a:gd name="connsiteY67" fmla="*/ 135696 h 706736"/>
                <a:gd name="connsiteX68" fmla="*/ 1410372 w 2641619"/>
                <a:gd name="connsiteY68" fmla="*/ 101420 h 706736"/>
                <a:gd name="connsiteX69" fmla="*/ 1400405 w 2641619"/>
                <a:gd name="connsiteY69" fmla="*/ 189428 h 706736"/>
                <a:gd name="connsiteX70" fmla="*/ 1400191 w 2641619"/>
                <a:gd name="connsiteY70" fmla="*/ 221038 h 706736"/>
                <a:gd name="connsiteX71" fmla="*/ 1410389 w 2641619"/>
                <a:gd name="connsiteY71" fmla="*/ 245842 h 706736"/>
                <a:gd name="connsiteX72" fmla="*/ 1465847 w 2641619"/>
                <a:gd name="connsiteY72" fmla="*/ 509898 h 706736"/>
                <a:gd name="connsiteX73" fmla="*/ 1442042 w 2641619"/>
                <a:gd name="connsiteY73" fmla="*/ 616056 h 706736"/>
                <a:gd name="connsiteX74" fmla="*/ 1367393 w 2641619"/>
                <a:gd name="connsiteY74" fmla="*/ 609419 h 706736"/>
                <a:gd name="connsiteX75" fmla="*/ 1334032 w 2641619"/>
                <a:gd name="connsiteY75" fmla="*/ 503646 h 706736"/>
                <a:gd name="connsiteX76" fmla="*/ 1309049 w 2641619"/>
                <a:gd name="connsiteY76" fmla="*/ 349633 h 706736"/>
                <a:gd name="connsiteX77" fmla="*/ 1308323 w 2641619"/>
                <a:gd name="connsiteY77" fmla="*/ 338623 h 706736"/>
                <a:gd name="connsiteX78" fmla="*/ 1194419 w 2641619"/>
                <a:gd name="connsiteY78" fmla="*/ 332705 h 706736"/>
                <a:gd name="connsiteX79" fmla="*/ 1104396 w 2641619"/>
                <a:gd name="connsiteY79" fmla="*/ 135610 h 706736"/>
                <a:gd name="connsiteX80" fmla="*/ 1105856 w 2641619"/>
                <a:gd name="connsiteY80" fmla="*/ 126386 h 706736"/>
                <a:gd name="connsiteX81" fmla="*/ 1039295 w 2641619"/>
                <a:gd name="connsiteY81" fmla="*/ 100634 h 706736"/>
                <a:gd name="connsiteX82" fmla="*/ 1007548 w 2641619"/>
                <a:gd name="connsiteY82" fmla="*/ 160132 h 706736"/>
                <a:gd name="connsiteX83" fmla="*/ 1084333 w 2641619"/>
                <a:gd name="connsiteY83" fmla="*/ 344628 h 706736"/>
                <a:gd name="connsiteX84" fmla="*/ 1113150 w 2641619"/>
                <a:gd name="connsiteY84" fmla="*/ 551895 h 706736"/>
                <a:gd name="connsiteX85" fmla="*/ 1018037 w 2641619"/>
                <a:gd name="connsiteY85" fmla="*/ 653312 h 706736"/>
                <a:gd name="connsiteX86" fmla="*/ 942482 w 2641619"/>
                <a:gd name="connsiteY86" fmla="*/ 490886 h 706736"/>
                <a:gd name="connsiteX87" fmla="*/ 916295 w 2641619"/>
                <a:gd name="connsiteY87" fmla="*/ 240597 h 706736"/>
                <a:gd name="connsiteX88" fmla="*/ 927125 w 2641619"/>
                <a:gd name="connsiteY88" fmla="*/ 136088 h 706736"/>
                <a:gd name="connsiteX89" fmla="*/ 870686 w 2641619"/>
                <a:gd name="connsiteY89" fmla="*/ 100839 h 706736"/>
                <a:gd name="connsiteX90" fmla="*/ 843243 w 2641619"/>
                <a:gd name="connsiteY90" fmla="*/ 145706 h 706736"/>
                <a:gd name="connsiteX91" fmla="*/ 868593 w 2641619"/>
                <a:gd name="connsiteY91" fmla="*/ 315793 h 706736"/>
                <a:gd name="connsiteX92" fmla="*/ 800427 w 2641619"/>
                <a:gd name="connsiteY92" fmla="*/ 344534 h 706736"/>
                <a:gd name="connsiteX93" fmla="*/ 749428 w 2641619"/>
                <a:gd name="connsiteY93" fmla="*/ 144202 h 706736"/>
                <a:gd name="connsiteX94" fmla="*/ 693389 w 2641619"/>
                <a:gd name="connsiteY94" fmla="*/ 93477 h 706736"/>
                <a:gd name="connsiteX95" fmla="*/ 645747 w 2641619"/>
                <a:gd name="connsiteY95" fmla="*/ 106929 h 706736"/>
                <a:gd name="connsiteX96" fmla="*/ 649471 w 2641619"/>
                <a:gd name="connsiteY96" fmla="*/ 196150 h 706736"/>
                <a:gd name="connsiteX97" fmla="*/ 631817 w 2641619"/>
                <a:gd name="connsiteY97" fmla="*/ 266733 h 706736"/>
                <a:gd name="connsiteX98" fmla="*/ 560353 w 2641619"/>
                <a:gd name="connsiteY98" fmla="*/ 262574 h 706736"/>
                <a:gd name="connsiteX99" fmla="*/ 565307 w 2641619"/>
                <a:gd name="connsiteY99" fmla="*/ 270858 h 706736"/>
                <a:gd name="connsiteX100" fmla="*/ 624898 w 2641619"/>
                <a:gd name="connsiteY100" fmla="*/ 527083 h 706736"/>
                <a:gd name="connsiteX101" fmla="*/ 534798 w 2641619"/>
                <a:gd name="connsiteY101" fmla="*/ 595138 h 706736"/>
                <a:gd name="connsiteX102" fmla="*/ 435440 w 2641619"/>
                <a:gd name="connsiteY102" fmla="*/ 475025 h 706736"/>
                <a:gd name="connsiteX103" fmla="*/ 394827 w 2641619"/>
                <a:gd name="connsiteY103" fmla="*/ 163873 h 706736"/>
                <a:gd name="connsiteX104" fmla="*/ 111134 w 2641619"/>
                <a:gd name="connsiteY104" fmla="*/ 169484 h 706736"/>
                <a:gd name="connsiteX105" fmla="*/ 113389 w 2641619"/>
                <a:gd name="connsiteY105" fmla="*/ 388068 h 706736"/>
                <a:gd name="connsiteX106" fmla="*/ 231828 w 2641619"/>
                <a:gd name="connsiteY106" fmla="*/ 560974 h 706736"/>
                <a:gd name="connsiteX107" fmla="*/ 232862 w 2641619"/>
                <a:gd name="connsiteY107" fmla="*/ 561640 h 706736"/>
                <a:gd name="connsiteX108" fmla="*/ 309134 w 2641619"/>
                <a:gd name="connsiteY108" fmla="*/ 523547 h 706736"/>
                <a:gd name="connsiteX109" fmla="*/ 421799 w 2641619"/>
                <a:gd name="connsiteY109" fmla="*/ 549230 h 706736"/>
                <a:gd name="connsiteX110" fmla="*/ 440479 w 2641619"/>
                <a:gd name="connsiteY110" fmla="*/ 656891 h 706736"/>
                <a:gd name="connsiteX111" fmla="*/ 295502 w 2641619"/>
                <a:gd name="connsiteY111" fmla="*/ 690927 h 706736"/>
                <a:gd name="connsiteX112" fmla="*/ 200713 w 2641619"/>
                <a:gd name="connsiteY112" fmla="*/ 654943 h 706736"/>
                <a:gd name="connsiteX113" fmla="*/ 187304 w 2641619"/>
                <a:gd name="connsiteY113" fmla="*/ 697333 h 706736"/>
                <a:gd name="connsiteX114" fmla="*/ 172468 w 2641619"/>
                <a:gd name="connsiteY114" fmla="*/ 697333 h 706736"/>
                <a:gd name="connsiteX115" fmla="*/ 181163 w 2641619"/>
                <a:gd name="connsiteY115" fmla="*/ 642755 h 706736"/>
                <a:gd name="connsiteX116" fmla="*/ 160151 w 2641619"/>
                <a:gd name="connsiteY116" fmla="*/ 627765 h 706736"/>
                <a:gd name="connsiteX117" fmla="*/ 5343 w 2641619"/>
                <a:gd name="connsiteY117" fmla="*/ 348864 h 706736"/>
                <a:gd name="connsiteX118" fmla="*/ 89201 w 2641619"/>
                <a:gd name="connsiteY118" fmla="*/ 47842 h 706736"/>
                <a:gd name="connsiteX119" fmla="*/ 377053 w 2641619"/>
                <a:gd name="connsiteY119" fmla="*/ 73824 h 706736"/>
                <a:gd name="connsiteX120" fmla="*/ 396595 w 2641619"/>
                <a:gd name="connsiteY120" fmla="*/ 86114 h 706736"/>
                <a:gd name="connsiteX121" fmla="*/ 398986 w 2641619"/>
                <a:gd name="connsiteY121" fmla="*/ 44365 h 706736"/>
                <a:gd name="connsiteX122" fmla="*/ 496030 w 2641619"/>
                <a:gd name="connsiteY122" fmla="*/ 44365 h 706736"/>
                <a:gd name="connsiteX123" fmla="*/ 492204 w 2641619"/>
                <a:gd name="connsiteY123" fmla="*/ 140590 h 706736"/>
                <a:gd name="connsiteX124" fmla="*/ 522456 w 2641619"/>
                <a:gd name="connsiteY124" fmla="*/ 184875 h 706736"/>
                <a:gd name="connsiteX125" fmla="*/ 577051 w 2641619"/>
                <a:gd name="connsiteY125" fmla="*/ 227128 h 706736"/>
                <a:gd name="connsiteX126" fmla="*/ 553503 w 2641619"/>
                <a:gd name="connsiteY126" fmla="*/ 170372 h 706736"/>
                <a:gd name="connsiteX127" fmla="*/ 548379 w 2641619"/>
                <a:gd name="connsiteY127" fmla="*/ 101044 h 706736"/>
                <a:gd name="connsiteX128" fmla="*/ 622908 w 2641619"/>
                <a:gd name="connsiteY128" fmla="*/ 13737 h 706736"/>
                <a:gd name="connsiteX129" fmla="*/ 769516 w 2641619"/>
                <a:gd name="connsiteY129" fmla="*/ 81810 h 706736"/>
                <a:gd name="connsiteX130" fmla="*/ 865117 w 2641619"/>
                <a:gd name="connsiteY130" fmla="*/ 35491 h 706736"/>
                <a:gd name="connsiteX131" fmla="*/ 952108 w 2641619"/>
                <a:gd name="connsiteY131" fmla="*/ 83595 h 706736"/>
                <a:gd name="connsiteX132" fmla="*/ 996872 w 2641619"/>
                <a:gd name="connsiteY132" fmla="*/ 50105 h 706736"/>
                <a:gd name="connsiteX133" fmla="*/ 1125287 w 2641619"/>
                <a:gd name="connsiteY133" fmla="*/ 83808 h 706736"/>
                <a:gd name="connsiteX134" fmla="*/ 1267693 w 2641619"/>
                <a:gd name="connsiteY134" fmla="*/ 61405 h 706736"/>
                <a:gd name="connsiteX135" fmla="*/ 1320246 w 2641619"/>
                <a:gd name="connsiteY135" fmla="*/ 95493 h 706736"/>
                <a:gd name="connsiteX136" fmla="*/ 1329163 w 2641619"/>
                <a:gd name="connsiteY136" fmla="*/ 76958 h 706736"/>
                <a:gd name="connsiteX137" fmla="*/ 1425627 w 2641619"/>
                <a:gd name="connsiteY137" fmla="*/ 23278 h 706736"/>
                <a:gd name="connsiteX138" fmla="*/ 1515949 w 2641619"/>
                <a:gd name="connsiteY138" fmla="*/ 94656 h 706736"/>
                <a:gd name="connsiteX139" fmla="*/ 1548541 w 2641619"/>
                <a:gd name="connsiteY139" fmla="*/ 310113 h 706736"/>
                <a:gd name="connsiteX140" fmla="*/ 1609559 w 2641619"/>
                <a:gd name="connsiteY140" fmla="*/ 294090 h 706736"/>
                <a:gd name="connsiteX141" fmla="*/ 1612728 w 2641619"/>
                <a:gd name="connsiteY141" fmla="*/ 50771 h 706736"/>
                <a:gd name="connsiteX142" fmla="*/ 1752102 w 2641619"/>
                <a:gd name="connsiteY142" fmla="*/ 81647 h 706736"/>
                <a:gd name="connsiteX143" fmla="*/ 1911794 w 2641619"/>
                <a:gd name="connsiteY143" fmla="*/ 44579 h 706736"/>
                <a:gd name="connsiteX144" fmla="*/ 1981404 w 2641619"/>
                <a:gd name="connsiteY144" fmla="*/ 99934 h 706736"/>
                <a:gd name="connsiteX145" fmla="*/ 1977416 w 2641619"/>
                <a:gd name="connsiteY145" fmla="*/ 62874 h 706736"/>
                <a:gd name="connsiteX146" fmla="*/ 2025938 w 2641619"/>
                <a:gd name="connsiteY146" fmla="*/ 14352 h 706736"/>
                <a:gd name="connsiteX147" fmla="*/ 2074460 w 2641619"/>
                <a:gd name="connsiteY147" fmla="*/ 62874 h 706736"/>
                <a:gd name="connsiteX148" fmla="*/ 2077902 w 2641619"/>
                <a:gd name="connsiteY148" fmla="*/ 91034 h 706736"/>
                <a:gd name="connsiteX149" fmla="*/ 2110546 w 2641619"/>
                <a:gd name="connsiteY149" fmla="*/ 202829 h 706736"/>
                <a:gd name="connsiteX150" fmla="*/ 2142199 w 2641619"/>
                <a:gd name="connsiteY150" fmla="*/ 266579 h 706736"/>
                <a:gd name="connsiteX151" fmla="*/ 2161272 w 2641619"/>
                <a:gd name="connsiteY151" fmla="*/ 290469 h 706736"/>
                <a:gd name="connsiteX152" fmla="*/ 2176005 w 2641619"/>
                <a:gd name="connsiteY152" fmla="*/ 303409 h 706736"/>
                <a:gd name="connsiteX153" fmla="*/ 2177850 w 2641619"/>
                <a:gd name="connsiteY153" fmla="*/ 303844 h 706736"/>
                <a:gd name="connsiteX154" fmla="*/ 2176893 w 2641619"/>
                <a:gd name="connsiteY154" fmla="*/ 295457 h 706736"/>
                <a:gd name="connsiteX155" fmla="*/ 2174305 w 2641619"/>
                <a:gd name="connsiteY155" fmla="*/ 255220 h 706736"/>
                <a:gd name="connsiteX156" fmla="*/ 2165841 w 2641619"/>
                <a:gd name="connsiteY156" fmla="*/ 181151 h 706736"/>
                <a:gd name="connsiteX157" fmla="*/ 2182710 w 2641619"/>
                <a:gd name="connsiteY157" fmla="*/ 42999 h 706736"/>
                <a:gd name="connsiteX158" fmla="*/ 2396810 w 2641619"/>
                <a:gd name="connsiteY158" fmla="*/ 106382 h 706736"/>
                <a:gd name="connsiteX159" fmla="*/ 2487106 w 2641619"/>
                <a:gd name="connsiteY159" fmla="*/ 272558 h 706736"/>
                <a:gd name="connsiteX160" fmla="*/ 2545621 w 2641619"/>
                <a:gd name="connsiteY160" fmla="*/ 169356 h 706736"/>
                <a:gd name="connsiteX161" fmla="*/ 2528752 w 2641619"/>
                <a:gd name="connsiteY161" fmla="*/ 102556 h 706736"/>
                <a:gd name="connsiteX162" fmla="*/ 2474397 w 2641619"/>
                <a:gd name="connsiteY162" fmla="*/ 106477 h 706736"/>
                <a:gd name="connsiteX163" fmla="*/ 2428198 w 2641619"/>
                <a:gd name="connsiteY163" fmla="*/ 46381 h 706736"/>
                <a:gd name="connsiteX164" fmla="*/ 2552061 w 2641619"/>
                <a:gd name="connsiteY164" fmla="*/ 8160 h 706736"/>
                <a:gd name="connsiteX165" fmla="*/ 2635567 w 2641619"/>
                <a:gd name="connsiteY165" fmla="*/ 107373 h 706736"/>
                <a:gd name="connsiteX166" fmla="*/ 2494229 w 2641619"/>
                <a:gd name="connsiteY166" fmla="*/ 372386 h 70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</a:cxnLst>
              <a:rect l="l" t="t" r="r" b="b"/>
              <a:pathLst>
                <a:path w="2641619" h="706736">
                  <a:moveTo>
                    <a:pt x="1396587" y="412162"/>
                  </a:moveTo>
                  <a:cubicBezTo>
                    <a:pt x="1396066" y="448855"/>
                    <a:pt x="1395511" y="485992"/>
                    <a:pt x="1398713" y="522582"/>
                  </a:cubicBezTo>
                  <a:cubicBezTo>
                    <a:pt x="1399593" y="532729"/>
                    <a:pt x="1398731" y="563442"/>
                    <a:pt x="1404086" y="570309"/>
                  </a:cubicBezTo>
                  <a:cubicBezTo>
                    <a:pt x="1400687" y="565962"/>
                    <a:pt x="1410987" y="526348"/>
                    <a:pt x="1411175" y="516757"/>
                  </a:cubicBezTo>
                  <a:cubicBezTo>
                    <a:pt x="1412063" y="472702"/>
                    <a:pt x="1406580" y="428134"/>
                    <a:pt x="1397108" y="384609"/>
                  </a:cubicBezTo>
                  <a:cubicBezTo>
                    <a:pt x="1396928" y="393799"/>
                    <a:pt x="1396715" y="402981"/>
                    <a:pt x="1396587" y="412162"/>
                  </a:cubicBezTo>
                  <a:moveTo>
                    <a:pt x="1278045" y="131656"/>
                  </a:moveTo>
                  <a:cubicBezTo>
                    <a:pt x="1259195" y="116871"/>
                    <a:pt x="1208068" y="94536"/>
                    <a:pt x="1192463" y="126386"/>
                  </a:cubicBezTo>
                  <a:cubicBezTo>
                    <a:pt x="1183401" y="144869"/>
                    <a:pt x="1200509" y="190000"/>
                    <a:pt x="1207589" y="207484"/>
                  </a:cubicBezTo>
                  <a:cubicBezTo>
                    <a:pt x="1221776" y="242511"/>
                    <a:pt x="1271417" y="285173"/>
                    <a:pt x="1304924" y="245466"/>
                  </a:cubicBezTo>
                  <a:cubicBezTo>
                    <a:pt x="1304898" y="231416"/>
                    <a:pt x="1305026" y="217357"/>
                    <a:pt x="1305419" y="203350"/>
                  </a:cubicBezTo>
                  <a:cubicBezTo>
                    <a:pt x="1305803" y="189684"/>
                    <a:pt x="1306128" y="175446"/>
                    <a:pt x="1307153" y="161174"/>
                  </a:cubicBezTo>
                  <a:cubicBezTo>
                    <a:pt x="1298338" y="150070"/>
                    <a:pt x="1288713" y="140026"/>
                    <a:pt x="1278045" y="131656"/>
                  </a:cubicBezTo>
                  <a:moveTo>
                    <a:pt x="1010683" y="353912"/>
                  </a:moveTo>
                  <a:cubicBezTo>
                    <a:pt x="1013476" y="419482"/>
                    <a:pt x="1014048" y="485829"/>
                    <a:pt x="1022350" y="550998"/>
                  </a:cubicBezTo>
                  <a:cubicBezTo>
                    <a:pt x="1023571" y="560632"/>
                    <a:pt x="1023435" y="580456"/>
                    <a:pt x="1030541" y="588186"/>
                  </a:cubicBezTo>
                  <a:cubicBezTo>
                    <a:pt x="1043583" y="602338"/>
                    <a:pt x="1052321" y="577783"/>
                    <a:pt x="1055481" y="565518"/>
                  </a:cubicBezTo>
                  <a:cubicBezTo>
                    <a:pt x="1062040" y="540031"/>
                    <a:pt x="1058248" y="510231"/>
                    <a:pt x="1055669" y="484446"/>
                  </a:cubicBezTo>
                  <a:cubicBezTo>
                    <a:pt x="1048656" y="414153"/>
                    <a:pt x="1032847" y="343014"/>
                    <a:pt x="1006387" y="276538"/>
                  </a:cubicBezTo>
                  <a:cubicBezTo>
                    <a:pt x="1007779" y="302589"/>
                    <a:pt x="1009607" y="328554"/>
                    <a:pt x="1010683" y="353912"/>
                  </a:cubicBezTo>
                  <a:moveTo>
                    <a:pt x="496312" y="259268"/>
                  </a:moveTo>
                  <a:cubicBezTo>
                    <a:pt x="497431" y="273643"/>
                    <a:pt x="498695" y="288009"/>
                    <a:pt x="500275" y="302367"/>
                  </a:cubicBezTo>
                  <a:cubicBezTo>
                    <a:pt x="504606" y="341545"/>
                    <a:pt x="510610" y="380808"/>
                    <a:pt x="518177" y="419499"/>
                  </a:cubicBezTo>
                  <a:cubicBezTo>
                    <a:pt x="521824" y="438102"/>
                    <a:pt x="526582" y="456371"/>
                    <a:pt x="531151" y="474743"/>
                  </a:cubicBezTo>
                  <a:cubicBezTo>
                    <a:pt x="535012" y="490262"/>
                    <a:pt x="537711" y="517995"/>
                    <a:pt x="551368" y="529218"/>
                  </a:cubicBezTo>
                  <a:cubicBezTo>
                    <a:pt x="582125" y="554500"/>
                    <a:pt x="577615" y="477579"/>
                    <a:pt x="576223" y="461983"/>
                  </a:cubicBezTo>
                  <a:cubicBezTo>
                    <a:pt x="573088" y="426853"/>
                    <a:pt x="564632" y="392441"/>
                    <a:pt x="552085" y="359515"/>
                  </a:cubicBezTo>
                  <a:cubicBezTo>
                    <a:pt x="538266" y="323275"/>
                    <a:pt x="519382" y="289768"/>
                    <a:pt x="496312" y="259268"/>
                  </a:cubicBezTo>
                  <a:moveTo>
                    <a:pt x="331717" y="600442"/>
                  </a:moveTo>
                  <a:cubicBezTo>
                    <a:pt x="345673" y="602287"/>
                    <a:pt x="369929" y="606780"/>
                    <a:pt x="381870" y="598281"/>
                  </a:cubicBezTo>
                  <a:cubicBezTo>
                    <a:pt x="393016" y="590364"/>
                    <a:pt x="380785" y="575682"/>
                    <a:pt x="365548" y="567815"/>
                  </a:cubicBezTo>
                  <a:cubicBezTo>
                    <a:pt x="332212" y="550614"/>
                    <a:pt x="296211" y="559180"/>
                    <a:pt x="265284" y="580072"/>
                  </a:cubicBezTo>
                  <a:cubicBezTo>
                    <a:pt x="286312" y="590142"/>
                    <a:pt x="308775" y="597410"/>
                    <a:pt x="331717" y="600442"/>
                  </a:cubicBezTo>
                  <a:moveTo>
                    <a:pt x="1857900" y="273600"/>
                  </a:moveTo>
                  <a:cubicBezTo>
                    <a:pt x="1866492" y="288393"/>
                    <a:pt x="1876357" y="301547"/>
                    <a:pt x="1887145" y="314708"/>
                  </a:cubicBezTo>
                  <a:cubicBezTo>
                    <a:pt x="1896702" y="326376"/>
                    <a:pt x="1908267" y="344628"/>
                    <a:pt x="1913170" y="319799"/>
                  </a:cubicBezTo>
                  <a:cubicBezTo>
                    <a:pt x="1918849" y="291050"/>
                    <a:pt x="1894943" y="257107"/>
                    <a:pt x="1875315" y="238710"/>
                  </a:cubicBezTo>
                  <a:cubicBezTo>
                    <a:pt x="1862350" y="226573"/>
                    <a:pt x="1847121" y="217246"/>
                    <a:pt x="1830748" y="210601"/>
                  </a:cubicBezTo>
                  <a:cubicBezTo>
                    <a:pt x="1836889" y="232680"/>
                    <a:pt x="1846412" y="253819"/>
                    <a:pt x="1857900" y="273600"/>
                  </a:cubicBezTo>
                  <a:moveTo>
                    <a:pt x="2494229" y="372386"/>
                  </a:moveTo>
                  <a:cubicBezTo>
                    <a:pt x="2472321" y="395746"/>
                    <a:pt x="2439319" y="375658"/>
                    <a:pt x="2436449" y="348454"/>
                  </a:cubicBezTo>
                  <a:cubicBezTo>
                    <a:pt x="2427446" y="263095"/>
                    <a:pt x="2380752" y="180297"/>
                    <a:pt x="2316036" y="124951"/>
                  </a:cubicBezTo>
                  <a:cubicBezTo>
                    <a:pt x="2303532" y="114240"/>
                    <a:pt x="2273305" y="86038"/>
                    <a:pt x="2258597" y="101557"/>
                  </a:cubicBezTo>
                  <a:cubicBezTo>
                    <a:pt x="2246503" y="114300"/>
                    <a:pt x="2256641" y="148430"/>
                    <a:pt x="2258683" y="162463"/>
                  </a:cubicBezTo>
                  <a:cubicBezTo>
                    <a:pt x="2265815" y="211327"/>
                    <a:pt x="2271093" y="264589"/>
                    <a:pt x="2260963" y="313496"/>
                  </a:cubicBezTo>
                  <a:cubicBezTo>
                    <a:pt x="2254831" y="343048"/>
                    <a:pt x="2232308" y="373915"/>
                    <a:pt x="2198511" y="370806"/>
                  </a:cubicBezTo>
                  <a:cubicBezTo>
                    <a:pt x="2165422" y="367766"/>
                    <a:pt x="2132001" y="332918"/>
                    <a:pt x="2113031" y="307978"/>
                  </a:cubicBezTo>
                  <a:cubicBezTo>
                    <a:pt x="2106890" y="299898"/>
                    <a:pt x="2101322" y="291425"/>
                    <a:pt x="2096197" y="282671"/>
                  </a:cubicBezTo>
                  <a:cubicBezTo>
                    <a:pt x="2096316" y="296952"/>
                    <a:pt x="2096026" y="311181"/>
                    <a:pt x="2095087" y="325334"/>
                  </a:cubicBezTo>
                  <a:cubicBezTo>
                    <a:pt x="2091926" y="373522"/>
                    <a:pt x="2030909" y="372814"/>
                    <a:pt x="2019976" y="334993"/>
                  </a:cubicBezTo>
                  <a:lnTo>
                    <a:pt x="2018840" y="335651"/>
                  </a:lnTo>
                  <a:cubicBezTo>
                    <a:pt x="2010683" y="308918"/>
                    <a:pt x="2004628" y="281364"/>
                    <a:pt x="1999828" y="253401"/>
                  </a:cubicBezTo>
                  <a:cubicBezTo>
                    <a:pt x="1995839" y="241708"/>
                    <a:pt x="1991509" y="230143"/>
                    <a:pt x="1986486" y="218809"/>
                  </a:cubicBezTo>
                  <a:cubicBezTo>
                    <a:pt x="1972667" y="187608"/>
                    <a:pt x="1955645" y="156630"/>
                    <a:pt x="1932549" y="131297"/>
                  </a:cubicBezTo>
                  <a:cubicBezTo>
                    <a:pt x="1911402" y="108099"/>
                    <a:pt x="1867218" y="75395"/>
                    <a:pt x="1837213" y="104418"/>
                  </a:cubicBezTo>
                  <a:cubicBezTo>
                    <a:pt x="1821583" y="119544"/>
                    <a:pt x="1821378" y="149421"/>
                    <a:pt x="1823727" y="172491"/>
                  </a:cubicBezTo>
                  <a:cubicBezTo>
                    <a:pt x="1879355" y="180485"/>
                    <a:pt x="1929261" y="218254"/>
                    <a:pt x="1952629" y="271303"/>
                  </a:cubicBezTo>
                  <a:cubicBezTo>
                    <a:pt x="1985504" y="345909"/>
                    <a:pt x="1931405" y="428040"/>
                    <a:pt x="1847190" y="392654"/>
                  </a:cubicBezTo>
                  <a:cubicBezTo>
                    <a:pt x="1765827" y="358482"/>
                    <a:pt x="1717749" y="226488"/>
                    <a:pt x="1728537" y="143938"/>
                  </a:cubicBezTo>
                  <a:cubicBezTo>
                    <a:pt x="1730134" y="131809"/>
                    <a:pt x="1733038" y="120509"/>
                    <a:pt x="1737027" y="110081"/>
                  </a:cubicBezTo>
                  <a:cubicBezTo>
                    <a:pt x="1733653" y="104708"/>
                    <a:pt x="1729750" y="99627"/>
                    <a:pt x="1725052" y="94989"/>
                  </a:cubicBezTo>
                  <a:cubicBezTo>
                    <a:pt x="1686796" y="57143"/>
                    <a:pt x="1655570" y="91555"/>
                    <a:pt x="1658423" y="133518"/>
                  </a:cubicBezTo>
                  <a:cubicBezTo>
                    <a:pt x="1662659" y="195756"/>
                    <a:pt x="1686745" y="268903"/>
                    <a:pt x="1715563" y="323830"/>
                  </a:cubicBezTo>
                  <a:cubicBezTo>
                    <a:pt x="1733969" y="358909"/>
                    <a:pt x="1697960" y="388777"/>
                    <a:pt x="1664863" y="374522"/>
                  </a:cubicBezTo>
                  <a:cubicBezTo>
                    <a:pt x="1620176" y="355270"/>
                    <a:pt x="1579383" y="373266"/>
                    <a:pt x="1535841" y="384498"/>
                  </a:cubicBezTo>
                  <a:cubicBezTo>
                    <a:pt x="1528427" y="386403"/>
                    <a:pt x="1520629" y="384361"/>
                    <a:pt x="1514360" y="380091"/>
                  </a:cubicBezTo>
                  <a:cubicBezTo>
                    <a:pt x="1502736" y="377631"/>
                    <a:pt x="1492221" y="367339"/>
                    <a:pt x="1495638" y="352443"/>
                  </a:cubicBezTo>
                  <a:cubicBezTo>
                    <a:pt x="1511635" y="282620"/>
                    <a:pt x="1526565" y="202103"/>
                    <a:pt x="1490385" y="135696"/>
                  </a:cubicBezTo>
                  <a:cubicBezTo>
                    <a:pt x="1476514" y="110226"/>
                    <a:pt x="1436081" y="61567"/>
                    <a:pt x="1410372" y="101420"/>
                  </a:cubicBezTo>
                  <a:cubicBezTo>
                    <a:pt x="1394759" y="125626"/>
                    <a:pt x="1400336" y="162173"/>
                    <a:pt x="1400405" y="189428"/>
                  </a:cubicBezTo>
                  <a:cubicBezTo>
                    <a:pt x="1400430" y="199959"/>
                    <a:pt x="1400285" y="210507"/>
                    <a:pt x="1400191" y="221038"/>
                  </a:cubicBezTo>
                  <a:cubicBezTo>
                    <a:pt x="1403727" y="229357"/>
                    <a:pt x="1407127" y="237659"/>
                    <a:pt x="1410389" y="245842"/>
                  </a:cubicBezTo>
                  <a:cubicBezTo>
                    <a:pt x="1443418" y="328699"/>
                    <a:pt x="1465616" y="420276"/>
                    <a:pt x="1465847" y="509898"/>
                  </a:cubicBezTo>
                  <a:cubicBezTo>
                    <a:pt x="1465932" y="542525"/>
                    <a:pt x="1466009" y="590637"/>
                    <a:pt x="1442042" y="616056"/>
                  </a:cubicBezTo>
                  <a:cubicBezTo>
                    <a:pt x="1419648" y="639825"/>
                    <a:pt x="1386295" y="632762"/>
                    <a:pt x="1367393" y="609419"/>
                  </a:cubicBezTo>
                  <a:cubicBezTo>
                    <a:pt x="1344794" y="581515"/>
                    <a:pt x="1341779" y="537307"/>
                    <a:pt x="1334032" y="503646"/>
                  </a:cubicBezTo>
                  <a:cubicBezTo>
                    <a:pt x="1322399" y="453125"/>
                    <a:pt x="1313208" y="401358"/>
                    <a:pt x="1309049" y="349633"/>
                  </a:cubicBezTo>
                  <a:cubicBezTo>
                    <a:pt x="1308759" y="345977"/>
                    <a:pt x="1308588" y="342296"/>
                    <a:pt x="1308323" y="338623"/>
                  </a:cubicBezTo>
                  <a:cubicBezTo>
                    <a:pt x="1274355" y="355313"/>
                    <a:pt x="1232341" y="354416"/>
                    <a:pt x="1194419" y="332705"/>
                  </a:cubicBezTo>
                  <a:cubicBezTo>
                    <a:pt x="1130677" y="296226"/>
                    <a:pt x="1096154" y="206706"/>
                    <a:pt x="1104396" y="135610"/>
                  </a:cubicBezTo>
                  <a:cubicBezTo>
                    <a:pt x="1104763" y="132433"/>
                    <a:pt x="1105275" y="129375"/>
                    <a:pt x="1105856" y="126386"/>
                  </a:cubicBezTo>
                  <a:cubicBezTo>
                    <a:pt x="1088535" y="107595"/>
                    <a:pt x="1062895" y="89403"/>
                    <a:pt x="1039295" y="100634"/>
                  </a:cubicBezTo>
                  <a:cubicBezTo>
                    <a:pt x="1018421" y="110576"/>
                    <a:pt x="1010426" y="138266"/>
                    <a:pt x="1007548" y="160132"/>
                  </a:cubicBezTo>
                  <a:cubicBezTo>
                    <a:pt x="1042182" y="217178"/>
                    <a:pt x="1067362" y="280228"/>
                    <a:pt x="1084333" y="344628"/>
                  </a:cubicBezTo>
                  <a:cubicBezTo>
                    <a:pt x="1101423" y="409506"/>
                    <a:pt x="1117498" y="484403"/>
                    <a:pt x="1113150" y="551895"/>
                  </a:cubicBezTo>
                  <a:cubicBezTo>
                    <a:pt x="1110187" y="597906"/>
                    <a:pt x="1077901" y="673845"/>
                    <a:pt x="1018037" y="653312"/>
                  </a:cubicBezTo>
                  <a:cubicBezTo>
                    <a:pt x="959137" y="633112"/>
                    <a:pt x="952441" y="540825"/>
                    <a:pt x="942482" y="490886"/>
                  </a:cubicBezTo>
                  <a:cubicBezTo>
                    <a:pt x="926006" y="408302"/>
                    <a:pt x="916534" y="324898"/>
                    <a:pt x="916295" y="240597"/>
                  </a:cubicBezTo>
                  <a:cubicBezTo>
                    <a:pt x="916201" y="208209"/>
                    <a:pt x="917670" y="170219"/>
                    <a:pt x="927125" y="136088"/>
                  </a:cubicBezTo>
                  <a:cubicBezTo>
                    <a:pt x="912435" y="117759"/>
                    <a:pt x="893559" y="100011"/>
                    <a:pt x="870686" y="100839"/>
                  </a:cubicBezTo>
                  <a:cubicBezTo>
                    <a:pt x="843867" y="101796"/>
                    <a:pt x="843354" y="124139"/>
                    <a:pt x="843243" y="145706"/>
                  </a:cubicBezTo>
                  <a:cubicBezTo>
                    <a:pt x="842970" y="202325"/>
                    <a:pt x="858583" y="260404"/>
                    <a:pt x="868593" y="315793"/>
                  </a:cubicBezTo>
                  <a:cubicBezTo>
                    <a:pt x="875827" y="355851"/>
                    <a:pt x="823274" y="382730"/>
                    <a:pt x="800427" y="344534"/>
                  </a:cubicBezTo>
                  <a:cubicBezTo>
                    <a:pt x="765741" y="286557"/>
                    <a:pt x="743594" y="212762"/>
                    <a:pt x="749428" y="144202"/>
                  </a:cubicBezTo>
                  <a:cubicBezTo>
                    <a:pt x="734250" y="123320"/>
                    <a:pt x="720089" y="98815"/>
                    <a:pt x="693389" y="93477"/>
                  </a:cubicBezTo>
                  <a:cubicBezTo>
                    <a:pt x="679143" y="90633"/>
                    <a:pt x="655296" y="94109"/>
                    <a:pt x="645747" y="106929"/>
                  </a:cubicBezTo>
                  <a:cubicBezTo>
                    <a:pt x="628990" y="129426"/>
                    <a:pt x="647882" y="171431"/>
                    <a:pt x="649471" y="196150"/>
                  </a:cubicBezTo>
                  <a:cubicBezTo>
                    <a:pt x="650897" y="218493"/>
                    <a:pt x="649548" y="250189"/>
                    <a:pt x="631817" y="266733"/>
                  </a:cubicBezTo>
                  <a:cubicBezTo>
                    <a:pt x="613675" y="283679"/>
                    <a:pt x="585387" y="275889"/>
                    <a:pt x="560353" y="262574"/>
                  </a:cubicBezTo>
                  <a:cubicBezTo>
                    <a:pt x="561976" y="265350"/>
                    <a:pt x="563727" y="268048"/>
                    <a:pt x="565307" y="270858"/>
                  </a:cubicBezTo>
                  <a:cubicBezTo>
                    <a:pt x="605877" y="342979"/>
                    <a:pt x="640862" y="443320"/>
                    <a:pt x="624898" y="527083"/>
                  </a:cubicBezTo>
                  <a:cubicBezTo>
                    <a:pt x="616528" y="571035"/>
                    <a:pt x="582782" y="607933"/>
                    <a:pt x="534798" y="595138"/>
                  </a:cubicBezTo>
                  <a:cubicBezTo>
                    <a:pt x="483227" y="581387"/>
                    <a:pt x="449413" y="522454"/>
                    <a:pt x="435440" y="475025"/>
                  </a:cubicBezTo>
                  <a:cubicBezTo>
                    <a:pt x="406195" y="375726"/>
                    <a:pt x="395023" y="269031"/>
                    <a:pt x="394827" y="163873"/>
                  </a:cubicBezTo>
                  <a:cubicBezTo>
                    <a:pt x="304078" y="104025"/>
                    <a:pt x="165524" y="58424"/>
                    <a:pt x="111134" y="169484"/>
                  </a:cubicBezTo>
                  <a:cubicBezTo>
                    <a:pt x="79020" y="235029"/>
                    <a:pt x="93343" y="320935"/>
                    <a:pt x="113389" y="388068"/>
                  </a:cubicBezTo>
                  <a:cubicBezTo>
                    <a:pt x="133674" y="456012"/>
                    <a:pt x="171972" y="520865"/>
                    <a:pt x="231828" y="560974"/>
                  </a:cubicBezTo>
                  <a:lnTo>
                    <a:pt x="232862" y="561640"/>
                  </a:lnTo>
                  <a:cubicBezTo>
                    <a:pt x="253711" y="543294"/>
                    <a:pt x="279351" y="529825"/>
                    <a:pt x="309134" y="523547"/>
                  </a:cubicBezTo>
                  <a:cubicBezTo>
                    <a:pt x="347424" y="515476"/>
                    <a:pt x="393452" y="519336"/>
                    <a:pt x="421799" y="549230"/>
                  </a:cubicBezTo>
                  <a:cubicBezTo>
                    <a:pt x="445535" y="574247"/>
                    <a:pt x="459842" y="626006"/>
                    <a:pt x="440479" y="656891"/>
                  </a:cubicBezTo>
                  <a:cubicBezTo>
                    <a:pt x="411106" y="703755"/>
                    <a:pt x="342384" y="699442"/>
                    <a:pt x="295502" y="690927"/>
                  </a:cubicBezTo>
                  <a:cubicBezTo>
                    <a:pt x="262089" y="684871"/>
                    <a:pt x="230154" y="672000"/>
                    <a:pt x="200713" y="654943"/>
                  </a:cubicBezTo>
                  <a:cubicBezTo>
                    <a:pt x="193633" y="669369"/>
                    <a:pt x="188909" y="683889"/>
                    <a:pt x="187304" y="697333"/>
                  </a:cubicBezTo>
                  <a:cubicBezTo>
                    <a:pt x="186210" y="706548"/>
                    <a:pt x="172314" y="707138"/>
                    <a:pt x="172468" y="697333"/>
                  </a:cubicBezTo>
                  <a:cubicBezTo>
                    <a:pt x="172767" y="678474"/>
                    <a:pt x="175816" y="660119"/>
                    <a:pt x="181163" y="642755"/>
                  </a:cubicBezTo>
                  <a:cubicBezTo>
                    <a:pt x="173988" y="637955"/>
                    <a:pt x="166933" y="633010"/>
                    <a:pt x="160151" y="627765"/>
                  </a:cubicBezTo>
                  <a:cubicBezTo>
                    <a:pt x="73083" y="560496"/>
                    <a:pt x="22889" y="455936"/>
                    <a:pt x="5343" y="348864"/>
                  </a:cubicBezTo>
                  <a:cubicBezTo>
                    <a:pt x="-12036" y="242827"/>
                    <a:pt x="-5030" y="117272"/>
                    <a:pt x="89201" y="47842"/>
                  </a:cubicBezTo>
                  <a:cubicBezTo>
                    <a:pt x="177780" y="-17429"/>
                    <a:pt x="291830" y="23491"/>
                    <a:pt x="377053" y="73824"/>
                  </a:cubicBezTo>
                  <a:cubicBezTo>
                    <a:pt x="383689" y="77744"/>
                    <a:pt x="390180" y="81887"/>
                    <a:pt x="396595" y="86114"/>
                  </a:cubicBezTo>
                  <a:cubicBezTo>
                    <a:pt x="397244" y="72124"/>
                    <a:pt x="398013" y="58194"/>
                    <a:pt x="398986" y="44365"/>
                  </a:cubicBezTo>
                  <a:cubicBezTo>
                    <a:pt x="403334" y="-17617"/>
                    <a:pt x="500548" y="-18010"/>
                    <a:pt x="496030" y="44365"/>
                  </a:cubicBezTo>
                  <a:cubicBezTo>
                    <a:pt x="493699" y="76420"/>
                    <a:pt x="492443" y="108509"/>
                    <a:pt x="492204" y="140590"/>
                  </a:cubicBezTo>
                  <a:cubicBezTo>
                    <a:pt x="500267" y="156621"/>
                    <a:pt x="510157" y="171653"/>
                    <a:pt x="522456" y="184875"/>
                  </a:cubicBezTo>
                  <a:cubicBezTo>
                    <a:pt x="531408" y="194501"/>
                    <a:pt x="557671" y="220731"/>
                    <a:pt x="577051" y="227128"/>
                  </a:cubicBezTo>
                  <a:cubicBezTo>
                    <a:pt x="571781" y="208312"/>
                    <a:pt x="556826" y="182543"/>
                    <a:pt x="553503" y="170372"/>
                  </a:cubicBezTo>
                  <a:cubicBezTo>
                    <a:pt x="547337" y="147824"/>
                    <a:pt x="544894" y="124191"/>
                    <a:pt x="548379" y="101044"/>
                  </a:cubicBezTo>
                  <a:cubicBezTo>
                    <a:pt x="554528" y="60090"/>
                    <a:pt x="581296" y="23773"/>
                    <a:pt x="622908" y="13737"/>
                  </a:cubicBezTo>
                  <a:cubicBezTo>
                    <a:pt x="679100" y="191"/>
                    <a:pt x="736642" y="34125"/>
                    <a:pt x="769516" y="81810"/>
                  </a:cubicBezTo>
                  <a:cubicBezTo>
                    <a:pt x="789699" y="50737"/>
                    <a:pt x="823547" y="31101"/>
                    <a:pt x="865117" y="35491"/>
                  </a:cubicBezTo>
                  <a:cubicBezTo>
                    <a:pt x="900332" y="39207"/>
                    <a:pt x="928552" y="58604"/>
                    <a:pt x="952108" y="83595"/>
                  </a:cubicBezTo>
                  <a:cubicBezTo>
                    <a:pt x="963271" y="69246"/>
                    <a:pt x="977817" y="57553"/>
                    <a:pt x="996872" y="50105"/>
                  </a:cubicBezTo>
                  <a:cubicBezTo>
                    <a:pt x="1044369" y="31520"/>
                    <a:pt x="1092507" y="49516"/>
                    <a:pt x="1125287" y="83808"/>
                  </a:cubicBezTo>
                  <a:cubicBezTo>
                    <a:pt x="1156855" y="45527"/>
                    <a:pt x="1217079" y="40385"/>
                    <a:pt x="1267693" y="61405"/>
                  </a:cubicBezTo>
                  <a:cubicBezTo>
                    <a:pt x="1287696" y="69716"/>
                    <a:pt x="1305001" y="81468"/>
                    <a:pt x="1320246" y="95493"/>
                  </a:cubicBezTo>
                  <a:cubicBezTo>
                    <a:pt x="1322749" y="89112"/>
                    <a:pt x="1325661" y="82894"/>
                    <a:pt x="1329163" y="76958"/>
                  </a:cubicBezTo>
                  <a:cubicBezTo>
                    <a:pt x="1349124" y="43178"/>
                    <a:pt x="1385381" y="18725"/>
                    <a:pt x="1425627" y="23278"/>
                  </a:cubicBezTo>
                  <a:cubicBezTo>
                    <a:pt x="1465513" y="27770"/>
                    <a:pt x="1495997" y="62353"/>
                    <a:pt x="1515949" y="94656"/>
                  </a:cubicBezTo>
                  <a:cubicBezTo>
                    <a:pt x="1556357" y="160114"/>
                    <a:pt x="1558518" y="236233"/>
                    <a:pt x="1548541" y="310113"/>
                  </a:cubicBezTo>
                  <a:cubicBezTo>
                    <a:pt x="1567178" y="300539"/>
                    <a:pt x="1588095" y="295431"/>
                    <a:pt x="1609559" y="294090"/>
                  </a:cubicBezTo>
                  <a:cubicBezTo>
                    <a:pt x="1566948" y="213795"/>
                    <a:pt x="1538480" y="109884"/>
                    <a:pt x="1612728" y="50771"/>
                  </a:cubicBezTo>
                  <a:cubicBezTo>
                    <a:pt x="1666332" y="8091"/>
                    <a:pt x="1720329" y="34945"/>
                    <a:pt x="1752102" y="81647"/>
                  </a:cubicBezTo>
                  <a:cubicBezTo>
                    <a:pt x="1786189" y="33211"/>
                    <a:pt x="1850119" y="15778"/>
                    <a:pt x="1911794" y="44579"/>
                  </a:cubicBezTo>
                  <a:cubicBezTo>
                    <a:pt x="1938648" y="57117"/>
                    <a:pt x="1961726" y="77027"/>
                    <a:pt x="1981404" y="99934"/>
                  </a:cubicBezTo>
                  <a:cubicBezTo>
                    <a:pt x="1980132" y="87498"/>
                    <a:pt x="1978834" y="75131"/>
                    <a:pt x="1977416" y="62874"/>
                  </a:cubicBezTo>
                  <a:cubicBezTo>
                    <a:pt x="1974375" y="36619"/>
                    <a:pt x="2001886" y="14600"/>
                    <a:pt x="2025938" y="14352"/>
                  </a:cubicBezTo>
                  <a:cubicBezTo>
                    <a:pt x="2054653" y="14045"/>
                    <a:pt x="2071462" y="36943"/>
                    <a:pt x="2074460" y="62874"/>
                  </a:cubicBezTo>
                  <a:cubicBezTo>
                    <a:pt x="2075536" y="72218"/>
                    <a:pt x="2076706" y="81613"/>
                    <a:pt x="2077902" y="91034"/>
                  </a:cubicBezTo>
                  <a:cubicBezTo>
                    <a:pt x="2090910" y="127103"/>
                    <a:pt x="2097076" y="167870"/>
                    <a:pt x="2110546" y="202829"/>
                  </a:cubicBezTo>
                  <a:cubicBezTo>
                    <a:pt x="2119044" y="224873"/>
                    <a:pt x="2128986" y="246884"/>
                    <a:pt x="2142199" y="266579"/>
                  </a:cubicBezTo>
                  <a:cubicBezTo>
                    <a:pt x="2147896" y="275078"/>
                    <a:pt x="2154046" y="283183"/>
                    <a:pt x="2161272" y="290469"/>
                  </a:cubicBezTo>
                  <a:cubicBezTo>
                    <a:pt x="2165704" y="295303"/>
                    <a:pt x="2170607" y="299616"/>
                    <a:pt x="2176005" y="303409"/>
                  </a:cubicBezTo>
                  <a:lnTo>
                    <a:pt x="2177850" y="303844"/>
                  </a:lnTo>
                  <a:cubicBezTo>
                    <a:pt x="2177329" y="299992"/>
                    <a:pt x="2176944" y="296559"/>
                    <a:pt x="2176893" y="295457"/>
                  </a:cubicBezTo>
                  <a:cubicBezTo>
                    <a:pt x="2176364" y="282022"/>
                    <a:pt x="2175296" y="268621"/>
                    <a:pt x="2174305" y="255220"/>
                  </a:cubicBezTo>
                  <a:cubicBezTo>
                    <a:pt x="2172452" y="230382"/>
                    <a:pt x="2169693" y="205775"/>
                    <a:pt x="2165841" y="181151"/>
                  </a:cubicBezTo>
                  <a:cubicBezTo>
                    <a:pt x="2158496" y="134150"/>
                    <a:pt x="2149493" y="82929"/>
                    <a:pt x="2182710" y="42999"/>
                  </a:cubicBezTo>
                  <a:cubicBezTo>
                    <a:pt x="2250406" y="-38381"/>
                    <a:pt x="2348868" y="48653"/>
                    <a:pt x="2396810" y="106382"/>
                  </a:cubicBezTo>
                  <a:cubicBezTo>
                    <a:pt x="2438678" y="156775"/>
                    <a:pt x="2468427" y="212010"/>
                    <a:pt x="2487106" y="272558"/>
                  </a:cubicBezTo>
                  <a:cubicBezTo>
                    <a:pt x="2512917" y="240623"/>
                    <a:pt x="2537644" y="207091"/>
                    <a:pt x="2545621" y="169356"/>
                  </a:cubicBezTo>
                  <a:cubicBezTo>
                    <a:pt x="2550173" y="147807"/>
                    <a:pt x="2549371" y="116598"/>
                    <a:pt x="2528752" y="102556"/>
                  </a:cubicBezTo>
                  <a:cubicBezTo>
                    <a:pt x="2511636" y="90906"/>
                    <a:pt x="2491889" y="101301"/>
                    <a:pt x="2474397" y="106477"/>
                  </a:cubicBezTo>
                  <a:cubicBezTo>
                    <a:pt x="2437414" y="117409"/>
                    <a:pt x="2414080" y="77027"/>
                    <a:pt x="2428198" y="46381"/>
                  </a:cubicBezTo>
                  <a:cubicBezTo>
                    <a:pt x="2449499" y="157"/>
                    <a:pt x="2508399" y="-6941"/>
                    <a:pt x="2552061" y="8160"/>
                  </a:cubicBezTo>
                  <a:cubicBezTo>
                    <a:pt x="2595697" y="23252"/>
                    <a:pt x="2626223" y="62806"/>
                    <a:pt x="2635567" y="107373"/>
                  </a:cubicBezTo>
                  <a:cubicBezTo>
                    <a:pt x="2659944" y="223763"/>
                    <a:pt x="2564411" y="297532"/>
                    <a:pt x="2494229" y="372386"/>
                  </a:cubicBezTo>
                </a:path>
              </a:pathLst>
            </a:custGeom>
            <a:solidFill>
              <a:schemeClr val="accent4"/>
            </a:solidFill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11857B8-F895-1DD2-C977-A9B3212C26E6}"/>
                </a:ext>
              </a:extLst>
            </p:cNvPr>
            <p:cNvSpPr/>
            <p:nvPr userDrawn="1"/>
          </p:nvSpPr>
          <p:spPr>
            <a:xfrm flipV="1">
              <a:off x="9921871" y="1793982"/>
              <a:ext cx="139186" cy="177901"/>
            </a:xfrm>
            <a:custGeom>
              <a:avLst/>
              <a:gdLst>
                <a:gd name="connsiteX0" fmla="*/ 116188 w 139186"/>
                <a:gd name="connsiteY0" fmla="*/ 161982 h 177901"/>
                <a:gd name="connsiteX1" fmla="*/ 12883 w 139186"/>
                <a:gd name="connsiteY1" fmla="*/ 132609 h 177901"/>
                <a:gd name="connsiteX2" fmla="*/ 15377 w 139186"/>
                <a:gd name="connsiteY2" fmla="*/ 6372 h 177901"/>
                <a:gd name="connsiteX3" fmla="*/ 49114 w 139186"/>
                <a:gd name="connsiteY3" fmla="*/ 10779 h 177901"/>
                <a:gd name="connsiteX4" fmla="*/ 56596 w 139186"/>
                <a:gd name="connsiteY4" fmla="*/ 55628 h 177901"/>
                <a:gd name="connsiteX5" fmla="*/ 108868 w 139186"/>
                <a:gd name="connsiteY5" fmla="*/ 64519 h 177901"/>
                <a:gd name="connsiteX6" fmla="*/ 116188 w 139186"/>
                <a:gd name="connsiteY6" fmla="*/ 161982 h 177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186" h="177901">
                  <a:moveTo>
                    <a:pt x="116188" y="161982"/>
                  </a:moveTo>
                  <a:cubicBezTo>
                    <a:pt x="81972" y="192687"/>
                    <a:pt x="32972" y="166159"/>
                    <a:pt x="12883" y="132609"/>
                  </a:cubicBezTo>
                  <a:cubicBezTo>
                    <a:pt x="-8760" y="96463"/>
                    <a:pt x="-9230" y="41117"/>
                    <a:pt x="15377" y="6372"/>
                  </a:cubicBezTo>
                  <a:cubicBezTo>
                    <a:pt x="24926" y="-7106"/>
                    <a:pt x="43340" y="-4501"/>
                    <a:pt x="49114" y="10779"/>
                  </a:cubicBezTo>
                  <a:cubicBezTo>
                    <a:pt x="54521" y="25077"/>
                    <a:pt x="55050" y="40451"/>
                    <a:pt x="56596" y="55628"/>
                  </a:cubicBezTo>
                  <a:cubicBezTo>
                    <a:pt x="74276" y="51409"/>
                    <a:pt x="93853" y="53988"/>
                    <a:pt x="108868" y="64519"/>
                  </a:cubicBezTo>
                  <a:cubicBezTo>
                    <a:pt x="141127" y="87162"/>
                    <a:pt x="145842" y="135359"/>
                    <a:pt x="116188" y="161982"/>
                  </a:cubicBezTo>
                </a:path>
              </a:pathLst>
            </a:custGeom>
            <a:solidFill>
              <a:schemeClr val="accent4"/>
            </a:solidFill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D53E052-B584-5D56-4FA6-445CF9252202}"/>
                </a:ext>
              </a:extLst>
            </p:cNvPr>
            <p:cNvSpPr/>
            <p:nvPr userDrawn="1"/>
          </p:nvSpPr>
          <p:spPr>
            <a:xfrm flipV="1">
              <a:off x="8391930" y="2311295"/>
              <a:ext cx="441124" cy="565381"/>
            </a:xfrm>
            <a:custGeom>
              <a:avLst/>
              <a:gdLst>
                <a:gd name="connsiteX0" fmla="*/ 268302 w 441124"/>
                <a:gd name="connsiteY0" fmla="*/ 175678 h 565381"/>
                <a:gd name="connsiteX1" fmla="*/ 188836 w 441124"/>
                <a:gd name="connsiteY1" fmla="*/ 115454 h 565381"/>
                <a:gd name="connsiteX2" fmla="*/ 188323 w 441124"/>
                <a:gd name="connsiteY2" fmla="*/ 115190 h 565381"/>
                <a:gd name="connsiteX3" fmla="*/ 196702 w 441124"/>
                <a:gd name="connsiteY3" fmla="*/ 150037 h 565381"/>
                <a:gd name="connsiteX4" fmla="*/ 221950 w 441124"/>
                <a:gd name="connsiteY4" fmla="*/ 298635 h 565381"/>
                <a:gd name="connsiteX5" fmla="*/ 222684 w 441124"/>
                <a:gd name="connsiteY5" fmla="*/ 442954 h 565381"/>
                <a:gd name="connsiteX6" fmla="*/ 218704 w 441124"/>
                <a:gd name="connsiteY6" fmla="*/ 479536 h 565381"/>
                <a:gd name="connsiteX7" fmla="*/ 226271 w 441124"/>
                <a:gd name="connsiteY7" fmla="*/ 479860 h 565381"/>
                <a:gd name="connsiteX8" fmla="*/ 343131 w 441124"/>
                <a:gd name="connsiteY8" fmla="*/ 349489 h 565381"/>
                <a:gd name="connsiteX9" fmla="*/ 268302 w 441124"/>
                <a:gd name="connsiteY9" fmla="*/ 175678 h 565381"/>
                <a:gd name="connsiteX10" fmla="*/ 429182 w 441124"/>
                <a:gd name="connsiteY10" fmla="*/ 425462 h 565381"/>
                <a:gd name="connsiteX11" fmla="*/ 189126 w 441124"/>
                <a:gd name="connsiteY11" fmla="*/ 554048 h 565381"/>
                <a:gd name="connsiteX12" fmla="*/ 186052 w 441124"/>
                <a:gd name="connsiteY12" fmla="*/ 553117 h 565381"/>
                <a:gd name="connsiteX13" fmla="*/ 176801 w 441124"/>
                <a:gd name="connsiteY13" fmla="*/ 560019 h 565381"/>
                <a:gd name="connsiteX14" fmla="*/ 137111 w 441124"/>
                <a:gd name="connsiteY14" fmla="*/ 543876 h 565381"/>
                <a:gd name="connsiteX15" fmla="*/ 133216 w 441124"/>
                <a:gd name="connsiteY15" fmla="*/ 531850 h 565381"/>
                <a:gd name="connsiteX16" fmla="*/ 56193 w 441124"/>
                <a:gd name="connsiteY16" fmla="*/ 475086 h 565381"/>
                <a:gd name="connsiteX17" fmla="*/ 2187 w 441124"/>
                <a:gd name="connsiteY17" fmla="*/ 352085 h 565381"/>
                <a:gd name="connsiteX18" fmla="*/ 42194 w 441124"/>
                <a:gd name="connsiteY18" fmla="*/ 352085 h 565381"/>
                <a:gd name="connsiteX19" fmla="*/ 131235 w 441124"/>
                <a:gd name="connsiteY19" fmla="*/ 451572 h 565381"/>
                <a:gd name="connsiteX20" fmla="*/ 132072 w 441124"/>
                <a:gd name="connsiteY20" fmla="*/ 429835 h 565381"/>
                <a:gd name="connsiteX21" fmla="*/ 125914 w 441124"/>
                <a:gd name="connsiteY21" fmla="*/ 298635 h 565381"/>
                <a:gd name="connsiteX22" fmla="*/ 103579 w 441124"/>
                <a:gd name="connsiteY22" fmla="*/ 175712 h 565381"/>
                <a:gd name="connsiteX23" fmla="*/ 68586 w 441124"/>
                <a:gd name="connsiteY23" fmla="*/ 44222 h 565381"/>
                <a:gd name="connsiteX24" fmla="*/ 118406 w 441124"/>
                <a:gd name="connsiteY24" fmla="*/ 1721 h 565381"/>
                <a:gd name="connsiteX25" fmla="*/ 255533 w 441124"/>
                <a:gd name="connsiteY25" fmla="*/ 41839 h 565381"/>
                <a:gd name="connsiteX26" fmla="*/ 364526 w 441124"/>
                <a:gd name="connsiteY26" fmla="*/ 140215 h 565381"/>
                <a:gd name="connsiteX27" fmla="*/ 429182 w 441124"/>
                <a:gd name="connsiteY27" fmla="*/ 425462 h 56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41124" h="565381">
                  <a:moveTo>
                    <a:pt x="268302" y="175678"/>
                  </a:moveTo>
                  <a:cubicBezTo>
                    <a:pt x="245199" y="151071"/>
                    <a:pt x="218764" y="131076"/>
                    <a:pt x="188836" y="115454"/>
                  </a:cubicBezTo>
                  <a:lnTo>
                    <a:pt x="188323" y="115190"/>
                  </a:lnTo>
                  <a:cubicBezTo>
                    <a:pt x="191313" y="127326"/>
                    <a:pt x="193986" y="139156"/>
                    <a:pt x="196702" y="150037"/>
                  </a:cubicBezTo>
                  <a:cubicBezTo>
                    <a:pt x="208865" y="198824"/>
                    <a:pt x="216979" y="248610"/>
                    <a:pt x="221950" y="298635"/>
                  </a:cubicBezTo>
                  <a:cubicBezTo>
                    <a:pt x="226699" y="346329"/>
                    <a:pt x="227416" y="395218"/>
                    <a:pt x="222684" y="442954"/>
                  </a:cubicBezTo>
                  <a:cubicBezTo>
                    <a:pt x="221523" y="454690"/>
                    <a:pt x="220464" y="467143"/>
                    <a:pt x="218704" y="479536"/>
                  </a:cubicBezTo>
                  <a:cubicBezTo>
                    <a:pt x="221266" y="479707"/>
                    <a:pt x="223803" y="479835"/>
                    <a:pt x="226271" y="479860"/>
                  </a:cubicBezTo>
                  <a:cubicBezTo>
                    <a:pt x="303526" y="480569"/>
                    <a:pt x="344421" y="422199"/>
                    <a:pt x="343131" y="349489"/>
                  </a:cubicBezTo>
                  <a:cubicBezTo>
                    <a:pt x="341995" y="284970"/>
                    <a:pt x="312041" y="222278"/>
                    <a:pt x="268302" y="175678"/>
                  </a:cubicBezTo>
                  <a:moveTo>
                    <a:pt x="429182" y="425462"/>
                  </a:moveTo>
                  <a:cubicBezTo>
                    <a:pt x="399075" y="530466"/>
                    <a:pt x="292038" y="580927"/>
                    <a:pt x="189126" y="554048"/>
                  </a:cubicBezTo>
                  <a:cubicBezTo>
                    <a:pt x="188084" y="553784"/>
                    <a:pt x="187085" y="553399"/>
                    <a:pt x="186052" y="553117"/>
                  </a:cubicBezTo>
                  <a:cubicBezTo>
                    <a:pt x="183190" y="555577"/>
                    <a:pt x="180184" y="557926"/>
                    <a:pt x="176801" y="560019"/>
                  </a:cubicBezTo>
                  <a:cubicBezTo>
                    <a:pt x="160462" y="570131"/>
                    <a:pt x="143474" y="559335"/>
                    <a:pt x="137111" y="543876"/>
                  </a:cubicBezTo>
                  <a:cubicBezTo>
                    <a:pt x="135522" y="540007"/>
                    <a:pt x="134258" y="535975"/>
                    <a:pt x="133216" y="531850"/>
                  </a:cubicBezTo>
                  <a:cubicBezTo>
                    <a:pt x="105031" y="516792"/>
                    <a:pt x="79219" y="497062"/>
                    <a:pt x="56193" y="475086"/>
                  </a:cubicBezTo>
                  <a:cubicBezTo>
                    <a:pt x="23053" y="443467"/>
                    <a:pt x="-14254" y="401000"/>
                    <a:pt x="2187" y="352085"/>
                  </a:cubicBezTo>
                  <a:cubicBezTo>
                    <a:pt x="8286" y="333961"/>
                    <a:pt x="37633" y="330801"/>
                    <a:pt x="42194" y="352085"/>
                  </a:cubicBezTo>
                  <a:cubicBezTo>
                    <a:pt x="50752" y="392007"/>
                    <a:pt x="88230" y="428024"/>
                    <a:pt x="131235" y="451572"/>
                  </a:cubicBezTo>
                  <a:cubicBezTo>
                    <a:pt x="131687" y="444082"/>
                    <a:pt x="132038" y="436788"/>
                    <a:pt x="132072" y="429835"/>
                  </a:cubicBezTo>
                  <a:cubicBezTo>
                    <a:pt x="132243" y="385968"/>
                    <a:pt x="130432" y="342289"/>
                    <a:pt x="125914" y="298635"/>
                  </a:cubicBezTo>
                  <a:cubicBezTo>
                    <a:pt x="121626" y="257177"/>
                    <a:pt x="113811" y="216103"/>
                    <a:pt x="103579" y="175712"/>
                  </a:cubicBezTo>
                  <a:cubicBezTo>
                    <a:pt x="93064" y="134245"/>
                    <a:pt x="66749" y="86884"/>
                    <a:pt x="68586" y="44222"/>
                  </a:cubicBezTo>
                  <a:cubicBezTo>
                    <a:pt x="69756" y="17001"/>
                    <a:pt x="94525" y="-1431"/>
                    <a:pt x="118406" y="1721"/>
                  </a:cubicBezTo>
                  <a:cubicBezTo>
                    <a:pt x="160155" y="-11740"/>
                    <a:pt x="220959" y="21084"/>
                    <a:pt x="255533" y="41839"/>
                  </a:cubicBezTo>
                  <a:cubicBezTo>
                    <a:pt x="297949" y="67308"/>
                    <a:pt x="334598" y="100969"/>
                    <a:pt x="364526" y="140215"/>
                  </a:cubicBezTo>
                  <a:cubicBezTo>
                    <a:pt x="424502" y="218861"/>
                    <a:pt x="457120" y="328025"/>
                    <a:pt x="429182" y="425462"/>
                  </a:cubicBezTo>
                </a:path>
              </a:pathLst>
            </a:custGeom>
            <a:solidFill>
              <a:schemeClr val="accent4"/>
            </a:solidFill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EE97996-492C-6629-B5B0-1A28F121439B}"/>
                </a:ext>
              </a:extLst>
            </p:cNvPr>
            <p:cNvSpPr/>
            <p:nvPr userDrawn="1"/>
          </p:nvSpPr>
          <p:spPr>
            <a:xfrm flipV="1">
              <a:off x="8813643" y="2445882"/>
              <a:ext cx="696987" cy="626056"/>
            </a:xfrm>
            <a:custGeom>
              <a:avLst/>
              <a:gdLst>
                <a:gd name="connsiteX0" fmla="*/ 389057 w 696987"/>
                <a:gd name="connsiteY0" fmla="*/ 85432 h 626056"/>
                <a:gd name="connsiteX1" fmla="*/ 438536 w 696987"/>
                <a:gd name="connsiteY1" fmla="*/ 169972 h 626056"/>
                <a:gd name="connsiteX2" fmla="*/ 531309 w 696987"/>
                <a:gd name="connsiteY2" fmla="*/ 166607 h 626056"/>
                <a:gd name="connsiteX3" fmla="*/ 521188 w 696987"/>
                <a:gd name="connsiteY3" fmla="*/ 147082 h 626056"/>
                <a:gd name="connsiteX4" fmla="*/ 389057 w 696987"/>
                <a:gd name="connsiteY4" fmla="*/ 85432 h 626056"/>
                <a:gd name="connsiteX5" fmla="*/ 209814 w 696987"/>
                <a:gd name="connsiteY5" fmla="*/ 483584 h 626056"/>
                <a:gd name="connsiteX6" fmla="*/ 188171 w 696987"/>
                <a:gd name="connsiteY6" fmla="*/ 427520 h 626056"/>
                <a:gd name="connsiteX7" fmla="*/ 152853 w 696987"/>
                <a:gd name="connsiteY7" fmla="*/ 363735 h 626056"/>
                <a:gd name="connsiteX8" fmla="*/ 102930 w 696987"/>
                <a:gd name="connsiteY8" fmla="*/ 310507 h 626056"/>
                <a:gd name="connsiteX9" fmla="*/ 85225 w 696987"/>
                <a:gd name="connsiteY9" fmla="*/ 331100 h 626056"/>
                <a:gd name="connsiteX10" fmla="*/ 92681 w 696987"/>
                <a:gd name="connsiteY10" fmla="*/ 363462 h 626056"/>
                <a:gd name="connsiteX11" fmla="*/ 121362 w 696987"/>
                <a:gd name="connsiteY11" fmla="*/ 421473 h 626056"/>
                <a:gd name="connsiteX12" fmla="*/ 211129 w 696987"/>
                <a:gd name="connsiteY12" fmla="*/ 490126 h 626056"/>
                <a:gd name="connsiteX13" fmla="*/ 209814 w 696987"/>
                <a:gd name="connsiteY13" fmla="*/ 483584 h 626056"/>
                <a:gd name="connsiteX14" fmla="*/ 675005 w 696987"/>
                <a:gd name="connsiteY14" fmla="*/ 578903 h 626056"/>
                <a:gd name="connsiteX15" fmla="*/ 619590 w 696987"/>
                <a:gd name="connsiteY15" fmla="*/ 578903 h 626056"/>
                <a:gd name="connsiteX16" fmla="*/ 591183 w 696987"/>
                <a:gd name="connsiteY16" fmla="*/ 384977 h 626056"/>
                <a:gd name="connsiteX17" fmla="*/ 550416 w 696987"/>
                <a:gd name="connsiteY17" fmla="*/ 340598 h 626056"/>
                <a:gd name="connsiteX18" fmla="*/ 462238 w 696987"/>
                <a:gd name="connsiteY18" fmla="*/ 353307 h 626056"/>
                <a:gd name="connsiteX19" fmla="*/ 473759 w 696987"/>
                <a:gd name="connsiteY19" fmla="*/ 442595 h 626056"/>
                <a:gd name="connsiteX20" fmla="*/ 508880 w 696987"/>
                <a:gd name="connsiteY20" fmla="*/ 565357 h 626056"/>
                <a:gd name="connsiteX21" fmla="*/ 463920 w 696987"/>
                <a:gd name="connsiteY21" fmla="*/ 591142 h 626056"/>
                <a:gd name="connsiteX22" fmla="*/ 368490 w 696987"/>
                <a:gd name="connsiteY22" fmla="*/ 426495 h 626056"/>
                <a:gd name="connsiteX23" fmla="*/ 374034 w 696987"/>
                <a:gd name="connsiteY23" fmla="*/ 337796 h 626056"/>
                <a:gd name="connsiteX24" fmla="*/ 353654 w 696987"/>
                <a:gd name="connsiteY24" fmla="*/ 304435 h 626056"/>
                <a:gd name="connsiteX25" fmla="*/ 301357 w 696987"/>
                <a:gd name="connsiteY25" fmla="*/ 281536 h 626056"/>
                <a:gd name="connsiteX26" fmla="*/ 286094 w 696987"/>
                <a:gd name="connsiteY26" fmla="*/ 331629 h 626056"/>
                <a:gd name="connsiteX27" fmla="*/ 319746 w 696987"/>
                <a:gd name="connsiteY27" fmla="*/ 593303 h 626056"/>
                <a:gd name="connsiteX28" fmla="*/ 266142 w 696987"/>
                <a:gd name="connsiteY28" fmla="*/ 615510 h 626056"/>
                <a:gd name="connsiteX29" fmla="*/ 239836 w 696987"/>
                <a:gd name="connsiteY29" fmla="*/ 576802 h 626056"/>
                <a:gd name="connsiteX30" fmla="*/ 236787 w 696987"/>
                <a:gd name="connsiteY30" fmla="*/ 572070 h 626056"/>
                <a:gd name="connsiteX31" fmla="*/ 44535 w 696987"/>
                <a:gd name="connsiteY31" fmla="*/ 479228 h 626056"/>
                <a:gd name="connsiteX32" fmla="*/ 35507 w 696987"/>
                <a:gd name="connsiteY32" fmla="*/ 259337 h 626056"/>
                <a:gd name="connsiteX33" fmla="*/ 190092 w 696987"/>
                <a:gd name="connsiteY33" fmla="*/ 321986 h 626056"/>
                <a:gd name="connsiteX34" fmla="*/ 227861 w 696987"/>
                <a:gd name="connsiteY34" fmla="*/ 229239 h 626056"/>
                <a:gd name="connsiteX35" fmla="*/ 406814 w 696987"/>
                <a:gd name="connsiteY35" fmla="*/ 293459 h 626056"/>
                <a:gd name="connsiteX36" fmla="*/ 422530 w 696987"/>
                <a:gd name="connsiteY36" fmla="*/ 282877 h 626056"/>
                <a:gd name="connsiteX37" fmla="*/ 577346 w 696987"/>
                <a:gd name="connsiteY37" fmla="*/ 305357 h 626056"/>
                <a:gd name="connsiteX38" fmla="*/ 551074 w 696987"/>
                <a:gd name="connsiteY38" fmla="*/ 212660 h 626056"/>
                <a:gd name="connsiteX39" fmla="*/ 328697 w 696987"/>
                <a:gd name="connsiteY39" fmla="*/ 131691 h 626056"/>
                <a:gd name="connsiteX40" fmla="*/ 487835 w 696987"/>
                <a:gd name="connsiteY40" fmla="*/ 6094 h 626056"/>
                <a:gd name="connsiteX41" fmla="*/ 654506 w 696987"/>
                <a:gd name="connsiteY41" fmla="*/ 221868 h 626056"/>
                <a:gd name="connsiteX42" fmla="*/ 675005 w 696987"/>
                <a:gd name="connsiteY42" fmla="*/ 578903 h 626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96987" h="626056">
                  <a:moveTo>
                    <a:pt x="389057" y="85432"/>
                  </a:moveTo>
                  <a:cubicBezTo>
                    <a:pt x="358993" y="122364"/>
                    <a:pt x="405337" y="161422"/>
                    <a:pt x="438536" y="169972"/>
                  </a:cubicBezTo>
                  <a:cubicBezTo>
                    <a:pt x="469088" y="177847"/>
                    <a:pt x="500664" y="173499"/>
                    <a:pt x="531309" y="166607"/>
                  </a:cubicBezTo>
                  <a:cubicBezTo>
                    <a:pt x="528089" y="160064"/>
                    <a:pt x="524758" y="153539"/>
                    <a:pt x="521188" y="147082"/>
                  </a:cubicBezTo>
                  <a:cubicBezTo>
                    <a:pt x="501373" y="111269"/>
                    <a:pt x="432549" y="32016"/>
                    <a:pt x="389057" y="85432"/>
                  </a:cubicBezTo>
                  <a:moveTo>
                    <a:pt x="209814" y="483584"/>
                  </a:moveTo>
                  <a:cubicBezTo>
                    <a:pt x="203425" y="464572"/>
                    <a:pt x="196413" y="445790"/>
                    <a:pt x="188171" y="427520"/>
                  </a:cubicBezTo>
                  <a:cubicBezTo>
                    <a:pt x="178178" y="405407"/>
                    <a:pt x="166647" y="383747"/>
                    <a:pt x="152853" y="363735"/>
                  </a:cubicBezTo>
                  <a:cubicBezTo>
                    <a:pt x="143082" y="349583"/>
                    <a:pt x="121226" y="315709"/>
                    <a:pt x="102930" y="310507"/>
                  </a:cubicBezTo>
                  <a:cubicBezTo>
                    <a:pt x="85464" y="305545"/>
                    <a:pt x="84558" y="313830"/>
                    <a:pt x="85225" y="331100"/>
                  </a:cubicBezTo>
                  <a:cubicBezTo>
                    <a:pt x="85609" y="341264"/>
                    <a:pt x="89700" y="353785"/>
                    <a:pt x="92681" y="363462"/>
                  </a:cubicBezTo>
                  <a:cubicBezTo>
                    <a:pt x="99053" y="384157"/>
                    <a:pt x="108832" y="403793"/>
                    <a:pt x="121362" y="421473"/>
                  </a:cubicBezTo>
                  <a:cubicBezTo>
                    <a:pt x="146131" y="456423"/>
                    <a:pt x="175205" y="475795"/>
                    <a:pt x="211129" y="490126"/>
                  </a:cubicBezTo>
                  <a:cubicBezTo>
                    <a:pt x="210676" y="487949"/>
                    <a:pt x="210241" y="485762"/>
                    <a:pt x="209814" y="483584"/>
                  </a:cubicBezTo>
                  <a:moveTo>
                    <a:pt x="675005" y="578903"/>
                  </a:moveTo>
                  <a:cubicBezTo>
                    <a:pt x="666626" y="603757"/>
                    <a:pt x="625526" y="608617"/>
                    <a:pt x="619590" y="578903"/>
                  </a:cubicBezTo>
                  <a:cubicBezTo>
                    <a:pt x="606872" y="515203"/>
                    <a:pt x="600552" y="449710"/>
                    <a:pt x="591183" y="384977"/>
                  </a:cubicBezTo>
                  <a:cubicBezTo>
                    <a:pt x="580591" y="367895"/>
                    <a:pt x="567959" y="352376"/>
                    <a:pt x="550416" y="340598"/>
                  </a:cubicBezTo>
                  <a:cubicBezTo>
                    <a:pt x="523921" y="322806"/>
                    <a:pt x="476954" y="317357"/>
                    <a:pt x="462238" y="353307"/>
                  </a:cubicBezTo>
                  <a:cubicBezTo>
                    <a:pt x="451049" y="380672"/>
                    <a:pt x="464646" y="416827"/>
                    <a:pt x="473759" y="442595"/>
                  </a:cubicBezTo>
                  <a:cubicBezTo>
                    <a:pt x="487212" y="480646"/>
                    <a:pt x="513877" y="524129"/>
                    <a:pt x="508880" y="565357"/>
                  </a:cubicBezTo>
                  <a:cubicBezTo>
                    <a:pt x="506028" y="588887"/>
                    <a:pt x="485973" y="601178"/>
                    <a:pt x="463920" y="591142"/>
                  </a:cubicBezTo>
                  <a:cubicBezTo>
                    <a:pt x="410598" y="566868"/>
                    <a:pt x="379568" y="480262"/>
                    <a:pt x="368490" y="426495"/>
                  </a:cubicBezTo>
                  <a:cubicBezTo>
                    <a:pt x="362221" y="396132"/>
                    <a:pt x="363229" y="364777"/>
                    <a:pt x="374034" y="337796"/>
                  </a:cubicBezTo>
                  <a:cubicBezTo>
                    <a:pt x="368661" y="326043"/>
                    <a:pt x="362341" y="314718"/>
                    <a:pt x="353654" y="304435"/>
                  </a:cubicBezTo>
                  <a:cubicBezTo>
                    <a:pt x="342115" y="290752"/>
                    <a:pt x="319934" y="270057"/>
                    <a:pt x="301357" y="281536"/>
                  </a:cubicBezTo>
                  <a:cubicBezTo>
                    <a:pt x="287068" y="290359"/>
                    <a:pt x="286171" y="317648"/>
                    <a:pt x="286094" y="331629"/>
                  </a:cubicBezTo>
                  <a:cubicBezTo>
                    <a:pt x="285633" y="419611"/>
                    <a:pt x="320857" y="505774"/>
                    <a:pt x="319746" y="593303"/>
                  </a:cubicBezTo>
                  <a:cubicBezTo>
                    <a:pt x="319413" y="619191"/>
                    <a:pt x="284813" y="636444"/>
                    <a:pt x="266142" y="615510"/>
                  </a:cubicBezTo>
                  <a:cubicBezTo>
                    <a:pt x="255628" y="603715"/>
                    <a:pt x="247044" y="590664"/>
                    <a:pt x="239836" y="576802"/>
                  </a:cubicBezTo>
                  <a:cubicBezTo>
                    <a:pt x="238691" y="575401"/>
                    <a:pt x="237649" y="573855"/>
                    <a:pt x="236787" y="572070"/>
                  </a:cubicBezTo>
                  <a:cubicBezTo>
                    <a:pt x="162769" y="599470"/>
                    <a:pt x="86489" y="536735"/>
                    <a:pt x="44535" y="479228"/>
                  </a:cubicBezTo>
                  <a:cubicBezTo>
                    <a:pt x="2205" y="421200"/>
                    <a:pt x="-31293" y="313898"/>
                    <a:pt x="35507" y="259337"/>
                  </a:cubicBezTo>
                  <a:cubicBezTo>
                    <a:pt x="96174" y="209773"/>
                    <a:pt x="154715" y="272141"/>
                    <a:pt x="190092" y="321986"/>
                  </a:cubicBezTo>
                  <a:cubicBezTo>
                    <a:pt x="191502" y="287685"/>
                    <a:pt x="200880" y="255144"/>
                    <a:pt x="227861" y="229239"/>
                  </a:cubicBezTo>
                  <a:cubicBezTo>
                    <a:pt x="295566" y="164241"/>
                    <a:pt x="365740" y="222158"/>
                    <a:pt x="406814" y="293459"/>
                  </a:cubicBezTo>
                  <a:cubicBezTo>
                    <a:pt x="411614" y="289624"/>
                    <a:pt x="416799" y="286054"/>
                    <a:pt x="422530" y="282877"/>
                  </a:cubicBezTo>
                  <a:cubicBezTo>
                    <a:pt x="478918" y="251685"/>
                    <a:pt x="535042" y="268186"/>
                    <a:pt x="577346" y="305357"/>
                  </a:cubicBezTo>
                  <a:cubicBezTo>
                    <a:pt x="570667" y="273917"/>
                    <a:pt x="562288" y="242913"/>
                    <a:pt x="551074" y="212660"/>
                  </a:cubicBezTo>
                  <a:cubicBezTo>
                    <a:pt x="466440" y="229785"/>
                    <a:pt x="359292" y="230204"/>
                    <a:pt x="328697" y="131691"/>
                  </a:cubicBezTo>
                  <a:cubicBezTo>
                    <a:pt x="297992" y="32819"/>
                    <a:pt x="404670" y="-21887"/>
                    <a:pt x="487835" y="6094"/>
                  </a:cubicBezTo>
                  <a:cubicBezTo>
                    <a:pt x="581317" y="37542"/>
                    <a:pt x="627192" y="134620"/>
                    <a:pt x="654506" y="221868"/>
                  </a:cubicBezTo>
                  <a:cubicBezTo>
                    <a:pt x="689567" y="333833"/>
                    <a:pt x="713286" y="465426"/>
                    <a:pt x="675005" y="578903"/>
                  </a:cubicBezTo>
                </a:path>
              </a:pathLst>
            </a:custGeom>
            <a:solidFill>
              <a:schemeClr val="accent4"/>
            </a:solidFill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60F8456-708D-4260-EEF5-58AAC6FE0D8C}"/>
              </a:ext>
            </a:extLst>
          </p:cNvPr>
          <p:cNvSpPr/>
          <p:nvPr userDrawn="1"/>
        </p:nvSpPr>
        <p:spPr>
          <a:xfrm rot="1343254">
            <a:off x="-199481" y="5619885"/>
            <a:ext cx="4159773" cy="713480"/>
          </a:xfrm>
          <a:custGeom>
            <a:avLst/>
            <a:gdLst>
              <a:gd name="connsiteX0" fmla="*/ 0 w 2388358"/>
              <a:gd name="connsiteY0" fmla="*/ 210632 h 661805"/>
              <a:gd name="connsiteX1" fmla="*/ 450376 w 2388358"/>
              <a:gd name="connsiteY1" fmla="*/ 5916 h 661805"/>
              <a:gd name="connsiteX2" fmla="*/ 600501 w 2388358"/>
              <a:gd name="connsiteY2" fmla="*/ 415349 h 661805"/>
              <a:gd name="connsiteX3" fmla="*/ 1132764 w 2388358"/>
              <a:gd name="connsiteY3" fmla="*/ 46859 h 661805"/>
              <a:gd name="connsiteX4" fmla="*/ 1132764 w 2388358"/>
              <a:gd name="connsiteY4" fmla="*/ 551826 h 661805"/>
              <a:gd name="connsiteX5" fmla="*/ 1733265 w 2388358"/>
              <a:gd name="connsiteY5" fmla="*/ 265223 h 661805"/>
              <a:gd name="connsiteX6" fmla="*/ 1869743 w 2388358"/>
              <a:gd name="connsiteY6" fmla="*/ 661008 h 661805"/>
              <a:gd name="connsiteX7" fmla="*/ 2388358 w 2388358"/>
              <a:gd name="connsiteY7" fmla="*/ 347110 h 66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358" h="661805">
                <a:moveTo>
                  <a:pt x="0" y="210632"/>
                </a:moveTo>
                <a:cubicBezTo>
                  <a:pt x="175146" y="91214"/>
                  <a:pt x="350293" y="-28203"/>
                  <a:pt x="450376" y="5916"/>
                </a:cubicBezTo>
                <a:cubicBezTo>
                  <a:pt x="550459" y="40035"/>
                  <a:pt x="486770" y="408525"/>
                  <a:pt x="600501" y="415349"/>
                </a:cubicBezTo>
                <a:cubicBezTo>
                  <a:pt x="714232" y="422173"/>
                  <a:pt x="1044054" y="24113"/>
                  <a:pt x="1132764" y="46859"/>
                </a:cubicBezTo>
                <a:cubicBezTo>
                  <a:pt x="1221474" y="69605"/>
                  <a:pt x="1032680" y="515432"/>
                  <a:pt x="1132764" y="551826"/>
                </a:cubicBezTo>
                <a:cubicBezTo>
                  <a:pt x="1232848" y="588220"/>
                  <a:pt x="1610435" y="247026"/>
                  <a:pt x="1733265" y="265223"/>
                </a:cubicBezTo>
                <a:cubicBezTo>
                  <a:pt x="1856095" y="283420"/>
                  <a:pt x="1760561" y="647360"/>
                  <a:pt x="1869743" y="661008"/>
                </a:cubicBezTo>
                <a:cubicBezTo>
                  <a:pt x="1978925" y="674656"/>
                  <a:pt x="2183641" y="510883"/>
                  <a:pt x="2388358" y="347110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FDE7D1-0ED2-F1C9-E6F5-45797C6D15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97379" y="1687913"/>
            <a:ext cx="2220892" cy="594626"/>
          </a:xfrm>
        </p:spPr>
        <p:txBody>
          <a:bodyPr anchor="ctr" anchorCtr="0">
            <a:noAutofit/>
          </a:bodyPr>
          <a:lstStyle>
            <a:lvl1pPr marL="0" indent="0" algn="l">
              <a:buFont typeface="+mj-lt"/>
              <a:buNone/>
              <a:defRPr sz="4000" b="1">
                <a:solidFill>
                  <a:srgbClr val="FFFFFF"/>
                </a:solidFill>
                <a:latin typeface="+mj-lt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F6BB149-9FAC-6409-D0C6-EB35564BB277}"/>
              </a:ext>
            </a:extLst>
          </p:cNvPr>
          <p:cNvSpPr/>
          <p:nvPr userDrawn="1"/>
        </p:nvSpPr>
        <p:spPr>
          <a:xfrm>
            <a:off x="-17175" y="0"/>
            <a:ext cx="12209175" cy="6858000"/>
          </a:xfrm>
          <a:prstGeom prst="rect">
            <a:avLst/>
          </a:prstGeom>
          <a:solidFill>
            <a:srgbClr val="6EDB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A2ABB2A-A389-0BA4-BC50-0A00ECCDECDA}"/>
              </a:ext>
            </a:extLst>
          </p:cNvPr>
          <p:cNvSpPr/>
          <p:nvPr userDrawn="1"/>
        </p:nvSpPr>
        <p:spPr>
          <a:xfrm>
            <a:off x="601678" y="650926"/>
            <a:ext cx="10990633" cy="5686753"/>
          </a:xfrm>
          <a:custGeom>
            <a:avLst/>
            <a:gdLst>
              <a:gd name="connsiteX0" fmla="*/ 340491 w 10992623"/>
              <a:gd name="connsiteY0" fmla="*/ 0 h 5686753"/>
              <a:gd name="connsiteX1" fmla="*/ 10663609 w 10992623"/>
              <a:gd name="connsiteY1" fmla="*/ 0 h 5686753"/>
              <a:gd name="connsiteX2" fmla="*/ 10992623 w 10992623"/>
              <a:gd name="connsiteY2" fmla="*/ 329014 h 5686753"/>
              <a:gd name="connsiteX3" fmla="*/ 10992623 w 10992623"/>
              <a:gd name="connsiteY3" fmla="*/ 4994840 h 5686753"/>
              <a:gd name="connsiteX4" fmla="*/ 10988836 w 10992623"/>
              <a:gd name="connsiteY4" fmla="*/ 5013596 h 5686753"/>
              <a:gd name="connsiteX5" fmla="*/ 10992567 w 10992623"/>
              <a:gd name="connsiteY5" fmla="*/ 5048933 h 5686753"/>
              <a:gd name="connsiteX6" fmla="*/ 10983511 w 10992623"/>
              <a:gd name="connsiteY6" fmla="*/ 5108569 h 5686753"/>
              <a:gd name="connsiteX7" fmla="*/ 10819151 w 10992623"/>
              <a:gd name="connsiteY7" fmla="*/ 5284400 h 5686753"/>
              <a:gd name="connsiteX8" fmla="*/ 10814443 w 10992623"/>
              <a:gd name="connsiteY8" fmla="*/ 5285641 h 5686753"/>
              <a:gd name="connsiteX9" fmla="*/ 10791676 w 10992623"/>
              <a:gd name="connsiteY9" fmla="*/ 5297999 h 5686753"/>
              <a:gd name="connsiteX10" fmla="*/ 10730343 w 10992623"/>
              <a:gd name="connsiteY10" fmla="*/ 5317038 h 5686753"/>
              <a:gd name="connsiteX11" fmla="*/ 10708946 w 10992623"/>
              <a:gd name="connsiteY11" fmla="*/ 5400733 h 5686753"/>
              <a:gd name="connsiteX12" fmla="*/ 10643148 w 10992623"/>
              <a:gd name="connsiteY12" fmla="*/ 5477293 h 5686753"/>
              <a:gd name="connsiteX13" fmla="*/ 10337666 w 10992623"/>
              <a:gd name="connsiteY13" fmla="*/ 5497895 h 5686753"/>
              <a:gd name="connsiteX14" fmla="*/ 10119362 w 10992623"/>
              <a:gd name="connsiteY14" fmla="*/ 5679415 h 5686753"/>
              <a:gd name="connsiteX15" fmla="*/ 9798382 w 10992623"/>
              <a:gd name="connsiteY15" fmla="*/ 5568616 h 5686753"/>
              <a:gd name="connsiteX16" fmla="*/ 9471014 w 10992623"/>
              <a:gd name="connsiteY16" fmla="*/ 5581950 h 5686753"/>
              <a:gd name="connsiteX17" fmla="*/ 9468127 w 10992623"/>
              <a:gd name="connsiteY17" fmla="*/ 5580402 h 5686753"/>
              <a:gd name="connsiteX18" fmla="*/ 9423753 w 10992623"/>
              <a:gd name="connsiteY18" fmla="*/ 5614299 h 5686753"/>
              <a:gd name="connsiteX19" fmla="*/ 9231069 w 10992623"/>
              <a:gd name="connsiteY19" fmla="*/ 5679415 h 5686753"/>
              <a:gd name="connsiteX20" fmla="*/ 8778198 w 10992623"/>
              <a:gd name="connsiteY20" fmla="*/ 5568616 h 5686753"/>
              <a:gd name="connsiteX21" fmla="*/ 8105477 w 10992623"/>
              <a:gd name="connsiteY21" fmla="*/ 5459144 h 5686753"/>
              <a:gd name="connsiteX22" fmla="*/ 7921693 w 10992623"/>
              <a:gd name="connsiteY22" fmla="*/ 5431895 h 5686753"/>
              <a:gd name="connsiteX23" fmla="*/ 7868945 w 10992623"/>
              <a:gd name="connsiteY23" fmla="*/ 5400872 h 5686753"/>
              <a:gd name="connsiteX24" fmla="*/ 7812715 w 10992623"/>
              <a:gd name="connsiteY24" fmla="*/ 5422385 h 5686753"/>
              <a:gd name="connsiteX25" fmla="*/ 7481025 w 10992623"/>
              <a:gd name="connsiteY25" fmla="*/ 5404990 h 5686753"/>
              <a:gd name="connsiteX26" fmla="*/ 7173020 w 10992623"/>
              <a:gd name="connsiteY26" fmla="*/ 5586510 h 5686753"/>
              <a:gd name="connsiteX27" fmla="*/ 6720149 w 10992623"/>
              <a:gd name="connsiteY27" fmla="*/ 5475711 h 5686753"/>
              <a:gd name="connsiteX28" fmla="*/ 6105684 w 10992623"/>
              <a:gd name="connsiteY28" fmla="*/ 5417019 h 5686753"/>
              <a:gd name="connsiteX29" fmla="*/ 6088160 w 10992623"/>
              <a:gd name="connsiteY29" fmla="*/ 5401744 h 5686753"/>
              <a:gd name="connsiteX30" fmla="*/ 5996552 w 10992623"/>
              <a:gd name="connsiteY30" fmla="*/ 5477293 h 5686753"/>
              <a:gd name="connsiteX31" fmla="*/ 5565547 w 10992623"/>
              <a:gd name="connsiteY31" fmla="*/ 5497895 h 5686753"/>
              <a:gd name="connsiteX32" fmla="*/ 5257542 w 10992623"/>
              <a:gd name="connsiteY32" fmla="*/ 5679415 h 5686753"/>
              <a:gd name="connsiteX33" fmla="*/ 4804671 w 10992623"/>
              <a:gd name="connsiteY33" fmla="*/ 5568616 h 5686753"/>
              <a:gd name="connsiteX34" fmla="*/ 4131949 w 10992623"/>
              <a:gd name="connsiteY34" fmla="*/ 5459144 h 5686753"/>
              <a:gd name="connsiteX35" fmla="*/ 3948166 w 10992623"/>
              <a:gd name="connsiteY35" fmla="*/ 5431895 h 5686753"/>
              <a:gd name="connsiteX36" fmla="*/ 3879885 w 10992623"/>
              <a:gd name="connsiteY36" fmla="*/ 5391736 h 5686753"/>
              <a:gd name="connsiteX37" fmla="*/ 3868756 w 10992623"/>
              <a:gd name="connsiteY37" fmla="*/ 5393382 h 5686753"/>
              <a:gd name="connsiteX38" fmla="*/ 3647818 w 10992623"/>
              <a:gd name="connsiteY38" fmla="*/ 5359612 h 5686753"/>
              <a:gd name="connsiteX39" fmla="*/ 3339813 w 10992623"/>
              <a:gd name="connsiteY39" fmla="*/ 5541132 h 5686753"/>
              <a:gd name="connsiteX40" fmla="*/ 2886943 w 10992623"/>
              <a:gd name="connsiteY40" fmla="*/ 5430333 h 5686753"/>
              <a:gd name="connsiteX41" fmla="*/ 2343685 w 10992623"/>
              <a:gd name="connsiteY41" fmla="*/ 5412727 h 5686753"/>
              <a:gd name="connsiteX42" fmla="*/ 2324408 w 10992623"/>
              <a:gd name="connsiteY42" fmla="*/ 5401605 h 5686753"/>
              <a:gd name="connsiteX43" fmla="*/ 2232632 w 10992623"/>
              <a:gd name="connsiteY43" fmla="*/ 5477293 h 5686753"/>
              <a:gd name="connsiteX44" fmla="*/ 1801627 w 10992623"/>
              <a:gd name="connsiteY44" fmla="*/ 5497895 h 5686753"/>
              <a:gd name="connsiteX45" fmla="*/ 1493621 w 10992623"/>
              <a:gd name="connsiteY45" fmla="*/ 5679415 h 5686753"/>
              <a:gd name="connsiteX46" fmla="*/ 1040751 w 10992623"/>
              <a:gd name="connsiteY46" fmla="*/ 5568616 h 5686753"/>
              <a:gd name="connsiteX47" fmla="*/ 368030 w 10992623"/>
              <a:gd name="connsiteY47" fmla="*/ 5459144 h 5686753"/>
              <a:gd name="connsiteX48" fmla="*/ 72249 w 10992623"/>
              <a:gd name="connsiteY48" fmla="*/ 5337323 h 5686753"/>
              <a:gd name="connsiteX49" fmla="*/ 68783 w 10992623"/>
              <a:gd name="connsiteY49" fmla="*/ 5249899 h 5686753"/>
              <a:gd name="connsiteX50" fmla="*/ 93268 w 10992623"/>
              <a:gd name="connsiteY50" fmla="*/ 5209822 h 5686753"/>
              <a:gd name="connsiteX51" fmla="*/ 67668 w 10992623"/>
              <a:gd name="connsiteY51" fmla="*/ 5178795 h 5686753"/>
              <a:gd name="connsiteX52" fmla="*/ 37333 w 10992623"/>
              <a:gd name="connsiteY52" fmla="*/ 5122907 h 5686753"/>
              <a:gd name="connsiteX53" fmla="*/ 33909 w 10992623"/>
              <a:gd name="connsiteY53" fmla="*/ 5105950 h 5686753"/>
              <a:gd name="connsiteX54" fmla="*/ 28503 w 10992623"/>
              <a:gd name="connsiteY54" fmla="*/ 5101038 h 5686753"/>
              <a:gd name="connsiteX55" fmla="*/ 1990 w 10992623"/>
              <a:gd name="connsiteY55" fmla="*/ 5004175 h 5686753"/>
              <a:gd name="connsiteX56" fmla="*/ 11477 w 10992623"/>
              <a:gd name="connsiteY56" fmla="*/ 4984334 h 5686753"/>
              <a:gd name="connsiteX57" fmla="*/ 11477 w 10992623"/>
              <a:gd name="connsiteY57" fmla="*/ 329014 h 5686753"/>
              <a:gd name="connsiteX58" fmla="*/ 340491 w 10992623"/>
              <a:gd name="connsiteY58" fmla="*/ 0 h 5686753"/>
              <a:gd name="connsiteX0" fmla="*/ 338501 w 10990633"/>
              <a:gd name="connsiteY0" fmla="*/ 0 h 5686753"/>
              <a:gd name="connsiteX1" fmla="*/ 10661619 w 10990633"/>
              <a:gd name="connsiteY1" fmla="*/ 0 h 5686753"/>
              <a:gd name="connsiteX2" fmla="*/ 10990633 w 10990633"/>
              <a:gd name="connsiteY2" fmla="*/ 329014 h 5686753"/>
              <a:gd name="connsiteX3" fmla="*/ 10990633 w 10990633"/>
              <a:gd name="connsiteY3" fmla="*/ 4994840 h 5686753"/>
              <a:gd name="connsiteX4" fmla="*/ 10986846 w 10990633"/>
              <a:gd name="connsiteY4" fmla="*/ 5013596 h 5686753"/>
              <a:gd name="connsiteX5" fmla="*/ 10990577 w 10990633"/>
              <a:gd name="connsiteY5" fmla="*/ 5048933 h 5686753"/>
              <a:gd name="connsiteX6" fmla="*/ 10981521 w 10990633"/>
              <a:gd name="connsiteY6" fmla="*/ 5108569 h 5686753"/>
              <a:gd name="connsiteX7" fmla="*/ 10817161 w 10990633"/>
              <a:gd name="connsiteY7" fmla="*/ 5284400 h 5686753"/>
              <a:gd name="connsiteX8" fmla="*/ 10812453 w 10990633"/>
              <a:gd name="connsiteY8" fmla="*/ 5285641 h 5686753"/>
              <a:gd name="connsiteX9" fmla="*/ 10789686 w 10990633"/>
              <a:gd name="connsiteY9" fmla="*/ 5297999 h 5686753"/>
              <a:gd name="connsiteX10" fmla="*/ 10728353 w 10990633"/>
              <a:gd name="connsiteY10" fmla="*/ 5317038 h 5686753"/>
              <a:gd name="connsiteX11" fmla="*/ 10706956 w 10990633"/>
              <a:gd name="connsiteY11" fmla="*/ 5400733 h 5686753"/>
              <a:gd name="connsiteX12" fmla="*/ 10641158 w 10990633"/>
              <a:gd name="connsiteY12" fmla="*/ 5477293 h 5686753"/>
              <a:gd name="connsiteX13" fmla="*/ 10335676 w 10990633"/>
              <a:gd name="connsiteY13" fmla="*/ 5497895 h 5686753"/>
              <a:gd name="connsiteX14" fmla="*/ 10117372 w 10990633"/>
              <a:gd name="connsiteY14" fmla="*/ 5679415 h 5686753"/>
              <a:gd name="connsiteX15" fmla="*/ 9796392 w 10990633"/>
              <a:gd name="connsiteY15" fmla="*/ 5568616 h 5686753"/>
              <a:gd name="connsiteX16" fmla="*/ 9469024 w 10990633"/>
              <a:gd name="connsiteY16" fmla="*/ 5581950 h 5686753"/>
              <a:gd name="connsiteX17" fmla="*/ 9466137 w 10990633"/>
              <a:gd name="connsiteY17" fmla="*/ 5580402 h 5686753"/>
              <a:gd name="connsiteX18" fmla="*/ 9421763 w 10990633"/>
              <a:gd name="connsiteY18" fmla="*/ 5614299 h 5686753"/>
              <a:gd name="connsiteX19" fmla="*/ 9229079 w 10990633"/>
              <a:gd name="connsiteY19" fmla="*/ 5679415 h 5686753"/>
              <a:gd name="connsiteX20" fmla="*/ 8776208 w 10990633"/>
              <a:gd name="connsiteY20" fmla="*/ 5568616 h 5686753"/>
              <a:gd name="connsiteX21" fmla="*/ 8103487 w 10990633"/>
              <a:gd name="connsiteY21" fmla="*/ 5459144 h 5686753"/>
              <a:gd name="connsiteX22" fmla="*/ 7919703 w 10990633"/>
              <a:gd name="connsiteY22" fmla="*/ 5431895 h 5686753"/>
              <a:gd name="connsiteX23" fmla="*/ 7866955 w 10990633"/>
              <a:gd name="connsiteY23" fmla="*/ 5400872 h 5686753"/>
              <a:gd name="connsiteX24" fmla="*/ 7810725 w 10990633"/>
              <a:gd name="connsiteY24" fmla="*/ 5422385 h 5686753"/>
              <a:gd name="connsiteX25" fmla="*/ 7479035 w 10990633"/>
              <a:gd name="connsiteY25" fmla="*/ 5404990 h 5686753"/>
              <a:gd name="connsiteX26" fmla="*/ 7171030 w 10990633"/>
              <a:gd name="connsiteY26" fmla="*/ 5586510 h 5686753"/>
              <a:gd name="connsiteX27" fmla="*/ 6718159 w 10990633"/>
              <a:gd name="connsiteY27" fmla="*/ 5475711 h 5686753"/>
              <a:gd name="connsiteX28" fmla="*/ 6103694 w 10990633"/>
              <a:gd name="connsiteY28" fmla="*/ 5417019 h 5686753"/>
              <a:gd name="connsiteX29" fmla="*/ 6086170 w 10990633"/>
              <a:gd name="connsiteY29" fmla="*/ 5401744 h 5686753"/>
              <a:gd name="connsiteX30" fmla="*/ 5994562 w 10990633"/>
              <a:gd name="connsiteY30" fmla="*/ 5477293 h 5686753"/>
              <a:gd name="connsiteX31" fmla="*/ 5563557 w 10990633"/>
              <a:gd name="connsiteY31" fmla="*/ 5497895 h 5686753"/>
              <a:gd name="connsiteX32" fmla="*/ 5255552 w 10990633"/>
              <a:gd name="connsiteY32" fmla="*/ 5679415 h 5686753"/>
              <a:gd name="connsiteX33" fmla="*/ 4802681 w 10990633"/>
              <a:gd name="connsiteY33" fmla="*/ 5568616 h 5686753"/>
              <a:gd name="connsiteX34" fmla="*/ 4129959 w 10990633"/>
              <a:gd name="connsiteY34" fmla="*/ 5459144 h 5686753"/>
              <a:gd name="connsiteX35" fmla="*/ 3946176 w 10990633"/>
              <a:gd name="connsiteY35" fmla="*/ 5431895 h 5686753"/>
              <a:gd name="connsiteX36" fmla="*/ 3877895 w 10990633"/>
              <a:gd name="connsiteY36" fmla="*/ 5391736 h 5686753"/>
              <a:gd name="connsiteX37" fmla="*/ 3866766 w 10990633"/>
              <a:gd name="connsiteY37" fmla="*/ 5393382 h 5686753"/>
              <a:gd name="connsiteX38" fmla="*/ 3645828 w 10990633"/>
              <a:gd name="connsiteY38" fmla="*/ 5359612 h 5686753"/>
              <a:gd name="connsiteX39" fmla="*/ 3337823 w 10990633"/>
              <a:gd name="connsiteY39" fmla="*/ 5541132 h 5686753"/>
              <a:gd name="connsiteX40" fmla="*/ 2884953 w 10990633"/>
              <a:gd name="connsiteY40" fmla="*/ 5430333 h 5686753"/>
              <a:gd name="connsiteX41" fmla="*/ 2341695 w 10990633"/>
              <a:gd name="connsiteY41" fmla="*/ 5412727 h 5686753"/>
              <a:gd name="connsiteX42" fmla="*/ 2322418 w 10990633"/>
              <a:gd name="connsiteY42" fmla="*/ 5401605 h 5686753"/>
              <a:gd name="connsiteX43" fmla="*/ 2230642 w 10990633"/>
              <a:gd name="connsiteY43" fmla="*/ 5477293 h 5686753"/>
              <a:gd name="connsiteX44" fmla="*/ 1799637 w 10990633"/>
              <a:gd name="connsiteY44" fmla="*/ 5497895 h 5686753"/>
              <a:gd name="connsiteX45" fmla="*/ 1491631 w 10990633"/>
              <a:gd name="connsiteY45" fmla="*/ 5679415 h 5686753"/>
              <a:gd name="connsiteX46" fmla="*/ 1038761 w 10990633"/>
              <a:gd name="connsiteY46" fmla="*/ 5568616 h 5686753"/>
              <a:gd name="connsiteX47" fmla="*/ 366040 w 10990633"/>
              <a:gd name="connsiteY47" fmla="*/ 5459144 h 5686753"/>
              <a:gd name="connsiteX48" fmla="*/ 70259 w 10990633"/>
              <a:gd name="connsiteY48" fmla="*/ 5337323 h 5686753"/>
              <a:gd name="connsiteX49" fmla="*/ 66793 w 10990633"/>
              <a:gd name="connsiteY49" fmla="*/ 5249899 h 5686753"/>
              <a:gd name="connsiteX50" fmla="*/ 91278 w 10990633"/>
              <a:gd name="connsiteY50" fmla="*/ 5209822 h 5686753"/>
              <a:gd name="connsiteX51" fmla="*/ 65678 w 10990633"/>
              <a:gd name="connsiteY51" fmla="*/ 5178795 h 5686753"/>
              <a:gd name="connsiteX52" fmla="*/ 35343 w 10990633"/>
              <a:gd name="connsiteY52" fmla="*/ 5122907 h 5686753"/>
              <a:gd name="connsiteX53" fmla="*/ 31919 w 10990633"/>
              <a:gd name="connsiteY53" fmla="*/ 5105950 h 5686753"/>
              <a:gd name="connsiteX54" fmla="*/ 0 w 10990633"/>
              <a:gd name="connsiteY54" fmla="*/ 5004175 h 5686753"/>
              <a:gd name="connsiteX55" fmla="*/ 9487 w 10990633"/>
              <a:gd name="connsiteY55" fmla="*/ 4984334 h 5686753"/>
              <a:gd name="connsiteX56" fmla="*/ 9487 w 10990633"/>
              <a:gd name="connsiteY56" fmla="*/ 329014 h 5686753"/>
              <a:gd name="connsiteX57" fmla="*/ 338501 w 10990633"/>
              <a:gd name="connsiteY57" fmla="*/ 0 h 568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990633" h="5686753">
                <a:moveTo>
                  <a:pt x="338501" y="0"/>
                </a:moveTo>
                <a:lnTo>
                  <a:pt x="10661619" y="0"/>
                </a:lnTo>
                <a:cubicBezTo>
                  <a:pt x="10843328" y="0"/>
                  <a:pt x="10990633" y="147305"/>
                  <a:pt x="10990633" y="329014"/>
                </a:cubicBezTo>
                <a:lnTo>
                  <a:pt x="10990633" y="4994840"/>
                </a:lnTo>
                <a:lnTo>
                  <a:pt x="10986846" y="5013596"/>
                </a:lnTo>
                <a:lnTo>
                  <a:pt x="10990577" y="5048933"/>
                </a:lnTo>
                <a:cubicBezTo>
                  <a:pt x="10990138" y="5068859"/>
                  <a:pt x="10987149" y="5088862"/>
                  <a:pt x="10981521" y="5108569"/>
                </a:cubicBezTo>
                <a:cubicBezTo>
                  <a:pt x="10959079" y="5187167"/>
                  <a:pt x="10897748" y="5250963"/>
                  <a:pt x="10817161" y="5284400"/>
                </a:cubicBezTo>
                <a:lnTo>
                  <a:pt x="10812453" y="5285641"/>
                </a:lnTo>
                <a:lnTo>
                  <a:pt x="10789686" y="5297999"/>
                </a:lnTo>
                <a:lnTo>
                  <a:pt x="10728353" y="5317038"/>
                </a:lnTo>
                <a:lnTo>
                  <a:pt x="10706956" y="5400733"/>
                </a:lnTo>
                <a:cubicBezTo>
                  <a:pt x="10691648" y="5429756"/>
                  <a:pt x="10669362" y="5455941"/>
                  <a:pt x="10641158" y="5477293"/>
                </a:cubicBezTo>
                <a:cubicBezTo>
                  <a:pt x="10555453" y="5542186"/>
                  <a:pt x="10431653" y="5550524"/>
                  <a:pt x="10335676" y="5497895"/>
                </a:cubicBezTo>
                <a:cubicBezTo>
                  <a:pt x="10304636" y="5588294"/>
                  <a:pt x="10221522" y="5657399"/>
                  <a:pt x="10117372" y="5679415"/>
                </a:cubicBezTo>
                <a:cubicBezTo>
                  <a:pt x="9994643" y="5705355"/>
                  <a:pt x="9866555" y="5661150"/>
                  <a:pt x="9796392" y="5568616"/>
                </a:cubicBezTo>
                <a:cubicBezTo>
                  <a:pt x="9692889" y="5623510"/>
                  <a:pt x="9570057" y="5624811"/>
                  <a:pt x="9469024" y="5581950"/>
                </a:cubicBezTo>
                <a:lnTo>
                  <a:pt x="9466137" y="5580402"/>
                </a:lnTo>
                <a:lnTo>
                  <a:pt x="9421763" y="5614299"/>
                </a:lnTo>
                <a:cubicBezTo>
                  <a:pt x="9368604" y="5645627"/>
                  <a:pt x="9302551" y="5668407"/>
                  <a:pt x="9229079" y="5679415"/>
                </a:cubicBezTo>
                <a:cubicBezTo>
                  <a:pt x="9055920" y="5705355"/>
                  <a:pt x="8875201" y="5661150"/>
                  <a:pt x="8776208" y="5568616"/>
                </a:cubicBezTo>
                <a:cubicBezTo>
                  <a:pt x="8542558" y="5656447"/>
                  <a:pt x="8239091" y="5607078"/>
                  <a:pt x="8103487" y="5459144"/>
                </a:cubicBezTo>
                <a:cubicBezTo>
                  <a:pt x="8036883" y="5464006"/>
                  <a:pt x="7972311" y="5453561"/>
                  <a:pt x="7919703" y="5431895"/>
                </a:cubicBezTo>
                <a:lnTo>
                  <a:pt x="7866955" y="5400872"/>
                </a:lnTo>
                <a:lnTo>
                  <a:pt x="7810725" y="5422385"/>
                </a:lnTo>
                <a:cubicBezTo>
                  <a:pt x="7704237" y="5449639"/>
                  <a:pt x="7580595" y="5444462"/>
                  <a:pt x="7479035" y="5404990"/>
                </a:cubicBezTo>
                <a:cubicBezTo>
                  <a:pt x="7435242" y="5495389"/>
                  <a:pt x="7317975" y="5564494"/>
                  <a:pt x="7171030" y="5586510"/>
                </a:cubicBezTo>
                <a:cubicBezTo>
                  <a:pt x="6997872" y="5612450"/>
                  <a:pt x="6817151" y="5568245"/>
                  <a:pt x="6718159" y="5475711"/>
                </a:cubicBezTo>
                <a:cubicBezTo>
                  <a:pt x="6513716" y="5552563"/>
                  <a:pt x="6255818" y="5524372"/>
                  <a:pt x="6103694" y="5417019"/>
                </a:cubicBezTo>
                <a:lnTo>
                  <a:pt x="6086170" y="5401744"/>
                </a:lnTo>
                <a:lnTo>
                  <a:pt x="5994562" y="5477293"/>
                </a:lnTo>
                <a:cubicBezTo>
                  <a:pt x="5873641" y="5542186"/>
                  <a:pt x="5698970" y="5550524"/>
                  <a:pt x="5563557" y="5497895"/>
                </a:cubicBezTo>
                <a:cubicBezTo>
                  <a:pt x="5519763" y="5588294"/>
                  <a:pt x="5402497" y="5657399"/>
                  <a:pt x="5255552" y="5679415"/>
                </a:cubicBezTo>
                <a:cubicBezTo>
                  <a:pt x="5082394" y="5705355"/>
                  <a:pt x="4901673" y="5661150"/>
                  <a:pt x="4802681" y="5568616"/>
                </a:cubicBezTo>
                <a:cubicBezTo>
                  <a:pt x="4569031" y="5656447"/>
                  <a:pt x="4265563" y="5607078"/>
                  <a:pt x="4129959" y="5459144"/>
                </a:cubicBezTo>
                <a:cubicBezTo>
                  <a:pt x="4063355" y="5464006"/>
                  <a:pt x="3998783" y="5453561"/>
                  <a:pt x="3946176" y="5431895"/>
                </a:cubicBezTo>
                <a:lnTo>
                  <a:pt x="3877895" y="5391736"/>
                </a:lnTo>
                <a:lnTo>
                  <a:pt x="3866766" y="5393382"/>
                </a:lnTo>
                <a:cubicBezTo>
                  <a:pt x="3791055" y="5396999"/>
                  <a:pt x="3713535" y="5385926"/>
                  <a:pt x="3645828" y="5359612"/>
                </a:cubicBezTo>
                <a:cubicBezTo>
                  <a:pt x="3602034" y="5450011"/>
                  <a:pt x="3484769" y="5519116"/>
                  <a:pt x="3337823" y="5541132"/>
                </a:cubicBezTo>
                <a:cubicBezTo>
                  <a:pt x="3164665" y="5567072"/>
                  <a:pt x="2983945" y="5522867"/>
                  <a:pt x="2884953" y="5430333"/>
                </a:cubicBezTo>
                <a:cubicBezTo>
                  <a:pt x="2709716" y="5496206"/>
                  <a:pt x="2495204" y="5484905"/>
                  <a:pt x="2341695" y="5412727"/>
                </a:cubicBezTo>
                <a:lnTo>
                  <a:pt x="2322418" y="5401605"/>
                </a:lnTo>
                <a:lnTo>
                  <a:pt x="2230642" y="5477293"/>
                </a:lnTo>
                <a:cubicBezTo>
                  <a:pt x="2109721" y="5542186"/>
                  <a:pt x="1935051" y="5550524"/>
                  <a:pt x="1799637" y="5497895"/>
                </a:cubicBezTo>
                <a:cubicBezTo>
                  <a:pt x="1755843" y="5588294"/>
                  <a:pt x="1638576" y="5657399"/>
                  <a:pt x="1491631" y="5679415"/>
                </a:cubicBezTo>
                <a:cubicBezTo>
                  <a:pt x="1318473" y="5705355"/>
                  <a:pt x="1137753" y="5661150"/>
                  <a:pt x="1038761" y="5568616"/>
                </a:cubicBezTo>
                <a:cubicBezTo>
                  <a:pt x="805111" y="5656447"/>
                  <a:pt x="501643" y="5607078"/>
                  <a:pt x="366040" y="5459144"/>
                </a:cubicBezTo>
                <a:cubicBezTo>
                  <a:pt x="232831" y="5468868"/>
                  <a:pt x="107751" y="5417364"/>
                  <a:pt x="70259" y="5337323"/>
                </a:cubicBezTo>
                <a:cubicBezTo>
                  <a:pt x="56680" y="5308368"/>
                  <a:pt x="55892" y="5278266"/>
                  <a:pt x="66793" y="5249899"/>
                </a:cubicBezTo>
                <a:lnTo>
                  <a:pt x="91278" y="5209822"/>
                </a:lnTo>
                <a:lnTo>
                  <a:pt x="65678" y="5178795"/>
                </a:lnTo>
                <a:cubicBezTo>
                  <a:pt x="53852" y="5161291"/>
                  <a:pt x="43667" y="5142589"/>
                  <a:pt x="35343" y="5122907"/>
                </a:cubicBezTo>
                <a:lnTo>
                  <a:pt x="31919" y="5105950"/>
                </a:lnTo>
                <a:lnTo>
                  <a:pt x="0" y="5004175"/>
                </a:lnTo>
                <a:lnTo>
                  <a:pt x="9487" y="4984334"/>
                </a:lnTo>
                <a:lnTo>
                  <a:pt x="9487" y="329014"/>
                </a:lnTo>
                <a:cubicBezTo>
                  <a:pt x="9487" y="147305"/>
                  <a:pt x="156792" y="0"/>
                  <a:pt x="3385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0418" y="2649301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 algn="ctr">
              <a:defRPr lang="zh-CN" altLang="en-US" sz="4000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230418" y="3648132"/>
            <a:ext cx="5731164" cy="440729"/>
          </a:xfrm>
        </p:spPr>
        <p:txBody>
          <a:bodyPr>
            <a:normAutofit/>
          </a:bodyPr>
          <a:lstStyle>
            <a:lvl1pPr marL="0" indent="0" algn="ctr">
              <a:buNone/>
              <a:defRPr lang="en-US" altLang="zh-CN" sz="1600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text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0563" y="1650615"/>
            <a:ext cx="5730875" cy="950912"/>
          </a:xfrm>
        </p:spPr>
        <p:txBody>
          <a:bodyPr anchor="b">
            <a:noAutofit/>
          </a:bodyPr>
          <a:lstStyle>
            <a:lvl1pPr marL="0" indent="0" algn="ctr">
              <a:buNone/>
              <a:defRPr sz="6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65D5109-2661-5BEE-6EB0-1135319C57AC}"/>
              </a:ext>
            </a:extLst>
          </p:cNvPr>
          <p:cNvSpPr/>
          <p:nvPr userDrawn="1"/>
        </p:nvSpPr>
        <p:spPr>
          <a:xfrm rot="1343254">
            <a:off x="8621648" y="497677"/>
            <a:ext cx="3736714" cy="713480"/>
          </a:xfrm>
          <a:custGeom>
            <a:avLst/>
            <a:gdLst>
              <a:gd name="connsiteX0" fmla="*/ 0 w 2388358"/>
              <a:gd name="connsiteY0" fmla="*/ 210632 h 661805"/>
              <a:gd name="connsiteX1" fmla="*/ 450376 w 2388358"/>
              <a:gd name="connsiteY1" fmla="*/ 5916 h 661805"/>
              <a:gd name="connsiteX2" fmla="*/ 600501 w 2388358"/>
              <a:gd name="connsiteY2" fmla="*/ 415349 h 661805"/>
              <a:gd name="connsiteX3" fmla="*/ 1132764 w 2388358"/>
              <a:gd name="connsiteY3" fmla="*/ 46859 h 661805"/>
              <a:gd name="connsiteX4" fmla="*/ 1132764 w 2388358"/>
              <a:gd name="connsiteY4" fmla="*/ 551826 h 661805"/>
              <a:gd name="connsiteX5" fmla="*/ 1733265 w 2388358"/>
              <a:gd name="connsiteY5" fmla="*/ 265223 h 661805"/>
              <a:gd name="connsiteX6" fmla="*/ 1869743 w 2388358"/>
              <a:gd name="connsiteY6" fmla="*/ 661008 h 661805"/>
              <a:gd name="connsiteX7" fmla="*/ 2388358 w 2388358"/>
              <a:gd name="connsiteY7" fmla="*/ 347110 h 66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358" h="661805">
                <a:moveTo>
                  <a:pt x="0" y="210632"/>
                </a:moveTo>
                <a:cubicBezTo>
                  <a:pt x="175146" y="91214"/>
                  <a:pt x="350293" y="-28203"/>
                  <a:pt x="450376" y="5916"/>
                </a:cubicBezTo>
                <a:cubicBezTo>
                  <a:pt x="550459" y="40035"/>
                  <a:pt x="486770" y="408525"/>
                  <a:pt x="600501" y="415349"/>
                </a:cubicBezTo>
                <a:cubicBezTo>
                  <a:pt x="714232" y="422173"/>
                  <a:pt x="1044054" y="24113"/>
                  <a:pt x="1132764" y="46859"/>
                </a:cubicBezTo>
                <a:cubicBezTo>
                  <a:pt x="1221474" y="69605"/>
                  <a:pt x="1032680" y="515432"/>
                  <a:pt x="1132764" y="551826"/>
                </a:cubicBezTo>
                <a:cubicBezTo>
                  <a:pt x="1232848" y="588220"/>
                  <a:pt x="1610435" y="247026"/>
                  <a:pt x="1733265" y="265223"/>
                </a:cubicBezTo>
                <a:cubicBezTo>
                  <a:pt x="1856095" y="283420"/>
                  <a:pt x="1760561" y="647360"/>
                  <a:pt x="1869743" y="661008"/>
                </a:cubicBezTo>
                <a:cubicBezTo>
                  <a:pt x="1978925" y="674656"/>
                  <a:pt x="2183641" y="510883"/>
                  <a:pt x="2388358" y="347110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EBBEB58-9CC9-87A7-9B5D-56637C6ECE3B}"/>
              </a:ext>
            </a:extLst>
          </p:cNvPr>
          <p:cNvSpPr/>
          <p:nvPr userDrawn="1"/>
        </p:nvSpPr>
        <p:spPr>
          <a:xfrm rot="1343254">
            <a:off x="-199481" y="5619885"/>
            <a:ext cx="4159773" cy="713480"/>
          </a:xfrm>
          <a:custGeom>
            <a:avLst/>
            <a:gdLst>
              <a:gd name="connsiteX0" fmla="*/ 0 w 2388358"/>
              <a:gd name="connsiteY0" fmla="*/ 210632 h 661805"/>
              <a:gd name="connsiteX1" fmla="*/ 450376 w 2388358"/>
              <a:gd name="connsiteY1" fmla="*/ 5916 h 661805"/>
              <a:gd name="connsiteX2" fmla="*/ 600501 w 2388358"/>
              <a:gd name="connsiteY2" fmla="*/ 415349 h 661805"/>
              <a:gd name="connsiteX3" fmla="*/ 1132764 w 2388358"/>
              <a:gd name="connsiteY3" fmla="*/ 46859 h 661805"/>
              <a:gd name="connsiteX4" fmla="*/ 1132764 w 2388358"/>
              <a:gd name="connsiteY4" fmla="*/ 551826 h 661805"/>
              <a:gd name="connsiteX5" fmla="*/ 1733265 w 2388358"/>
              <a:gd name="connsiteY5" fmla="*/ 265223 h 661805"/>
              <a:gd name="connsiteX6" fmla="*/ 1869743 w 2388358"/>
              <a:gd name="connsiteY6" fmla="*/ 661008 h 661805"/>
              <a:gd name="connsiteX7" fmla="*/ 2388358 w 2388358"/>
              <a:gd name="connsiteY7" fmla="*/ 347110 h 66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358" h="661805">
                <a:moveTo>
                  <a:pt x="0" y="210632"/>
                </a:moveTo>
                <a:cubicBezTo>
                  <a:pt x="175146" y="91214"/>
                  <a:pt x="350293" y="-28203"/>
                  <a:pt x="450376" y="5916"/>
                </a:cubicBezTo>
                <a:cubicBezTo>
                  <a:pt x="550459" y="40035"/>
                  <a:pt x="486770" y="408525"/>
                  <a:pt x="600501" y="415349"/>
                </a:cubicBezTo>
                <a:cubicBezTo>
                  <a:pt x="714232" y="422173"/>
                  <a:pt x="1044054" y="24113"/>
                  <a:pt x="1132764" y="46859"/>
                </a:cubicBezTo>
                <a:cubicBezTo>
                  <a:pt x="1221474" y="69605"/>
                  <a:pt x="1032680" y="515432"/>
                  <a:pt x="1132764" y="551826"/>
                </a:cubicBezTo>
                <a:cubicBezTo>
                  <a:pt x="1232848" y="588220"/>
                  <a:pt x="1610435" y="247026"/>
                  <a:pt x="1733265" y="265223"/>
                </a:cubicBezTo>
                <a:cubicBezTo>
                  <a:pt x="1856095" y="283420"/>
                  <a:pt x="1760561" y="647360"/>
                  <a:pt x="1869743" y="661008"/>
                </a:cubicBezTo>
                <a:cubicBezTo>
                  <a:pt x="1978925" y="674656"/>
                  <a:pt x="2183641" y="510883"/>
                  <a:pt x="2388358" y="347110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2" name="组合 571">
            <a:extLst>
              <a:ext uri="{FF2B5EF4-FFF2-40B4-BE49-F238E27FC236}">
                <a16:creationId xmlns:a16="http://schemas.microsoft.com/office/drawing/2014/main" id="{88CC38F0-DA6E-06F5-7630-03F7AF459EDE}"/>
              </a:ext>
            </a:extLst>
          </p:cNvPr>
          <p:cNvGrpSpPr/>
          <p:nvPr userDrawn="1"/>
        </p:nvGrpSpPr>
        <p:grpSpPr>
          <a:xfrm>
            <a:off x="2554454" y="4465588"/>
            <a:ext cx="7193038" cy="2392412"/>
            <a:chOff x="6745834" y="5075557"/>
            <a:chExt cx="4205122" cy="1398628"/>
          </a:xfrm>
        </p:grpSpPr>
        <p:pic>
          <p:nvPicPr>
            <p:cNvPr id="293" name="图片 292">
              <a:extLst>
                <a:ext uri="{FF2B5EF4-FFF2-40B4-BE49-F238E27FC236}">
                  <a16:creationId xmlns:a16="http://schemas.microsoft.com/office/drawing/2014/main" id="{712FAEEC-EE2E-D975-186A-2CFA036D38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856381" y="5162965"/>
              <a:ext cx="34900" cy="72231"/>
            </a:xfrm>
            <a:custGeom>
              <a:avLst/>
              <a:gdLst>
                <a:gd name="connsiteX0" fmla="*/ 335 w 34900"/>
                <a:gd name="connsiteY0" fmla="*/ 301 h 72231"/>
                <a:gd name="connsiteX1" fmla="*/ 35236 w 34900"/>
                <a:gd name="connsiteY1" fmla="*/ 301 h 72231"/>
                <a:gd name="connsiteX2" fmla="*/ 35236 w 34900"/>
                <a:gd name="connsiteY2" fmla="*/ 72533 h 72231"/>
                <a:gd name="connsiteX3" fmla="*/ 335 w 34900"/>
                <a:gd name="connsiteY3" fmla="*/ 72533 h 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00" h="72231">
                  <a:moveTo>
                    <a:pt x="335" y="301"/>
                  </a:moveTo>
                  <a:lnTo>
                    <a:pt x="35236" y="301"/>
                  </a:lnTo>
                  <a:lnTo>
                    <a:pt x="35236" y="72533"/>
                  </a:lnTo>
                  <a:lnTo>
                    <a:pt x="335" y="72533"/>
                  </a:lnTo>
                  <a:close/>
                </a:path>
              </a:pathLst>
            </a:custGeom>
          </p:spPr>
        </p:pic>
        <p:pic>
          <p:nvPicPr>
            <p:cNvPr id="295" name="图片 294">
              <a:extLst>
                <a:ext uri="{FF2B5EF4-FFF2-40B4-BE49-F238E27FC236}">
                  <a16:creationId xmlns:a16="http://schemas.microsoft.com/office/drawing/2014/main" id="{05FF6F00-DBE2-4579-2357-3614CCC57C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8911076" y="5225473"/>
              <a:ext cx="17537" cy="17537"/>
            </a:xfrm>
            <a:custGeom>
              <a:avLst/>
              <a:gdLst>
                <a:gd name="connsiteX0" fmla="*/ 343 w 17537"/>
                <a:gd name="connsiteY0" fmla="*/ 306 h 17537"/>
                <a:gd name="connsiteX1" fmla="*/ 17880 w 17537"/>
                <a:gd name="connsiteY1" fmla="*/ 306 h 17537"/>
                <a:gd name="connsiteX2" fmla="*/ 17880 w 17537"/>
                <a:gd name="connsiteY2" fmla="*/ 17843 h 17537"/>
                <a:gd name="connsiteX3" fmla="*/ 343 w 17537"/>
                <a:gd name="connsiteY3" fmla="*/ 17843 h 1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37" h="17537">
                  <a:moveTo>
                    <a:pt x="343" y="306"/>
                  </a:moveTo>
                  <a:lnTo>
                    <a:pt x="17880" y="306"/>
                  </a:lnTo>
                  <a:lnTo>
                    <a:pt x="17880" y="17843"/>
                  </a:lnTo>
                  <a:lnTo>
                    <a:pt x="343" y="17843"/>
                  </a:lnTo>
                  <a:close/>
                </a:path>
              </a:pathLst>
            </a:custGeom>
          </p:spPr>
        </p:pic>
        <p:pic>
          <p:nvPicPr>
            <p:cNvPr id="298" name="图片 297">
              <a:extLst>
                <a:ext uri="{FF2B5EF4-FFF2-40B4-BE49-F238E27FC236}">
                  <a16:creationId xmlns:a16="http://schemas.microsoft.com/office/drawing/2014/main" id="{7FE76FF4-670D-D57F-0F1D-EDF15003CC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8885899" y="5196823"/>
              <a:ext cx="29691" cy="41845"/>
            </a:xfrm>
            <a:custGeom>
              <a:avLst/>
              <a:gdLst>
                <a:gd name="connsiteX0" fmla="*/ 340 w 29691"/>
                <a:gd name="connsiteY0" fmla="*/ 304 h 41845"/>
                <a:gd name="connsiteX1" fmla="*/ 30031 w 29691"/>
                <a:gd name="connsiteY1" fmla="*/ 304 h 41845"/>
                <a:gd name="connsiteX2" fmla="*/ 30031 w 29691"/>
                <a:gd name="connsiteY2" fmla="*/ 42149 h 41845"/>
                <a:gd name="connsiteX3" fmla="*/ 340 w 29691"/>
                <a:gd name="connsiteY3" fmla="*/ 42149 h 4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91" h="41845">
                  <a:moveTo>
                    <a:pt x="340" y="304"/>
                  </a:moveTo>
                  <a:lnTo>
                    <a:pt x="30031" y="304"/>
                  </a:lnTo>
                  <a:lnTo>
                    <a:pt x="30031" y="42149"/>
                  </a:lnTo>
                  <a:lnTo>
                    <a:pt x="340" y="42149"/>
                  </a:lnTo>
                  <a:close/>
                </a:path>
              </a:pathLst>
            </a:custGeom>
          </p:spPr>
        </p:pic>
        <p:pic>
          <p:nvPicPr>
            <p:cNvPr id="300" name="图片 299">
              <a:extLst>
                <a:ext uri="{FF2B5EF4-FFF2-40B4-BE49-F238E27FC236}">
                  <a16:creationId xmlns:a16="http://schemas.microsoft.com/office/drawing/2014/main" id="{02C12258-1373-83A8-A22A-2846728BCCC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8881558" y="5658690"/>
              <a:ext cx="75704" cy="326605"/>
            </a:xfrm>
            <a:custGeom>
              <a:avLst/>
              <a:gdLst>
                <a:gd name="connsiteX0" fmla="*/ 342 w 75704"/>
                <a:gd name="connsiteY0" fmla="*/ 396 h 326605"/>
                <a:gd name="connsiteX1" fmla="*/ 76047 w 75704"/>
                <a:gd name="connsiteY1" fmla="*/ 396 h 326605"/>
                <a:gd name="connsiteX2" fmla="*/ 76047 w 75704"/>
                <a:gd name="connsiteY2" fmla="*/ 327002 h 326605"/>
                <a:gd name="connsiteX3" fmla="*/ 342 w 75704"/>
                <a:gd name="connsiteY3" fmla="*/ 327002 h 32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04" h="326605">
                  <a:moveTo>
                    <a:pt x="342" y="396"/>
                  </a:moveTo>
                  <a:lnTo>
                    <a:pt x="76047" y="396"/>
                  </a:lnTo>
                  <a:lnTo>
                    <a:pt x="76047" y="327002"/>
                  </a:lnTo>
                  <a:lnTo>
                    <a:pt x="342" y="327002"/>
                  </a:lnTo>
                  <a:close/>
                </a:path>
              </a:pathLst>
            </a:custGeom>
          </p:spPr>
        </p:pic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1538149-75C0-F55D-FD8E-7E63BEC47093}"/>
                </a:ext>
              </a:extLst>
            </p:cNvPr>
            <p:cNvSpPr/>
            <p:nvPr userDrawn="1"/>
          </p:nvSpPr>
          <p:spPr>
            <a:xfrm flipV="1">
              <a:off x="10468230" y="5447916"/>
              <a:ext cx="89357" cy="285280"/>
            </a:xfrm>
            <a:custGeom>
              <a:avLst/>
              <a:gdLst>
                <a:gd name="connsiteX0" fmla="*/ 19399 w 89357"/>
                <a:gd name="connsiteY0" fmla="*/ -1929 h 285280"/>
                <a:gd name="connsiteX1" fmla="*/ 65552 w 89357"/>
                <a:gd name="connsiteY1" fmla="*/ 283351 h 285280"/>
                <a:gd name="connsiteX2" fmla="*/ 85537 w 89357"/>
                <a:gd name="connsiteY2" fmla="*/ 14913 h 285280"/>
                <a:gd name="connsiteX3" fmla="*/ 19399 w 89357"/>
                <a:gd name="connsiteY3" fmla="*/ -1929 h 28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57" h="285280">
                  <a:moveTo>
                    <a:pt x="19399" y="-1929"/>
                  </a:moveTo>
                  <a:cubicBezTo>
                    <a:pt x="19399" y="-1929"/>
                    <a:pt x="-56253" y="186603"/>
                    <a:pt x="65552" y="283351"/>
                  </a:cubicBezTo>
                  <a:cubicBezTo>
                    <a:pt x="65552" y="283351"/>
                    <a:pt x="4693" y="130632"/>
                    <a:pt x="85537" y="14913"/>
                  </a:cubicBezTo>
                  <a:lnTo>
                    <a:pt x="19399" y="-1929"/>
                  </a:lnTo>
                </a:path>
              </a:pathLst>
            </a:custGeom>
            <a:solidFill>
              <a:srgbClr val="C8E691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BD8DBCDA-3493-5781-8C85-4380F1F1BD37}"/>
                </a:ext>
              </a:extLst>
            </p:cNvPr>
            <p:cNvSpPr/>
            <p:nvPr userDrawn="1"/>
          </p:nvSpPr>
          <p:spPr>
            <a:xfrm flipV="1">
              <a:off x="8502011" y="6220648"/>
              <a:ext cx="705267" cy="252507"/>
            </a:xfrm>
            <a:custGeom>
              <a:avLst/>
              <a:gdLst>
                <a:gd name="connsiteX0" fmla="*/ 703102 w 705267"/>
                <a:gd name="connsiteY0" fmla="*/ 125307 h 252507"/>
                <a:gd name="connsiteX1" fmla="*/ 350477 w 705267"/>
                <a:gd name="connsiteY1" fmla="*/ -942 h 252507"/>
                <a:gd name="connsiteX2" fmla="*/ -2165 w 705267"/>
                <a:gd name="connsiteY2" fmla="*/ 125307 h 252507"/>
                <a:gd name="connsiteX3" fmla="*/ 350477 w 705267"/>
                <a:gd name="connsiteY3" fmla="*/ 251566 h 252507"/>
                <a:gd name="connsiteX4" fmla="*/ 703102 w 705267"/>
                <a:gd name="connsiteY4" fmla="*/ 125307 h 25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267" h="252507">
                  <a:moveTo>
                    <a:pt x="703102" y="125307"/>
                  </a:moveTo>
                  <a:cubicBezTo>
                    <a:pt x="703102" y="55576"/>
                    <a:pt x="545234" y="-942"/>
                    <a:pt x="350477" y="-942"/>
                  </a:cubicBezTo>
                  <a:cubicBezTo>
                    <a:pt x="155712" y="-942"/>
                    <a:pt x="-2165" y="55576"/>
                    <a:pt x="-2165" y="125307"/>
                  </a:cubicBezTo>
                  <a:cubicBezTo>
                    <a:pt x="-2165" y="195039"/>
                    <a:pt x="155712" y="251566"/>
                    <a:pt x="350477" y="251566"/>
                  </a:cubicBezTo>
                  <a:cubicBezTo>
                    <a:pt x="545234" y="251566"/>
                    <a:pt x="703102" y="195039"/>
                    <a:pt x="703102" y="125307"/>
                  </a:cubicBezTo>
                </a:path>
              </a:pathLst>
            </a:custGeom>
            <a:solidFill>
              <a:srgbClr val="9DC25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1E0074C7-3C0A-CBB5-553C-1BFC281B17FC}"/>
                </a:ext>
              </a:extLst>
            </p:cNvPr>
            <p:cNvSpPr/>
            <p:nvPr userDrawn="1"/>
          </p:nvSpPr>
          <p:spPr>
            <a:xfrm flipV="1">
              <a:off x="7719881" y="6231318"/>
              <a:ext cx="580658" cy="211001"/>
            </a:xfrm>
            <a:custGeom>
              <a:avLst/>
              <a:gdLst>
                <a:gd name="connsiteX0" fmla="*/ 579263 w 580658"/>
                <a:gd name="connsiteY0" fmla="*/ 122638 h 211001"/>
                <a:gd name="connsiteX1" fmla="*/ 295484 w 580658"/>
                <a:gd name="connsiteY1" fmla="*/ 626 h 211001"/>
                <a:gd name="connsiteX2" fmla="*/ -1248 w 580658"/>
                <a:gd name="connsiteY2" fmla="*/ 86462 h 211001"/>
                <a:gd name="connsiteX3" fmla="*/ 282531 w 580658"/>
                <a:gd name="connsiteY3" fmla="*/ 208466 h 211001"/>
                <a:gd name="connsiteX4" fmla="*/ 579263 w 580658"/>
                <a:gd name="connsiteY4" fmla="*/ 122638 h 21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658" h="211001">
                  <a:moveTo>
                    <a:pt x="579263" y="122638"/>
                  </a:moveTo>
                  <a:cubicBezTo>
                    <a:pt x="582840" y="65235"/>
                    <a:pt x="455783" y="10610"/>
                    <a:pt x="295484" y="626"/>
                  </a:cubicBezTo>
                  <a:cubicBezTo>
                    <a:pt x="135176" y="-9367"/>
                    <a:pt x="2320" y="29058"/>
                    <a:pt x="-1248" y="86462"/>
                  </a:cubicBezTo>
                  <a:cubicBezTo>
                    <a:pt x="-4825" y="143856"/>
                    <a:pt x="122223" y="198482"/>
                    <a:pt x="282531" y="208466"/>
                  </a:cubicBezTo>
                  <a:cubicBezTo>
                    <a:pt x="442838" y="218458"/>
                    <a:pt x="575686" y="180024"/>
                    <a:pt x="579263" y="122638"/>
                  </a:cubicBezTo>
                </a:path>
              </a:pathLst>
            </a:custGeom>
            <a:solidFill>
              <a:srgbClr val="9DC25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B30978A1-4FCE-8F3F-C138-F2BC4439DC24}"/>
                </a:ext>
              </a:extLst>
            </p:cNvPr>
            <p:cNvSpPr/>
            <p:nvPr userDrawn="1"/>
          </p:nvSpPr>
          <p:spPr>
            <a:xfrm flipV="1">
              <a:off x="6945563" y="6282976"/>
              <a:ext cx="526030" cy="191209"/>
            </a:xfrm>
            <a:custGeom>
              <a:avLst/>
              <a:gdLst>
                <a:gd name="connsiteX0" fmla="*/ 525441 w 526030"/>
                <a:gd name="connsiteY0" fmla="*/ 111229 h 191209"/>
                <a:gd name="connsiteX1" fmla="*/ 268411 w 526030"/>
                <a:gd name="connsiteY1" fmla="*/ 554 h 191209"/>
                <a:gd name="connsiteX2" fmla="*/ -454 w 526030"/>
                <a:gd name="connsiteY2" fmla="*/ 78169 h 191209"/>
                <a:gd name="connsiteX3" fmla="*/ 256573 w 526030"/>
                <a:gd name="connsiteY3" fmla="*/ 188852 h 191209"/>
                <a:gd name="connsiteX4" fmla="*/ 525441 w 526030"/>
                <a:gd name="connsiteY4" fmla="*/ 111229 h 19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30" h="191209">
                  <a:moveTo>
                    <a:pt x="525441" y="111229"/>
                  </a:moveTo>
                  <a:cubicBezTo>
                    <a:pt x="528709" y="59243"/>
                    <a:pt x="413637" y="9687"/>
                    <a:pt x="268411" y="554"/>
                  </a:cubicBezTo>
                  <a:cubicBezTo>
                    <a:pt x="123189" y="-8570"/>
                    <a:pt x="2815" y="26174"/>
                    <a:pt x="-454" y="78169"/>
                  </a:cubicBezTo>
                  <a:cubicBezTo>
                    <a:pt x="-3723" y="130163"/>
                    <a:pt x="111354" y="179719"/>
                    <a:pt x="256573" y="188852"/>
                  </a:cubicBezTo>
                  <a:cubicBezTo>
                    <a:pt x="401798" y="197985"/>
                    <a:pt x="522171" y="163232"/>
                    <a:pt x="525441" y="111229"/>
                  </a:cubicBezTo>
                </a:path>
              </a:pathLst>
            </a:custGeom>
            <a:solidFill>
              <a:srgbClr val="9DC25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A3A0AF0B-BC0E-DC3C-4242-898C4EA4AC60}"/>
                </a:ext>
              </a:extLst>
            </p:cNvPr>
            <p:cNvSpPr/>
            <p:nvPr userDrawn="1"/>
          </p:nvSpPr>
          <p:spPr>
            <a:xfrm flipV="1">
              <a:off x="9404010" y="6222636"/>
              <a:ext cx="580658" cy="211001"/>
            </a:xfrm>
            <a:custGeom>
              <a:avLst/>
              <a:gdLst>
                <a:gd name="connsiteX0" fmla="*/ -2929 w 580658"/>
                <a:gd name="connsiteY0" fmla="*/ 122627 h 211001"/>
                <a:gd name="connsiteX1" fmla="*/ 280858 w 580658"/>
                <a:gd name="connsiteY1" fmla="*/ 614 h 211001"/>
                <a:gd name="connsiteX2" fmla="*/ 577581 w 580658"/>
                <a:gd name="connsiteY2" fmla="*/ 86450 h 211001"/>
                <a:gd name="connsiteX3" fmla="*/ 293803 w 580658"/>
                <a:gd name="connsiteY3" fmla="*/ 208454 h 211001"/>
                <a:gd name="connsiteX4" fmla="*/ -2929 w 580658"/>
                <a:gd name="connsiteY4" fmla="*/ 122627 h 21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658" h="211001">
                  <a:moveTo>
                    <a:pt x="-2929" y="122627"/>
                  </a:moveTo>
                  <a:cubicBezTo>
                    <a:pt x="-6506" y="65223"/>
                    <a:pt x="120550" y="10598"/>
                    <a:pt x="280858" y="614"/>
                  </a:cubicBezTo>
                  <a:cubicBezTo>
                    <a:pt x="441157" y="-9378"/>
                    <a:pt x="574005" y="29047"/>
                    <a:pt x="577581" y="86450"/>
                  </a:cubicBezTo>
                  <a:cubicBezTo>
                    <a:pt x="581158" y="143845"/>
                    <a:pt x="454110" y="198470"/>
                    <a:pt x="293803" y="208454"/>
                  </a:cubicBezTo>
                  <a:cubicBezTo>
                    <a:pt x="133504" y="218447"/>
                    <a:pt x="647" y="180013"/>
                    <a:pt x="-2929" y="122627"/>
                  </a:cubicBezTo>
                </a:path>
              </a:pathLst>
            </a:custGeom>
            <a:solidFill>
              <a:srgbClr val="9DC25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5C35A161-B116-9F09-C0A1-9E5DD0D1FDAA}"/>
                </a:ext>
              </a:extLst>
            </p:cNvPr>
            <p:cNvSpPr/>
            <p:nvPr userDrawn="1"/>
          </p:nvSpPr>
          <p:spPr>
            <a:xfrm flipV="1">
              <a:off x="10232962" y="6248249"/>
              <a:ext cx="526021" cy="191209"/>
            </a:xfrm>
            <a:custGeom>
              <a:avLst/>
              <a:gdLst>
                <a:gd name="connsiteX0" fmla="*/ -3735 w 526021"/>
                <a:gd name="connsiteY0" fmla="*/ 111192 h 191209"/>
                <a:gd name="connsiteX1" fmla="*/ 253287 w 526021"/>
                <a:gd name="connsiteY1" fmla="*/ 509 h 191209"/>
                <a:gd name="connsiteX2" fmla="*/ 522150 w 526021"/>
                <a:gd name="connsiteY2" fmla="*/ 78123 h 191209"/>
                <a:gd name="connsiteX3" fmla="*/ 265120 w 526021"/>
                <a:gd name="connsiteY3" fmla="*/ 188806 h 191209"/>
                <a:gd name="connsiteX4" fmla="*/ -3735 w 526021"/>
                <a:gd name="connsiteY4" fmla="*/ 111192 h 19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6021" h="191209">
                  <a:moveTo>
                    <a:pt x="-3735" y="111192"/>
                  </a:moveTo>
                  <a:cubicBezTo>
                    <a:pt x="-7008" y="59197"/>
                    <a:pt x="108068" y="9642"/>
                    <a:pt x="253287" y="509"/>
                  </a:cubicBezTo>
                  <a:cubicBezTo>
                    <a:pt x="398514" y="-8616"/>
                    <a:pt x="518886" y="26129"/>
                    <a:pt x="522150" y="78123"/>
                  </a:cubicBezTo>
                  <a:cubicBezTo>
                    <a:pt x="525423" y="130118"/>
                    <a:pt x="410347" y="179673"/>
                    <a:pt x="265120" y="188806"/>
                  </a:cubicBezTo>
                  <a:cubicBezTo>
                    <a:pt x="119909" y="197940"/>
                    <a:pt x="-471" y="163187"/>
                    <a:pt x="-3735" y="111192"/>
                  </a:cubicBezTo>
                </a:path>
              </a:pathLst>
            </a:custGeom>
            <a:solidFill>
              <a:srgbClr val="9DC25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AC3ADD33-6A26-0A13-C9CD-2422F947F005}"/>
                </a:ext>
              </a:extLst>
            </p:cNvPr>
            <p:cNvSpPr/>
            <p:nvPr userDrawn="1"/>
          </p:nvSpPr>
          <p:spPr>
            <a:xfrm flipV="1">
              <a:off x="8697549" y="5888078"/>
              <a:ext cx="132231" cy="402075"/>
            </a:xfrm>
            <a:custGeom>
              <a:avLst/>
              <a:gdLst>
                <a:gd name="connsiteX0" fmla="*/ -2074 w 132231"/>
                <a:gd name="connsiteY0" fmla="*/ 400797 h 402075"/>
                <a:gd name="connsiteX1" fmla="*/ 45172 w 132231"/>
                <a:gd name="connsiteY1" fmla="*/ -1278 h 402075"/>
                <a:gd name="connsiteX2" fmla="*/ 119253 w 132231"/>
                <a:gd name="connsiteY2" fmla="*/ 9087 h 402075"/>
                <a:gd name="connsiteX3" fmla="*/ 130157 w 132231"/>
                <a:gd name="connsiteY3" fmla="*/ 341519 h 402075"/>
                <a:gd name="connsiteX4" fmla="*/ -2074 w 132231"/>
                <a:gd name="connsiteY4" fmla="*/ 400797 h 40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31" h="402075">
                  <a:moveTo>
                    <a:pt x="-2074" y="400797"/>
                  </a:moveTo>
                  <a:cubicBezTo>
                    <a:pt x="-2074" y="400797"/>
                    <a:pt x="4333" y="113112"/>
                    <a:pt x="45172" y="-1278"/>
                  </a:cubicBezTo>
                  <a:lnTo>
                    <a:pt x="119253" y="9087"/>
                  </a:lnTo>
                  <a:cubicBezTo>
                    <a:pt x="119253" y="9087"/>
                    <a:pt x="110502" y="228613"/>
                    <a:pt x="130157" y="341519"/>
                  </a:cubicBezTo>
                  <a:lnTo>
                    <a:pt x="-2074" y="400797"/>
                  </a:lnTo>
                </a:path>
              </a:pathLst>
            </a:custGeom>
            <a:solidFill>
              <a:srgbClr val="3C87B0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64425AB-55C4-5B03-CCC7-EB1D53DCE842}"/>
                </a:ext>
              </a:extLst>
            </p:cNvPr>
            <p:cNvSpPr/>
            <p:nvPr userDrawn="1"/>
          </p:nvSpPr>
          <p:spPr>
            <a:xfrm flipV="1">
              <a:off x="8879518" y="5888078"/>
              <a:ext cx="132222" cy="402075"/>
            </a:xfrm>
            <a:custGeom>
              <a:avLst/>
              <a:gdLst>
                <a:gd name="connsiteX0" fmla="*/ 129967 w 132222"/>
                <a:gd name="connsiteY0" fmla="*/ 400797 h 402075"/>
                <a:gd name="connsiteX1" fmla="*/ 82721 w 132222"/>
                <a:gd name="connsiteY1" fmla="*/ -1278 h 402075"/>
                <a:gd name="connsiteX2" fmla="*/ 8640 w 132222"/>
                <a:gd name="connsiteY2" fmla="*/ 9087 h 402075"/>
                <a:gd name="connsiteX3" fmla="*/ -2256 w 132222"/>
                <a:gd name="connsiteY3" fmla="*/ 341519 h 402075"/>
                <a:gd name="connsiteX4" fmla="*/ 129967 w 132222"/>
                <a:gd name="connsiteY4" fmla="*/ 400797 h 40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22" h="402075">
                  <a:moveTo>
                    <a:pt x="129967" y="400797"/>
                  </a:moveTo>
                  <a:cubicBezTo>
                    <a:pt x="129967" y="400797"/>
                    <a:pt x="123568" y="113112"/>
                    <a:pt x="82721" y="-1278"/>
                  </a:cubicBezTo>
                  <a:lnTo>
                    <a:pt x="8640" y="9087"/>
                  </a:lnTo>
                  <a:cubicBezTo>
                    <a:pt x="8640" y="9087"/>
                    <a:pt x="17400" y="228613"/>
                    <a:pt x="-2256" y="341519"/>
                  </a:cubicBezTo>
                  <a:lnTo>
                    <a:pt x="129967" y="400797"/>
                  </a:lnTo>
                </a:path>
              </a:pathLst>
            </a:custGeom>
            <a:solidFill>
              <a:srgbClr val="3C87B0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98C3C1FD-F718-F96F-152C-3EF0F8857376}"/>
                </a:ext>
              </a:extLst>
            </p:cNvPr>
            <p:cNvSpPr/>
            <p:nvPr userDrawn="1"/>
          </p:nvSpPr>
          <p:spPr>
            <a:xfrm flipV="1">
              <a:off x="8880781" y="6279788"/>
              <a:ext cx="162673" cy="76802"/>
            </a:xfrm>
            <a:custGeom>
              <a:avLst/>
              <a:gdLst>
                <a:gd name="connsiteX0" fmla="*/ 7360 w 162673"/>
                <a:gd name="connsiteY0" fmla="*/ 75823 h 76802"/>
                <a:gd name="connsiteX1" fmla="*/ -2138 w 162673"/>
                <a:gd name="connsiteY1" fmla="*/ 35115 h 76802"/>
                <a:gd name="connsiteX2" fmla="*/ 11545 w 162673"/>
                <a:gd name="connsiteY2" fmla="*/ 14661 h 76802"/>
                <a:gd name="connsiteX3" fmla="*/ 140086 w 162673"/>
                <a:gd name="connsiteY3" fmla="*/ -706 h 76802"/>
                <a:gd name="connsiteX4" fmla="*/ 157736 w 162673"/>
                <a:gd name="connsiteY4" fmla="*/ 13819 h 76802"/>
                <a:gd name="connsiteX5" fmla="*/ 140277 w 162673"/>
                <a:gd name="connsiteY5" fmla="*/ 51367 h 76802"/>
                <a:gd name="connsiteX6" fmla="*/ 81441 w 162673"/>
                <a:gd name="connsiteY6" fmla="*/ 65457 h 76802"/>
                <a:gd name="connsiteX7" fmla="*/ 7360 w 162673"/>
                <a:gd name="connsiteY7" fmla="*/ 75823 h 7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673" h="76802">
                  <a:moveTo>
                    <a:pt x="7360" y="75823"/>
                  </a:moveTo>
                  <a:cubicBezTo>
                    <a:pt x="7360" y="75823"/>
                    <a:pt x="927" y="60882"/>
                    <a:pt x="-2138" y="35115"/>
                  </a:cubicBezTo>
                  <a:cubicBezTo>
                    <a:pt x="-3240" y="25843"/>
                    <a:pt x="2542" y="17152"/>
                    <a:pt x="11545" y="14661"/>
                  </a:cubicBezTo>
                  <a:cubicBezTo>
                    <a:pt x="35150" y="8115"/>
                    <a:pt x="83968" y="-2850"/>
                    <a:pt x="140086" y="-706"/>
                  </a:cubicBezTo>
                  <a:cubicBezTo>
                    <a:pt x="147613" y="-419"/>
                    <a:pt x="155045" y="6786"/>
                    <a:pt x="157736" y="13819"/>
                  </a:cubicBezTo>
                  <a:cubicBezTo>
                    <a:pt x="164048" y="30262"/>
                    <a:pt x="159507" y="45298"/>
                    <a:pt x="140277" y="51367"/>
                  </a:cubicBezTo>
                  <a:cubicBezTo>
                    <a:pt x="115404" y="59207"/>
                    <a:pt x="81441" y="65457"/>
                    <a:pt x="81441" y="65457"/>
                  </a:cubicBezTo>
                  <a:lnTo>
                    <a:pt x="7360" y="75823"/>
                  </a:lnTo>
                </a:path>
              </a:pathLst>
            </a:custGeom>
            <a:solidFill>
              <a:srgbClr val="664C38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EB478B3-1ADD-9E05-E62C-61588DB6914E}"/>
                </a:ext>
              </a:extLst>
            </p:cNvPr>
            <p:cNvSpPr/>
            <p:nvPr userDrawn="1"/>
          </p:nvSpPr>
          <p:spPr>
            <a:xfrm flipV="1">
              <a:off x="8701065" y="5724280"/>
              <a:ext cx="307158" cy="307167"/>
            </a:xfrm>
            <a:custGeom>
              <a:avLst/>
              <a:gdLst>
                <a:gd name="connsiteX0" fmla="*/ 304994 w 307158"/>
                <a:gd name="connsiteY0" fmla="*/ 152034 h 307167"/>
                <a:gd name="connsiteX1" fmla="*/ 151423 w 307158"/>
                <a:gd name="connsiteY1" fmla="*/ -1554 h 307167"/>
                <a:gd name="connsiteX2" fmla="*/ -2165 w 307158"/>
                <a:gd name="connsiteY2" fmla="*/ 152034 h 307167"/>
                <a:gd name="connsiteX3" fmla="*/ 151423 w 307158"/>
                <a:gd name="connsiteY3" fmla="*/ 305613 h 307167"/>
                <a:gd name="connsiteX4" fmla="*/ 304994 w 307158"/>
                <a:gd name="connsiteY4" fmla="*/ 152034 h 30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158" h="307167">
                  <a:moveTo>
                    <a:pt x="304994" y="152034"/>
                  </a:moveTo>
                  <a:cubicBezTo>
                    <a:pt x="304994" y="67213"/>
                    <a:pt x="236244" y="-1554"/>
                    <a:pt x="151423" y="-1554"/>
                  </a:cubicBezTo>
                  <a:cubicBezTo>
                    <a:pt x="66603" y="-1554"/>
                    <a:pt x="-2165" y="67213"/>
                    <a:pt x="-2165" y="152034"/>
                  </a:cubicBezTo>
                  <a:cubicBezTo>
                    <a:pt x="-2165" y="236854"/>
                    <a:pt x="66603" y="305613"/>
                    <a:pt x="151423" y="305613"/>
                  </a:cubicBezTo>
                  <a:cubicBezTo>
                    <a:pt x="236244" y="305613"/>
                    <a:pt x="304994" y="236854"/>
                    <a:pt x="304994" y="152034"/>
                  </a:cubicBezTo>
                </a:path>
              </a:pathLst>
            </a:custGeom>
            <a:solidFill>
              <a:srgbClr val="387DA3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C833D7C0-9DF5-228B-0EC4-5D8D5EC5777D}"/>
                </a:ext>
              </a:extLst>
            </p:cNvPr>
            <p:cNvSpPr/>
            <p:nvPr userDrawn="1"/>
          </p:nvSpPr>
          <p:spPr>
            <a:xfrm flipV="1">
              <a:off x="8400712" y="5649080"/>
              <a:ext cx="374173" cy="122347"/>
            </a:xfrm>
            <a:custGeom>
              <a:avLst/>
              <a:gdLst>
                <a:gd name="connsiteX0" fmla="*/ 228706 w 374173"/>
                <a:gd name="connsiteY0" fmla="*/ 120574 h 122347"/>
                <a:gd name="connsiteX1" fmla="*/ 176060 w 374173"/>
                <a:gd name="connsiteY1" fmla="*/ 87610 h 122347"/>
                <a:gd name="connsiteX2" fmla="*/ 53249 w 374173"/>
                <a:gd name="connsiteY2" fmla="*/ 97394 h 122347"/>
                <a:gd name="connsiteX3" fmla="*/ -1368 w 374173"/>
                <a:gd name="connsiteY3" fmla="*/ 77036 h 122347"/>
                <a:gd name="connsiteX4" fmla="*/ 38880 w 374173"/>
                <a:gd name="connsiteY4" fmla="*/ 35624 h 122347"/>
                <a:gd name="connsiteX5" fmla="*/ 176590 w 374173"/>
                <a:gd name="connsiteY5" fmla="*/ -1013 h 122347"/>
                <a:gd name="connsiteX6" fmla="*/ 180861 w 374173"/>
                <a:gd name="connsiteY6" fmla="*/ -1603 h 122347"/>
                <a:gd name="connsiteX7" fmla="*/ 207766 w 374173"/>
                <a:gd name="connsiteY7" fmla="*/ 4856 h 122347"/>
                <a:gd name="connsiteX8" fmla="*/ 372275 w 374173"/>
                <a:gd name="connsiteY8" fmla="*/ 107873 h 122347"/>
                <a:gd name="connsiteX9" fmla="*/ 228706 w 374173"/>
                <a:gd name="connsiteY9" fmla="*/ 120574 h 12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173" h="122347">
                  <a:moveTo>
                    <a:pt x="228706" y="120574"/>
                  </a:moveTo>
                  <a:lnTo>
                    <a:pt x="176060" y="87610"/>
                  </a:lnTo>
                  <a:lnTo>
                    <a:pt x="53249" y="97394"/>
                  </a:lnTo>
                  <a:cubicBezTo>
                    <a:pt x="33368" y="101231"/>
                    <a:pt x="3112" y="100624"/>
                    <a:pt x="-1368" y="77036"/>
                  </a:cubicBezTo>
                  <a:cubicBezTo>
                    <a:pt x="-5848" y="53439"/>
                    <a:pt x="18947" y="39418"/>
                    <a:pt x="38880" y="35624"/>
                  </a:cubicBezTo>
                  <a:lnTo>
                    <a:pt x="176590" y="-1013"/>
                  </a:lnTo>
                  <a:cubicBezTo>
                    <a:pt x="178005" y="-1282"/>
                    <a:pt x="179437" y="-1473"/>
                    <a:pt x="180861" y="-1603"/>
                  </a:cubicBezTo>
                  <a:cubicBezTo>
                    <a:pt x="190263" y="-2437"/>
                    <a:pt x="199709" y="-188"/>
                    <a:pt x="207766" y="4856"/>
                  </a:cubicBezTo>
                  <a:lnTo>
                    <a:pt x="372275" y="107873"/>
                  </a:lnTo>
                  <a:lnTo>
                    <a:pt x="228706" y="120574"/>
                  </a:ln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C20197A-04E6-B12B-FFC7-0063AA18C7EB}"/>
                </a:ext>
              </a:extLst>
            </p:cNvPr>
            <p:cNvSpPr/>
            <p:nvPr userDrawn="1"/>
          </p:nvSpPr>
          <p:spPr>
            <a:xfrm flipV="1">
              <a:off x="8340145" y="5619232"/>
              <a:ext cx="116280" cy="112345"/>
            </a:xfrm>
            <a:custGeom>
              <a:avLst/>
              <a:gdLst>
                <a:gd name="connsiteX0" fmla="*/ 95156 w 116280"/>
                <a:gd name="connsiteY0" fmla="*/ 1041 h 112345"/>
                <a:gd name="connsiteX1" fmla="*/ 33056 w 116280"/>
                <a:gd name="connsiteY1" fmla="*/ 8855 h 112345"/>
                <a:gd name="connsiteX2" fmla="*/ 8322 w 116280"/>
                <a:gd name="connsiteY2" fmla="*/ 40942 h 112345"/>
                <a:gd name="connsiteX3" fmla="*/ -881 w 116280"/>
                <a:gd name="connsiteY3" fmla="*/ 61275 h 112345"/>
                <a:gd name="connsiteX4" fmla="*/ 13392 w 116280"/>
                <a:gd name="connsiteY4" fmla="*/ 67430 h 112345"/>
                <a:gd name="connsiteX5" fmla="*/ 6247 w 116280"/>
                <a:gd name="connsiteY5" fmla="*/ 90029 h 112345"/>
                <a:gd name="connsiteX6" fmla="*/ 25937 w 116280"/>
                <a:gd name="connsiteY6" fmla="*/ 91418 h 112345"/>
                <a:gd name="connsiteX7" fmla="*/ 27161 w 116280"/>
                <a:gd name="connsiteY7" fmla="*/ 105404 h 112345"/>
                <a:gd name="connsiteX8" fmla="*/ 73539 w 116280"/>
                <a:gd name="connsiteY8" fmla="*/ 83431 h 112345"/>
                <a:gd name="connsiteX9" fmla="*/ 74459 w 116280"/>
                <a:gd name="connsiteY9" fmla="*/ 110361 h 112345"/>
                <a:gd name="connsiteX10" fmla="*/ 95156 w 116280"/>
                <a:gd name="connsiteY10" fmla="*/ 1041 h 11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280" h="112345">
                  <a:moveTo>
                    <a:pt x="95156" y="1041"/>
                  </a:moveTo>
                  <a:cubicBezTo>
                    <a:pt x="95156" y="1041"/>
                    <a:pt x="68582" y="-9116"/>
                    <a:pt x="33056" y="8855"/>
                  </a:cubicBezTo>
                  <a:cubicBezTo>
                    <a:pt x="5197" y="22963"/>
                    <a:pt x="-8520" y="35065"/>
                    <a:pt x="8322" y="40942"/>
                  </a:cubicBezTo>
                  <a:cubicBezTo>
                    <a:pt x="8322" y="40942"/>
                    <a:pt x="-5126" y="53366"/>
                    <a:pt x="-881" y="61275"/>
                  </a:cubicBezTo>
                  <a:cubicBezTo>
                    <a:pt x="3651" y="69731"/>
                    <a:pt x="13392" y="67430"/>
                    <a:pt x="13392" y="67430"/>
                  </a:cubicBezTo>
                  <a:cubicBezTo>
                    <a:pt x="13392" y="67430"/>
                    <a:pt x="-2773" y="79915"/>
                    <a:pt x="6247" y="90029"/>
                  </a:cubicBezTo>
                  <a:cubicBezTo>
                    <a:pt x="13227" y="97851"/>
                    <a:pt x="25937" y="91418"/>
                    <a:pt x="25937" y="91418"/>
                  </a:cubicBezTo>
                  <a:cubicBezTo>
                    <a:pt x="25937" y="91418"/>
                    <a:pt x="20746" y="99822"/>
                    <a:pt x="27161" y="105404"/>
                  </a:cubicBezTo>
                  <a:cubicBezTo>
                    <a:pt x="37545" y="114451"/>
                    <a:pt x="73539" y="83431"/>
                    <a:pt x="73539" y="83431"/>
                  </a:cubicBezTo>
                  <a:cubicBezTo>
                    <a:pt x="73539" y="83431"/>
                    <a:pt x="65717" y="107175"/>
                    <a:pt x="74459" y="110361"/>
                  </a:cubicBezTo>
                  <a:cubicBezTo>
                    <a:pt x="87074" y="114963"/>
                    <a:pt x="143878" y="22068"/>
                    <a:pt x="95156" y="1041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3AACC5DC-1E31-FE1A-6683-1173BE375F30}"/>
                </a:ext>
              </a:extLst>
            </p:cNvPr>
            <p:cNvSpPr/>
            <p:nvPr userDrawn="1"/>
          </p:nvSpPr>
          <p:spPr>
            <a:xfrm flipV="1">
              <a:off x="8595426" y="5576492"/>
              <a:ext cx="168042" cy="208126"/>
            </a:xfrm>
            <a:custGeom>
              <a:avLst/>
              <a:gdLst>
                <a:gd name="connsiteX0" fmla="*/ 166053 w 168042"/>
                <a:gd name="connsiteY0" fmla="*/ 206315 h 208126"/>
                <a:gd name="connsiteX1" fmla="*/ -1990 w 168042"/>
                <a:gd name="connsiteY1" fmla="*/ 128318 h 208126"/>
                <a:gd name="connsiteX2" fmla="*/ 53764 w 168042"/>
                <a:gd name="connsiteY2" fmla="*/ -1812 h 208126"/>
                <a:gd name="connsiteX3" fmla="*/ 149132 w 168042"/>
                <a:gd name="connsiteY3" fmla="*/ 33592 h 208126"/>
                <a:gd name="connsiteX4" fmla="*/ 166053 w 168042"/>
                <a:gd name="connsiteY4" fmla="*/ 206315 h 20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042" h="208126">
                  <a:moveTo>
                    <a:pt x="166053" y="206315"/>
                  </a:moveTo>
                  <a:cubicBezTo>
                    <a:pt x="166053" y="206315"/>
                    <a:pt x="96061" y="190557"/>
                    <a:pt x="-1990" y="128318"/>
                  </a:cubicBezTo>
                  <a:cubicBezTo>
                    <a:pt x="-1990" y="128318"/>
                    <a:pt x="18890" y="41041"/>
                    <a:pt x="53764" y="-1812"/>
                  </a:cubicBezTo>
                  <a:lnTo>
                    <a:pt x="149132" y="33592"/>
                  </a:lnTo>
                  <a:lnTo>
                    <a:pt x="166053" y="206315"/>
                  </a:lnTo>
                </a:path>
              </a:pathLst>
            </a:custGeom>
            <a:solidFill>
              <a:srgbClr val="EBE7E4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63A3FB52-C31D-50F6-7B5A-E4D9214901D1}"/>
                </a:ext>
              </a:extLst>
            </p:cNvPr>
            <p:cNvSpPr/>
            <p:nvPr userDrawn="1"/>
          </p:nvSpPr>
          <p:spPr>
            <a:xfrm flipV="1">
              <a:off x="8938050" y="5649080"/>
              <a:ext cx="374173" cy="122347"/>
            </a:xfrm>
            <a:custGeom>
              <a:avLst/>
              <a:gdLst>
                <a:gd name="connsiteX0" fmla="*/ 141135 w 374173"/>
                <a:gd name="connsiteY0" fmla="*/ 120574 h 122347"/>
                <a:gd name="connsiteX1" fmla="*/ 193780 w 374173"/>
                <a:gd name="connsiteY1" fmla="*/ 87610 h 122347"/>
                <a:gd name="connsiteX2" fmla="*/ 316592 w 374173"/>
                <a:gd name="connsiteY2" fmla="*/ 97394 h 122347"/>
                <a:gd name="connsiteX3" fmla="*/ 371208 w 374173"/>
                <a:gd name="connsiteY3" fmla="*/ 77036 h 122347"/>
                <a:gd name="connsiteX4" fmla="*/ 330969 w 374173"/>
                <a:gd name="connsiteY4" fmla="*/ 35624 h 122347"/>
                <a:gd name="connsiteX5" fmla="*/ 193259 w 374173"/>
                <a:gd name="connsiteY5" fmla="*/ -1013 h 122347"/>
                <a:gd name="connsiteX6" fmla="*/ 188971 w 374173"/>
                <a:gd name="connsiteY6" fmla="*/ -1603 h 122347"/>
                <a:gd name="connsiteX7" fmla="*/ 162075 w 374173"/>
                <a:gd name="connsiteY7" fmla="*/ 4856 h 122347"/>
                <a:gd name="connsiteX8" fmla="*/ -2435 w 374173"/>
                <a:gd name="connsiteY8" fmla="*/ 107873 h 122347"/>
                <a:gd name="connsiteX9" fmla="*/ 141135 w 374173"/>
                <a:gd name="connsiteY9" fmla="*/ 120574 h 12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173" h="122347">
                  <a:moveTo>
                    <a:pt x="141135" y="120574"/>
                  </a:moveTo>
                  <a:lnTo>
                    <a:pt x="193780" y="87610"/>
                  </a:lnTo>
                  <a:lnTo>
                    <a:pt x="316592" y="97394"/>
                  </a:lnTo>
                  <a:cubicBezTo>
                    <a:pt x="336473" y="101231"/>
                    <a:pt x="366729" y="100624"/>
                    <a:pt x="371208" y="77036"/>
                  </a:cubicBezTo>
                  <a:cubicBezTo>
                    <a:pt x="375688" y="53439"/>
                    <a:pt x="350893" y="39418"/>
                    <a:pt x="330969" y="35624"/>
                  </a:cubicBezTo>
                  <a:lnTo>
                    <a:pt x="193259" y="-1013"/>
                  </a:lnTo>
                  <a:cubicBezTo>
                    <a:pt x="191827" y="-1282"/>
                    <a:pt x="190403" y="-1473"/>
                    <a:pt x="188971" y="-1603"/>
                  </a:cubicBezTo>
                  <a:cubicBezTo>
                    <a:pt x="179577" y="-2437"/>
                    <a:pt x="170123" y="-188"/>
                    <a:pt x="162075" y="4856"/>
                  </a:cubicBezTo>
                  <a:lnTo>
                    <a:pt x="-2435" y="107873"/>
                  </a:lnTo>
                  <a:lnTo>
                    <a:pt x="141135" y="120574"/>
                  </a:ln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583AD11A-D246-E189-E3C7-E80CA72B1471}"/>
                </a:ext>
              </a:extLst>
            </p:cNvPr>
            <p:cNvSpPr/>
            <p:nvPr userDrawn="1"/>
          </p:nvSpPr>
          <p:spPr>
            <a:xfrm flipV="1">
              <a:off x="9256506" y="5619232"/>
              <a:ext cx="116289" cy="112345"/>
            </a:xfrm>
            <a:custGeom>
              <a:avLst/>
              <a:gdLst>
                <a:gd name="connsiteX0" fmla="*/ 16786 w 116289"/>
                <a:gd name="connsiteY0" fmla="*/ 1041 h 112345"/>
                <a:gd name="connsiteX1" fmla="*/ 78895 w 116289"/>
                <a:gd name="connsiteY1" fmla="*/ 8855 h 112345"/>
                <a:gd name="connsiteX2" fmla="*/ 103629 w 116289"/>
                <a:gd name="connsiteY2" fmla="*/ 40942 h 112345"/>
                <a:gd name="connsiteX3" fmla="*/ 112840 w 116289"/>
                <a:gd name="connsiteY3" fmla="*/ 61275 h 112345"/>
                <a:gd name="connsiteX4" fmla="*/ 98559 w 116289"/>
                <a:gd name="connsiteY4" fmla="*/ 67430 h 112345"/>
                <a:gd name="connsiteX5" fmla="*/ 105704 w 116289"/>
                <a:gd name="connsiteY5" fmla="*/ 90029 h 112345"/>
                <a:gd name="connsiteX6" fmla="*/ 86014 w 116289"/>
                <a:gd name="connsiteY6" fmla="*/ 91418 h 112345"/>
                <a:gd name="connsiteX7" fmla="*/ 84790 w 116289"/>
                <a:gd name="connsiteY7" fmla="*/ 105404 h 112345"/>
                <a:gd name="connsiteX8" fmla="*/ 38421 w 116289"/>
                <a:gd name="connsiteY8" fmla="*/ 83431 h 112345"/>
                <a:gd name="connsiteX9" fmla="*/ 37483 w 116289"/>
                <a:gd name="connsiteY9" fmla="*/ 110361 h 112345"/>
                <a:gd name="connsiteX10" fmla="*/ 16786 w 116289"/>
                <a:gd name="connsiteY10" fmla="*/ 1041 h 11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289" h="112345">
                  <a:moveTo>
                    <a:pt x="16786" y="1041"/>
                  </a:moveTo>
                  <a:cubicBezTo>
                    <a:pt x="16786" y="1041"/>
                    <a:pt x="43378" y="-9116"/>
                    <a:pt x="78895" y="8855"/>
                  </a:cubicBezTo>
                  <a:cubicBezTo>
                    <a:pt x="106763" y="22963"/>
                    <a:pt x="120480" y="35065"/>
                    <a:pt x="103629" y="40942"/>
                  </a:cubicBezTo>
                  <a:cubicBezTo>
                    <a:pt x="103629" y="40942"/>
                    <a:pt x="117077" y="53366"/>
                    <a:pt x="112840" y="61275"/>
                  </a:cubicBezTo>
                  <a:cubicBezTo>
                    <a:pt x="108300" y="69731"/>
                    <a:pt x="98559" y="67430"/>
                    <a:pt x="98559" y="67430"/>
                  </a:cubicBezTo>
                  <a:cubicBezTo>
                    <a:pt x="98559" y="67430"/>
                    <a:pt x="114724" y="79915"/>
                    <a:pt x="105704" y="90029"/>
                  </a:cubicBezTo>
                  <a:cubicBezTo>
                    <a:pt x="98732" y="97851"/>
                    <a:pt x="86014" y="91418"/>
                    <a:pt x="86014" y="91418"/>
                  </a:cubicBezTo>
                  <a:cubicBezTo>
                    <a:pt x="86014" y="91418"/>
                    <a:pt x="91205" y="99822"/>
                    <a:pt x="84790" y="105404"/>
                  </a:cubicBezTo>
                  <a:cubicBezTo>
                    <a:pt x="74406" y="114451"/>
                    <a:pt x="38421" y="83431"/>
                    <a:pt x="38421" y="83431"/>
                  </a:cubicBezTo>
                  <a:cubicBezTo>
                    <a:pt x="38421" y="83431"/>
                    <a:pt x="46226" y="107175"/>
                    <a:pt x="37483" y="110361"/>
                  </a:cubicBezTo>
                  <a:cubicBezTo>
                    <a:pt x="24877" y="114963"/>
                    <a:pt x="-31927" y="22068"/>
                    <a:pt x="16786" y="1041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A8112A3E-357B-EAFA-7729-ED6C1C944E72}"/>
                </a:ext>
              </a:extLst>
            </p:cNvPr>
            <p:cNvSpPr/>
            <p:nvPr userDrawn="1"/>
          </p:nvSpPr>
          <p:spPr>
            <a:xfrm flipV="1">
              <a:off x="8949466" y="5576492"/>
              <a:ext cx="168034" cy="208126"/>
            </a:xfrm>
            <a:custGeom>
              <a:avLst/>
              <a:gdLst>
                <a:gd name="connsiteX0" fmla="*/ -2343 w 168034"/>
                <a:gd name="connsiteY0" fmla="*/ 206315 h 208126"/>
                <a:gd name="connsiteX1" fmla="*/ 165691 w 168034"/>
                <a:gd name="connsiteY1" fmla="*/ 128318 h 208126"/>
                <a:gd name="connsiteX2" fmla="*/ 109946 w 168034"/>
                <a:gd name="connsiteY2" fmla="*/ -1812 h 208126"/>
                <a:gd name="connsiteX3" fmla="*/ 14577 w 168034"/>
                <a:gd name="connsiteY3" fmla="*/ 33592 h 208126"/>
                <a:gd name="connsiteX4" fmla="*/ -2343 w 168034"/>
                <a:gd name="connsiteY4" fmla="*/ 206315 h 20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034" h="208126">
                  <a:moveTo>
                    <a:pt x="-2343" y="206315"/>
                  </a:moveTo>
                  <a:cubicBezTo>
                    <a:pt x="-2343" y="206315"/>
                    <a:pt x="67648" y="190557"/>
                    <a:pt x="165691" y="128318"/>
                  </a:cubicBezTo>
                  <a:cubicBezTo>
                    <a:pt x="165691" y="128318"/>
                    <a:pt x="144820" y="41041"/>
                    <a:pt x="109946" y="-1812"/>
                  </a:cubicBezTo>
                  <a:lnTo>
                    <a:pt x="14577" y="33592"/>
                  </a:lnTo>
                  <a:lnTo>
                    <a:pt x="-2343" y="206315"/>
                  </a:lnTo>
                </a:path>
              </a:pathLst>
            </a:custGeom>
            <a:solidFill>
              <a:srgbClr val="EBE7E4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87D4D318-B6ED-D99D-8963-8350A6DC4476}"/>
                </a:ext>
              </a:extLst>
            </p:cNvPr>
            <p:cNvSpPr/>
            <p:nvPr userDrawn="1"/>
          </p:nvSpPr>
          <p:spPr>
            <a:xfrm flipV="1">
              <a:off x="8664619" y="5562862"/>
              <a:ext cx="380050" cy="408109"/>
            </a:xfrm>
            <a:custGeom>
              <a:avLst/>
              <a:gdLst>
                <a:gd name="connsiteX0" fmla="*/ 187869 w 380050"/>
                <a:gd name="connsiteY0" fmla="*/ -1699 h 408109"/>
                <a:gd name="connsiteX1" fmla="*/ 187869 w 380050"/>
                <a:gd name="connsiteY1" fmla="*/ -1699 h 408109"/>
                <a:gd name="connsiteX2" fmla="*/ -2165 w 380050"/>
                <a:gd name="connsiteY2" fmla="*/ 69838 h 408109"/>
                <a:gd name="connsiteX3" fmla="*/ 36764 w 380050"/>
                <a:gd name="connsiteY3" fmla="*/ 289008 h 408109"/>
                <a:gd name="connsiteX4" fmla="*/ 144018 w 380050"/>
                <a:gd name="connsiteY4" fmla="*/ 406410 h 408109"/>
                <a:gd name="connsiteX5" fmla="*/ 231712 w 380050"/>
                <a:gd name="connsiteY5" fmla="*/ 406410 h 408109"/>
                <a:gd name="connsiteX6" fmla="*/ 338965 w 380050"/>
                <a:gd name="connsiteY6" fmla="*/ 289008 h 408109"/>
                <a:gd name="connsiteX7" fmla="*/ 377885 w 380050"/>
                <a:gd name="connsiteY7" fmla="*/ 69838 h 408109"/>
                <a:gd name="connsiteX8" fmla="*/ 187869 w 380050"/>
                <a:gd name="connsiteY8" fmla="*/ -1699 h 40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0050" h="408109">
                  <a:moveTo>
                    <a:pt x="187869" y="-1699"/>
                  </a:moveTo>
                  <a:lnTo>
                    <a:pt x="187869" y="-1699"/>
                  </a:lnTo>
                  <a:cubicBezTo>
                    <a:pt x="81206" y="-1699"/>
                    <a:pt x="-2165" y="69838"/>
                    <a:pt x="-2165" y="69838"/>
                  </a:cubicBezTo>
                  <a:lnTo>
                    <a:pt x="36764" y="289008"/>
                  </a:lnTo>
                  <a:cubicBezTo>
                    <a:pt x="55430" y="358392"/>
                    <a:pt x="73696" y="406410"/>
                    <a:pt x="144018" y="406410"/>
                  </a:cubicBezTo>
                  <a:lnTo>
                    <a:pt x="231712" y="406410"/>
                  </a:lnTo>
                  <a:cubicBezTo>
                    <a:pt x="302033" y="406410"/>
                    <a:pt x="322340" y="354806"/>
                    <a:pt x="338965" y="289008"/>
                  </a:cubicBezTo>
                  <a:lnTo>
                    <a:pt x="377885" y="69838"/>
                  </a:lnTo>
                  <a:cubicBezTo>
                    <a:pt x="377885" y="69838"/>
                    <a:pt x="294515" y="-1699"/>
                    <a:pt x="187869" y="-1699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A4230AD-6F4D-205A-CAEE-828BC390A1F0}"/>
                </a:ext>
              </a:extLst>
            </p:cNvPr>
            <p:cNvSpPr/>
            <p:nvPr userDrawn="1"/>
          </p:nvSpPr>
          <p:spPr>
            <a:xfrm flipV="1">
              <a:off x="8783967" y="5562862"/>
              <a:ext cx="141364" cy="86218"/>
            </a:xfrm>
            <a:custGeom>
              <a:avLst/>
              <a:gdLst>
                <a:gd name="connsiteX0" fmla="*/ 139199 w 141364"/>
                <a:gd name="connsiteY0" fmla="*/ 63855 h 86218"/>
                <a:gd name="connsiteX1" fmla="*/ 139199 w 141364"/>
                <a:gd name="connsiteY1" fmla="*/ 81227 h 86218"/>
                <a:gd name="connsiteX2" fmla="*/ 112364 w 141364"/>
                <a:gd name="connsiteY2" fmla="*/ 84309 h 86218"/>
                <a:gd name="connsiteX3" fmla="*/ 24670 w 141364"/>
                <a:gd name="connsiteY3" fmla="*/ 84309 h 86218"/>
                <a:gd name="connsiteX4" fmla="*/ -2165 w 141364"/>
                <a:gd name="connsiteY4" fmla="*/ 81383 h 86218"/>
                <a:gd name="connsiteX5" fmla="*/ -2165 w 141364"/>
                <a:gd name="connsiteY5" fmla="*/ 63855 h 86218"/>
                <a:gd name="connsiteX6" fmla="*/ 63590 w 141364"/>
                <a:gd name="connsiteY6" fmla="*/ -1909 h 86218"/>
                <a:gd name="connsiteX7" fmla="*/ 73444 w 141364"/>
                <a:gd name="connsiteY7" fmla="*/ -1909 h 86218"/>
                <a:gd name="connsiteX8" fmla="*/ 139199 w 141364"/>
                <a:gd name="connsiteY8" fmla="*/ 63855 h 8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364" h="86218">
                  <a:moveTo>
                    <a:pt x="139199" y="63855"/>
                  </a:moveTo>
                  <a:lnTo>
                    <a:pt x="139199" y="81227"/>
                  </a:lnTo>
                  <a:cubicBezTo>
                    <a:pt x="131134" y="83180"/>
                    <a:pt x="122287" y="84309"/>
                    <a:pt x="112364" y="84309"/>
                  </a:cubicBezTo>
                  <a:lnTo>
                    <a:pt x="24670" y="84309"/>
                  </a:lnTo>
                  <a:cubicBezTo>
                    <a:pt x="14695" y="84309"/>
                    <a:pt x="5866" y="83241"/>
                    <a:pt x="-2165" y="81383"/>
                  </a:cubicBezTo>
                  <a:lnTo>
                    <a:pt x="-2165" y="63855"/>
                  </a:lnTo>
                  <a:cubicBezTo>
                    <a:pt x="-2165" y="27687"/>
                    <a:pt x="27422" y="-1909"/>
                    <a:pt x="63590" y="-1909"/>
                  </a:cubicBezTo>
                  <a:lnTo>
                    <a:pt x="73444" y="-1909"/>
                  </a:lnTo>
                  <a:cubicBezTo>
                    <a:pt x="109603" y="-1909"/>
                    <a:pt x="139199" y="27687"/>
                    <a:pt x="139199" y="63855"/>
                  </a:cubicBezTo>
                </a:path>
              </a:pathLst>
            </a:custGeom>
            <a:solidFill>
              <a:srgbClr val="EBE7E4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3AE8C68A-EEDB-5D84-6926-391962E482EA}"/>
                </a:ext>
              </a:extLst>
            </p:cNvPr>
            <p:cNvSpPr/>
            <p:nvPr userDrawn="1"/>
          </p:nvSpPr>
          <p:spPr>
            <a:xfrm flipV="1">
              <a:off x="8667953" y="5862059"/>
              <a:ext cx="373391" cy="87476"/>
            </a:xfrm>
            <a:custGeom>
              <a:avLst/>
              <a:gdLst>
                <a:gd name="connsiteX0" fmla="*/ -2165 w 373391"/>
                <a:gd name="connsiteY0" fmla="*/ 67319 h 87476"/>
                <a:gd name="connsiteX1" fmla="*/ 184535 w 373391"/>
                <a:gd name="connsiteY1" fmla="*/ -1518 h 87476"/>
                <a:gd name="connsiteX2" fmla="*/ 371226 w 373391"/>
                <a:gd name="connsiteY2" fmla="*/ 67319 h 87476"/>
                <a:gd name="connsiteX3" fmla="*/ 367919 w 373391"/>
                <a:gd name="connsiteY3" fmla="*/ 85959 h 87476"/>
                <a:gd name="connsiteX4" fmla="*/ 184535 w 373391"/>
                <a:gd name="connsiteY4" fmla="*/ 19683 h 87476"/>
                <a:gd name="connsiteX5" fmla="*/ 1143 w 373391"/>
                <a:gd name="connsiteY5" fmla="*/ 85959 h 87476"/>
                <a:gd name="connsiteX6" fmla="*/ -2165 w 373391"/>
                <a:gd name="connsiteY6" fmla="*/ 67319 h 8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3391" h="87476">
                  <a:moveTo>
                    <a:pt x="-2165" y="67319"/>
                  </a:moveTo>
                  <a:cubicBezTo>
                    <a:pt x="14235" y="54340"/>
                    <a:pt x="90269" y="-1518"/>
                    <a:pt x="184535" y="-1518"/>
                  </a:cubicBezTo>
                  <a:cubicBezTo>
                    <a:pt x="278792" y="-1518"/>
                    <a:pt x="354818" y="54340"/>
                    <a:pt x="371226" y="67319"/>
                  </a:cubicBezTo>
                  <a:lnTo>
                    <a:pt x="367919" y="85959"/>
                  </a:lnTo>
                  <a:cubicBezTo>
                    <a:pt x="346336" y="69516"/>
                    <a:pt x="273609" y="19683"/>
                    <a:pt x="184535" y="19683"/>
                  </a:cubicBezTo>
                  <a:cubicBezTo>
                    <a:pt x="95452" y="19683"/>
                    <a:pt x="22726" y="69516"/>
                    <a:pt x="1143" y="85959"/>
                  </a:cubicBezTo>
                  <a:lnTo>
                    <a:pt x="-2165" y="67319"/>
                  </a:lnTo>
                </a:path>
              </a:pathLst>
            </a:custGeom>
            <a:solidFill>
              <a:srgbClr val="EBE7E4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9BB4DF37-9080-1BCE-4B5A-FB88136DBC8C}"/>
                </a:ext>
              </a:extLst>
            </p:cNvPr>
            <p:cNvSpPr/>
            <p:nvPr userDrawn="1"/>
          </p:nvSpPr>
          <p:spPr>
            <a:xfrm flipV="1">
              <a:off x="8803561" y="5457900"/>
              <a:ext cx="102174" cy="173998"/>
            </a:xfrm>
            <a:custGeom>
              <a:avLst/>
              <a:gdLst>
                <a:gd name="connsiteX0" fmla="*/ 48927 w 102174"/>
                <a:gd name="connsiteY0" fmla="*/ -1989 h 173998"/>
                <a:gd name="connsiteX1" fmla="*/ 48927 w 102174"/>
                <a:gd name="connsiteY1" fmla="*/ -1989 h 173998"/>
                <a:gd name="connsiteX2" fmla="*/ -2165 w 102174"/>
                <a:gd name="connsiteY2" fmla="*/ 49103 h 173998"/>
                <a:gd name="connsiteX3" fmla="*/ -2165 w 102174"/>
                <a:gd name="connsiteY3" fmla="*/ 120927 h 173998"/>
                <a:gd name="connsiteX4" fmla="*/ 48927 w 102174"/>
                <a:gd name="connsiteY4" fmla="*/ 172010 h 173998"/>
                <a:gd name="connsiteX5" fmla="*/ 100010 w 102174"/>
                <a:gd name="connsiteY5" fmla="*/ 120927 h 173998"/>
                <a:gd name="connsiteX6" fmla="*/ 100010 w 102174"/>
                <a:gd name="connsiteY6" fmla="*/ 49103 h 173998"/>
                <a:gd name="connsiteX7" fmla="*/ 48927 w 102174"/>
                <a:gd name="connsiteY7" fmla="*/ -1989 h 17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174" h="173998">
                  <a:moveTo>
                    <a:pt x="48927" y="-1989"/>
                  </a:moveTo>
                  <a:lnTo>
                    <a:pt x="48927" y="-1989"/>
                  </a:lnTo>
                  <a:cubicBezTo>
                    <a:pt x="20824" y="-1989"/>
                    <a:pt x="-2165" y="21000"/>
                    <a:pt x="-2165" y="49103"/>
                  </a:cubicBezTo>
                  <a:lnTo>
                    <a:pt x="-2165" y="120927"/>
                  </a:lnTo>
                  <a:cubicBezTo>
                    <a:pt x="-2165" y="149021"/>
                    <a:pt x="20824" y="172010"/>
                    <a:pt x="48927" y="172010"/>
                  </a:cubicBezTo>
                  <a:cubicBezTo>
                    <a:pt x="77012" y="172010"/>
                    <a:pt x="100010" y="149021"/>
                    <a:pt x="100010" y="120927"/>
                  </a:cubicBezTo>
                  <a:lnTo>
                    <a:pt x="100010" y="49103"/>
                  </a:lnTo>
                  <a:cubicBezTo>
                    <a:pt x="100010" y="21000"/>
                    <a:pt x="77012" y="-1989"/>
                    <a:pt x="48927" y="-1989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BF918275-62BB-5A54-88B2-570E2D688829}"/>
                </a:ext>
              </a:extLst>
            </p:cNvPr>
            <p:cNvSpPr/>
            <p:nvPr userDrawn="1"/>
          </p:nvSpPr>
          <p:spPr>
            <a:xfrm flipV="1">
              <a:off x="8558869" y="5298175"/>
              <a:ext cx="100982" cy="121272"/>
            </a:xfrm>
            <a:custGeom>
              <a:avLst/>
              <a:gdLst>
                <a:gd name="connsiteX0" fmla="*/ 56637 w 100982"/>
                <a:gd name="connsiteY0" fmla="*/ -1799 h 121272"/>
                <a:gd name="connsiteX1" fmla="*/ 56637 w 100982"/>
                <a:gd name="connsiteY1" fmla="*/ -1799 h 121272"/>
                <a:gd name="connsiteX2" fmla="*/ 1656 w 100982"/>
                <a:gd name="connsiteY2" fmla="*/ 40194 h 121272"/>
                <a:gd name="connsiteX3" fmla="*/ -1487 w 100982"/>
                <a:gd name="connsiteY3" fmla="*/ 63626 h 121272"/>
                <a:gd name="connsiteX4" fmla="*/ 40506 w 100982"/>
                <a:gd name="connsiteY4" fmla="*/ 118608 h 121272"/>
                <a:gd name="connsiteX5" fmla="*/ 95487 w 100982"/>
                <a:gd name="connsiteY5" fmla="*/ 76614 h 121272"/>
                <a:gd name="connsiteX6" fmla="*/ 98630 w 100982"/>
                <a:gd name="connsiteY6" fmla="*/ 53182 h 121272"/>
                <a:gd name="connsiteX7" fmla="*/ 56637 w 100982"/>
                <a:gd name="connsiteY7" fmla="*/ -1799 h 12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982" h="121272">
                  <a:moveTo>
                    <a:pt x="56637" y="-1799"/>
                  </a:moveTo>
                  <a:lnTo>
                    <a:pt x="56637" y="-1799"/>
                  </a:lnTo>
                  <a:cubicBezTo>
                    <a:pt x="29975" y="-5367"/>
                    <a:pt x="5232" y="13533"/>
                    <a:pt x="1656" y="40194"/>
                  </a:cubicBezTo>
                  <a:lnTo>
                    <a:pt x="-1487" y="63626"/>
                  </a:lnTo>
                  <a:cubicBezTo>
                    <a:pt x="-5055" y="90288"/>
                    <a:pt x="13845" y="115031"/>
                    <a:pt x="40506" y="118608"/>
                  </a:cubicBezTo>
                  <a:cubicBezTo>
                    <a:pt x="67176" y="122176"/>
                    <a:pt x="91919" y="103284"/>
                    <a:pt x="95487" y="76614"/>
                  </a:cubicBezTo>
                  <a:lnTo>
                    <a:pt x="98630" y="53182"/>
                  </a:lnTo>
                  <a:cubicBezTo>
                    <a:pt x="102198" y="26521"/>
                    <a:pt x="83307" y="1778"/>
                    <a:pt x="56637" y="-1799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62843924-8A72-8434-556D-F0ADD1A19163}"/>
                </a:ext>
              </a:extLst>
            </p:cNvPr>
            <p:cNvSpPr/>
            <p:nvPr userDrawn="1"/>
          </p:nvSpPr>
          <p:spPr>
            <a:xfrm flipV="1">
              <a:off x="8575603" y="5318260"/>
              <a:ext cx="67524" cy="81102"/>
            </a:xfrm>
            <a:custGeom>
              <a:avLst/>
              <a:gdLst>
                <a:gd name="connsiteX0" fmla="*/ 37238 w 67524"/>
                <a:gd name="connsiteY0" fmla="*/ -1942 h 81102"/>
                <a:gd name="connsiteX1" fmla="*/ 37238 w 67524"/>
                <a:gd name="connsiteY1" fmla="*/ -1942 h 81102"/>
                <a:gd name="connsiteX2" fmla="*/ 462 w 67524"/>
                <a:gd name="connsiteY2" fmla="*/ 26143 h 81102"/>
                <a:gd name="connsiteX3" fmla="*/ -1630 w 67524"/>
                <a:gd name="connsiteY3" fmla="*/ 41805 h 81102"/>
                <a:gd name="connsiteX4" fmla="*/ 26446 w 67524"/>
                <a:gd name="connsiteY4" fmla="*/ 78581 h 81102"/>
                <a:gd name="connsiteX5" fmla="*/ 63213 w 67524"/>
                <a:gd name="connsiteY5" fmla="*/ 50495 h 81102"/>
                <a:gd name="connsiteX6" fmla="*/ 65314 w 67524"/>
                <a:gd name="connsiteY6" fmla="*/ 34834 h 81102"/>
                <a:gd name="connsiteX7" fmla="*/ 37238 w 67524"/>
                <a:gd name="connsiteY7" fmla="*/ -1942 h 8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524" h="81102">
                  <a:moveTo>
                    <a:pt x="37238" y="-1942"/>
                  </a:moveTo>
                  <a:lnTo>
                    <a:pt x="37238" y="-1942"/>
                  </a:lnTo>
                  <a:cubicBezTo>
                    <a:pt x="19397" y="-4330"/>
                    <a:pt x="2858" y="8311"/>
                    <a:pt x="462" y="26143"/>
                  </a:cubicBezTo>
                  <a:lnTo>
                    <a:pt x="-1630" y="41805"/>
                  </a:lnTo>
                  <a:cubicBezTo>
                    <a:pt x="-4018" y="59646"/>
                    <a:pt x="8614" y="76184"/>
                    <a:pt x="26446" y="78581"/>
                  </a:cubicBezTo>
                  <a:cubicBezTo>
                    <a:pt x="44279" y="80968"/>
                    <a:pt x="60826" y="68328"/>
                    <a:pt x="63213" y="50495"/>
                  </a:cubicBezTo>
                  <a:lnTo>
                    <a:pt x="65314" y="34834"/>
                  </a:lnTo>
                  <a:cubicBezTo>
                    <a:pt x="67702" y="16993"/>
                    <a:pt x="55070" y="454"/>
                    <a:pt x="37238" y="-1942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DBCEBC8C-4603-D712-6A62-053D576CFB0C}"/>
                </a:ext>
              </a:extLst>
            </p:cNvPr>
            <p:cNvSpPr/>
            <p:nvPr userDrawn="1"/>
          </p:nvSpPr>
          <p:spPr>
            <a:xfrm flipV="1">
              <a:off x="8599220" y="5349682"/>
              <a:ext cx="28944" cy="18257"/>
            </a:xfrm>
            <a:custGeom>
              <a:avLst/>
              <a:gdLst>
                <a:gd name="connsiteX0" fmla="*/ 17887 w 28944"/>
                <a:gd name="connsiteY0" fmla="*/ -2232 h 18257"/>
                <a:gd name="connsiteX1" fmla="*/ 7200 w 28944"/>
                <a:gd name="connsiteY1" fmla="*/ -2232 h 18257"/>
                <a:gd name="connsiteX2" fmla="*/ -1924 w 28944"/>
                <a:gd name="connsiteY2" fmla="*/ 6893 h 18257"/>
                <a:gd name="connsiteX3" fmla="*/ 7200 w 28944"/>
                <a:gd name="connsiteY3" fmla="*/ 16026 h 18257"/>
                <a:gd name="connsiteX4" fmla="*/ 17887 w 28944"/>
                <a:gd name="connsiteY4" fmla="*/ 16026 h 18257"/>
                <a:gd name="connsiteX5" fmla="*/ 27021 w 28944"/>
                <a:gd name="connsiteY5" fmla="*/ 6893 h 18257"/>
                <a:gd name="connsiteX6" fmla="*/ 17887 w 28944"/>
                <a:gd name="connsiteY6" fmla="*/ -2232 h 1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44" h="18257">
                  <a:moveTo>
                    <a:pt x="17887" y="-2232"/>
                  </a:moveTo>
                  <a:lnTo>
                    <a:pt x="7200" y="-2232"/>
                  </a:lnTo>
                  <a:cubicBezTo>
                    <a:pt x="2182" y="-2232"/>
                    <a:pt x="-1924" y="1875"/>
                    <a:pt x="-1924" y="6893"/>
                  </a:cubicBezTo>
                  <a:cubicBezTo>
                    <a:pt x="-1924" y="11919"/>
                    <a:pt x="2182" y="16026"/>
                    <a:pt x="7200" y="16026"/>
                  </a:cubicBezTo>
                  <a:lnTo>
                    <a:pt x="17887" y="16026"/>
                  </a:lnTo>
                  <a:cubicBezTo>
                    <a:pt x="22914" y="16026"/>
                    <a:pt x="27021" y="11919"/>
                    <a:pt x="27021" y="6893"/>
                  </a:cubicBezTo>
                  <a:cubicBezTo>
                    <a:pt x="27021" y="1875"/>
                    <a:pt x="22914" y="-2232"/>
                    <a:pt x="17887" y="-2232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E9ACBEC0-4AED-72FB-6411-934D40F78932}"/>
                </a:ext>
              </a:extLst>
            </p:cNvPr>
            <p:cNvSpPr/>
            <p:nvPr userDrawn="1"/>
          </p:nvSpPr>
          <p:spPr>
            <a:xfrm flipV="1">
              <a:off x="8575603" y="5318262"/>
              <a:ext cx="52579" cy="76113"/>
            </a:xfrm>
            <a:custGeom>
              <a:avLst/>
              <a:gdLst>
                <a:gd name="connsiteX0" fmla="*/ 6121 w 52579"/>
                <a:gd name="connsiteY0" fmla="*/ 17273 h 76113"/>
                <a:gd name="connsiteX1" fmla="*/ 4324 w 52579"/>
                <a:gd name="connsiteY1" fmla="*/ 30695 h 76113"/>
                <a:gd name="connsiteX2" fmla="*/ 33790 w 52579"/>
                <a:gd name="connsiteY2" fmla="*/ 69285 h 76113"/>
                <a:gd name="connsiteX3" fmla="*/ 50667 w 52579"/>
                <a:gd name="connsiteY3" fmla="*/ 67106 h 76113"/>
                <a:gd name="connsiteX4" fmla="*/ 26462 w 52579"/>
                <a:gd name="connsiteY4" fmla="*/ 73591 h 76113"/>
                <a:gd name="connsiteX5" fmla="*/ 26454 w 52579"/>
                <a:gd name="connsiteY5" fmla="*/ 73591 h 76113"/>
                <a:gd name="connsiteX6" fmla="*/ -1623 w 52579"/>
                <a:gd name="connsiteY6" fmla="*/ 36815 h 76113"/>
                <a:gd name="connsiteX7" fmla="*/ 469 w 52579"/>
                <a:gd name="connsiteY7" fmla="*/ 21153 h 76113"/>
                <a:gd name="connsiteX8" fmla="*/ 15906 w 52579"/>
                <a:gd name="connsiteY8" fmla="*/ -2235 h 76113"/>
                <a:gd name="connsiteX9" fmla="*/ 6121 w 52579"/>
                <a:gd name="connsiteY9" fmla="*/ 17273 h 7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579" h="76113">
                  <a:moveTo>
                    <a:pt x="6121" y="17273"/>
                  </a:moveTo>
                  <a:lnTo>
                    <a:pt x="4324" y="30695"/>
                  </a:lnTo>
                  <a:cubicBezTo>
                    <a:pt x="1815" y="49412"/>
                    <a:pt x="15072" y="66776"/>
                    <a:pt x="33790" y="69285"/>
                  </a:cubicBezTo>
                  <a:cubicBezTo>
                    <a:pt x="39711" y="70075"/>
                    <a:pt x="45441" y="69137"/>
                    <a:pt x="50667" y="67106"/>
                  </a:cubicBezTo>
                  <a:cubicBezTo>
                    <a:pt x="44000" y="72211"/>
                    <a:pt x="35387" y="74780"/>
                    <a:pt x="26462" y="73591"/>
                  </a:cubicBezTo>
                  <a:lnTo>
                    <a:pt x="26454" y="73591"/>
                  </a:lnTo>
                  <a:cubicBezTo>
                    <a:pt x="8622" y="71195"/>
                    <a:pt x="-4010" y="54656"/>
                    <a:pt x="-1623" y="36815"/>
                  </a:cubicBezTo>
                  <a:lnTo>
                    <a:pt x="469" y="21153"/>
                  </a:lnTo>
                  <a:cubicBezTo>
                    <a:pt x="1833" y="11048"/>
                    <a:pt x="7805" y="2739"/>
                    <a:pt x="15906" y="-2235"/>
                  </a:cubicBezTo>
                  <a:cubicBezTo>
                    <a:pt x="10783" y="2896"/>
                    <a:pt x="7154" y="9581"/>
                    <a:pt x="6121" y="17273"/>
                  </a:cubicBez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6934DECD-DD24-26B3-1625-5C341385BF19}"/>
                </a:ext>
              </a:extLst>
            </p:cNvPr>
            <p:cNvSpPr/>
            <p:nvPr userDrawn="1"/>
          </p:nvSpPr>
          <p:spPr>
            <a:xfrm flipV="1">
              <a:off x="9052398" y="5298175"/>
              <a:ext cx="100978" cy="121272"/>
            </a:xfrm>
            <a:custGeom>
              <a:avLst/>
              <a:gdLst>
                <a:gd name="connsiteX0" fmla="*/ 40014 w 100978"/>
                <a:gd name="connsiteY0" fmla="*/ -1799 h 121272"/>
                <a:gd name="connsiteX1" fmla="*/ 40014 w 100978"/>
                <a:gd name="connsiteY1" fmla="*/ -1799 h 121272"/>
                <a:gd name="connsiteX2" fmla="*/ 94995 w 100978"/>
                <a:gd name="connsiteY2" fmla="*/ 40194 h 121272"/>
                <a:gd name="connsiteX3" fmla="*/ 98129 w 100978"/>
                <a:gd name="connsiteY3" fmla="*/ 63626 h 121272"/>
                <a:gd name="connsiteX4" fmla="*/ 56144 w 100978"/>
                <a:gd name="connsiteY4" fmla="*/ 118608 h 121272"/>
                <a:gd name="connsiteX5" fmla="*/ 1154 w 100978"/>
                <a:gd name="connsiteY5" fmla="*/ 76614 h 121272"/>
                <a:gd name="connsiteX6" fmla="*/ -1980 w 100978"/>
                <a:gd name="connsiteY6" fmla="*/ 53182 h 121272"/>
                <a:gd name="connsiteX7" fmla="*/ 40014 w 100978"/>
                <a:gd name="connsiteY7" fmla="*/ -1799 h 12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978" h="121272">
                  <a:moveTo>
                    <a:pt x="40014" y="-1799"/>
                  </a:moveTo>
                  <a:lnTo>
                    <a:pt x="40014" y="-1799"/>
                  </a:lnTo>
                  <a:cubicBezTo>
                    <a:pt x="66675" y="-5367"/>
                    <a:pt x="91427" y="13533"/>
                    <a:pt x="94995" y="40194"/>
                  </a:cubicBezTo>
                  <a:lnTo>
                    <a:pt x="98129" y="63626"/>
                  </a:lnTo>
                  <a:cubicBezTo>
                    <a:pt x="101715" y="90288"/>
                    <a:pt x="82814" y="115031"/>
                    <a:pt x="56144" y="118608"/>
                  </a:cubicBezTo>
                  <a:cubicBezTo>
                    <a:pt x="29474" y="122176"/>
                    <a:pt x="4740" y="103284"/>
                    <a:pt x="1154" y="76614"/>
                  </a:cubicBezTo>
                  <a:lnTo>
                    <a:pt x="-1980" y="53182"/>
                  </a:lnTo>
                  <a:cubicBezTo>
                    <a:pt x="-5548" y="26521"/>
                    <a:pt x="13343" y="1778"/>
                    <a:pt x="40014" y="-1799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655B36E1-2A00-3E11-0F62-5447C804CA7B}"/>
                </a:ext>
              </a:extLst>
            </p:cNvPr>
            <p:cNvSpPr/>
            <p:nvPr userDrawn="1"/>
          </p:nvSpPr>
          <p:spPr>
            <a:xfrm flipV="1">
              <a:off x="9069123" y="5318260"/>
              <a:ext cx="67525" cy="81102"/>
            </a:xfrm>
            <a:custGeom>
              <a:avLst/>
              <a:gdLst>
                <a:gd name="connsiteX0" fmla="*/ 25962 w 67525"/>
                <a:gd name="connsiteY0" fmla="*/ -1942 h 81102"/>
                <a:gd name="connsiteX1" fmla="*/ 25962 w 67525"/>
                <a:gd name="connsiteY1" fmla="*/ -1942 h 81102"/>
                <a:gd name="connsiteX2" fmla="*/ 62729 w 67525"/>
                <a:gd name="connsiteY2" fmla="*/ 26143 h 81102"/>
                <a:gd name="connsiteX3" fmla="*/ 64821 w 67525"/>
                <a:gd name="connsiteY3" fmla="*/ 41805 h 81102"/>
                <a:gd name="connsiteX4" fmla="*/ 36745 w 67525"/>
                <a:gd name="connsiteY4" fmla="*/ 78581 h 81102"/>
                <a:gd name="connsiteX5" fmla="*/ -22 w 67525"/>
                <a:gd name="connsiteY5" fmla="*/ 50495 h 81102"/>
                <a:gd name="connsiteX6" fmla="*/ -2123 w 67525"/>
                <a:gd name="connsiteY6" fmla="*/ 34834 h 81102"/>
                <a:gd name="connsiteX7" fmla="*/ 25962 w 67525"/>
                <a:gd name="connsiteY7" fmla="*/ -1942 h 8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525" h="81102">
                  <a:moveTo>
                    <a:pt x="25962" y="-1942"/>
                  </a:moveTo>
                  <a:lnTo>
                    <a:pt x="25962" y="-1942"/>
                  </a:lnTo>
                  <a:cubicBezTo>
                    <a:pt x="43786" y="-4330"/>
                    <a:pt x="60342" y="8311"/>
                    <a:pt x="62729" y="26143"/>
                  </a:cubicBezTo>
                  <a:lnTo>
                    <a:pt x="64821" y="41805"/>
                  </a:lnTo>
                  <a:cubicBezTo>
                    <a:pt x="67218" y="59646"/>
                    <a:pt x="54586" y="76184"/>
                    <a:pt x="36745" y="78581"/>
                  </a:cubicBezTo>
                  <a:cubicBezTo>
                    <a:pt x="18913" y="80968"/>
                    <a:pt x="2365" y="68328"/>
                    <a:pt x="-22" y="50495"/>
                  </a:cubicBezTo>
                  <a:lnTo>
                    <a:pt x="-2123" y="34834"/>
                  </a:lnTo>
                  <a:cubicBezTo>
                    <a:pt x="-4511" y="16993"/>
                    <a:pt x="8130" y="454"/>
                    <a:pt x="25962" y="-1942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B7205372-452D-2916-4834-6BB23744EF68}"/>
                </a:ext>
              </a:extLst>
            </p:cNvPr>
            <p:cNvSpPr/>
            <p:nvPr userDrawn="1"/>
          </p:nvSpPr>
          <p:spPr>
            <a:xfrm flipV="1">
              <a:off x="9084093" y="5349682"/>
              <a:ext cx="28944" cy="18257"/>
            </a:xfrm>
            <a:custGeom>
              <a:avLst/>
              <a:gdLst>
                <a:gd name="connsiteX0" fmla="*/ 6716 w 28944"/>
                <a:gd name="connsiteY0" fmla="*/ -2232 h 18257"/>
                <a:gd name="connsiteX1" fmla="*/ 17403 w 28944"/>
                <a:gd name="connsiteY1" fmla="*/ -2232 h 18257"/>
                <a:gd name="connsiteX2" fmla="*/ 26537 w 28944"/>
                <a:gd name="connsiteY2" fmla="*/ 6893 h 18257"/>
                <a:gd name="connsiteX3" fmla="*/ 17403 w 28944"/>
                <a:gd name="connsiteY3" fmla="*/ 16026 h 18257"/>
                <a:gd name="connsiteX4" fmla="*/ 6716 w 28944"/>
                <a:gd name="connsiteY4" fmla="*/ 16026 h 18257"/>
                <a:gd name="connsiteX5" fmla="*/ -2408 w 28944"/>
                <a:gd name="connsiteY5" fmla="*/ 6893 h 18257"/>
                <a:gd name="connsiteX6" fmla="*/ 6716 w 28944"/>
                <a:gd name="connsiteY6" fmla="*/ -2232 h 1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44" h="18257">
                  <a:moveTo>
                    <a:pt x="6716" y="-2232"/>
                  </a:moveTo>
                  <a:lnTo>
                    <a:pt x="17403" y="-2232"/>
                  </a:lnTo>
                  <a:cubicBezTo>
                    <a:pt x="22421" y="-2232"/>
                    <a:pt x="26537" y="1875"/>
                    <a:pt x="26537" y="6893"/>
                  </a:cubicBezTo>
                  <a:cubicBezTo>
                    <a:pt x="26537" y="11919"/>
                    <a:pt x="22421" y="16026"/>
                    <a:pt x="17403" y="16026"/>
                  </a:cubicBezTo>
                  <a:lnTo>
                    <a:pt x="6716" y="16026"/>
                  </a:lnTo>
                  <a:cubicBezTo>
                    <a:pt x="1689" y="16026"/>
                    <a:pt x="-2408" y="11919"/>
                    <a:pt x="-2408" y="6893"/>
                  </a:cubicBezTo>
                  <a:cubicBezTo>
                    <a:pt x="-2408" y="1875"/>
                    <a:pt x="1689" y="-2232"/>
                    <a:pt x="6716" y="-2232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733B79B9-E5C3-D153-CFC2-F7B4D71B44D2}"/>
                </a:ext>
              </a:extLst>
            </p:cNvPr>
            <p:cNvSpPr/>
            <p:nvPr userDrawn="1"/>
          </p:nvSpPr>
          <p:spPr>
            <a:xfrm flipV="1">
              <a:off x="9084076" y="5318262"/>
              <a:ext cx="52572" cy="76113"/>
            </a:xfrm>
            <a:custGeom>
              <a:avLst/>
              <a:gdLst>
                <a:gd name="connsiteX0" fmla="*/ 42126 w 52572"/>
                <a:gd name="connsiteY0" fmla="*/ 17273 h 76113"/>
                <a:gd name="connsiteX1" fmla="*/ 43923 w 52572"/>
                <a:gd name="connsiteY1" fmla="*/ 30695 h 76113"/>
                <a:gd name="connsiteX2" fmla="*/ 14449 w 52572"/>
                <a:gd name="connsiteY2" fmla="*/ 69285 h 76113"/>
                <a:gd name="connsiteX3" fmla="*/ -2420 w 52572"/>
                <a:gd name="connsiteY3" fmla="*/ 67106 h 76113"/>
                <a:gd name="connsiteX4" fmla="*/ 21785 w 52572"/>
                <a:gd name="connsiteY4" fmla="*/ 73591 h 76113"/>
                <a:gd name="connsiteX5" fmla="*/ 49861 w 52572"/>
                <a:gd name="connsiteY5" fmla="*/ 36815 h 76113"/>
                <a:gd name="connsiteX6" fmla="*/ 47769 w 52572"/>
                <a:gd name="connsiteY6" fmla="*/ 21153 h 76113"/>
                <a:gd name="connsiteX7" fmla="*/ 32341 w 52572"/>
                <a:gd name="connsiteY7" fmla="*/ -2235 h 76113"/>
                <a:gd name="connsiteX8" fmla="*/ 42126 w 52572"/>
                <a:gd name="connsiteY8" fmla="*/ 17273 h 7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72" h="76113">
                  <a:moveTo>
                    <a:pt x="42126" y="17273"/>
                  </a:moveTo>
                  <a:lnTo>
                    <a:pt x="43923" y="30695"/>
                  </a:lnTo>
                  <a:cubicBezTo>
                    <a:pt x="46432" y="49412"/>
                    <a:pt x="33157" y="66776"/>
                    <a:pt x="14449" y="69285"/>
                  </a:cubicBezTo>
                  <a:cubicBezTo>
                    <a:pt x="8528" y="70075"/>
                    <a:pt x="2798" y="69137"/>
                    <a:pt x="-2420" y="67106"/>
                  </a:cubicBezTo>
                  <a:cubicBezTo>
                    <a:pt x="4248" y="72211"/>
                    <a:pt x="12860" y="74780"/>
                    <a:pt x="21785" y="73591"/>
                  </a:cubicBezTo>
                  <a:cubicBezTo>
                    <a:pt x="39626" y="71195"/>
                    <a:pt x="52257" y="54656"/>
                    <a:pt x="49861" y="36815"/>
                  </a:cubicBezTo>
                  <a:lnTo>
                    <a:pt x="47769" y="21153"/>
                  </a:lnTo>
                  <a:cubicBezTo>
                    <a:pt x="46414" y="11048"/>
                    <a:pt x="40433" y="2739"/>
                    <a:pt x="32341" y="-2235"/>
                  </a:cubicBezTo>
                  <a:cubicBezTo>
                    <a:pt x="37464" y="2896"/>
                    <a:pt x="41093" y="9581"/>
                    <a:pt x="42126" y="17273"/>
                  </a:cubicBez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41299931-37C6-75C9-EF02-6B356C3FFB41}"/>
                </a:ext>
              </a:extLst>
            </p:cNvPr>
            <p:cNvSpPr/>
            <p:nvPr userDrawn="1"/>
          </p:nvSpPr>
          <p:spPr>
            <a:xfrm flipV="1">
              <a:off x="8617521" y="5154248"/>
              <a:ext cx="477884" cy="406694"/>
            </a:xfrm>
            <a:custGeom>
              <a:avLst/>
              <a:gdLst>
                <a:gd name="connsiteX0" fmla="*/ 272375 w 477884"/>
                <a:gd name="connsiteY0" fmla="*/ -2233 h 406694"/>
                <a:gd name="connsiteX1" fmla="*/ 201185 w 477884"/>
                <a:gd name="connsiteY1" fmla="*/ -2233 h 406694"/>
                <a:gd name="connsiteX2" fmla="*/ -2167 w 477884"/>
                <a:gd name="connsiteY2" fmla="*/ 201118 h 406694"/>
                <a:gd name="connsiteX3" fmla="*/ 201185 w 477884"/>
                <a:gd name="connsiteY3" fmla="*/ 404461 h 406694"/>
                <a:gd name="connsiteX4" fmla="*/ 272375 w 477884"/>
                <a:gd name="connsiteY4" fmla="*/ 404461 h 406694"/>
                <a:gd name="connsiteX5" fmla="*/ 475718 w 477884"/>
                <a:gd name="connsiteY5" fmla="*/ 201118 h 406694"/>
                <a:gd name="connsiteX6" fmla="*/ 272375 w 477884"/>
                <a:gd name="connsiteY6" fmla="*/ -2233 h 40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7884" h="406694">
                  <a:moveTo>
                    <a:pt x="272375" y="-2233"/>
                  </a:moveTo>
                  <a:lnTo>
                    <a:pt x="201185" y="-2233"/>
                  </a:lnTo>
                  <a:cubicBezTo>
                    <a:pt x="89347" y="-2233"/>
                    <a:pt x="-2167" y="89272"/>
                    <a:pt x="-2167" y="201118"/>
                  </a:cubicBezTo>
                  <a:cubicBezTo>
                    <a:pt x="-2167" y="312956"/>
                    <a:pt x="89347" y="404461"/>
                    <a:pt x="201185" y="404461"/>
                  </a:cubicBezTo>
                  <a:lnTo>
                    <a:pt x="272375" y="404461"/>
                  </a:lnTo>
                  <a:cubicBezTo>
                    <a:pt x="384213" y="404461"/>
                    <a:pt x="475718" y="312956"/>
                    <a:pt x="475718" y="201118"/>
                  </a:cubicBezTo>
                  <a:cubicBezTo>
                    <a:pt x="475718" y="89272"/>
                    <a:pt x="384213" y="-2233"/>
                    <a:pt x="272375" y="-2233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0B1854CB-58FB-5D66-78E1-3C898B9B8D02}"/>
                </a:ext>
              </a:extLst>
            </p:cNvPr>
            <p:cNvSpPr/>
            <p:nvPr userDrawn="1"/>
          </p:nvSpPr>
          <p:spPr>
            <a:xfrm flipV="1">
              <a:off x="8654722" y="5349752"/>
              <a:ext cx="81842" cy="66345"/>
            </a:xfrm>
            <a:custGeom>
              <a:avLst/>
              <a:gdLst>
                <a:gd name="connsiteX0" fmla="*/ 46663 w 81842"/>
                <a:gd name="connsiteY0" fmla="*/ -2200 h 66345"/>
                <a:gd name="connsiteX1" fmla="*/ 31167 w 81842"/>
                <a:gd name="connsiteY1" fmla="*/ -2200 h 66345"/>
                <a:gd name="connsiteX2" fmla="*/ -2006 w 81842"/>
                <a:gd name="connsiteY2" fmla="*/ 30972 h 66345"/>
                <a:gd name="connsiteX3" fmla="*/ 31167 w 81842"/>
                <a:gd name="connsiteY3" fmla="*/ 64145 h 66345"/>
                <a:gd name="connsiteX4" fmla="*/ 46663 w 81842"/>
                <a:gd name="connsiteY4" fmla="*/ 64145 h 66345"/>
                <a:gd name="connsiteX5" fmla="*/ 79836 w 81842"/>
                <a:gd name="connsiteY5" fmla="*/ 30972 h 66345"/>
                <a:gd name="connsiteX6" fmla="*/ 46663 w 81842"/>
                <a:gd name="connsiteY6" fmla="*/ -2200 h 6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842" h="66345">
                  <a:moveTo>
                    <a:pt x="46663" y="-2200"/>
                  </a:moveTo>
                  <a:lnTo>
                    <a:pt x="31167" y="-2200"/>
                  </a:lnTo>
                  <a:cubicBezTo>
                    <a:pt x="12839" y="-2200"/>
                    <a:pt x="-2006" y="12654"/>
                    <a:pt x="-2006" y="30972"/>
                  </a:cubicBezTo>
                  <a:cubicBezTo>
                    <a:pt x="-2006" y="49291"/>
                    <a:pt x="12839" y="64145"/>
                    <a:pt x="31167" y="64145"/>
                  </a:cubicBezTo>
                  <a:lnTo>
                    <a:pt x="46663" y="64145"/>
                  </a:lnTo>
                  <a:cubicBezTo>
                    <a:pt x="64991" y="64145"/>
                    <a:pt x="79836" y="49291"/>
                    <a:pt x="79836" y="30972"/>
                  </a:cubicBezTo>
                  <a:cubicBezTo>
                    <a:pt x="79836" y="12654"/>
                    <a:pt x="64991" y="-2200"/>
                    <a:pt x="46663" y="-2200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A24CC8A8-0037-D106-1405-4DD5540619B8}"/>
                </a:ext>
              </a:extLst>
            </p:cNvPr>
            <p:cNvSpPr/>
            <p:nvPr userDrawn="1"/>
          </p:nvSpPr>
          <p:spPr>
            <a:xfrm flipV="1">
              <a:off x="8972733" y="5349752"/>
              <a:ext cx="81842" cy="66345"/>
            </a:xfrm>
            <a:custGeom>
              <a:avLst/>
              <a:gdLst>
                <a:gd name="connsiteX0" fmla="*/ 46346 w 81842"/>
                <a:gd name="connsiteY0" fmla="*/ -2200 h 66345"/>
                <a:gd name="connsiteX1" fmla="*/ 30849 w 81842"/>
                <a:gd name="connsiteY1" fmla="*/ -2200 h 66345"/>
                <a:gd name="connsiteX2" fmla="*/ -2324 w 81842"/>
                <a:gd name="connsiteY2" fmla="*/ 30972 h 66345"/>
                <a:gd name="connsiteX3" fmla="*/ 30849 w 81842"/>
                <a:gd name="connsiteY3" fmla="*/ 64145 h 66345"/>
                <a:gd name="connsiteX4" fmla="*/ 46346 w 81842"/>
                <a:gd name="connsiteY4" fmla="*/ 64145 h 66345"/>
                <a:gd name="connsiteX5" fmla="*/ 79519 w 81842"/>
                <a:gd name="connsiteY5" fmla="*/ 30972 h 66345"/>
                <a:gd name="connsiteX6" fmla="*/ 46346 w 81842"/>
                <a:gd name="connsiteY6" fmla="*/ -2200 h 6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842" h="66345">
                  <a:moveTo>
                    <a:pt x="46346" y="-2200"/>
                  </a:moveTo>
                  <a:lnTo>
                    <a:pt x="30849" y="-2200"/>
                  </a:lnTo>
                  <a:cubicBezTo>
                    <a:pt x="12531" y="-2200"/>
                    <a:pt x="-2324" y="12654"/>
                    <a:pt x="-2324" y="30972"/>
                  </a:cubicBezTo>
                  <a:cubicBezTo>
                    <a:pt x="-2324" y="49291"/>
                    <a:pt x="12531" y="64145"/>
                    <a:pt x="30849" y="64145"/>
                  </a:cubicBezTo>
                  <a:lnTo>
                    <a:pt x="46346" y="64145"/>
                  </a:lnTo>
                  <a:cubicBezTo>
                    <a:pt x="64665" y="64145"/>
                    <a:pt x="79519" y="49291"/>
                    <a:pt x="79519" y="30972"/>
                  </a:cubicBezTo>
                  <a:cubicBezTo>
                    <a:pt x="79519" y="12654"/>
                    <a:pt x="64665" y="-2200"/>
                    <a:pt x="46346" y="-2200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789B21F0-EAC0-3E86-7490-0019766F49D2}"/>
                </a:ext>
              </a:extLst>
            </p:cNvPr>
            <p:cNvSpPr/>
            <p:nvPr userDrawn="1"/>
          </p:nvSpPr>
          <p:spPr>
            <a:xfrm flipV="1">
              <a:off x="8719818" y="5298695"/>
              <a:ext cx="42184" cy="73568"/>
            </a:xfrm>
            <a:custGeom>
              <a:avLst/>
              <a:gdLst>
                <a:gd name="connsiteX0" fmla="*/ 19036 w 42184"/>
                <a:gd name="connsiteY0" fmla="*/ -2262 h 73568"/>
                <a:gd name="connsiteX1" fmla="*/ 19036 w 42184"/>
                <a:gd name="connsiteY1" fmla="*/ -2262 h 73568"/>
                <a:gd name="connsiteX2" fmla="*/ -2051 w 42184"/>
                <a:gd name="connsiteY2" fmla="*/ 18826 h 73568"/>
                <a:gd name="connsiteX3" fmla="*/ -2051 w 42184"/>
                <a:gd name="connsiteY3" fmla="*/ 50219 h 73568"/>
                <a:gd name="connsiteX4" fmla="*/ 19036 w 42184"/>
                <a:gd name="connsiteY4" fmla="*/ 71306 h 73568"/>
                <a:gd name="connsiteX5" fmla="*/ 40133 w 42184"/>
                <a:gd name="connsiteY5" fmla="*/ 50219 h 73568"/>
                <a:gd name="connsiteX6" fmla="*/ 40133 w 42184"/>
                <a:gd name="connsiteY6" fmla="*/ 18826 h 73568"/>
                <a:gd name="connsiteX7" fmla="*/ 19036 w 42184"/>
                <a:gd name="connsiteY7" fmla="*/ -2262 h 7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184" h="73568">
                  <a:moveTo>
                    <a:pt x="19036" y="-2262"/>
                  </a:moveTo>
                  <a:lnTo>
                    <a:pt x="19036" y="-2262"/>
                  </a:lnTo>
                  <a:cubicBezTo>
                    <a:pt x="7446" y="-2262"/>
                    <a:pt x="-2051" y="7227"/>
                    <a:pt x="-2051" y="18826"/>
                  </a:cubicBezTo>
                  <a:lnTo>
                    <a:pt x="-2051" y="50219"/>
                  </a:lnTo>
                  <a:cubicBezTo>
                    <a:pt x="-2051" y="61817"/>
                    <a:pt x="7446" y="71306"/>
                    <a:pt x="19036" y="71306"/>
                  </a:cubicBezTo>
                  <a:cubicBezTo>
                    <a:pt x="30644" y="71306"/>
                    <a:pt x="40133" y="61817"/>
                    <a:pt x="40133" y="50219"/>
                  </a:cubicBezTo>
                  <a:lnTo>
                    <a:pt x="40133" y="18826"/>
                  </a:lnTo>
                  <a:cubicBezTo>
                    <a:pt x="40133" y="7227"/>
                    <a:pt x="30644" y="-2262"/>
                    <a:pt x="19036" y="-2262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8E5FC0D0-E516-FED6-2D6D-900A0393E929}"/>
                </a:ext>
              </a:extLst>
            </p:cNvPr>
            <p:cNvSpPr/>
            <p:nvPr userDrawn="1"/>
          </p:nvSpPr>
          <p:spPr>
            <a:xfrm flipV="1">
              <a:off x="8726381" y="5311769"/>
              <a:ext cx="14524" cy="27616"/>
            </a:xfrm>
            <a:custGeom>
              <a:avLst/>
              <a:gdLst>
                <a:gd name="connsiteX0" fmla="*/ 5223 w 14524"/>
                <a:gd name="connsiteY0" fmla="*/ -2275 h 27616"/>
                <a:gd name="connsiteX1" fmla="*/ 5223 w 14524"/>
                <a:gd name="connsiteY1" fmla="*/ -2275 h 27616"/>
                <a:gd name="connsiteX2" fmla="*/ -2044 w 14524"/>
                <a:gd name="connsiteY2" fmla="*/ 4991 h 27616"/>
                <a:gd name="connsiteX3" fmla="*/ -2044 w 14524"/>
                <a:gd name="connsiteY3" fmla="*/ 18075 h 27616"/>
                <a:gd name="connsiteX4" fmla="*/ 5223 w 14524"/>
                <a:gd name="connsiteY4" fmla="*/ 25341 h 27616"/>
                <a:gd name="connsiteX5" fmla="*/ 12480 w 14524"/>
                <a:gd name="connsiteY5" fmla="*/ 18075 h 27616"/>
                <a:gd name="connsiteX6" fmla="*/ 12480 w 14524"/>
                <a:gd name="connsiteY6" fmla="*/ 4991 h 27616"/>
                <a:gd name="connsiteX7" fmla="*/ 5223 w 14524"/>
                <a:gd name="connsiteY7" fmla="*/ -2275 h 2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24" h="27616">
                  <a:moveTo>
                    <a:pt x="5223" y="-2275"/>
                  </a:moveTo>
                  <a:lnTo>
                    <a:pt x="5223" y="-2275"/>
                  </a:lnTo>
                  <a:cubicBezTo>
                    <a:pt x="1229" y="-2275"/>
                    <a:pt x="-2044" y="989"/>
                    <a:pt x="-2044" y="4991"/>
                  </a:cubicBezTo>
                  <a:lnTo>
                    <a:pt x="-2044" y="18075"/>
                  </a:lnTo>
                  <a:cubicBezTo>
                    <a:pt x="-2044" y="22068"/>
                    <a:pt x="1229" y="25341"/>
                    <a:pt x="5223" y="25341"/>
                  </a:cubicBezTo>
                  <a:cubicBezTo>
                    <a:pt x="9216" y="25341"/>
                    <a:pt x="12480" y="22068"/>
                    <a:pt x="12480" y="18075"/>
                  </a:cubicBezTo>
                  <a:lnTo>
                    <a:pt x="12480" y="4991"/>
                  </a:lnTo>
                  <a:cubicBezTo>
                    <a:pt x="12480" y="989"/>
                    <a:pt x="9216" y="-2275"/>
                    <a:pt x="5223" y="-2275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7B8B1180-8FF1-FDC5-BEB0-958755C5FA4B}"/>
                </a:ext>
              </a:extLst>
            </p:cNvPr>
            <p:cNvSpPr/>
            <p:nvPr userDrawn="1"/>
          </p:nvSpPr>
          <p:spPr>
            <a:xfrm flipV="1">
              <a:off x="8950725" y="5298695"/>
              <a:ext cx="42192" cy="73568"/>
            </a:xfrm>
            <a:custGeom>
              <a:avLst/>
              <a:gdLst>
                <a:gd name="connsiteX0" fmla="*/ 18815 w 42192"/>
                <a:gd name="connsiteY0" fmla="*/ -2262 h 73568"/>
                <a:gd name="connsiteX1" fmla="*/ 18815 w 42192"/>
                <a:gd name="connsiteY1" fmla="*/ -2262 h 73568"/>
                <a:gd name="connsiteX2" fmla="*/ -2282 w 42192"/>
                <a:gd name="connsiteY2" fmla="*/ 18826 h 73568"/>
                <a:gd name="connsiteX3" fmla="*/ -2282 w 42192"/>
                <a:gd name="connsiteY3" fmla="*/ 50219 h 73568"/>
                <a:gd name="connsiteX4" fmla="*/ 18815 w 42192"/>
                <a:gd name="connsiteY4" fmla="*/ 71306 h 73568"/>
                <a:gd name="connsiteX5" fmla="*/ 39911 w 42192"/>
                <a:gd name="connsiteY5" fmla="*/ 50219 h 73568"/>
                <a:gd name="connsiteX6" fmla="*/ 39911 w 42192"/>
                <a:gd name="connsiteY6" fmla="*/ 18826 h 73568"/>
                <a:gd name="connsiteX7" fmla="*/ 18815 w 42192"/>
                <a:gd name="connsiteY7" fmla="*/ -2262 h 73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192" h="73568">
                  <a:moveTo>
                    <a:pt x="18815" y="-2262"/>
                  </a:moveTo>
                  <a:lnTo>
                    <a:pt x="18815" y="-2262"/>
                  </a:lnTo>
                  <a:cubicBezTo>
                    <a:pt x="7216" y="-2262"/>
                    <a:pt x="-2282" y="7227"/>
                    <a:pt x="-2282" y="18826"/>
                  </a:cubicBezTo>
                  <a:lnTo>
                    <a:pt x="-2282" y="50219"/>
                  </a:lnTo>
                  <a:cubicBezTo>
                    <a:pt x="-2282" y="61817"/>
                    <a:pt x="7216" y="71306"/>
                    <a:pt x="18815" y="71306"/>
                  </a:cubicBezTo>
                  <a:cubicBezTo>
                    <a:pt x="30413" y="71306"/>
                    <a:pt x="39911" y="61817"/>
                    <a:pt x="39911" y="50219"/>
                  </a:cubicBezTo>
                  <a:lnTo>
                    <a:pt x="39911" y="18826"/>
                  </a:lnTo>
                  <a:cubicBezTo>
                    <a:pt x="39911" y="7227"/>
                    <a:pt x="30413" y="-2262"/>
                    <a:pt x="18815" y="-2262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7DE63A34-633F-137D-0BC6-12D735FF64DB}"/>
                </a:ext>
              </a:extLst>
            </p:cNvPr>
            <p:cNvSpPr/>
            <p:nvPr userDrawn="1"/>
          </p:nvSpPr>
          <p:spPr>
            <a:xfrm flipV="1">
              <a:off x="8957288" y="5311769"/>
              <a:ext cx="14533" cy="27616"/>
            </a:xfrm>
            <a:custGeom>
              <a:avLst/>
              <a:gdLst>
                <a:gd name="connsiteX0" fmla="*/ 4992 w 14533"/>
                <a:gd name="connsiteY0" fmla="*/ -2275 h 27616"/>
                <a:gd name="connsiteX1" fmla="*/ 4992 w 14533"/>
                <a:gd name="connsiteY1" fmla="*/ -2275 h 27616"/>
                <a:gd name="connsiteX2" fmla="*/ -2275 w 14533"/>
                <a:gd name="connsiteY2" fmla="*/ 4991 h 27616"/>
                <a:gd name="connsiteX3" fmla="*/ -2275 w 14533"/>
                <a:gd name="connsiteY3" fmla="*/ 18075 h 27616"/>
                <a:gd name="connsiteX4" fmla="*/ 4992 w 14533"/>
                <a:gd name="connsiteY4" fmla="*/ 25341 h 27616"/>
                <a:gd name="connsiteX5" fmla="*/ 12259 w 14533"/>
                <a:gd name="connsiteY5" fmla="*/ 18075 h 27616"/>
                <a:gd name="connsiteX6" fmla="*/ 12259 w 14533"/>
                <a:gd name="connsiteY6" fmla="*/ 4991 h 27616"/>
                <a:gd name="connsiteX7" fmla="*/ 4992 w 14533"/>
                <a:gd name="connsiteY7" fmla="*/ -2275 h 2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33" h="27616">
                  <a:moveTo>
                    <a:pt x="4992" y="-2275"/>
                  </a:moveTo>
                  <a:lnTo>
                    <a:pt x="4992" y="-2275"/>
                  </a:lnTo>
                  <a:cubicBezTo>
                    <a:pt x="998" y="-2275"/>
                    <a:pt x="-2275" y="989"/>
                    <a:pt x="-2275" y="4991"/>
                  </a:cubicBezTo>
                  <a:lnTo>
                    <a:pt x="-2275" y="18075"/>
                  </a:lnTo>
                  <a:cubicBezTo>
                    <a:pt x="-2275" y="22068"/>
                    <a:pt x="998" y="25341"/>
                    <a:pt x="4992" y="25341"/>
                  </a:cubicBezTo>
                  <a:cubicBezTo>
                    <a:pt x="8986" y="25341"/>
                    <a:pt x="12259" y="22068"/>
                    <a:pt x="12259" y="18075"/>
                  </a:cubicBezTo>
                  <a:lnTo>
                    <a:pt x="12259" y="4991"/>
                  </a:lnTo>
                  <a:cubicBezTo>
                    <a:pt x="12259" y="989"/>
                    <a:pt x="8986" y="-2275"/>
                    <a:pt x="4992" y="-2275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9F109B65-D352-3DEA-7B83-BAB835FD4A88}"/>
                </a:ext>
              </a:extLst>
            </p:cNvPr>
            <p:cNvSpPr/>
            <p:nvPr userDrawn="1"/>
          </p:nvSpPr>
          <p:spPr>
            <a:xfrm flipV="1">
              <a:off x="8837832" y="5320651"/>
              <a:ext cx="37270" cy="73498"/>
            </a:xfrm>
            <a:custGeom>
              <a:avLst/>
              <a:gdLst>
                <a:gd name="connsiteX0" fmla="*/ 32669 w 37270"/>
                <a:gd name="connsiteY0" fmla="*/ 20226 h 73498"/>
                <a:gd name="connsiteX1" fmla="*/ 16469 w 37270"/>
                <a:gd name="connsiteY1" fmla="*/ -2234 h 73498"/>
                <a:gd name="connsiteX2" fmla="*/ 43 w 37270"/>
                <a:gd name="connsiteY2" fmla="*/ 19748 h 73498"/>
                <a:gd name="connsiteX3" fmla="*/ 434 w 37270"/>
                <a:gd name="connsiteY3" fmla="*/ 20868 h 73498"/>
                <a:gd name="connsiteX4" fmla="*/ 12163 w 37270"/>
                <a:gd name="connsiteY4" fmla="*/ 67810 h 73498"/>
                <a:gd name="connsiteX5" fmla="*/ 18761 w 37270"/>
                <a:gd name="connsiteY5" fmla="*/ 68062 h 73498"/>
                <a:gd name="connsiteX6" fmla="*/ 32669 w 37270"/>
                <a:gd name="connsiteY6" fmla="*/ 20226 h 73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270" h="73498">
                  <a:moveTo>
                    <a:pt x="32669" y="20226"/>
                  </a:moveTo>
                  <a:cubicBezTo>
                    <a:pt x="32669" y="20226"/>
                    <a:pt x="44372" y="-2234"/>
                    <a:pt x="16469" y="-2234"/>
                  </a:cubicBezTo>
                  <a:cubicBezTo>
                    <a:pt x="-9038" y="-2234"/>
                    <a:pt x="-1450" y="16527"/>
                    <a:pt x="43" y="19748"/>
                  </a:cubicBezTo>
                  <a:lnTo>
                    <a:pt x="434" y="20868"/>
                  </a:lnTo>
                  <a:lnTo>
                    <a:pt x="12163" y="67810"/>
                  </a:lnTo>
                  <a:cubicBezTo>
                    <a:pt x="13283" y="72290"/>
                    <a:pt x="17485" y="72455"/>
                    <a:pt x="18761" y="68062"/>
                  </a:cubicBezTo>
                  <a:lnTo>
                    <a:pt x="32669" y="20226"/>
                  </a:ln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6B6CC202-3C20-9B81-4D56-D07560628779}"/>
                </a:ext>
              </a:extLst>
            </p:cNvPr>
            <p:cNvSpPr/>
            <p:nvPr userDrawn="1"/>
          </p:nvSpPr>
          <p:spPr>
            <a:xfrm flipV="1">
              <a:off x="8757970" y="5419969"/>
              <a:ext cx="196991" cy="89247"/>
            </a:xfrm>
            <a:custGeom>
              <a:avLst/>
              <a:gdLst>
                <a:gd name="connsiteX0" fmla="*/ 175604 w 196991"/>
                <a:gd name="connsiteY0" fmla="*/ 87154 h 89247"/>
                <a:gd name="connsiteX1" fmla="*/ 17067 w 196991"/>
                <a:gd name="connsiteY1" fmla="*/ 87154 h 89247"/>
                <a:gd name="connsiteX2" fmla="*/ 2847 w 196991"/>
                <a:gd name="connsiteY2" fmla="*/ 80834 h 89247"/>
                <a:gd name="connsiteX3" fmla="*/ -1590 w 196991"/>
                <a:gd name="connsiteY3" fmla="*/ 63479 h 89247"/>
                <a:gd name="connsiteX4" fmla="*/ 96331 w 196991"/>
                <a:gd name="connsiteY4" fmla="*/ -2094 h 89247"/>
                <a:gd name="connsiteX5" fmla="*/ 194243 w 196991"/>
                <a:gd name="connsiteY5" fmla="*/ 63479 h 89247"/>
                <a:gd name="connsiteX6" fmla="*/ 189816 w 196991"/>
                <a:gd name="connsiteY6" fmla="*/ 80834 h 89247"/>
                <a:gd name="connsiteX7" fmla="*/ 175604 w 196991"/>
                <a:gd name="connsiteY7" fmla="*/ 87154 h 8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6991" h="89247">
                  <a:moveTo>
                    <a:pt x="175604" y="87154"/>
                  </a:moveTo>
                  <a:lnTo>
                    <a:pt x="17067" y="87154"/>
                  </a:lnTo>
                  <a:cubicBezTo>
                    <a:pt x="11650" y="87154"/>
                    <a:pt x="6484" y="84853"/>
                    <a:pt x="2847" y="80834"/>
                  </a:cubicBezTo>
                  <a:cubicBezTo>
                    <a:pt x="-1390" y="76137"/>
                    <a:pt x="-3187" y="69617"/>
                    <a:pt x="-1590" y="63479"/>
                  </a:cubicBezTo>
                  <a:cubicBezTo>
                    <a:pt x="9228" y="22007"/>
                    <a:pt x="48964" y="-2094"/>
                    <a:pt x="96331" y="-2094"/>
                  </a:cubicBezTo>
                  <a:cubicBezTo>
                    <a:pt x="143699" y="-2094"/>
                    <a:pt x="183435" y="22007"/>
                    <a:pt x="194243" y="63479"/>
                  </a:cubicBezTo>
                  <a:cubicBezTo>
                    <a:pt x="195849" y="69617"/>
                    <a:pt x="194052" y="76137"/>
                    <a:pt x="189816" y="80834"/>
                  </a:cubicBezTo>
                  <a:cubicBezTo>
                    <a:pt x="186187" y="84853"/>
                    <a:pt x="181021" y="87154"/>
                    <a:pt x="175604" y="87154"/>
                  </a:cubicBezTo>
                </a:path>
              </a:pathLst>
            </a:custGeom>
            <a:solidFill>
              <a:srgbClr val="C23A3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A8EEDDCD-75EC-0159-9605-A6762ABA63BE}"/>
                </a:ext>
              </a:extLst>
            </p:cNvPr>
            <p:cNvSpPr/>
            <p:nvPr userDrawn="1"/>
          </p:nvSpPr>
          <p:spPr>
            <a:xfrm flipV="1">
              <a:off x="8784193" y="5460096"/>
              <a:ext cx="144550" cy="49121"/>
            </a:xfrm>
            <a:custGeom>
              <a:avLst/>
              <a:gdLst>
                <a:gd name="connsiteX0" fmla="*/ 70109 w 144550"/>
                <a:gd name="connsiteY0" fmla="*/ -2068 h 49121"/>
                <a:gd name="connsiteX1" fmla="*/ 142384 w 144550"/>
                <a:gd name="connsiteY1" fmla="*/ 22493 h 49121"/>
                <a:gd name="connsiteX2" fmla="*/ 70109 w 144550"/>
                <a:gd name="connsiteY2" fmla="*/ 47054 h 49121"/>
                <a:gd name="connsiteX3" fmla="*/ -2167 w 144550"/>
                <a:gd name="connsiteY3" fmla="*/ 22493 h 49121"/>
                <a:gd name="connsiteX4" fmla="*/ 70109 w 144550"/>
                <a:gd name="connsiteY4" fmla="*/ -2068 h 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550" h="49121">
                  <a:moveTo>
                    <a:pt x="70109" y="-2068"/>
                  </a:moveTo>
                  <a:cubicBezTo>
                    <a:pt x="98489" y="-2068"/>
                    <a:pt x="124065" y="6640"/>
                    <a:pt x="142384" y="22493"/>
                  </a:cubicBezTo>
                  <a:cubicBezTo>
                    <a:pt x="124065" y="38346"/>
                    <a:pt x="98489" y="47054"/>
                    <a:pt x="70109" y="47054"/>
                  </a:cubicBezTo>
                  <a:cubicBezTo>
                    <a:pt x="41737" y="47054"/>
                    <a:pt x="16152" y="38346"/>
                    <a:pt x="-2167" y="22493"/>
                  </a:cubicBezTo>
                  <a:cubicBezTo>
                    <a:pt x="16152" y="6640"/>
                    <a:pt x="41737" y="-2068"/>
                    <a:pt x="70109" y="-2068"/>
                  </a:cubicBezTo>
                </a:path>
              </a:pathLst>
            </a:custGeom>
            <a:solidFill>
              <a:srgbClr val="F55B5B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DCDE805B-2FC4-AE32-8113-E233991CE4F2}"/>
                </a:ext>
              </a:extLst>
            </p:cNvPr>
            <p:cNvSpPr/>
            <p:nvPr userDrawn="1"/>
          </p:nvSpPr>
          <p:spPr>
            <a:xfrm flipV="1">
              <a:off x="8762445" y="5419969"/>
              <a:ext cx="188045" cy="21513"/>
            </a:xfrm>
            <a:custGeom>
              <a:avLst/>
              <a:gdLst>
                <a:gd name="connsiteX0" fmla="*/ 91856 w 188045"/>
                <a:gd name="connsiteY0" fmla="*/ -2138 h 21513"/>
                <a:gd name="connsiteX1" fmla="*/ 185879 w 188045"/>
                <a:gd name="connsiteY1" fmla="*/ 12291 h 21513"/>
                <a:gd name="connsiteX2" fmla="*/ 185341 w 188045"/>
                <a:gd name="connsiteY2" fmla="*/ 13055 h 21513"/>
                <a:gd name="connsiteX3" fmla="*/ 171129 w 188045"/>
                <a:gd name="connsiteY3" fmla="*/ 19375 h 21513"/>
                <a:gd name="connsiteX4" fmla="*/ 12592 w 188045"/>
                <a:gd name="connsiteY4" fmla="*/ 19375 h 21513"/>
                <a:gd name="connsiteX5" fmla="*/ -1628 w 188045"/>
                <a:gd name="connsiteY5" fmla="*/ 13055 h 21513"/>
                <a:gd name="connsiteX6" fmla="*/ -2167 w 188045"/>
                <a:gd name="connsiteY6" fmla="*/ 12291 h 21513"/>
                <a:gd name="connsiteX7" fmla="*/ 91856 w 188045"/>
                <a:gd name="connsiteY7" fmla="*/ -2138 h 2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045" h="21513">
                  <a:moveTo>
                    <a:pt x="91856" y="-2138"/>
                  </a:moveTo>
                  <a:cubicBezTo>
                    <a:pt x="127877" y="-2138"/>
                    <a:pt x="160728" y="-515"/>
                    <a:pt x="185879" y="12291"/>
                  </a:cubicBezTo>
                  <a:lnTo>
                    <a:pt x="185341" y="13055"/>
                  </a:lnTo>
                  <a:cubicBezTo>
                    <a:pt x="181712" y="17075"/>
                    <a:pt x="176546" y="19375"/>
                    <a:pt x="171129" y="19375"/>
                  </a:cubicBezTo>
                  <a:lnTo>
                    <a:pt x="12592" y="19375"/>
                  </a:lnTo>
                  <a:cubicBezTo>
                    <a:pt x="7175" y="19375"/>
                    <a:pt x="2009" y="17075"/>
                    <a:pt x="-1628" y="13055"/>
                  </a:cubicBezTo>
                  <a:lnTo>
                    <a:pt x="-2167" y="12291"/>
                  </a:lnTo>
                  <a:cubicBezTo>
                    <a:pt x="22984" y="-515"/>
                    <a:pt x="55827" y="-2138"/>
                    <a:pt x="91856" y="-2138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E9AAD5C9-FD3F-FCCA-61A8-28CBF8D89D53}"/>
                </a:ext>
              </a:extLst>
            </p:cNvPr>
            <p:cNvSpPr/>
            <p:nvPr userDrawn="1"/>
          </p:nvSpPr>
          <p:spPr>
            <a:xfrm flipV="1">
              <a:off x="8975656" y="5075557"/>
              <a:ext cx="17272" cy="93745"/>
            </a:xfrm>
            <a:custGeom>
              <a:avLst/>
              <a:gdLst>
                <a:gd name="connsiteX0" fmla="*/ 10375 w 17272"/>
                <a:gd name="connsiteY0" fmla="*/ -2245 h 93745"/>
                <a:gd name="connsiteX1" fmla="*/ 1815 w 17272"/>
                <a:gd name="connsiteY1" fmla="*/ 21655 h 93745"/>
                <a:gd name="connsiteX2" fmla="*/ -1701 w 17272"/>
                <a:gd name="connsiteY2" fmla="*/ 43759 h 93745"/>
                <a:gd name="connsiteX3" fmla="*/ -2022 w 17272"/>
                <a:gd name="connsiteY3" fmla="*/ 65741 h 93745"/>
                <a:gd name="connsiteX4" fmla="*/ 817 w 17272"/>
                <a:gd name="connsiteY4" fmla="*/ 90510 h 93745"/>
                <a:gd name="connsiteX5" fmla="*/ 2284 w 17272"/>
                <a:gd name="connsiteY5" fmla="*/ 91205 h 93745"/>
                <a:gd name="connsiteX6" fmla="*/ 10532 w 17272"/>
                <a:gd name="connsiteY6" fmla="*/ 68736 h 93745"/>
                <a:gd name="connsiteX7" fmla="*/ 14499 w 17272"/>
                <a:gd name="connsiteY7" fmla="*/ 45105 h 93745"/>
                <a:gd name="connsiteX8" fmla="*/ 11973 w 17272"/>
                <a:gd name="connsiteY8" fmla="*/ -2540 h 93745"/>
                <a:gd name="connsiteX9" fmla="*/ 10375 w 17272"/>
                <a:gd name="connsiteY9" fmla="*/ -2245 h 93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72" h="93745">
                  <a:moveTo>
                    <a:pt x="10375" y="-2245"/>
                  </a:moveTo>
                  <a:cubicBezTo>
                    <a:pt x="5948" y="6358"/>
                    <a:pt x="3552" y="14076"/>
                    <a:pt x="1815" y="21655"/>
                  </a:cubicBezTo>
                  <a:cubicBezTo>
                    <a:pt x="-112" y="29217"/>
                    <a:pt x="-1111" y="36501"/>
                    <a:pt x="-1701" y="43759"/>
                  </a:cubicBezTo>
                  <a:cubicBezTo>
                    <a:pt x="-2187" y="51052"/>
                    <a:pt x="-2578" y="58162"/>
                    <a:pt x="-2022" y="65741"/>
                  </a:cubicBezTo>
                  <a:cubicBezTo>
                    <a:pt x="-1692" y="73312"/>
                    <a:pt x="-1215" y="80917"/>
                    <a:pt x="817" y="90510"/>
                  </a:cubicBezTo>
                  <a:lnTo>
                    <a:pt x="2284" y="91205"/>
                  </a:lnTo>
                  <a:cubicBezTo>
                    <a:pt x="5791" y="84034"/>
                    <a:pt x="8700" y="76524"/>
                    <a:pt x="10532" y="68736"/>
                  </a:cubicBezTo>
                  <a:cubicBezTo>
                    <a:pt x="12389" y="60966"/>
                    <a:pt x="13822" y="53066"/>
                    <a:pt x="14499" y="45105"/>
                  </a:cubicBezTo>
                  <a:cubicBezTo>
                    <a:pt x="15463" y="29174"/>
                    <a:pt x="15142" y="13139"/>
                    <a:pt x="11973" y="-2540"/>
                  </a:cubicBezTo>
                  <a:lnTo>
                    <a:pt x="10375" y="-2245"/>
                  </a:lnTo>
                </a:path>
              </a:pathLst>
            </a:custGeom>
            <a:solidFill>
              <a:srgbClr val="664C38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451AD59A-D8A4-E99B-CB71-812645590332}"/>
                </a:ext>
              </a:extLst>
            </p:cNvPr>
            <p:cNvSpPr/>
            <p:nvPr userDrawn="1"/>
          </p:nvSpPr>
          <p:spPr>
            <a:xfrm flipV="1">
              <a:off x="8988297" y="5120236"/>
              <a:ext cx="51893" cy="34012"/>
            </a:xfrm>
            <a:custGeom>
              <a:avLst/>
              <a:gdLst>
                <a:gd name="connsiteX0" fmla="*/ 1481 w 51893"/>
                <a:gd name="connsiteY0" fmla="*/ -2512 h 34012"/>
                <a:gd name="connsiteX1" fmla="*/ 978 w 51893"/>
                <a:gd name="connsiteY1" fmla="*/ 18350 h 34012"/>
                <a:gd name="connsiteX2" fmla="*/ 17213 w 51893"/>
                <a:gd name="connsiteY2" fmla="*/ 30331 h 34012"/>
                <a:gd name="connsiteX3" fmla="*/ 34758 w 51893"/>
                <a:gd name="connsiteY3" fmla="*/ 29931 h 34012"/>
                <a:gd name="connsiteX4" fmla="*/ 49569 w 51893"/>
                <a:gd name="connsiteY4" fmla="*/ 18845 h 34012"/>
                <a:gd name="connsiteX5" fmla="*/ 49430 w 51893"/>
                <a:gd name="connsiteY5" fmla="*/ 17221 h 34012"/>
                <a:gd name="connsiteX6" fmla="*/ 35349 w 51893"/>
                <a:gd name="connsiteY6" fmla="*/ 17030 h 34012"/>
                <a:gd name="connsiteX7" fmla="*/ 21718 w 51893"/>
                <a:gd name="connsiteY7" fmla="*/ 14712 h 34012"/>
                <a:gd name="connsiteX8" fmla="*/ 9677 w 51893"/>
                <a:gd name="connsiteY8" fmla="*/ 8748 h 34012"/>
                <a:gd name="connsiteX9" fmla="*/ 3114 w 51893"/>
                <a:gd name="connsiteY9" fmla="*/ -2521 h 34012"/>
                <a:gd name="connsiteX10" fmla="*/ 1481 w 51893"/>
                <a:gd name="connsiteY10" fmla="*/ -2512 h 3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893" h="34012">
                  <a:moveTo>
                    <a:pt x="1481" y="-2512"/>
                  </a:moveTo>
                  <a:cubicBezTo>
                    <a:pt x="-3971" y="3296"/>
                    <a:pt x="-3042" y="12307"/>
                    <a:pt x="978" y="18350"/>
                  </a:cubicBezTo>
                  <a:cubicBezTo>
                    <a:pt x="4850" y="24740"/>
                    <a:pt x="11266" y="28742"/>
                    <a:pt x="17213" y="30331"/>
                  </a:cubicBezTo>
                  <a:cubicBezTo>
                    <a:pt x="23272" y="31989"/>
                    <a:pt x="29271" y="31885"/>
                    <a:pt x="34758" y="29931"/>
                  </a:cubicBezTo>
                  <a:cubicBezTo>
                    <a:pt x="40228" y="28160"/>
                    <a:pt x="45307" y="24852"/>
                    <a:pt x="49569" y="18845"/>
                  </a:cubicBezTo>
                  <a:lnTo>
                    <a:pt x="49430" y="17221"/>
                  </a:lnTo>
                  <a:cubicBezTo>
                    <a:pt x="44699" y="17213"/>
                    <a:pt x="40020" y="17291"/>
                    <a:pt x="35349" y="17030"/>
                  </a:cubicBezTo>
                  <a:cubicBezTo>
                    <a:pt x="30704" y="16735"/>
                    <a:pt x="26094" y="16041"/>
                    <a:pt x="21718" y="14712"/>
                  </a:cubicBezTo>
                  <a:cubicBezTo>
                    <a:pt x="17273" y="13618"/>
                    <a:pt x="13098" y="11621"/>
                    <a:pt x="9677" y="8748"/>
                  </a:cubicBezTo>
                  <a:cubicBezTo>
                    <a:pt x="6334" y="5892"/>
                    <a:pt x="3817" y="1794"/>
                    <a:pt x="3114" y="-2521"/>
                  </a:cubicBezTo>
                  <a:lnTo>
                    <a:pt x="1481" y="-2512"/>
                  </a:lnTo>
                </a:path>
              </a:pathLst>
            </a:custGeom>
            <a:solidFill>
              <a:srgbClr val="664C38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EFE5A7AE-D9B7-8B02-3739-10514443C0CA}"/>
                </a:ext>
              </a:extLst>
            </p:cNvPr>
            <p:cNvSpPr/>
            <p:nvPr userDrawn="1"/>
          </p:nvSpPr>
          <p:spPr>
            <a:xfrm flipV="1">
              <a:off x="8620342" y="5109045"/>
              <a:ext cx="474450" cy="227504"/>
            </a:xfrm>
            <a:custGeom>
              <a:avLst/>
              <a:gdLst>
                <a:gd name="connsiteX0" fmla="*/ -847 w 474450"/>
                <a:gd name="connsiteY0" fmla="*/ -2411 h 227504"/>
                <a:gd name="connsiteX1" fmla="*/ 236823 w 474450"/>
                <a:gd name="connsiteY1" fmla="*/ 142036 h 227504"/>
                <a:gd name="connsiteX2" fmla="*/ 471976 w 474450"/>
                <a:gd name="connsiteY2" fmla="*/ 14805 h 227504"/>
                <a:gd name="connsiteX3" fmla="*/ 235573 w 474450"/>
                <a:gd name="connsiteY3" fmla="*/ 225093 h 227504"/>
                <a:gd name="connsiteX4" fmla="*/ -847 w 474450"/>
                <a:gd name="connsiteY4" fmla="*/ -2411 h 227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450" h="227504">
                  <a:moveTo>
                    <a:pt x="-847" y="-2411"/>
                  </a:moveTo>
                  <a:cubicBezTo>
                    <a:pt x="-847" y="-2411"/>
                    <a:pt x="128927" y="30345"/>
                    <a:pt x="236823" y="142036"/>
                  </a:cubicBezTo>
                  <a:cubicBezTo>
                    <a:pt x="236823" y="142036"/>
                    <a:pt x="369176" y="28861"/>
                    <a:pt x="471976" y="14805"/>
                  </a:cubicBezTo>
                  <a:cubicBezTo>
                    <a:pt x="471976" y="14805"/>
                    <a:pt x="490780" y="225093"/>
                    <a:pt x="235573" y="225093"/>
                  </a:cubicBezTo>
                  <a:cubicBezTo>
                    <a:pt x="-34272" y="225093"/>
                    <a:pt x="-847" y="-2411"/>
                    <a:pt x="-847" y="-2411"/>
                  </a:cubicBezTo>
                </a:path>
              </a:pathLst>
            </a:custGeom>
            <a:solidFill>
              <a:srgbClr val="664C38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B8896F19-9860-5C79-F24D-4339572DB630}"/>
                </a:ext>
              </a:extLst>
            </p:cNvPr>
            <p:cNvSpPr/>
            <p:nvPr userDrawn="1"/>
          </p:nvSpPr>
          <p:spPr>
            <a:xfrm flipV="1">
              <a:off x="8665840" y="6279788"/>
              <a:ext cx="162667" cy="76802"/>
            </a:xfrm>
            <a:custGeom>
              <a:avLst/>
              <a:gdLst>
                <a:gd name="connsiteX0" fmla="*/ 150978 w 162667"/>
                <a:gd name="connsiteY0" fmla="*/ 75823 h 76802"/>
                <a:gd name="connsiteX1" fmla="*/ 160476 w 162667"/>
                <a:gd name="connsiteY1" fmla="*/ 35115 h 76802"/>
                <a:gd name="connsiteX2" fmla="*/ 146794 w 162667"/>
                <a:gd name="connsiteY2" fmla="*/ 14661 h 76802"/>
                <a:gd name="connsiteX3" fmla="*/ 18252 w 162667"/>
                <a:gd name="connsiteY3" fmla="*/ -706 h 76802"/>
                <a:gd name="connsiteX4" fmla="*/ 602 w 162667"/>
                <a:gd name="connsiteY4" fmla="*/ 13819 h 76802"/>
                <a:gd name="connsiteX5" fmla="*/ 18070 w 162667"/>
                <a:gd name="connsiteY5" fmla="*/ 51367 h 76802"/>
                <a:gd name="connsiteX6" fmla="*/ 76897 w 162667"/>
                <a:gd name="connsiteY6" fmla="*/ 65457 h 76802"/>
                <a:gd name="connsiteX7" fmla="*/ 150978 w 162667"/>
                <a:gd name="connsiteY7" fmla="*/ 75823 h 7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667" h="76802">
                  <a:moveTo>
                    <a:pt x="150978" y="75823"/>
                  </a:moveTo>
                  <a:cubicBezTo>
                    <a:pt x="150978" y="75823"/>
                    <a:pt x="157411" y="60882"/>
                    <a:pt x="160476" y="35115"/>
                  </a:cubicBezTo>
                  <a:cubicBezTo>
                    <a:pt x="161579" y="25843"/>
                    <a:pt x="155797" y="17152"/>
                    <a:pt x="146794" y="14661"/>
                  </a:cubicBezTo>
                  <a:cubicBezTo>
                    <a:pt x="123197" y="8115"/>
                    <a:pt x="74371" y="-2850"/>
                    <a:pt x="18252" y="-706"/>
                  </a:cubicBezTo>
                  <a:cubicBezTo>
                    <a:pt x="10725" y="-419"/>
                    <a:pt x="3303" y="6786"/>
                    <a:pt x="602" y="13819"/>
                  </a:cubicBezTo>
                  <a:cubicBezTo>
                    <a:pt x="-5701" y="30262"/>
                    <a:pt x="-1160" y="45298"/>
                    <a:pt x="18070" y="51367"/>
                  </a:cubicBezTo>
                  <a:cubicBezTo>
                    <a:pt x="42934" y="59207"/>
                    <a:pt x="76897" y="65457"/>
                    <a:pt x="76897" y="65457"/>
                  </a:cubicBezTo>
                  <a:lnTo>
                    <a:pt x="150978" y="75823"/>
                  </a:lnTo>
                </a:path>
              </a:pathLst>
            </a:custGeom>
            <a:solidFill>
              <a:srgbClr val="664C38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7F68886B-8B84-6950-9875-D9D7A10AAB14}"/>
                </a:ext>
              </a:extLst>
            </p:cNvPr>
            <p:cNvSpPr/>
            <p:nvPr userDrawn="1"/>
          </p:nvSpPr>
          <p:spPr>
            <a:xfrm flipV="1">
              <a:off x="10396469" y="5938955"/>
              <a:ext cx="115557" cy="349864"/>
            </a:xfrm>
            <a:custGeom>
              <a:avLst/>
              <a:gdLst>
                <a:gd name="connsiteX0" fmla="*/ 3152 w 115557"/>
                <a:gd name="connsiteY0" fmla="*/ 348614 h 349864"/>
                <a:gd name="connsiteX1" fmla="*/ 9377 w 115557"/>
                <a:gd name="connsiteY1" fmla="*/ -1250 h 349864"/>
                <a:gd name="connsiteX2" fmla="*/ 73978 w 115557"/>
                <a:gd name="connsiteY2" fmla="*/ 1337 h 349864"/>
                <a:gd name="connsiteX3" fmla="*/ 111795 w 115557"/>
                <a:gd name="connsiteY3" fmla="*/ 286314 h 349864"/>
                <a:gd name="connsiteX4" fmla="*/ 3152 w 115557"/>
                <a:gd name="connsiteY4" fmla="*/ 348614 h 34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57" h="349864">
                  <a:moveTo>
                    <a:pt x="3152" y="348614"/>
                  </a:moveTo>
                  <a:cubicBezTo>
                    <a:pt x="3152" y="348614"/>
                    <a:pt x="-15965" y="100639"/>
                    <a:pt x="9377" y="-1250"/>
                  </a:cubicBezTo>
                  <a:lnTo>
                    <a:pt x="73978" y="1337"/>
                  </a:lnTo>
                  <a:cubicBezTo>
                    <a:pt x="73978" y="1337"/>
                    <a:pt x="85229" y="190894"/>
                    <a:pt x="111795" y="286314"/>
                  </a:cubicBezTo>
                  <a:lnTo>
                    <a:pt x="3152" y="348614"/>
                  </a:lnTo>
                </a:path>
              </a:pathLst>
            </a:custGeom>
            <a:solidFill>
              <a:srgbClr val="806C5D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45C133E0-2636-A73A-3376-2E1D7B67F13D}"/>
                </a:ext>
              </a:extLst>
            </p:cNvPr>
            <p:cNvSpPr/>
            <p:nvPr userDrawn="1"/>
          </p:nvSpPr>
          <p:spPr>
            <a:xfrm flipV="1">
              <a:off x="10535770" y="5962888"/>
              <a:ext cx="137865" cy="341772"/>
            </a:xfrm>
            <a:custGeom>
              <a:avLst/>
              <a:gdLst>
                <a:gd name="connsiteX0" fmla="*/ 133954 w 137865"/>
                <a:gd name="connsiteY0" fmla="*/ 340552 h 341772"/>
                <a:gd name="connsiteX1" fmla="*/ 58918 w 137865"/>
                <a:gd name="connsiteY1" fmla="*/ -1220 h 341772"/>
                <a:gd name="connsiteX2" fmla="*/ -3912 w 137865"/>
                <a:gd name="connsiteY2" fmla="*/ 14042 h 341772"/>
                <a:gd name="connsiteX3" fmla="*/ 15162 w 137865"/>
                <a:gd name="connsiteY3" fmla="*/ 300886 h 341772"/>
                <a:gd name="connsiteX4" fmla="*/ 133954 w 137865"/>
                <a:gd name="connsiteY4" fmla="*/ 340552 h 34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65" h="341772">
                  <a:moveTo>
                    <a:pt x="133954" y="340552"/>
                  </a:moveTo>
                  <a:cubicBezTo>
                    <a:pt x="133954" y="340552"/>
                    <a:pt x="103837" y="93671"/>
                    <a:pt x="58918" y="-1220"/>
                  </a:cubicBezTo>
                  <a:lnTo>
                    <a:pt x="-3912" y="14042"/>
                  </a:lnTo>
                  <a:cubicBezTo>
                    <a:pt x="-3912" y="14042"/>
                    <a:pt x="22402" y="202097"/>
                    <a:pt x="15162" y="300886"/>
                  </a:cubicBezTo>
                  <a:lnTo>
                    <a:pt x="133954" y="340552"/>
                  </a:lnTo>
                </a:path>
              </a:pathLst>
            </a:custGeom>
            <a:solidFill>
              <a:srgbClr val="806C5D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4455A529-C5CB-D70D-16A6-B4DAE4D41B98}"/>
                </a:ext>
              </a:extLst>
            </p:cNvPr>
            <p:cNvSpPr/>
            <p:nvPr userDrawn="1"/>
          </p:nvSpPr>
          <p:spPr>
            <a:xfrm flipV="1">
              <a:off x="10523731" y="6289399"/>
              <a:ext cx="139600" cy="77200"/>
            </a:xfrm>
            <a:custGeom>
              <a:avLst/>
              <a:gdLst>
                <a:gd name="connsiteX0" fmla="*/ 8138 w 139600"/>
                <a:gd name="connsiteY0" fmla="*/ 76234 h 77200"/>
                <a:gd name="connsiteX1" fmla="*/ -3513 w 139600"/>
                <a:gd name="connsiteY1" fmla="*/ 42028 h 77200"/>
                <a:gd name="connsiteX2" fmla="*/ 6497 w 139600"/>
                <a:gd name="connsiteY2" fmla="*/ 23267 h 77200"/>
                <a:gd name="connsiteX3" fmla="*/ 115739 w 139600"/>
                <a:gd name="connsiteY3" fmla="*/ -946 h 77200"/>
                <a:gd name="connsiteX4" fmla="*/ 132165 w 139600"/>
                <a:gd name="connsiteY4" fmla="*/ 10036 h 77200"/>
                <a:gd name="connsiteX5" fmla="*/ 120349 w 139600"/>
                <a:gd name="connsiteY5" fmla="*/ 43825 h 77200"/>
                <a:gd name="connsiteX6" fmla="*/ 70967 w 139600"/>
                <a:gd name="connsiteY6" fmla="*/ 60972 h 77200"/>
                <a:gd name="connsiteX7" fmla="*/ 8138 w 139600"/>
                <a:gd name="connsiteY7" fmla="*/ 76234 h 7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600" h="77200">
                  <a:moveTo>
                    <a:pt x="8138" y="76234"/>
                  </a:moveTo>
                  <a:cubicBezTo>
                    <a:pt x="8138" y="76234"/>
                    <a:pt x="1332" y="63941"/>
                    <a:pt x="-3513" y="42028"/>
                  </a:cubicBezTo>
                  <a:cubicBezTo>
                    <a:pt x="-5249" y="34154"/>
                    <a:pt x="-1021" y="26184"/>
                    <a:pt x="6497" y="23267"/>
                  </a:cubicBezTo>
                  <a:cubicBezTo>
                    <a:pt x="26248" y="15618"/>
                    <a:pt x="67295" y="2014"/>
                    <a:pt x="115739" y="-946"/>
                  </a:cubicBezTo>
                  <a:cubicBezTo>
                    <a:pt x="122242" y="-1346"/>
                    <a:pt x="129239" y="4219"/>
                    <a:pt x="132165" y="10036"/>
                  </a:cubicBezTo>
                  <a:cubicBezTo>
                    <a:pt x="138997" y="23632"/>
                    <a:pt x="136375" y="36958"/>
                    <a:pt x="120349" y="43825"/>
                  </a:cubicBezTo>
                  <a:cubicBezTo>
                    <a:pt x="99643" y="52698"/>
                    <a:pt x="70967" y="60972"/>
                    <a:pt x="70967" y="60972"/>
                  </a:cubicBezTo>
                  <a:lnTo>
                    <a:pt x="8138" y="76234"/>
                  </a:lnTo>
                </a:path>
              </a:pathLst>
            </a:custGeom>
            <a:solidFill>
              <a:srgbClr val="34759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F84DB897-46D3-F4F2-9A9F-03257B29B0E1}"/>
                </a:ext>
              </a:extLst>
            </p:cNvPr>
            <p:cNvSpPr/>
            <p:nvPr userDrawn="1"/>
          </p:nvSpPr>
          <p:spPr>
            <a:xfrm flipV="1">
              <a:off x="10406645" y="5807909"/>
              <a:ext cx="265506" cy="265499"/>
            </a:xfrm>
            <a:custGeom>
              <a:avLst/>
              <a:gdLst>
                <a:gd name="connsiteX0" fmla="*/ 260999 w 265506"/>
                <a:gd name="connsiteY0" fmla="*/ 118138 h 265499"/>
                <a:gd name="connsiteX1" fmla="*/ 115763 w 265506"/>
                <a:gd name="connsiteY1" fmla="*/ -810 h 265499"/>
                <a:gd name="connsiteX2" fmla="*/ -3185 w 265506"/>
                <a:gd name="connsiteY2" fmla="*/ 144417 h 265499"/>
                <a:gd name="connsiteX3" fmla="*/ 142043 w 265506"/>
                <a:gd name="connsiteY3" fmla="*/ 263365 h 265499"/>
                <a:gd name="connsiteX4" fmla="*/ 260999 w 265506"/>
                <a:gd name="connsiteY4" fmla="*/ 118138 h 26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506" h="265499">
                  <a:moveTo>
                    <a:pt x="260999" y="118138"/>
                  </a:moveTo>
                  <a:cubicBezTo>
                    <a:pt x="253742" y="45177"/>
                    <a:pt x="188716" y="-8068"/>
                    <a:pt x="115763" y="-810"/>
                  </a:cubicBezTo>
                  <a:cubicBezTo>
                    <a:pt x="42819" y="6448"/>
                    <a:pt x="-10443" y="71465"/>
                    <a:pt x="-3185" y="144417"/>
                  </a:cubicBezTo>
                  <a:cubicBezTo>
                    <a:pt x="4073" y="217370"/>
                    <a:pt x="69099" y="270623"/>
                    <a:pt x="142043" y="263365"/>
                  </a:cubicBezTo>
                  <a:cubicBezTo>
                    <a:pt x="215004" y="256107"/>
                    <a:pt x="268249" y="191081"/>
                    <a:pt x="260999" y="118138"/>
                  </a:cubicBezTo>
                </a:path>
              </a:pathLst>
            </a:custGeom>
            <a:solidFill>
              <a:srgbClr val="736153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718C580-2FE9-56CE-1159-69684E0F58BC}"/>
                </a:ext>
              </a:extLst>
            </p:cNvPr>
            <p:cNvSpPr/>
            <p:nvPr userDrawn="1"/>
          </p:nvSpPr>
          <p:spPr>
            <a:xfrm flipV="1">
              <a:off x="10164255" y="5724784"/>
              <a:ext cx="325024" cy="101644"/>
            </a:xfrm>
            <a:custGeom>
              <a:avLst/>
              <a:gdLst>
                <a:gd name="connsiteX0" fmla="*/ 199013 w 325024"/>
                <a:gd name="connsiteY0" fmla="*/ 99956 h 101644"/>
                <a:gd name="connsiteX1" fmla="*/ 150908 w 325024"/>
                <a:gd name="connsiteY1" fmla="*/ 76108 h 101644"/>
                <a:gd name="connsiteX2" fmla="*/ 46119 w 325024"/>
                <a:gd name="connsiteY2" fmla="*/ 95034 h 101644"/>
                <a:gd name="connsiteX3" fmla="*/ -2593 w 325024"/>
                <a:gd name="connsiteY3" fmla="*/ 82194 h 101644"/>
                <a:gd name="connsiteX4" fmla="*/ 28478 w 325024"/>
                <a:gd name="connsiteY4" fmla="*/ 43143 h 101644"/>
                <a:gd name="connsiteX5" fmla="*/ 143771 w 325024"/>
                <a:gd name="connsiteY5" fmla="*/ -152 h 101644"/>
                <a:gd name="connsiteX6" fmla="*/ 147400 w 325024"/>
                <a:gd name="connsiteY6" fmla="*/ -1029 h 101644"/>
                <a:gd name="connsiteX7" fmla="*/ 171101 w 325024"/>
                <a:gd name="connsiteY7" fmla="*/ 2226 h 101644"/>
                <a:gd name="connsiteX8" fmla="*/ 321390 w 325024"/>
                <a:gd name="connsiteY8" fmla="*/ 76750 h 101644"/>
                <a:gd name="connsiteX9" fmla="*/ 199013 w 325024"/>
                <a:gd name="connsiteY9" fmla="*/ 99956 h 10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5024" h="101644">
                  <a:moveTo>
                    <a:pt x="199013" y="99956"/>
                  </a:moveTo>
                  <a:lnTo>
                    <a:pt x="150908" y="76108"/>
                  </a:lnTo>
                  <a:lnTo>
                    <a:pt x="46119" y="95034"/>
                  </a:lnTo>
                  <a:cubicBezTo>
                    <a:pt x="29355" y="100026"/>
                    <a:pt x="3275" y="102092"/>
                    <a:pt x="-2593" y="82194"/>
                  </a:cubicBezTo>
                  <a:cubicBezTo>
                    <a:pt x="-8462" y="62286"/>
                    <a:pt x="11653" y="48100"/>
                    <a:pt x="28478" y="43143"/>
                  </a:cubicBezTo>
                  <a:lnTo>
                    <a:pt x="143771" y="-152"/>
                  </a:lnTo>
                  <a:cubicBezTo>
                    <a:pt x="144978" y="-508"/>
                    <a:pt x="146194" y="-804"/>
                    <a:pt x="147400" y="-1029"/>
                  </a:cubicBezTo>
                  <a:cubicBezTo>
                    <a:pt x="155413" y="-2549"/>
                    <a:pt x="163739" y="-1429"/>
                    <a:pt x="171101" y="2226"/>
                  </a:cubicBezTo>
                  <a:lnTo>
                    <a:pt x="321390" y="76750"/>
                  </a:lnTo>
                  <a:lnTo>
                    <a:pt x="199013" y="99956"/>
                  </a:ln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9BBF1CC5-F2A7-76F2-244E-761F7B63018A}"/>
                </a:ext>
              </a:extLst>
            </p:cNvPr>
            <p:cNvSpPr/>
            <p:nvPr userDrawn="1"/>
          </p:nvSpPr>
          <p:spPr>
            <a:xfrm flipV="1">
              <a:off x="10114471" y="5680038"/>
              <a:ext cx="98231" cy="97711"/>
            </a:xfrm>
            <a:custGeom>
              <a:avLst/>
              <a:gdLst>
                <a:gd name="connsiteX0" fmla="*/ 75022 w 98231"/>
                <a:gd name="connsiteY0" fmla="*/ -657 h 97711"/>
                <a:gd name="connsiteX1" fmla="*/ 22280 w 98231"/>
                <a:gd name="connsiteY1" fmla="*/ 11385 h 97711"/>
                <a:gd name="connsiteX2" fmla="*/ 3754 w 98231"/>
                <a:gd name="connsiteY2" fmla="*/ 41102 h 97711"/>
                <a:gd name="connsiteX3" fmla="*/ -2428 w 98231"/>
                <a:gd name="connsiteY3" fmla="*/ 59369 h 97711"/>
                <a:gd name="connsiteX4" fmla="*/ 10378 w 98231"/>
                <a:gd name="connsiteY4" fmla="*/ 63440 h 97711"/>
                <a:gd name="connsiteX5" fmla="*/ 6176 w 98231"/>
                <a:gd name="connsiteY5" fmla="*/ 83486 h 97711"/>
                <a:gd name="connsiteX6" fmla="*/ 23227 w 98231"/>
                <a:gd name="connsiteY6" fmla="*/ 82992 h 97711"/>
                <a:gd name="connsiteX7" fmla="*/ 25475 w 98231"/>
                <a:gd name="connsiteY7" fmla="*/ 94929 h 97711"/>
                <a:gd name="connsiteX8" fmla="*/ 63475 w 98231"/>
                <a:gd name="connsiteY8" fmla="*/ 72052 h 97711"/>
                <a:gd name="connsiteX9" fmla="*/ 66583 w 98231"/>
                <a:gd name="connsiteY9" fmla="*/ 95137 h 97711"/>
                <a:gd name="connsiteX10" fmla="*/ 75022 w 98231"/>
                <a:gd name="connsiteY10" fmla="*/ -657 h 9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231" h="97711">
                  <a:moveTo>
                    <a:pt x="75022" y="-657"/>
                  </a:moveTo>
                  <a:cubicBezTo>
                    <a:pt x="75022" y="-657"/>
                    <a:pt x="51295" y="-7116"/>
                    <a:pt x="22280" y="11385"/>
                  </a:cubicBezTo>
                  <a:cubicBezTo>
                    <a:pt x="-474" y="25901"/>
                    <a:pt x="-11231" y="37491"/>
                    <a:pt x="3754" y="41102"/>
                  </a:cubicBezTo>
                  <a:cubicBezTo>
                    <a:pt x="3754" y="41102"/>
                    <a:pt x="-6751" y="52927"/>
                    <a:pt x="-2428" y="59369"/>
                  </a:cubicBezTo>
                  <a:cubicBezTo>
                    <a:pt x="2208" y="66253"/>
                    <a:pt x="10378" y="63440"/>
                    <a:pt x="10378" y="63440"/>
                  </a:cubicBezTo>
                  <a:cubicBezTo>
                    <a:pt x="10378" y="63440"/>
                    <a:pt x="-2445" y="75551"/>
                    <a:pt x="6176" y="83486"/>
                  </a:cubicBezTo>
                  <a:cubicBezTo>
                    <a:pt x="12835" y="89624"/>
                    <a:pt x="23227" y="82992"/>
                    <a:pt x="23227" y="82992"/>
                  </a:cubicBezTo>
                  <a:cubicBezTo>
                    <a:pt x="23227" y="82992"/>
                    <a:pt x="19485" y="90675"/>
                    <a:pt x="25475" y="94929"/>
                  </a:cubicBezTo>
                  <a:cubicBezTo>
                    <a:pt x="35173" y="101813"/>
                    <a:pt x="63475" y="72052"/>
                    <a:pt x="63475" y="72052"/>
                  </a:cubicBezTo>
                  <a:cubicBezTo>
                    <a:pt x="63475" y="72052"/>
                    <a:pt x="58787" y="93149"/>
                    <a:pt x="66583" y="95137"/>
                  </a:cubicBezTo>
                  <a:cubicBezTo>
                    <a:pt x="77826" y="98011"/>
                    <a:pt x="118734" y="13269"/>
                    <a:pt x="75022" y="-657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F4272DE0-1A9B-78B3-1BFD-B955B6B6821D}"/>
                </a:ext>
              </a:extLst>
            </p:cNvPr>
            <p:cNvSpPr/>
            <p:nvPr userDrawn="1"/>
          </p:nvSpPr>
          <p:spPr>
            <a:xfrm flipV="1">
              <a:off x="10187842" y="5669525"/>
              <a:ext cx="287806" cy="165856"/>
            </a:xfrm>
            <a:custGeom>
              <a:avLst/>
              <a:gdLst>
                <a:gd name="connsiteX0" fmla="*/ 284168 w 287806"/>
                <a:gd name="connsiteY0" fmla="*/ 164139 h 165856"/>
                <a:gd name="connsiteX1" fmla="*/ 125241 w 287806"/>
                <a:gd name="connsiteY1" fmla="*/ 91004 h 165856"/>
                <a:gd name="connsiteX2" fmla="*/ 23803 w 287806"/>
                <a:gd name="connsiteY2" fmla="*/ 111797 h 165856"/>
                <a:gd name="connsiteX3" fmla="*/ -3639 w 287806"/>
                <a:gd name="connsiteY3" fmla="*/ 49609 h 165856"/>
                <a:gd name="connsiteX4" fmla="*/ 105299 w 287806"/>
                <a:gd name="connsiteY4" fmla="*/ 3596 h 165856"/>
                <a:gd name="connsiteX5" fmla="*/ 161374 w 287806"/>
                <a:gd name="connsiteY5" fmla="*/ -571 h 165856"/>
                <a:gd name="connsiteX6" fmla="*/ 265953 w 287806"/>
                <a:gd name="connsiteY6" fmla="*/ 12894 h 165856"/>
                <a:gd name="connsiteX7" fmla="*/ 284168 w 287806"/>
                <a:gd name="connsiteY7" fmla="*/ 164139 h 16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806" h="165856">
                  <a:moveTo>
                    <a:pt x="284168" y="164139"/>
                  </a:moveTo>
                  <a:cubicBezTo>
                    <a:pt x="284168" y="164139"/>
                    <a:pt x="214888" y="136140"/>
                    <a:pt x="125241" y="91004"/>
                  </a:cubicBezTo>
                  <a:cubicBezTo>
                    <a:pt x="125241" y="91004"/>
                    <a:pt x="33023" y="109930"/>
                    <a:pt x="23803" y="111797"/>
                  </a:cubicBezTo>
                  <a:cubicBezTo>
                    <a:pt x="13845" y="106023"/>
                    <a:pt x="-792" y="69473"/>
                    <a:pt x="-3639" y="49609"/>
                  </a:cubicBezTo>
                  <a:cubicBezTo>
                    <a:pt x="29308" y="25683"/>
                    <a:pt x="75729" y="11992"/>
                    <a:pt x="105299" y="3596"/>
                  </a:cubicBezTo>
                  <a:cubicBezTo>
                    <a:pt x="123530" y="-1587"/>
                    <a:pt x="142587" y="-2984"/>
                    <a:pt x="161374" y="-571"/>
                  </a:cubicBezTo>
                  <a:lnTo>
                    <a:pt x="265953" y="12894"/>
                  </a:lnTo>
                  <a:lnTo>
                    <a:pt x="284168" y="164139"/>
                  </a:lnTo>
                </a:path>
              </a:pathLst>
            </a:custGeom>
            <a:solidFill>
              <a:srgbClr val="244E6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A425AC7F-76E8-9036-E134-6735792DADC5}"/>
                </a:ext>
              </a:extLst>
            </p:cNvPr>
            <p:cNvSpPr/>
            <p:nvPr userDrawn="1"/>
          </p:nvSpPr>
          <p:spPr>
            <a:xfrm flipV="1">
              <a:off x="10644178" y="5577705"/>
              <a:ext cx="273729" cy="191450"/>
            </a:xfrm>
            <a:custGeom>
              <a:avLst/>
              <a:gdLst>
                <a:gd name="connsiteX0" fmla="*/ 84101 w 273729"/>
                <a:gd name="connsiteY0" fmla="*/ 86159 h 191450"/>
                <a:gd name="connsiteX1" fmla="*/ 137294 w 273729"/>
                <a:gd name="connsiteY1" fmla="*/ 93469 h 191450"/>
                <a:gd name="connsiteX2" fmla="*/ 213311 w 273729"/>
                <a:gd name="connsiteY2" fmla="*/ 168019 h 191450"/>
                <a:gd name="connsiteX3" fmla="*/ 260826 w 273729"/>
                <a:gd name="connsiteY3" fmla="*/ 184783 h 191450"/>
                <a:gd name="connsiteX4" fmla="*/ 257084 w 273729"/>
                <a:gd name="connsiteY4" fmla="*/ 135020 h 191450"/>
                <a:gd name="connsiteX5" fmla="*/ 186041 w 273729"/>
                <a:gd name="connsiteY5" fmla="*/ 34408 h 191450"/>
                <a:gd name="connsiteX6" fmla="*/ 183532 w 273729"/>
                <a:gd name="connsiteY6" fmla="*/ 31647 h 191450"/>
                <a:gd name="connsiteX7" fmla="*/ 162115 w 273729"/>
                <a:gd name="connsiteY7" fmla="*/ 21012 h 191450"/>
                <a:gd name="connsiteX8" fmla="*/ -4088 w 273729"/>
                <a:gd name="connsiteY8" fmla="*/ -1821 h 191450"/>
                <a:gd name="connsiteX9" fmla="*/ 84101 w 273729"/>
                <a:gd name="connsiteY9" fmla="*/ 86159 h 19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729" h="191450">
                  <a:moveTo>
                    <a:pt x="84101" y="86159"/>
                  </a:moveTo>
                  <a:lnTo>
                    <a:pt x="137294" y="93469"/>
                  </a:lnTo>
                  <a:lnTo>
                    <a:pt x="213311" y="168019"/>
                  </a:lnTo>
                  <a:cubicBezTo>
                    <a:pt x="224371" y="181580"/>
                    <a:pt x="244782" y="197945"/>
                    <a:pt x="260826" y="184783"/>
                  </a:cubicBezTo>
                  <a:cubicBezTo>
                    <a:pt x="276870" y="171622"/>
                    <a:pt x="268196" y="148581"/>
                    <a:pt x="257084" y="135020"/>
                  </a:cubicBezTo>
                  <a:lnTo>
                    <a:pt x="186041" y="34408"/>
                  </a:lnTo>
                  <a:cubicBezTo>
                    <a:pt x="185260" y="33444"/>
                    <a:pt x="184418" y="32515"/>
                    <a:pt x="183532" y="31647"/>
                  </a:cubicBezTo>
                  <a:cubicBezTo>
                    <a:pt x="177768" y="25882"/>
                    <a:pt x="170258" y="22132"/>
                    <a:pt x="162115" y="21012"/>
                  </a:cubicBezTo>
                  <a:lnTo>
                    <a:pt x="-4088" y="-1821"/>
                  </a:lnTo>
                  <a:lnTo>
                    <a:pt x="84101" y="86159"/>
                  </a:ln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87F61C24-23A2-D89A-40C0-1C2F3E5F02FA}"/>
                </a:ext>
              </a:extLst>
            </p:cNvPr>
            <p:cNvSpPr/>
            <p:nvPr userDrawn="1"/>
          </p:nvSpPr>
          <p:spPr>
            <a:xfrm flipV="1">
              <a:off x="10854959" y="5517914"/>
              <a:ext cx="95997" cy="109662"/>
            </a:xfrm>
            <a:custGeom>
              <a:avLst/>
              <a:gdLst>
                <a:gd name="connsiteX0" fmla="*/ 46208 w 95997"/>
                <a:gd name="connsiteY0" fmla="*/ -701 h 109662"/>
                <a:gd name="connsiteX1" fmla="*/ 83062 w 95997"/>
                <a:gd name="connsiteY1" fmla="*/ 38913 h 109662"/>
                <a:gd name="connsiteX2" fmla="*/ 81690 w 95997"/>
                <a:gd name="connsiteY2" fmla="*/ 73901 h 109662"/>
                <a:gd name="connsiteX3" fmla="*/ 76525 w 95997"/>
                <a:gd name="connsiteY3" fmla="*/ 92488 h 109662"/>
                <a:gd name="connsiteX4" fmla="*/ 63650 w 95997"/>
                <a:gd name="connsiteY4" fmla="*/ 88651 h 109662"/>
                <a:gd name="connsiteX5" fmla="*/ 55862 w 95997"/>
                <a:gd name="connsiteY5" fmla="*/ 107603 h 109662"/>
                <a:gd name="connsiteX6" fmla="*/ 42032 w 95997"/>
                <a:gd name="connsiteY6" fmla="*/ 97611 h 109662"/>
                <a:gd name="connsiteX7" fmla="*/ 33463 w 95997"/>
                <a:gd name="connsiteY7" fmla="*/ 106214 h 109662"/>
                <a:gd name="connsiteX8" fmla="*/ 14893 w 95997"/>
                <a:gd name="connsiteY8" fmla="*/ 65931 h 109662"/>
                <a:gd name="connsiteX9" fmla="*/ -656 w 95997"/>
                <a:gd name="connsiteY9" fmla="*/ 83286 h 109662"/>
                <a:gd name="connsiteX10" fmla="*/ 46208 w 95997"/>
                <a:gd name="connsiteY10" fmla="*/ -701 h 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997" h="109662">
                  <a:moveTo>
                    <a:pt x="46208" y="-701"/>
                  </a:moveTo>
                  <a:cubicBezTo>
                    <a:pt x="46208" y="-701"/>
                    <a:pt x="69466" y="7295"/>
                    <a:pt x="83062" y="38913"/>
                  </a:cubicBezTo>
                  <a:cubicBezTo>
                    <a:pt x="93732" y="63700"/>
                    <a:pt x="96110" y="79336"/>
                    <a:pt x="81690" y="73901"/>
                  </a:cubicBezTo>
                  <a:cubicBezTo>
                    <a:pt x="81690" y="73901"/>
                    <a:pt x="83722" y="89588"/>
                    <a:pt x="76525" y="92488"/>
                  </a:cubicBezTo>
                  <a:cubicBezTo>
                    <a:pt x="68824" y="95579"/>
                    <a:pt x="63650" y="88651"/>
                    <a:pt x="63650" y="88651"/>
                  </a:cubicBezTo>
                  <a:cubicBezTo>
                    <a:pt x="63650" y="88651"/>
                    <a:pt x="67444" y="105893"/>
                    <a:pt x="55862" y="107603"/>
                  </a:cubicBezTo>
                  <a:cubicBezTo>
                    <a:pt x="46902" y="108923"/>
                    <a:pt x="42032" y="97611"/>
                    <a:pt x="42032" y="97611"/>
                  </a:cubicBezTo>
                  <a:cubicBezTo>
                    <a:pt x="42032" y="97611"/>
                    <a:pt x="40816" y="106067"/>
                    <a:pt x="33463" y="106214"/>
                  </a:cubicBezTo>
                  <a:cubicBezTo>
                    <a:pt x="21569" y="106457"/>
                    <a:pt x="14893" y="65931"/>
                    <a:pt x="14893" y="65931"/>
                  </a:cubicBezTo>
                  <a:cubicBezTo>
                    <a:pt x="14893" y="65931"/>
                    <a:pt x="6914" y="86020"/>
                    <a:pt x="-656" y="83286"/>
                  </a:cubicBezTo>
                  <a:cubicBezTo>
                    <a:pt x="-11560" y="79344"/>
                    <a:pt x="2235" y="-13741"/>
                    <a:pt x="46208" y="-701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2F1C6355-EA31-AB6E-7EF6-F5AA3A23ED5E}"/>
                </a:ext>
              </a:extLst>
            </p:cNvPr>
            <p:cNvSpPr/>
            <p:nvPr userDrawn="1"/>
          </p:nvSpPr>
          <p:spPr>
            <a:xfrm flipV="1">
              <a:off x="10626884" y="5593521"/>
              <a:ext cx="286904" cy="190559"/>
            </a:xfrm>
            <a:custGeom>
              <a:avLst/>
              <a:gdLst>
                <a:gd name="connsiteX0" fmla="*/ -4077 w 286904"/>
                <a:gd name="connsiteY0" fmla="*/ 103838 h 190559"/>
                <a:gd name="connsiteX1" fmla="*/ 152949 w 286904"/>
                <a:gd name="connsiteY1" fmla="*/ 114516 h 190559"/>
                <a:gd name="connsiteX2" fmla="*/ 225163 w 286904"/>
                <a:gd name="connsiteY2" fmla="*/ 188736 h 190559"/>
                <a:gd name="connsiteX3" fmla="*/ 282827 w 286904"/>
                <a:gd name="connsiteY3" fmla="*/ 152716 h 190559"/>
                <a:gd name="connsiteX4" fmla="*/ 218574 w 286904"/>
                <a:gd name="connsiteY4" fmla="*/ 53432 h 190559"/>
                <a:gd name="connsiteX5" fmla="*/ 174531 w 286904"/>
                <a:gd name="connsiteY5" fmla="*/ 18479 h 190559"/>
                <a:gd name="connsiteX6" fmla="*/ 41189 w 286904"/>
                <a:gd name="connsiteY6" fmla="*/ -1801 h 190559"/>
                <a:gd name="connsiteX7" fmla="*/ -4077 w 286904"/>
                <a:gd name="connsiteY7" fmla="*/ 103838 h 190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04" h="190559">
                  <a:moveTo>
                    <a:pt x="-4077" y="103838"/>
                  </a:moveTo>
                  <a:cubicBezTo>
                    <a:pt x="-4077" y="103838"/>
                    <a:pt x="53431" y="101468"/>
                    <a:pt x="152949" y="114516"/>
                  </a:cubicBezTo>
                  <a:cubicBezTo>
                    <a:pt x="152949" y="114516"/>
                    <a:pt x="218583" y="181999"/>
                    <a:pt x="225163" y="188736"/>
                  </a:cubicBezTo>
                  <a:cubicBezTo>
                    <a:pt x="236640" y="189553"/>
                    <a:pt x="269292" y="167553"/>
                    <a:pt x="282827" y="152716"/>
                  </a:cubicBezTo>
                  <a:cubicBezTo>
                    <a:pt x="269006" y="114412"/>
                    <a:pt x="238316" y="77003"/>
                    <a:pt x="218574" y="53432"/>
                  </a:cubicBezTo>
                  <a:cubicBezTo>
                    <a:pt x="206411" y="38908"/>
                    <a:pt x="191426" y="27040"/>
                    <a:pt x="174531" y="18479"/>
                  </a:cubicBezTo>
                  <a:lnTo>
                    <a:pt x="41189" y="-1801"/>
                  </a:lnTo>
                  <a:lnTo>
                    <a:pt x="-4077" y="103838"/>
                  </a:lnTo>
                </a:path>
              </a:pathLst>
            </a:custGeom>
            <a:solidFill>
              <a:srgbClr val="244E6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56442246-DFE6-4ABD-6989-8A4324E922BE}"/>
                </a:ext>
              </a:extLst>
            </p:cNvPr>
            <p:cNvSpPr/>
            <p:nvPr userDrawn="1"/>
          </p:nvSpPr>
          <p:spPr>
            <a:xfrm flipV="1">
              <a:off x="10374125" y="5665390"/>
              <a:ext cx="326857" cy="356384"/>
            </a:xfrm>
            <a:custGeom>
              <a:avLst/>
              <a:gdLst>
                <a:gd name="connsiteX0" fmla="*/ 153468 w 326857"/>
                <a:gd name="connsiteY0" fmla="*/ -567 h 356384"/>
                <a:gd name="connsiteX1" fmla="*/ 153468 w 326857"/>
                <a:gd name="connsiteY1" fmla="*/ -567 h 356384"/>
                <a:gd name="connsiteX2" fmla="*/ -3845 w 326857"/>
                <a:gd name="connsiteY2" fmla="*/ 77221 h 356384"/>
                <a:gd name="connsiteX3" fmla="*/ 48376 w 326857"/>
                <a:gd name="connsiteY3" fmla="*/ 262384 h 356384"/>
                <a:gd name="connsiteX4" fmla="*/ 150672 w 326857"/>
                <a:gd name="connsiteY4" fmla="*/ 354185 h 356384"/>
                <a:gd name="connsiteX5" fmla="*/ 226090 w 326857"/>
                <a:gd name="connsiteY5" fmla="*/ 346684 h 356384"/>
                <a:gd name="connsiteX6" fmla="*/ 308297 w 326857"/>
                <a:gd name="connsiteY6" fmla="*/ 236521 h 356384"/>
                <a:gd name="connsiteX7" fmla="*/ 323013 w 326857"/>
                <a:gd name="connsiteY7" fmla="*/ 44708 h 356384"/>
                <a:gd name="connsiteX8" fmla="*/ 153468 w 326857"/>
                <a:gd name="connsiteY8" fmla="*/ -567 h 35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857" h="356384">
                  <a:moveTo>
                    <a:pt x="153468" y="-567"/>
                  </a:moveTo>
                  <a:lnTo>
                    <a:pt x="153468" y="-567"/>
                  </a:lnTo>
                  <a:cubicBezTo>
                    <a:pt x="61728" y="8566"/>
                    <a:pt x="-3845" y="77221"/>
                    <a:pt x="-3845" y="77221"/>
                  </a:cubicBezTo>
                  <a:lnTo>
                    <a:pt x="48376" y="262384"/>
                  </a:lnTo>
                  <a:cubicBezTo>
                    <a:pt x="70366" y="320465"/>
                    <a:pt x="90196" y="360201"/>
                    <a:pt x="150672" y="354185"/>
                  </a:cubicBezTo>
                  <a:lnTo>
                    <a:pt x="226090" y="346684"/>
                  </a:lnTo>
                  <a:cubicBezTo>
                    <a:pt x="286576" y="340667"/>
                    <a:pt x="299624" y="294541"/>
                    <a:pt x="308297" y="236521"/>
                  </a:cubicBezTo>
                  <a:lnTo>
                    <a:pt x="323013" y="44708"/>
                  </a:lnTo>
                  <a:cubicBezTo>
                    <a:pt x="323013" y="44708"/>
                    <a:pt x="245190" y="-9692"/>
                    <a:pt x="153468" y="-567"/>
                  </a:cubicBezTo>
                </a:path>
              </a:pathLst>
            </a:custGeom>
            <a:solidFill>
              <a:srgbClr val="3C87B0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075263F-7A36-EE50-0666-992F733E945F}"/>
                </a:ext>
              </a:extLst>
            </p:cNvPr>
            <p:cNvSpPr/>
            <p:nvPr userDrawn="1"/>
          </p:nvSpPr>
          <p:spPr>
            <a:xfrm flipV="1">
              <a:off x="10503533" y="5665431"/>
              <a:ext cx="123351" cy="79167"/>
            </a:xfrm>
            <a:custGeom>
              <a:avLst/>
              <a:gdLst>
                <a:gd name="connsiteX0" fmla="*/ 117985 w 123351"/>
                <a:gd name="connsiteY0" fmla="*/ 49428 h 79167"/>
                <a:gd name="connsiteX1" fmla="*/ 119479 w 123351"/>
                <a:gd name="connsiteY1" fmla="*/ 64378 h 79167"/>
                <a:gd name="connsiteX2" fmla="*/ 96654 w 123351"/>
                <a:gd name="connsiteY2" fmla="*/ 69326 h 79167"/>
                <a:gd name="connsiteX3" fmla="*/ 21236 w 123351"/>
                <a:gd name="connsiteY3" fmla="*/ 76827 h 79167"/>
                <a:gd name="connsiteX4" fmla="*/ -2091 w 123351"/>
                <a:gd name="connsiteY4" fmla="*/ 76610 h 79167"/>
                <a:gd name="connsiteX5" fmla="*/ -3593 w 123351"/>
                <a:gd name="connsiteY5" fmla="*/ 61521 h 79167"/>
                <a:gd name="connsiteX6" fmla="*/ 47334 w 123351"/>
                <a:gd name="connsiteY6" fmla="*/ -657 h 79167"/>
                <a:gd name="connsiteX7" fmla="*/ 55807 w 123351"/>
                <a:gd name="connsiteY7" fmla="*/ -1499 h 79167"/>
                <a:gd name="connsiteX8" fmla="*/ 117985 w 123351"/>
                <a:gd name="connsiteY8" fmla="*/ 49428 h 79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51" h="79167">
                  <a:moveTo>
                    <a:pt x="117985" y="49428"/>
                  </a:moveTo>
                  <a:lnTo>
                    <a:pt x="119479" y="64378"/>
                  </a:lnTo>
                  <a:cubicBezTo>
                    <a:pt x="112707" y="66748"/>
                    <a:pt x="105197" y="68475"/>
                    <a:pt x="96654" y="69326"/>
                  </a:cubicBezTo>
                  <a:lnTo>
                    <a:pt x="21236" y="76827"/>
                  </a:lnTo>
                  <a:cubicBezTo>
                    <a:pt x="12650" y="77687"/>
                    <a:pt x="4967" y="77513"/>
                    <a:pt x="-2091" y="76610"/>
                  </a:cubicBezTo>
                  <a:lnTo>
                    <a:pt x="-3593" y="61521"/>
                  </a:lnTo>
                  <a:cubicBezTo>
                    <a:pt x="-6684" y="30415"/>
                    <a:pt x="16227" y="2442"/>
                    <a:pt x="47334" y="-657"/>
                  </a:cubicBezTo>
                  <a:lnTo>
                    <a:pt x="55807" y="-1499"/>
                  </a:lnTo>
                  <a:cubicBezTo>
                    <a:pt x="86914" y="-4599"/>
                    <a:pt x="114886" y="18330"/>
                    <a:pt x="117985" y="49428"/>
                  </a:cubicBezTo>
                </a:path>
              </a:pathLst>
            </a:custGeom>
            <a:solidFill>
              <a:srgbClr val="34759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FA03C198-6FAD-8239-1D68-93BBCD01CA49}"/>
                </a:ext>
              </a:extLst>
            </p:cNvPr>
            <p:cNvSpPr/>
            <p:nvPr userDrawn="1"/>
          </p:nvSpPr>
          <p:spPr>
            <a:xfrm flipV="1">
              <a:off x="10378579" y="5911380"/>
              <a:ext cx="321144" cy="91956"/>
            </a:xfrm>
            <a:custGeom>
              <a:avLst/>
              <a:gdLst>
                <a:gd name="connsiteX0" fmla="*/ -3846 w 321144"/>
                <a:gd name="connsiteY0" fmla="*/ 74757 h 91956"/>
                <a:gd name="connsiteX1" fmla="*/ 150844 w 321144"/>
                <a:gd name="connsiteY1" fmla="*/ -418 h 91956"/>
                <a:gd name="connsiteX2" fmla="*/ 317298 w 321144"/>
                <a:gd name="connsiteY2" fmla="*/ 42808 h 91956"/>
                <a:gd name="connsiteX3" fmla="*/ 316048 w 321144"/>
                <a:gd name="connsiteY3" fmla="*/ 59121 h 91956"/>
                <a:gd name="connsiteX4" fmla="*/ 152658 w 321144"/>
                <a:gd name="connsiteY4" fmla="*/ 17814 h 91956"/>
                <a:gd name="connsiteX5" fmla="*/ 598 w 321144"/>
                <a:gd name="connsiteY5" fmla="*/ 90506 h 91956"/>
                <a:gd name="connsiteX6" fmla="*/ -3846 w 321144"/>
                <a:gd name="connsiteY6" fmla="*/ 74757 h 9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144" h="91956">
                  <a:moveTo>
                    <a:pt x="-3846" y="74757"/>
                  </a:moveTo>
                  <a:cubicBezTo>
                    <a:pt x="9150" y="62186"/>
                    <a:pt x="69765" y="7647"/>
                    <a:pt x="150844" y="-418"/>
                  </a:cubicBezTo>
                  <a:cubicBezTo>
                    <a:pt x="231905" y="-8483"/>
                    <a:pt x="302088" y="33041"/>
                    <a:pt x="317298" y="42808"/>
                  </a:cubicBezTo>
                  <a:lnTo>
                    <a:pt x="316048" y="59121"/>
                  </a:lnTo>
                  <a:cubicBezTo>
                    <a:pt x="296080" y="46819"/>
                    <a:pt x="229266" y="10200"/>
                    <a:pt x="152658" y="17814"/>
                  </a:cubicBezTo>
                  <a:cubicBezTo>
                    <a:pt x="76042" y="25436"/>
                    <a:pt x="17762" y="74514"/>
                    <a:pt x="598" y="90506"/>
                  </a:cubicBezTo>
                  <a:lnTo>
                    <a:pt x="-3846" y="74757"/>
                  </a:lnTo>
                </a:path>
              </a:pathLst>
            </a:custGeom>
            <a:solidFill>
              <a:srgbClr val="34759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B8C614D7-F61F-15E9-4558-B374D0459279}"/>
                </a:ext>
              </a:extLst>
            </p:cNvPr>
            <p:cNvSpPr/>
            <p:nvPr userDrawn="1"/>
          </p:nvSpPr>
          <p:spPr>
            <a:xfrm flipV="1">
              <a:off x="10520663" y="5579253"/>
              <a:ext cx="94449" cy="150080"/>
            </a:xfrm>
            <a:custGeom>
              <a:avLst/>
              <a:gdLst>
                <a:gd name="connsiteX0" fmla="*/ 35905 w 94449"/>
                <a:gd name="connsiteY0" fmla="*/ -1628 h 150080"/>
                <a:gd name="connsiteX1" fmla="*/ 35905 w 94449"/>
                <a:gd name="connsiteY1" fmla="*/ -1628 h 150080"/>
                <a:gd name="connsiteX2" fmla="*/ -3658 w 94449"/>
                <a:gd name="connsiteY2" fmla="*/ 46677 h 150080"/>
                <a:gd name="connsiteX3" fmla="*/ 2489 w 94449"/>
                <a:gd name="connsiteY3" fmla="*/ 108447 h 150080"/>
                <a:gd name="connsiteX4" fmla="*/ 50794 w 94449"/>
                <a:gd name="connsiteY4" fmla="*/ 148018 h 150080"/>
                <a:gd name="connsiteX5" fmla="*/ 90357 w 94449"/>
                <a:gd name="connsiteY5" fmla="*/ 99713 h 150080"/>
                <a:gd name="connsiteX6" fmla="*/ 84210 w 94449"/>
                <a:gd name="connsiteY6" fmla="*/ 37934 h 150080"/>
                <a:gd name="connsiteX7" fmla="*/ 35905 w 94449"/>
                <a:gd name="connsiteY7" fmla="*/ -1628 h 15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449" h="150080">
                  <a:moveTo>
                    <a:pt x="35905" y="-1628"/>
                  </a:moveTo>
                  <a:lnTo>
                    <a:pt x="35905" y="-1628"/>
                  </a:lnTo>
                  <a:cubicBezTo>
                    <a:pt x="11744" y="776"/>
                    <a:pt x="-6062" y="22515"/>
                    <a:pt x="-3658" y="46677"/>
                  </a:cubicBezTo>
                  <a:lnTo>
                    <a:pt x="2489" y="108447"/>
                  </a:lnTo>
                  <a:cubicBezTo>
                    <a:pt x="4894" y="132617"/>
                    <a:pt x="26633" y="150414"/>
                    <a:pt x="50794" y="148018"/>
                  </a:cubicBezTo>
                  <a:cubicBezTo>
                    <a:pt x="74964" y="145613"/>
                    <a:pt x="92762" y="123874"/>
                    <a:pt x="90357" y="99713"/>
                  </a:cubicBezTo>
                  <a:lnTo>
                    <a:pt x="84210" y="37934"/>
                  </a:lnTo>
                  <a:cubicBezTo>
                    <a:pt x="81814" y="13773"/>
                    <a:pt x="60075" y="-4033"/>
                    <a:pt x="35905" y="-1628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85B8847D-14D9-755F-A6C7-573EB5447C07}"/>
                </a:ext>
              </a:extLst>
            </p:cNvPr>
            <p:cNvSpPr/>
            <p:nvPr userDrawn="1"/>
          </p:nvSpPr>
          <p:spPr>
            <a:xfrm flipV="1">
              <a:off x="10338319" y="6283278"/>
              <a:ext cx="140614" cy="57652"/>
            </a:xfrm>
            <a:custGeom>
              <a:avLst/>
              <a:gdLst>
                <a:gd name="connsiteX0" fmla="*/ 132208 w 140614"/>
                <a:gd name="connsiteY0" fmla="*/ 56665 h 57652"/>
                <a:gd name="connsiteX1" fmla="*/ 136896 w 140614"/>
                <a:gd name="connsiteY1" fmla="*/ 20836 h 57652"/>
                <a:gd name="connsiteX2" fmla="*/ 123378 w 140614"/>
                <a:gd name="connsiteY2" fmla="*/ 4410 h 57652"/>
                <a:gd name="connsiteX3" fmla="*/ 11506 w 140614"/>
                <a:gd name="connsiteY3" fmla="*/ 2196 h 57652"/>
                <a:gd name="connsiteX4" fmla="*/ -2428 w 140614"/>
                <a:gd name="connsiteY4" fmla="*/ 16200 h 57652"/>
                <a:gd name="connsiteX5" fmla="*/ 15812 w 140614"/>
                <a:gd name="connsiteY5" fmla="*/ 46994 h 57652"/>
                <a:gd name="connsiteX6" fmla="*/ 67607 w 140614"/>
                <a:gd name="connsiteY6" fmla="*/ 54078 h 57652"/>
                <a:gd name="connsiteX7" fmla="*/ 132208 w 140614"/>
                <a:gd name="connsiteY7" fmla="*/ 56665 h 5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614" h="57652">
                  <a:moveTo>
                    <a:pt x="132208" y="56665"/>
                  </a:moveTo>
                  <a:cubicBezTo>
                    <a:pt x="132208" y="56665"/>
                    <a:pt x="136462" y="43269"/>
                    <a:pt x="136896" y="20836"/>
                  </a:cubicBezTo>
                  <a:cubicBezTo>
                    <a:pt x="137044" y="12770"/>
                    <a:pt x="131331" y="5781"/>
                    <a:pt x="123378" y="4410"/>
                  </a:cubicBezTo>
                  <a:cubicBezTo>
                    <a:pt x="102516" y="807"/>
                    <a:pt x="59594" y="-4446"/>
                    <a:pt x="11506" y="2196"/>
                  </a:cubicBezTo>
                  <a:cubicBezTo>
                    <a:pt x="5056" y="3090"/>
                    <a:pt x="-709" y="9923"/>
                    <a:pt x="-2428" y="16200"/>
                  </a:cubicBezTo>
                  <a:cubicBezTo>
                    <a:pt x="-6447" y="30880"/>
                    <a:pt x="-1247" y="43425"/>
                    <a:pt x="15812" y="46994"/>
                  </a:cubicBezTo>
                  <a:cubicBezTo>
                    <a:pt x="37864" y="51621"/>
                    <a:pt x="67607" y="54078"/>
                    <a:pt x="67607" y="54078"/>
                  </a:cubicBezTo>
                  <a:lnTo>
                    <a:pt x="132208" y="56665"/>
                  </a:lnTo>
                </a:path>
              </a:pathLst>
            </a:custGeom>
            <a:solidFill>
              <a:srgbClr val="34759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FBCCBED7-B2C5-7F96-B33D-995FEA12A6BF}"/>
                </a:ext>
              </a:extLst>
            </p:cNvPr>
            <p:cNvSpPr/>
            <p:nvPr userDrawn="1"/>
          </p:nvSpPr>
          <p:spPr>
            <a:xfrm flipV="1">
              <a:off x="10359679" y="5664949"/>
              <a:ext cx="146368" cy="359015"/>
            </a:xfrm>
            <a:custGeom>
              <a:avLst/>
              <a:gdLst>
                <a:gd name="connsiteX0" fmla="*/ 141895 w 146368"/>
                <a:gd name="connsiteY0" fmla="*/ 356158 h 359015"/>
                <a:gd name="connsiteX1" fmla="*/ 106300 w 146368"/>
                <a:gd name="connsiteY1" fmla="*/ -1598 h 359015"/>
                <a:gd name="connsiteX2" fmla="*/ -3740 w 146368"/>
                <a:gd name="connsiteY2" fmla="*/ 75313 h 359015"/>
                <a:gd name="connsiteX3" fmla="*/ 141895 w 146368"/>
                <a:gd name="connsiteY3" fmla="*/ 356158 h 35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68" h="359015">
                  <a:moveTo>
                    <a:pt x="141895" y="356158"/>
                  </a:moveTo>
                  <a:cubicBezTo>
                    <a:pt x="141895" y="356158"/>
                    <a:pt x="150828" y="206233"/>
                    <a:pt x="106300" y="-1598"/>
                  </a:cubicBezTo>
                  <a:cubicBezTo>
                    <a:pt x="106300" y="-1598"/>
                    <a:pt x="30847" y="20940"/>
                    <a:pt x="-3740" y="75313"/>
                  </a:cubicBezTo>
                  <a:cubicBezTo>
                    <a:pt x="-3740" y="75313"/>
                    <a:pt x="46535" y="379321"/>
                    <a:pt x="141895" y="356158"/>
                  </a:cubicBezTo>
                </a:path>
              </a:pathLst>
            </a:custGeom>
            <a:solidFill>
              <a:srgbClr val="244E6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3FF76586-E262-C191-34D0-2E4B058AA4B4}"/>
                </a:ext>
              </a:extLst>
            </p:cNvPr>
            <p:cNvSpPr/>
            <p:nvPr userDrawn="1"/>
          </p:nvSpPr>
          <p:spPr>
            <a:xfrm flipV="1">
              <a:off x="10589902" y="5678144"/>
              <a:ext cx="123501" cy="357792"/>
            </a:xfrm>
            <a:custGeom>
              <a:avLst/>
              <a:gdLst>
                <a:gd name="connsiteX0" fmla="*/ 31765 w 123501"/>
                <a:gd name="connsiteY0" fmla="*/ 356174 h 357792"/>
                <a:gd name="connsiteX1" fmla="*/ -3822 w 123501"/>
                <a:gd name="connsiteY1" fmla="*/ -1581 h 357792"/>
                <a:gd name="connsiteX2" fmla="*/ 119207 w 123501"/>
                <a:gd name="connsiteY2" fmla="*/ 52150 h 357792"/>
                <a:gd name="connsiteX3" fmla="*/ 31765 w 123501"/>
                <a:gd name="connsiteY3" fmla="*/ 356174 h 35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501" h="357792">
                  <a:moveTo>
                    <a:pt x="31765" y="356174"/>
                  </a:moveTo>
                  <a:cubicBezTo>
                    <a:pt x="31765" y="356174"/>
                    <a:pt x="-6530" y="210955"/>
                    <a:pt x="-3822" y="-1581"/>
                  </a:cubicBezTo>
                  <a:cubicBezTo>
                    <a:pt x="-3822" y="-1581"/>
                    <a:pt x="74591" y="5659"/>
                    <a:pt x="119207" y="52150"/>
                  </a:cubicBezTo>
                  <a:cubicBezTo>
                    <a:pt x="119207" y="52150"/>
                    <a:pt x="129816" y="360090"/>
                    <a:pt x="31765" y="356174"/>
                  </a:cubicBezTo>
                </a:path>
              </a:pathLst>
            </a:custGeom>
            <a:solidFill>
              <a:srgbClr val="244E6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C19A3F7E-8CC3-E332-ECDD-228BF67C0E66}"/>
                </a:ext>
              </a:extLst>
            </p:cNvPr>
            <p:cNvSpPr/>
            <p:nvPr userDrawn="1"/>
          </p:nvSpPr>
          <p:spPr>
            <a:xfrm flipV="1">
              <a:off x="10319199" y="5442773"/>
              <a:ext cx="86610" cy="104898"/>
            </a:xfrm>
            <a:custGeom>
              <a:avLst/>
              <a:gdLst>
                <a:gd name="connsiteX0" fmla="*/ 44884 w 86610"/>
                <a:gd name="connsiteY0" fmla="*/ -1843 h 104898"/>
                <a:gd name="connsiteX1" fmla="*/ 44884 w 86610"/>
                <a:gd name="connsiteY1" fmla="*/ -1843 h 104898"/>
                <a:gd name="connsiteX2" fmla="*/ -1416 w 86610"/>
                <a:gd name="connsiteY2" fmla="*/ 36001 h 104898"/>
                <a:gd name="connsiteX3" fmla="*/ -3456 w 86610"/>
                <a:gd name="connsiteY3" fmla="*/ 56334 h 104898"/>
                <a:gd name="connsiteX4" fmla="*/ 34379 w 86610"/>
                <a:gd name="connsiteY4" fmla="*/ 102633 h 104898"/>
                <a:gd name="connsiteX5" fmla="*/ 80679 w 86610"/>
                <a:gd name="connsiteY5" fmla="*/ 64790 h 104898"/>
                <a:gd name="connsiteX6" fmla="*/ 82727 w 86610"/>
                <a:gd name="connsiteY6" fmla="*/ 44457 h 104898"/>
                <a:gd name="connsiteX7" fmla="*/ 44884 w 86610"/>
                <a:gd name="connsiteY7" fmla="*/ -1843 h 104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610" h="104898">
                  <a:moveTo>
                    <a:pt x="44884" y="-1843"/>
                  </a:moveTo>
                  <a:lnTo>
                    <a:pt x="44884" y="-1843"/>
                  </a:lnTo>
                  <a:cubicBezTo>
                    <a:pt x="21747" y="-4160"/>
                    <a:pt x="920" y="12864"/>
                    <a:pt x="-1416" y="36001"/>
                  </a:cubicBezTo>
                  <a:lnTo>
                    <a:pt x="-3456" y="56334"/>
                  </a:lnTo>
                  <a:cubicBezTo>
                    <a:pt x="-5791" y="79470"/>
                    <a:pt x="11242" y="100298"/>
                    <a:pt x="34379" y="102633"/>
                  </a:cubicBezTo>
                  <a:cubicBezTo>
                    <a:pt x="57516" y="104951"/>
                    <a:pt x="78361" y="87926"/>
                    <a:pt x="80679" y="64790"/>
                  </a:cubicBezTo>
                  <a:lnTo>
                    <a:pt x="82727" y="44457"/>
                  </a:lnTo>
                  <a:cubicBezTo>
                    <a:pt x="85054" y="21320"/>
                    <a:pt x="68030" y="493"/>
                    <a:pt x="44884" y="-1843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3D11716B-AA87-6A11-F61B-652FDA90E695}"/>
                </a:ext>
              </a:extLst>
            </p:cNvPr>
            <p:cNvSpPr/>
            <p:nvPr userDrawn="1"/>
          </p:nvSpPr>
          <p:spPr>
            <a:xfrm flipV="1">
              <a:off x="10333544" y="5460152"/>
              <a:ext cx="57921" cy="70140"/>
            </a:xfrm>
            <a:custGeom>
              <a:avLst/>
              <a:gdLst>
                <a:gd name="connsiteX0" fmla="*/ 28803 w 57921"/>
                <a:gd name="connsiteY0" fmla="*/ -1910 h 70140"/>
                <a:gd name="connsiteX1" fmla="*/ 28803 w 57921"/>
                <a:gd name="connsiteY1" fmla="*/ -1910 h 70140"/>
                <a:gd name="connsiteX2" fmla="*/ -2156 w 57921"/>
                <a:gd name="connsiteY2" fmla="*/ 23388 h 70140"/>
                <a:gd name="connsiteX3" fmla="*/ -3528 w 57921"/>
                <a:gd name="connsiteY3" fmla="*/ 36984 h 70140"/>
                <a:gd name="connsiteX4" fmla="*/ 21770 w 57921"/>
                <a:gd name="connsiteY4" fmla="*/ 67943 h 70140"/>
                <a:gd name="connsiteX5" fmla="*/ 52738 w 57921"/>
                <a:gd name="connsiteY5" fmla="*/ 42636 h 70140"/>
                <a:gd name="connsiteX6" fmla="*/ 54110 w 57921"/>
                <a:gd name="connsiteY6" fmla="*/ 29049 h 70140"/>
                <a:gd name="connsiteX7" fmla="*/ 28803 w 57921"/>
                <a:gd name="connsiteY7" fmla="*/ -1910 h 7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921" h="70140">
                  <a:moveTo>
                    <a:pt x="28803" y="-1910"/>
                  </a:moveTo>
                  <a:lnTo>
                    <a:pt x="28803" y="-1910"/>
                  </a:lnTo>
                  <a:cubicBezTo>
                    <a:pt x="13332" y="-3473"/>
                    <a:pt x="-602" y="7909"/>
                    <a:pt x="-2156" y="23388"/>
                  </a:cubicBezTo>
                  <a:lnTo>
                    <a:pt x="-3528" y="36984"/>
                  </a:lnTo>
                  <a:cubicBezTo>
                    <a:pt x="-5082" y="52455"/>
                    <a:pt x="6300" y="66389"/>
                    <a:pt x="21770" y="67943"/>
                  </a:cubicBezTo>
                  <a:cubicBezTo>
                    <a:pt x="37250" y="69505"/>
                    <a:pt x="51184" y="58115"/>
                    <a:pt x="52738" y="42636"/>
                  </a:cubicBezTo>
                  <a:lnTo>
                    <a:pt x="54110" y="29049"/>
                  </a:lnTo>
                  <a:cubicBezTo>
                    <a:pt x="55664" y="13578"/>
                    <a:pt x="44273" y="-356"/>
                    <a:pt x="28803" y="-1910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11B55653-2D68-3F51-C037-275961B52C6E}"/>
                </a:ext>
              </a:extLst>
            </p:cNvPr>
            <p:cNvSpPr/>
            <p:nvPr userDrawn="1"/>
          </p:nvSpPr>
          <p:spPr>
            <a:xfrm flipV="1">
              <a:off x="10353736" y="5487309"/>
              <a:ext cx="25012" cy="16078"/>
            </a:xfrm>
            <a:custGeom>
              <a:avLst/>
              <a:gdLst>
                <a:gd name="connsiteX0" fmla="*/ 13191 w 25012"/>
                <a:gd name="connsiteY0" fmla="*/ -2050 h 16078"/>
                <a:gd name="connsiteX1" fmla="*/ 3962 w 25012"/>
                <a:gd name="connsiteY1" fmla="*/ -1746 h 16078"/>
                <a:gd name="connsiteX2" fmla="*/ -3669 w 25012"/>
                <a:gd name="connsiteY2" fmla="*/ 6398 h 16078"/>
                <a:gd name="connsiteX3" fmla="*/ 4474 w 25012"/>
                <a:gd name="connsiteY3" fmla="*/ 14020 h 16078"/>
                <a:gd name="connsiteX4" fmla="*/ 13712 w 25012"/>
                <a:gd name="connsiteY4" fmla="*/ 13725 h 16078"/>
                <a:gd name="connsiteX5" fmla="*/ 21334 w 25012"/>
                <a:gd name="connsiteY5" fmla="*/ 5582 h 16078"/>
                <a:gd name="connsiteX6" fmla="*/ 13191 w 25012"/>
                <a:gd name="connsiteY6" fmla="*/ -2050 h 1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12" h="16078">
                  <a:moveTo>
                    <a:pt x="13191" y="-2050"/>
                  </a:moveTo>
                  <a:lnTo>
                    <a:pt x="3962" y="-1746"/>
                  </a:lnTo>
                  <a:cubicBezTo>
                    <a:pt x="-379" y="-1607"/>
                    <a:pt x="-3817" y="2057"/>
                    <a:pt x="-3669" y="6398"/>
                  </a:cubicBezTo>
                  <a:cubicBezTo>
                    <a:pt x="-3530" y="10739"/>
                    <a:pt x="133" y="14168"/>
                    <a:pt x="4474" y="14020"/>
                  </a:cubicBezTo>
                  <a:lnTo>
                    <a:pt x="13712" y="13725"/>
                  </a:lnTo>
                  <a:cubicBezTo>
                    <a:pt x="18044" y="13578"/>
                    <a:pt x="21473" y="9914"/>
                    <a:pt x="21334" y="5582"/>
                  </a:cubicBezTo>
                  <a:cubicBezTo>
                    <a:pt x="21186" y="1241"/>
                    <a:pt x="17523" y="-2188"/>
                    <a:pt x="13191" y="-2050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764C17BF-F9EC-7B28-47C5-022D4B6DF67E}"/>
                </a:ext>
              </a:extLst>
            </p:cNvPr>
            <p:cNvSpPr/>
            <p:nvPr userDrawn="1"/>
          </p:nvSpPr>
          <p:spPr>
            <a:xfrm flipV="1">
              <a:off x="10333544" y="5460153"/>
              <a:ext cx="46172" cy="65342"/>
            </a:xfrm>
            <a:custGeom>
              <a:avLst/>
              <a:gdLst>
                <a:gd name="connsiteX0" fmla="*/ 2607 w 46172"/>
                <a:gd name="connsiteY0" fmla="*/ 15072 h 65342"/>
                <a:gd name="connsiteX1" fmla="*/ 1444 w 46172"/>
                <a:gd name="connsiteY1" fmla="*/ 26723 h 65342"/>
                <a:gd name="connsiteX2" fmla="*/ 27993 w 46172"/>
                <a:gd name="connsiteY2" fmla="*/ 59210 h 65342"/>
                <a:gd name="connsiteX3" fmla="*/ 42508 w 46172"/>
                <a:gd name="connsiteY3" fmla="*/ 56857 h 65342"/>
                <a:gd name="connsiteX4" fmla="*/ 21776 w 46172"/>
                <a:gd name="connsiteY4" fmla="*/ 63143 h 65342"/>
                <a:gd name="connsiteX5" fmla="*/ -3522 w 46172"/>
                <a:gd name="connsiteY5" fmla="*/ 32184 h 65342"/>
                <a:gd name="connsiteX6" fmla="*/ -2151 w 46172"/>
                <a:gd name="connsiteY6" fmla="*/ 18597 h 65342"/>
                <a:gd name="connsiteX7" fmla="*/ 10516 w 46172"/>
                <a:gd name="connsiteY7" fmla="*/ -2057 h 65342"/>
                <a:gd name="connsiteX8" fmla="*/ 2607 w 46172"/>
                <a:gd name="connsiteY8" fmla="*/ 15072 h 6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72" h="65342">
                  <a:moveTo>
                    <a:pt x="2607" y="15072"/>
                  </a:moveTo>
                  <a:lnTo>
                    <a:pt x="1444" y="26723"/>
                  </a:lnTo>
                  <a:cubicBezTo>
                    <a:pt x="-188" y="42958"/>
                    <a:pt x="11758" y="57586"/>
                    <a:pt x="27993" y="59210"/>
                  </a:cubicBezTo>
                  <a:cubicBezTo>
                    <a:pt x="33132" y="59731"/>
                    <a:pt x="38046" y="58767"/>
                    <a:pt x="42508" y="56857"/>
                  </a:cubicBezTo>
                  <a:cubicBezTo>
                    <a:pt x="36900" y="61458"/>
                    <a:pt x="29529" y="63924"/>
                    <a:pt x="21776" y="63143"/>
                  </a:cubicBezTo>
                  <a:cubicBezTo>
                    <a:pt x="6306" y="61589"/>
                    <a:pt x="-5076" y="47655"/>
                    <a:pt x="-3522" y="32184"/>
                  </a:cubicBezTo>
                  <a:lnTo>
                    <a:pt x="-2151" y="18597"/>
                  </a:lnTo>
                  <a:cubicBezTo>
                    <a:pt x="-1273" y="9828"/>
                    <a:pt x="3649" y="2475"/>
                    <a:pt x="10516" y="-2057"/>
                  </a:cubicBezTo>
                  <a:cubicBezTo>
                    <a:pt x="6227" y="2527"/>
                    <a:pt x="3293" y="8396"/>
                    <a:pt x="2607" y="15072"/>
                  </a:cubicBez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8BB956A5-8107-2969-4D97-6D7EAD396505}"/>
                </a:ext>
              </a:extLst>
            </p:cNvPr>
            <p:cNvSpPr/>
            <p:nvPr userDrawn="1"/>
          </p:nvSpPr>
          <p:spPr>
            <a:xfrm flipV="1">
              <a:off x="10744860" y="5456894"/>
              <a:ext cx="87937" cy="104715"/>
            </a:xfrm>
            <a:custGeom>
              <a:avLst/>
              <a:gdLst>
                <a:gd name="connsiteX0" fmla="*/ 31196 w 87937"/>
                <a:gd name="connsiteY0" fmla="*/ -1455 h 104715"/>
                <a:gd name="connsiteX1" fmla="*/ 31196 w 87937"/>
                <a:gd name="connsiteY1" fmla="*/ -1455 h 104715"/>
                <a:gd name="connsiteX2" fmla="*/ 79891 w 87937"/>
                <a:gd name="connsiteY2" fmla="*/ 33254 h 104715"/>
                <a:gd name="connsiteX3" fmla="*/ 83260 w 87937"/>
                <a:gd name="connsiteY3" fmla="*/ 53404 h 104715"/>
                <a:gd name="connsiteX4" fmla="*/ 48550 w 87937"/>
                <a:gd name="connsiteY4" fmla="*/ 102100 h 104715"/>
                <a:gd name="connsiteX5" fmla="*/ -136 w 87937"/>
                <a:gd name="connsiteY5" fmla="*/ 67390 h 104715"/>
                <a:gd name="connsiteX6" fmla="*/ -3514 w 87937"/>
                <a:gd name="connsiteY6" fmla="*/ 47232 h 104715"/>
                <a:gd name="connsiteX7" fmla="*/ 31196 w 87937"/>
                <a:gd name="connsiteY7" fmla="*/ -1455 h 10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937" h="104715">
                  <a:moveTo>
                    <a:pt x="31196" y="-1455"/>
                  </a:moveTo>
                  <a:lnTo>
                    <a:pt x="31196" y="-1455"/>
                  </a:lnTo>
                  <a:cubicBezTo>
                    <a:pt x="54133" y="-5293"/>
                    <a:pt x="76037" y="10317"/>
                    <a:pt x="79891" y="33254"/>
                  </a:cubicBezTo>
                  <a:lnTo>
                    <a:pt x="83260" y="53404"/>
                  </a:lnTo>
                  <a:cubicBezTo>
                    <a:pt x="87106" y="76341"/>
                    <a:pt x="71488" y="98245"/>
                    <a:pt x="48550" y="102100"/>
                  </a:cubicBezTo>
                  <a:cubicBezTo>
                    <a:pt x="25622" y="105937"/>
                    <a:pt x="3701" y="90319"/>
                    <a:pt x="-136" y="67390"/>
                  </a:cubicBezTo>
                  <a:lnTo>
                    <a:pt x="-3514" y="47232"/>
                  </a:lnTo>
                  <a:cubicBezTo>
                    <a:pt x="-7360" y="24303"/>
                    <a:pt x="8267" y="2391"/>
                    <a:pt x="31196" y="-1455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827CE6FC-5A78-6E8D-21F0-0F0AD720F927}"/>
                </a:ext>
              </a:extLst>
            </p:cNvPr>
            <p:cNvSpPr/>
            <p:nvPr userDrawn="1"/>
          </p:nvSpPr>
          <p:spPr>
            <a:xfrm flipV="1">
              <a:off x="10759421" y="5474240"/>
              <a:ext cx="58814" cy="70022"/>
            </a:xfrm>
            <a:custGeom>
              <a:avLst/>
              <a:gdLst>
                <a:gd name="connsiteX0" fmla="*/ 19508 w 58814"/>
                <a:gd name="connsiteY0" fmla="*/ -1647 h 70022"/>
                <a:gd name="connsiteX1" fmla="*/ 19508 w 58814"/>
                <a:gd name="connsiteY1" fmla="*/ -1647 h 70022"/>
                <a:gd name="connsiteX2" fmla="*/ 52064 w 58814"/>
                <a:gd name="connsiteY2" fmla="*/ 21560 h 70022"/>
                <a:gd name="connsiteX3" fmla="*/ 54330 w 58814"/>
                <a:gd name="connsiteY3" fmla="*/ 35034 h 70022"/>
                <a:gd name="connsiteX4" fmla="*/ 31115 w 58814"/>
                <a:gd name="connsiteY4" fmla="*/ 67599 h 70022"/>
                <a:gd name="connsiteX5" fmla="*/ -1450 w 58814"/>
                <a:gd name="connsiteY5" fmla="*/ 44384 h 70022"/>
                <a:gd name="connsiteX6" fmla="*/ -3707 w 58814"/>
                <a:gd name="connsiteY6" fmla="*/ 30918 h 70022"/>
                <a:gd name="connsiteX7" fmla="*/ 19508 w 58814"/>
                <a:gd name="connsiteY7" fmla="*/ -1647 h 7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814" h="70022">
                  <a:moveTo>
                    <a:pt x="19508" y="-1647"/>
                  </a:moveTo>
                  <a:lnTo>
                    <a:pt x="19508" y="-1647"/>
                  </a:lnTo>
                  <a:cubicBezTo>
                    <a:pt x="34848" y="-4217"/>
                    <a:pt x="49495" y="6228"/>
                    <a:pt x="52064" y="21560"/>
                  </a:cubicBezTo>
                  <a:lnTo>
                    <a:pt x="54330" y="35034"/>
                  </a:lnTo>
                  <a:cubicBezTo>
                    <a:pt x="56900" y="50374"/>
                    <a:pt x="46456" y="65020"/>
                    <a:pt x="31115" y="67599"/>
                  </a:cubicBezTo>
                  <a:cubicBezTo>
                    <a:pt x="15775" y="70168"/>
                    <a:pt x="1129" y="59724"/>
                    <a:pt x="-1450" y="44384"/>
                  </a:cubicBezTo>
                  <a:lnTo>
                    <a:pt x="-3707" y="30918"/>
                  </a:lnTo>
                  <a:cubicBezTo>
                    <a:pt x="-6277" y="15578"/>
                    <a:pt x="4176" y="914"/>
                    <a:pt x="19508" y="-1647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981BF4DA-752D-7FF4-D358-7480D5D75D67}"/>
                </a:ext>
              </a:extLst>
            </p:cNvPr>
            <p:cNvSpPr/>
            <p:nvPr userDrawn="1"/>
          </p:nvSpPr>
          <p:spPr>
            <a:xfrm flipV="1">
              <a:off x="10772585" y="5501095"/>
              <a:ext cx="25011" cy="16079"/>
            </a:xfrm>
            <a:custGeom>
              <a:avLst/>
              <a:gdLst>
                <a:gd name="connsiteX0" fmla="*/ 3535 w 25011"/>
                <a:gd name="connsiteY0" fmla="*/ -1727 h 16079"/>
                <a:gd name="connsiteX1" fmla="*/ 12764 w 25011"/>
                <a:gd name="connsiteY1" fmla="*/ -2031 h 16079"/>
                <a:gd name="connsiteX2" fmla="*/ 20916 w 25011"/>
                <a:gd name="connsiteY2" fmla="*/ 5600 h 16079"/>
                <a:gd name="connsiteX3" fmla="*/ 13293 w 25011"/>
                <a:gd name="connsiteY3" fmla="*/ 13744 h 16079"/>
                <a:gd name="connsiteX4" fmla="*/ 4056 w 25011"/>
                <a:gd name="connsiteY4" fmla="*/ 14039 h 16079"/>
                <a:gd name="connsiteX5" fmla="*/ -4087 w 25011"/>
                <a:gd name="connsiteY5" fmla="*/ 6416 h 16079"/>
                <a:gd name="connsiteX6" fmla="*/ 3535 w 25011"/>
                <a:gd name="connsiteY6" fmla="*/ -1727 h 1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11" h="16079">
                  <a:moveTo>
                    <a:pt x="3535" y="-1727"/>
                  </a:moveTo>
                  <a:lnTo>
                    <a:pt x="12764" y="-2031"/>
                  </a:lnTo>
                  <a:cubicBezTo>
                    <a:pt x="17105" y="-2179"/>
                    <a:pt x="20768" y="1259"/>
                    <a:pt x="20916" y="5600"/>
                  </a:cubicBezTo>
                  <a:cubicBezTo>
                    <a:pt x="21055" y="9932"/>
                    <a:pt x="17625" y="13605"/>
                    <a:pt x="13293" y="13744"/>
                  </a:cubicBezTo>
                  <a:lnTo>
                    <a:pt x="4056" y="14039"/>
                  </a:lnTo>
                  <a:cubicBezTo>
                    <a:pt x="-285" y="14186"/>
                    <a:pt x="-3940" y="10757"/>
                    <a:pt x="-4087" y="6416"/>
                  </a:cubicBezTo>
                  <a:cubicBezTo>
                    <a:pt x="-4235" y="2075"/>
                    <a:pt x="-797" y="-1588"/>
                    <a:pt x="3535" y="-1727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C473D5A9-04B2-A9FD-8621-F7DBE98E7368}"/>
                </a:ext>
              </a:extLst>
            </p:cNvPr>
            <p:cNvSpPr/>
            <p:nvPr userDrawn="1"/>
          </p:nvSpPr>
          <p:spPr>
            <a:xfrm flipV="1">
              <a:off x="10773536" y="5474238"/>
              <a:ext cx="44700" cy="66198"/>
            </a:xfrm>
            <a:custGeom>
              <a:avLst/>
              <a:gdLst>
                <a:gd name="connsiteX0" fmla="*/ 32959 w 44700"/>
                <a:gd name="connsiteY0" fmla="*/ 14544 h 66198"/>
                <a:gd name="connsiteX1" fmla="*/ 34895 w 44700"/>
                <a:gd name="connsiteY1" fmla="*/ 26082 h 66198"/>
                <a:gd name="connsiteX2" fmla="*/ 10535 w 44700"/>
                <a:gd name="connsiteY2" fmla="*/ 60253 h 66198"/>
                <a:gd name="connsiteX3" fmla="*/ -4103 w 44700"/>
                <a:gd name="connsiteY3" fmla="*/ 58855 h 66198"/>
                <a:gd name="connsiteX4" fmla="*/ 16994 w 44700"/>
                <a:gd name="connsiteY4" fmla="*/ 63769 h 66198"/>
                <a:gd name="connsiteX5" fmla="*/ 40209 w 44700"/>
                <a:gd name="connsiteY5" fmla="*/ 31204 h 66198"/>
                <a:gd name="connsiteX6" fmla="*/ 37943 w 44700"/>
                <a:gd name="connsiteY6" fmla="*/ 17730 h 66198"/>
                <a:gd name="connsiteX7" fmla="*/ 23957 w 44700"/>
                <a:gd name="connsiteY7" fmla="*/ -2038 h 66198"/>
                <a:gd name="connsiteX8" fmla="*/ 32959 w 44700"/>
                <a:gd name="connsiteY8" fmla="*/ 14544 h 6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0" h="66198">
                  <a:moveTo>
                    <a:pt x="32959" y="14544"/>
                  </a:moveTo>
                  <a:lnTo>
                    <a:pt x="34895" y="26082"/>
                  </a:lnTo>
                  <a:cubicBezTo>
                    <a:pt x="37587" y="42187"/>
                    <a:pt x="26630" y="57553"/>
                    <a:pt x="10535" y="60253"/>
                  </a:cubicBezTo>
                  <a:cubicBezTo>
                    <a:pt x="5439" y="61104"/>
                    <a:pt x="473" y="60462"/>
                    <a:pt x="-4103" y="58855"/>
                  </a:cubicBezTo>
                  <a:cubicBezTo>
                    <a:pt x="1801" y="63075"/>
                    <a:pt x="9311" y="65063"/>
                    <a:pt x="16994" y="63769"/>
                  </a:cubicBezTo>
                  <a:cubicBezTo>
                    <a:pt x="32335" y="61191"/>
                    <a:pt x="42778" y="46545"/>
                    <a:pt x="40209" y="31204"/>
                  </a:cubicBezTo>
                  <a:lnTo>
                    <a:pt x="37943" y="17730"/>
                  </a:lnTo>
                  <a:cubicBezTo>
                    <a:pt x="36493" y="9040"/>
                    <a:pt x="31093" y="2042"/>
                    <a:pt x="23957" y="-2038"/>
                  </a:cubicBezTo>
                  <a:cubicBezTo>
                    <a:pt x="28515" y="2251"/>
                    <a:pt x="31848" y="7929"/>
                    <a:pt x="32959" y="14544"/>
                  </a:cubicBez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491ABC46-0BD1-FD52-DB80-4D13C4AF5198}"/>
                </a:ext>
              </a:extLst>
            </p:cNvPr>
            <p:cNvSpPr/>
            <p:nvPr userDrawn="1"/>
          </p:nvSpPr>
          <p:spPr>
            <a:xfrm flipV="1">
              <a:off x="10369489" y="5324427"/>
              <a:ext cx="413015" cy="353537"/>
            </a:xfrm>
            <a:custGeom>
              <a:avLst/>
              <a:gdLst>
                <a:gd name="connsiteX0" fmla="*/ 227589 w 413015"/>
                <a:gd name="connsiteY0" fmla="*/ -1950 h 353537"/>
                <a:gd name="connsiteX1" fmla="*/ 166087 w 413015"/>
                <a:gd name="connsiteY1" fmla="*/ 64 h 353537"/>
                <a:gd name="connsiteX2" fmla="*/ -3788 w 413015"/>
                <a:gd name="connsiteY2" fmla="*/ 181512 h 353537"/>
                <a:gd name="connsiteX3" fmla="*/ 177660 w 413015"/>
                <a:gd name="connsiteY3" fmla="*/ 351396 h 353537"/>
                <a:gd name="connsiteX4" fmla="*/ 239153 w 413015"/>
                <a:gd name="connsiteY4" fmla="*/ 349373 h 353537"/>
                <a:gd name="connsiteX5" fmla="*/ 409036 w 413015"/>
                <a:gd name="connsiteY5" fmla="*/ 167925 h 353537"/>
                <a:gd name="connsiteX6" fmla="*/ 227589 w 413015"/>
                <a:gd name="connsiteY6" fmla="*/ -1950 h 35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15" h="353537">
                  <a:moveTo>
                    <a:pt x="227589" y="-1950"/>
                  </a:moveTo>
                  <a:lnTo>
                    <a:pt x="166087" y="64"/>
                  </a:lnTo>
                  <a:cubicBezTo>
                    <a:pt x="69486" y="3250"/>
                    <a:pt x="-6965" y="84902"/>
                    <a:pt x="-3788" y="181512"/>
                  </a:cubicBezTo>
                  <a:cubicBezTo>
                    <a:pt x="-610" y="278131"/>
                    <a:pt x="81050" y="354573"/>
                    <a:pt x="177660" y="351396"/>
                  </a:cubicBezTo>
                  <a:lnTo>
                    <a:pt x="239153" y="349373"/>
                  </a:lnTo>
                  <a:cubicBezTo>
                    <a:pt x="335763" y="346195"/>
                    <a:pt x="412214" y="264544"/>
                    <a:pt x="409036" y="167925"/>
                  </a:cubicBezTo>
                  <a:cubicBezTo>
                    <a:pt x="405859" y="71306"/>
                    <a:pt x="324199" y="-5136"/>
                    <a:pt x="227589" y="-1950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550E3540-412A-C836-09AC-A25EE8892D32}"/>
                </a:ext>
              </a:extLst>
            </p:cNvPr>
            <p:cNvSpPr/>
            <p:nvPr userDrawn="1"/>
          </p:nvSpPr>
          <p:spPr>
            <a:xfrm flipV="1">
              <a:off x="10367180" y="5370501"/>
              <a:ext cx="63888" cy="123905"/>
            </a:xfrm>
            <a:custGeom>
              <a:avLst/>
              <a:gdLst>
                <a:gd name="connsiteX0" fmla="*/ 60182 w 63888"/>
                <a:gd name="connsiteY0" fmla="*/ 102644 h 123905"/>
                <a:gd name="connsiteX1" fmla="*/ -1302 w 63888"/>
                <a:gd name="connsiteY1" fmla="*/ -2136 h 123905"/>
                <a:gd name="connsiteX2" fmla="*/ 38703 w 63888"/>
                <a:gd name="connsiteY2" fmla="*/ 121770 h 123905"/>
                <a:gd name="connsiteX3" fmla="*/ 60182 w 63888"/>
                <a:gd name="connsiteY3" fmla="*/ 102644 h 12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88" h="123905">
                  <a:moveTo>
                    <a:pt x="60182" y="102644"/>
                  </a:moveTo>
                  <a:cubicBezTo>
                    <a:pt x="60182" y="102644"/>
                    <a:pt x="45544" y="20003"/>
                    <a:pt x="-1302" y="-2136"/>
                  </a:cubicBezTo>
                  <a:cubicBezTo>
                    <a:pt x="-1302" y="-2136"/>
                    <a:pt x="-18422" y="65937"/>
                    <a:pt x="38703" y="121770"/>
                  </a:cubicBezTo>
                  <a:lnTo>
                    <a:pt x="60182" y="102644"/>
                  </a:lnTo>
                </a:path>
              </a:pathLst>
            </a:custGeom>
            <a:solidFill>
              <a:srgbClr val="D93F3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2E03D8CA-B9D6-5F37-ECDF-8956652FD6E0}"/>
                </a:ext>
              </a:extLst>
            </p:cNvPr>
            <p:cNvSpPr/>
            <p:nvPr userDrawn="1"/>
          </p:nvSpPr>
          <p:spPr>
            <a:xfrm flipV="1">
              <a:off x="10370304" y="5283187"/>
              <a:ext cx="414608" cy="217912"/>
            </a:xfrm>
            <a:custGeom>
              <a:avLst/>
              <a:gdLst>
                <a:gd name="connsiteX0" fmla="*/ 406544 w 414608"/>
                <a:gd name="connsiteY0" fmla="*/ -2188 h 217912"/>
                <a:gd name="connsiteX1" fmla="*/ 323816 w 414608"/>
                <a:gd name="connsiteY1" fmla="*/ 119842 h 217912"/>
                <a:gd name="connsiteX2" fmla="*/ -2130 w 414608"/>
                <a:gd name="connsiteY2" fmla="*/ 180275 h 217912"/>
                <a:gd name="connsiteX3" fmla="*/ 89948 w 414608"/>
                <a:gd name="connsiteY3" fmla="*/ 189269 h 217912"/>
                <a:gd name="connsiteX4" fmla="*/ 358196 w 414608"/>
                <a:gd name="connsiteY4" fmla="*/ 138976 h 217912"/>
                <a:gd name="connsiteX5" fmla="*/ 406544 w 414608"/>
                <a:gd name="connsiteY5" fmla="*/ -2188 h 21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4608" h="217912">
                  <a:moveTo>
                    <a:pt x="406544" y="-2188"/>
                  </a:moveTo>
                  <a:cubicBezTo>
                    <a:pt x="406544" y="-2188"/>
                    <a:pt x="348802" y="28736"/>
                    <a:pt x="323816" y="119842"/>
                  </a:cubicBezTo>
                  <a:cubicBezTo>
                    <a:pt x="323816" y="119842"/>
                    <a:pt x="-31769" y="-4845"/>
                    <a:pt x="-2130" y="180275"/>
                  </a:cubicBezTo>
                  <a:cubicBezTo>
                    <a:pt x="-2130" y="180275"/>
                    <a:pt x="17838" y="152945"/>
                    <a:pt x="89948" y="189269"/>
                  </a:cubicBezTo>
                  <a:cubicBezTo>
                    <a:pt x="162050" y="225585"/>
                    <a:pt x="333800" y="237435"/>
                    <a:pt x="358196" y="138976"/>
                  </a:cubicBezTo>
                  <a:cubicBezTo>
                    <a:pt x="358196" y="138976"/>
                    <a:pt x="428275" y="111924"/>
                    <a:pt x="406544" y="-2188"/>
                  </a:cubicBezTo>
                </a:path>
              </a:pathLst>
            </a:custGeom>
            <a:solidFill>
              <a:srgbClr val="D93F3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C5FCCF92-A152-A2F7-73B0-42E747C33434}"/>
                </a:ext>
              </a:extLst>
            </p:cNvPr>
            <p:cNvSpPr/>
            <p:nvPr userDrawn="1"/>
          </p:nvSpPr>
          <p:spPr>
            <a:xfrm flipV="1">
              <a:off x="10400979" y="5489615"/>
              <a:ext cx="70735" cy="57782"/>
            </a:xfrm>
            <a:custGeom>
              <a:avLst/>
              <a:gdLst>
                <a:gd name="connsiteX0" fmla="*/ 37380 w 70735"/>
                <a:gd name="connsiteY0" fmla="*/ -2008 h 57782"/>
                <a:gd name="connsiteX1" fmla="*/ 23993 w 70735"/>
                <a:gd name="connsiteY1" fmla="*/ -1565 h 57782"/>
                <a:gd name="connsiteX2" fmla="*/ -3728 w 70735"/>
                <a:gd name="connsiteY2" fmla="*/ 28031 h 57782"/>
                <a:gd name="connsiteX3" fmla="*/ 25868 w 70735"/>
                <a:gd name="connsiteY3" fmla="*/ 55743 h 57782"/>
                <a:gd name="connsiteX4" fmla="*/ 39264 w 70735"/>
                <a:gd name="connsiteY4" fmla="*/ 55300 h 57782"/>
                <a:gd name="connsiteX5" fmla="*/ 66976 w 70735"/>
                <a:gd name="connsiteY5" fmla="*/ 25704 h 57782"/>
                <a:gd name="connsiteX6" fmla="*/ 37380 w 70735"/>
                <a:gd name="connsiteY6" fmla="*/ -2008 h 5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735" h="57782">
                  <a:moveTo>
                    <a:pt x="37380" y="-2008"/>
                  </a:moveTo>
                  <a:lnTo>
                    <a:pt x="23993" y="-1565"/>
                  </a:lnTo>
                  <a:cubicBezTo>
                    <a:pt x="8157" y="-1044"/>
                    <a:pt x="-4249" y="12204"/>
                    <a:pt x="-3728" y="28031"/>
                  </a:cubicBezTo>
                  <a:cubicBezTo>
                    <a:pt x="-3207" y="43849"/>
                    <a:pt x="10041" y="56264"/>
                    <a:pt x="25868" y="55743"/>
                  </a:cubicBezTo>
                  <a:lnTo>
                    <a:pt x="39264" y="55300"/>
                  </a:lnTo>
                  <a:cubicBezTo>
                    <a:pt x="55091" y="54779"/>
                    <a:pt x="67497" y="41531"/>
                    <a:pt x="66976" y="25704"/>
                  </a:cubicBezTo>
                  <a:cubicBezTo>
                    <a:pt x="66455" y="9878"/>
                    <a:pt x="53207" y="-2529"/>
                    <a:pt x="37380" y="-2008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18FF90CE-37C2-25E0-3430-8F7546C4D504}"/>
                </a:ext>
              </a:extLst>
            </p:cNvPr>
            <p:cNvSpPr/>
            <p:nvPr userDrawn="1"/>
          </p:nvSpPr>
          <p:spPr>
            <a:xfrm flipV="1">
              <a:off x="10675694" y="5498654"/>
              <a:ext cx="70727" cy="57790"/>
            </a:xfrm>
            <a:custGeom>
              <a:avLst/>
              <a:gdLst>
                <a:gd name="connsiteX0" fmla="*/ 37097 w 70727"/>
                <a:gd name="connsiteY0" fmla="*/ -1996 h 57790"/>
                <a:gd name="connsiteX1" fmla="*/ 23701 w 70727"/>
                <a:gd name="connsiteY1" fmla="*/ -1553 h 57790"/>
                <a:gd name="connsiteX2" fmla="*/ -4002 w 70727"/>
                <a:gd name="connsiteY2" fmla="*/ 28043 h 57790"/>
                <a:gd name="connsiteX3" fmla="*/ 25594 w 70727"/>
                <a:gd name="connsiteY3" fmla="*/ 55763 h 57790"/>
                <a:gd name="connsiteX4" fmla="*/ 38981 w 70727"/>
                <a:gd name="connsiteY4" fmla="*/ 55320 h 57790"/>
                <a:gd name="connsiteX5" fmla="*/ 66693 w 70727"/>
                <a:gd name="connsiteY5" fmla="*/ 25725 h 57790"/>
                <a:gd name="connsiteX6" fmla="*/ 37097 w 70727"/>
                <a:gd name="connsiteY6" fmla="*/ -1996 h 57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727" h="57790">
                  <a:moveTo>
                    <a:pt x="37097" y="-1996"/>
                  </a:moveTo>
                  <a:lnTo>
                    <a:pt x="23701" y="-1553"/>
                  </a:lnTo>
                  <a:cubicBezTo>
                    <a:pt x="7884" y="-1024"/>
                    <a:pt x="-4532" y="12224"/>
                    <a:pt x="-4002" y="28043"/>
                  </a:cubicBezTo>
                  <a:cubicBezTo>
                    <a:pt x="-3490" y="43869"/>
                    <a:pt x="9767" y="56275"/>
                    <a:pt x="25594" y="55763"/>
                  </a:cubicBezTo>
                  <a:lnTo>
                    <a:pt x="38981" y="55320"/>
                  </a:lnTo>
                  <a:cubicBezTo>
                    <a:pt x="54808" y="54800"/>
                    <a:pt x="67223" y="41551"/>
                    <a:pt x="66693" y="25725"/>
                  </a:cubicBezTo>
                  <a:cubicBezTo>
                    <a:pt x="66181" y="9889"/>
                    <a:pt x="52924" y="-2508"/>
                    <a:pt x="37097" y="-1996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DF1AA92B-020D-669A-13F9-7F6F253FFCF1}"/>
                </a:ext>
              </a:extLst>
            </p:cNvPr>
            <p:cNvSpPr/>
            <p:nvPr userDrawn="1"/>
          </p:nvSpPr>
          <p:spPr>
            <a:xfrm flipV="1">
              <a:off x="10458128" y="5447020"/>
              <a:ext cx="37351" cy="63570"/>
            </a:xfrm>
            <a:custGeom>
              <a:avLst/>
              <a:gdLst>
                <a:gd name="connsiteX0" fmla="*/ 13850 w 37351"/>
                <a:gd name="connsiteY0" fmla="*/ -2065 h 63570"/>
                <a:gd name="connsiteX1" fmla="*/ 13850 w 37351"/>
                <a:gd name="connsiteY1" fmla="*/ -2065 h 63570"/>
                <a:gd name="connsiteX2" fmla="*/ -3774 w 37351"/>
                <a:gd name="connsiteY2" fmla="*/ 16749 h 63570"/>
                <a:gd name="connsiteX3" fmla="*/ -2880 w 37351"/>
                <a:gd name="connsiteY3" fmla="*/ 43870 h 63570"/>
                <a:gd name="connsiteX4" fmla="*/ 15933 w 37351"/>
                <a:gd name="connsiteY4" fmla="*/ 61485 h 63570"/>
                <a:gd name="connsiteX5" fmla="*/ 33557 w 37351"/>
                <a:gd name="connsiteY5" fmla="*/ 42663 h 63570"/>
                <a:gd name="connsiteX6" fmla="*/ 32663 w 37351"/>
                <a:gd name="connsiteY6" fmla="*/ 15550 h 63570"/>
                <a:gd name="connsiteX7" fmla="*/ 13850 w 37351"/>
                <a:gd name="connsiteY7" fmla="*/ -2065 h 6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51" h="63570">
                  <a:moveTo>
                    <a:pt x="13850" y="-2065"/>
                  </a:moveTo>
                  <a:lnTo>
                    <a:pt x="13850" y="-2065"/>
                  </a:lnTo>
                  <a:cubicBezTo>
                    <a:pt x="3822" y="-1735"/>
                    <a:pt x="-4104" y="6730"/>
                    <a:pt x="-3774" y="16749"/>
                  </a:cubicBezTo>
                  <a:lnTo>
                    <a:pt x="-2880" y="43870"/>
                  </a:lnTo>
                  <a:cubicBezTo>
                    <a:pt x="-2550" y="53889"/>
                    <a:pt x="5915" y="61815"/>
                    <a:pt x="15933" y="61485"/>
                  </a:cubicBezTo>
                  <a:cubicBezTo>
                    <a:pt x="25952" y="61155"/>
                    <a:pt x="33887" y="52682"/>
                    <a:pt x="33557" y="42663"/>
                  </a:cubicBezTo>
                  <a:lnTo>
                    <a:pt x="32663" y="15550"/>
                  </a:lnTo>
                  <a:cubicBezTo>
                    <a:pt x="32333" y="5532"/>
                    <a:pt x="23869" y="-2403"/>
                    <a:pt x="13850" y="-2065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670C9B5F-75C9-EFC6-08E1-8CDBBFB582E5}"/>
                </a:ext>
              </a:extLst>
            </p:cNvPr>
            <p:cNvSpPr/>
            <p:nvPr userDrawn="1"/>
          </p:nvSpPr>
          <p:spPr>
            <a:xfrm flipV="1">
              <a:off x="10464342" y="5458121"/>
              <a:ext cx="12925" cy="23864"/>
            </a:xfrm>
            <a:custGeom>
              <a:avLst/>
              <a:gdLst>
                <a:gd name="connsiteX0" fmla="*/ 8770 w 12925"/>
                <a:gd name="connsiteY0" fmla="*/ 3993 h 23864"/>
                <a:gd name="connsiteX1" fmla="*/ 2294 w 12925"/>
                <a:gd name="connsiteY1" fmla="*/ -2084 h 23864"/>
                <a:gd name="connsiteX2" fmla="*/ -3775 w 12925"/>
                <a:gd name="connsiteY2" fmla="*/ 4410 h 23864"/>
                <a:gd name="connsiteX3" fmla="*/ -3401 w 12925"/>
                <a:gd name="connsiteY3" fmla="*/ 15705 h 23864"/>
                <a:gd name="connsiteX4" fmla="*/ 3084 w 12925"/>
                <a:gd name="connsiteY4" fmla="*/ 21774 h 23864"/>
                <a:gd name="connsiteX5" fmla="*/ 9144 w 12925"/>
                <a:gd name="connsiteY5" fmla="*/ 15297 h 2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25" h="23864">
                  <a:moveTo>
                    <a:pt x="8770" y="3993"/>
                  </a:moveTo>
                  <a:cubicBezTo>
                    <a:pt x="8666" y="538"/>
                    <a:pt x="5749" y="-2188"/>
                    <a:pt x="2294" y="-2084"/>
                  </a:cubicBezTo>
                  <a:cubicBezTo>
                    <a:pt x="-1153" y="-1971"/>
                    <a:pt x="-3888" y="955"/>
                    <a:pt x="-3775" y="4410"/>
                  </a:cubicBezTo>
                  <a:lnTo>
                    <a:pt x="-3401" y="15705"/>
                  </a:lnTo>
                  <a:cubicBezTo>
                    <a:pt x="-3289" y="19169"/>
                    <a:pt x="-371" y="21895"/>
                    <a:pt x="3084" y="21774"/>
                  </a:cubicBezTo>
                  <a:cubicBezTo>
                    <a:pt x="6539" y="21669"/>
                    <a:pt x="9265" y="18752"/>
                    <a:pt x="9144" y="15297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75125058-E1B5-DE81-0B1D-6BBC39F0718F}"/>
                </a:ext>
              </a:extLst>
            </p:cNvPr>
            <p:cNvSpPr/>
            <p:nvPr userDrawn="1"/>
          </p:nvSpPr>
          <p:spPr>
            <a:xfrm flipV="1">
              <a:off x="10657599" y="5453592"/>
              <a:ext cx="37351" cy="63561"/>
            </a:xfrm>
            <a:custGeom>
              <a:avLst/>
              <a:gdLst>
                <a:gd name="connsiteX0" fmla="*/ 13642 w 37351"/>
                <a:gd name="connsiteY0" fmla="*/ -2057 h 63561"/>
                <a:gd name="connsiteX1" fmla="*/ 13642 w 37351"/>
                <a:gd name="connsiteY1" fmla="*/ -2057 h 63561"/>
                <a:gd name="connsiteX2" fmla="*/ -3973 w 37351"/>
                <a:gd name="connsiteY2" fmla="*/ 16757 h 63561"/>
                <a:gd name="connsiteX3" fmla="*/ -3088 w 37351"/>
                <a:gd name="connsiteY3" fmla="*/ 43870 h 63561"/>
                <a:gd name="connsiteX4" fmla="*/ 15734 w 37351"/>
                <a:gd name="connsiteY4" fmla="*/ 61485 h 63561"/>
                <a:gd name="connsiteX5" fmla="*/ 33358 w 37351"/>
                <a:gd name="connsiteY5" fmla="*/ 42671 h 63561"/>
                <a:gd name="connsiteX6" fmla="*/ 32464 w 37351"/>
                <a:gd name="connsiteY6" fmla="*/ 15559 h 63561"/>
                <a:gd name="connsiteX7" fmla="*/ 13642 w 37351"/>
                <a:gd name="connsiteY7" fmla="*/ -2057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51" h="63561">
                  <a:moveTo>
                    <a:pt x="13642" y="-2057"/>
                  </a:moveTo>
                  <a:lnTo>
                    <a:pt x="13642" y="-2057"/>
                  </a:lnTo>
                  <a:cubicBezTo>
                    <a:pt x="3623" y="-1735"/>
                    <a:pt x="-4304" y="6729"/>
                    <a:pt x="-3973" y="16757"/>
                  </a:cubicBezTo>
                  <a:lnTo>
                    <a:pt x="-3088" y="43870"/>
                  </a:lnTo>
                  <a:cubicBezTo>
                    <a:pt x="-2758" y="53888"/>
                    <a:pt x="5715" y="61815"/>
                    <a:pt x="15734" y="61485"/>
                  </a:cubicBezTo>
                  <a:cubicBezTo>
                    <a:pt x="25761" y="61164"/>
                    <a:pt x="33688" y="52690"/>
                    <a:pt x="33358" y="42671"/>
                  </a:cubicBezTo>
                  <a:lnTo>
                    <a:pt x="32464" y="15559"/>
                  </a:lnTo>
                  <a:cubicBezTo>
                    <a:pt x="32134" y="5540"/>
                    <a:pt x="23661" y="-2387"/>
                    <a:pt x="13642" y="-2057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16780EAE-680D-5AB2-EBA2-03CACA65157C}"/>
                </a:ext>
              </a:extLst>
            </p:cNvPr>
            <p:cNvSpPr/>
            <p:nvPr userDrawn="1"/>
          </p:nvSpPr>
          <p:spPr>
            <a:xfrm flipV="1">
              <a:off x="10663813" y="5464677"/>
              <a:ext cx="12933" cy="23864"/>
            </a:xfrm>
            <a:custGeom>
              <a:avLst/>
              <a:gdLst>
                <a:gd name="connsiteX0" fmla="*/ 2094 w 12933"/>
                <a:gd name="connsiteY0" fmla="*/ -2074 h 23864"/>
                <a:gd name="connsiteX1" fmla="*/ 2094 w 12933"/>
                <a:gd name="connsiteY1" fmla="*/ -2074 h 23864"/>
                <a:gd name="connsiteX2" fmla="*/ -3974 w 12933"/>
                <a:gd name="connsiteY2" fmla="*/ 4402 h 23864"/>
                <a:gd name="connsiteX3" fmla="*/ -3600 w 12933"/>
                <a:gd name="connsiteY3" fmla="*/ 15706 h 23864"/>
                <a:gd name="connsiteX4" fmla="*/ 2884 w 12933"/>
                <a:gd name="connsiteY4" fmla="*/ 21783 h 23864"/>
                <a:gd name="connsiteX5" fmla="*/ 8953 w 12933"/>
                <a:gd name="connsiteY5" fmla="*/ 15298 h 23864"/>
                <a:gd name="connsiteX6" fmla="*/ 8580 w 12933"/>
                <a:gd name="connsiteY6" fmla="*/ 3986 h 23864"/>
                <a:gd name="connsiteX7" fmla="*/ 2094 w 12933"/>
                <a:gd name="connsiteY7" fmla="*/ -2074 h 2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33" h="23864">
                  <a:moveTo>
                    <a:pt x="2094" y="-2074"/>
                  </a:moveTo>
                  <a:lnTo>
                    <a:pt x="2094" y="-2074"/>
                  </a:lnTo>
                  <a:cubicBezTo>
                    <a:pt x="-1361" y="-1970"/>
                    <a:pt x="-4087" y="947"/>
                    <a:pt x="-3974" y="4402"/>
                  </a:cubicBezTo>
                  <a:lnTo>
                    <a:pt x="-3600" y="15706"/>
                  </a:lnTo>
                  <a:cubicBezTo>
                    <a:pt x="-3488" y="19161"/>
                    <a:pt x="-571" y="21887"/>
                    <a:pt x="2884" y="21783"/>
                  </a:cubicBezTo>
                  <a:cubicBezTo>
                    <a:pt x="6331" y="21670"/>
                    <a:pt x="9066" y="18745"/>
                    <a:pt x="8953" y="15298"/>
                  </a:cubicBezTo>
                  <a:lnTo>
                    <a:pt x="8580" y="3986"/>
                  </a:lnTo>
                  <a:cubicBezTo>
                    <a:pt x="8458" y="530"/>
                    <a:pt x="5541" y="-2196"/>
                    <a:pt x="2094" y="-2074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1CDCAAF7-7ECB-98C0-9AF9-C3A9162F74C5}"/>
                </a:ext>
              </a:extLst>
            </p:cNvPr>
            <p:cNvSpPr/>
            <p:nvPr userDrawn="1"/>
          </p:nvSpPr>
          <p:spPr>
            <a:xfrm flipV="1">
              <a:off x="10559215" y="5475566"/>
              <a:ext cx="32206" cy="63548"/>
            </a:xfrm>
            <a:custGeom>
              <a:avLst/>
              <a:gdLst>
                <a:gd name="connsiteX0" fmla="*/ 26491 w 32206"/>
                <a:gd name="connsiteY0" fmla="*/ 16928 h 63548"/>
                <a:gd name="connsiteX1" fmla="*/ 11853 w 32206"/>
                <a:gd name="connsiteY1" fmla="*/ -2015 h 63548"/>
                <a:gd name="connsiteX2" fmla="*/ -1708 w 32206"/>
                <a:gd name="connsiteY2" fmla="*/ 17458 h 63548"/>
                <a:gd name="connsiteX3" fmla="*/ -1334 w 32206"/>
                <a:gd name="connsiteY3" fmla="*/ 18404 h 63548"/>
                <a:gd name="connsiteX4" fmla="*/ 10134 w 32206"/>
                <a:gd name="connsiteY4" fmla="*/ 58618 h 63548"/>
                <a:gd name="connsiteX5" fmla="*/ 15838 w 32206"/>
                <a:gd name="connsiteY5" fmla="*/ 58653 h 63548"/>
                <a:gd name="connsiteX6" fmla="*/ 26491 w 32206"/>
                <a:gd name="connsiteY6" fmla="*/ 16928 h 6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06" h="63548">
                  <a:moveTo>
                    <a:pt x="26491" y="16928"/>
                  </a:moveTo>
                  <a:cubicBezTo>
                    <a:pt x="26491" y="16928"/>
                    <a:pt x="35962" y="-2805"/>
                    <a:pt x="11853" y="-2015"/>
                  </a:cubicBezTo>
                  <a:cubicBezTo>
                    <a:pt x="-10172" y="-1294"/>
                    <a:pt x="-3079" y="14706"/>
                    <a:pt x="-1708" y="17458"/>
                  </a:cubicBezTo>
                  <a:lnTo>
                    <a:pt x="-1334" y="18404"/>
                  </a:lnTo>
                  <a:lnTo>
                    <a:pt x="10134" y="58618"/>
                  </a:lnTo>
                  <a:cubicBezTo>
                    <a:pt x="11228" y="62456"/>
                    <a:pt x="14857" y="62481"/>
                    <a:pt x="15838" y="58653"/>
                  </a:cubicBezTo>
                  <a:lnTo>
                    <a:pt x="26491" y="16928"/>
                  </a:ln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5D377F94-4FF0-0B84-65BB-C164B3EAE639}"/>
                </a:ext>
              </a:extLst>
            </p:cNvPr>
            <p:cNvSpPr/>
            <p:nvPr userDrawn="1"/>
          </p:nvSpPr>
          <p:spPr>
            <a:xfrm flipV="1">
              <a:off x="10510477" y="5560858"/>
              <a:ext cx="126026" cy="58820"/>
            </a:xfrm>
            <a:custGeom>
              <a:avLst/>
              <a:gdLst>
                <a:gd name="connsiteX0" fmla="*/ 110235 w 126026"/>
                <a:gd name="connsiteY0" fmla="*/ 53550 h 58820"/>
                <a:gd name="connsiteX1" fmla="*/ 8824 w 126026"/>
                <a:gd name="connsiteY1" fmla="*/ 56884 h 58820"/>
                <a:gd name="connsiteX2" fmla="*/ -396 w 126026"/>
                <a:gd name="connsiteY2" fmla="*/ 53142 h 58820"/>
                <a:gd name="connsiteX3" fmla="*/ -3599 w 126026"/>
                <a:gd name="connsiteY3" fmla="*/ 42134 h 58820"/>
                <a:gd name="connsiteX4" fmla="*/ 57658 w 126026"/>
                <a:gd name="connsiteY4" fmla="*/ -1882 h 58820"/>
                <a:gd name="connsiteX5" fmla="*/ 121677 w 126026"/>
                <a:gd name="connsiteY5" fmla="*/ 38019 h 58820"/>
                <a:gd name="connsiteX6" fmla="*/ 119195 w 126026"/>
                <a:gd name="connsiteY6" fmla="*/ 49209 h 58820"/>
                <a:gd name="connsiteX7" fmla="*/ 110235 w 126026"/>
                <a:gd name="connsiteY7" fmla="*/ 53550 h 5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026" h="58820">
                  <a:moveTo>
                    <a:pt x="110235" y="53550"/>
                  </a:moveTo>
                  <a:lnTo>
                    <a:pt x="8824" y="56884"/>
                  </a:lnTo>
                  <a:cubicBezTo>
                    <a:pt x="5360" y="56997"/>
                    <a:pt x="2009" y="55643"/>
                    <a:pt x="-396" y="53142"/>
                  </a:cubicBezTo>
                  <a:cubicBezTo>
                    <a:pt x="-3209" y="50225"/>
                    <a:pt x="-4494" y="46084"/>
                    <a:pt x="-3599" y="42134"/>
                  </a:cubicBezTo>
                  <a:cubicBezTo>
                    <a:pt x="2443" y="15368"/>
                    <a:pt x="27359" y="-884"/>
                    <a:pt x="57658" y="-1882"/>
                  </a:cubicBezTo>
                  <a:cubicBezTo>
                    <a:pt x="87958" y="-2872"/>
                    <a:pt x="113881" y="11704"/>
                    <a:pt x="121677" y="38019"/>
                  </a:cubicBezTo>
                  <a:cubicBezTo>
                    <a:pt x="122823" y="41899"/>
                    <a:pt x="121816" y="46110"/>
                    <a:pt x="119195" y="49209"/>
                  </a:cubicBezTo>
                  <a:cubicBezTo>
                    <a:pt x="116963" y="51857"/>
                    <a:pt x="113707" y="53429"/>
                    <a:pt x="110235" y="53550"/>
                  </a:cubicBezTo>
                </a:path>
              </a:pathLst>
            </a:custGeom>
            <a:solidFill>
              <a:srgbClr val="C23A3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B170515F-17BA-D0AD-43AA-6BC6180ECA21}"/>
                </a:ext>
              </a:extLst>
            </p:cNvPr>
            <p:cNvSpPr/>
            <p:nvPr userDrawn="1"/>
          </p:nvSpPr>
          <p:spPr>
            <a:xfrm flipV="1">
              <a:off x="10526298" y="5588164"/>
              <a:ext cx="92468" cy="31513"/>
            </a:xfrm>
            <a:custGeom>
              <a:avLst/>
              <a:gdLst>
                <a:gd name="connsiteX0" fmla="*/ 41838 w 92468"/>
                <a:gd name="connsiteY0" fmla="*/ -1865 h 31513"/>
                <a:gd name="connsiteX1" fmla="*/ 88589 w 92468"/>
                <a:gd name="connsiteY1" fmla="*/ 12329 h 31513"/>
                <a:gd name="connsiteX2" fmla="*/ 42871 w 92468"/>
                <a:gd name="connsiteY2" fmla="*/ 29554 h 31513"/>
                <a:gd name="connsiteX3" fmla="*/ -3880 w 92468"/>
                <a:gd name="connsiteY3" fmla="*/ 15368 h 31513"/>
                <a:gd name="connsiteX4" fmla="*/ 41838 w 92468"/>
                <a:gd name="connsiteY4" fmla="*/ -1865 h 3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68" h="31513">
                  <a:moveTo>
                    <a:pt x="41838" y="-1865"/>
                  </a:moveTo>
                  <a:cubicBezTo>
                    <a:pt x="59983" y="-2456"/>
                    <a:pt x="76539" y="2571"/>
                    <a:pt x="88589" y="12329"/>
                  </a:cubicBezTo>
                  <a:cubicBezTo>
                    <a:pt x="77198" y="22860"/>
                    <a:pt x="61016" y="28964"/>
                    <a:pt x="42871" y="29554"/>
                  </a:cubicBezTo>
                  <a:cubicBezTo>
                    <a:pt x="24718" y="30153"/>
                    <a:pt x="8179" y="25117"/>
                    <a:pt x="-3880" y="15368"/>
                  </a:cubicBezTo>
                  <a:cubicBezTo>
                    <a:pt x="7502" y="4837"/>
                    <a:pt x="23693" y="-1266"/>
                    <a:pt x="41838" y="-1865"/>
                  </a:cubicBezTo>
                </a:path>
              </a:pathLst>
            </a:custGeom>
            <a:solidFill>
              <a:srgbClr val="F55B5B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8EE0D1CE-8129-7B69-6BCD-ACC897734547}"/>
                </a:ext>
              </a:extLst>
            </p:cNvPr>
            <p:cNvSpPr/>
            <p:nvPr userDrawn="1"/>
          </p:nvSpPr>
          <p:spPr>
            <a:xfrm flipV="1">
              <a:off x="10513597" y="5560858"/>
              <a:ext cx="120285" cy="15718"/>
            </a:xfrm>
            <a:custGeom>
              <a:avLst/>
              <a:gdLst>
                <a:gd name="connsiteX0" fmla="*/ 55962 w 120285"/>
                <a:gd name="connsiteY0" fmla="*/ -1682 h 15718"/>
                <a:gd name="connsiteX1" fmla="*/ 116404 w 120285"/>
                <a:gd name="connsiteY1" fmla="*/ 5576 h 15718"/>
                <a:gd name="connsiteX2" fmla="*/ 116075 w 120285"/>
                <a:gd name="connsiteY2" fmla="*/ 6079 h 15718"/>
                <a:gd name="connsiteX3" fmla="*/ 107115 w 120285"/>
                <a:gd name="connsiteY3" fmla="*/ 10420 h 15718"/>
                <a:gd name="connsiteX4" fmla="*/ 5704 w 120285"/>
                <a:gd name="connsiteY4" fmla="*/ 13754 h 15718"/>
                <a:gd name="connsiteX5" fmla="*/ -3516 w 120285"/>
                <a:gd name="connsiteY5" fmla="*/ 10012 h 15718"/>
                <a:gd name="connsiteX6" fmla="*/ -3881 w 120285"/>
                <a:gd name="connsiteY6" fmla="*/ 9526 h 15718"/>
                <a:gd name="connsiteX7" fmla="*/ 55962 w 120285"/>
                <a:gd name="connsiteY7" fmla="*/ -1682 h 1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285" h="15718">
                  <a:moveTo>
                    <a:pt x="55962" y="-1682"/>
                  </a:moveTo>
                  <a:cubicBezTo>
                    <a:pt x="79012" y="-2446"/>
                    <a:pt x="100057" y="-2090"/>
                    <a:pt x="116404" y="5576"/>
                  </a:cubicBezTo>
                  <a:lnTo>
                    <a:pt x="116075" y="6079"/>
                  </a:lnTo>
                  <a:cubicBezTo>
                    <a:pt x="113843" y="8727"/>
                    <a:pt x="110587" y="10308"/>
                    <a:pt x="107115" y="10420"/>
                  </a:cubicBezTo>
                  <a:lnTo>
                    <a:pt x="5704" y="13754"/>
                  </a:lnTo>
                  <a:cubicBezTo>
                    <a:pt x="2240" y="13867"/>
                    <a:pt x="-1111" y="12513"/>
                    <a:pt x="-3516" y="10012"/>
                  </a:cubicBezTo>
                  <a:lnTo>
                    <a:pt x="-3881" y="9526"/>
                  </a:lnTo>
                  <a:cubicBezTo>
                    <a:pt x="11937" y="801"/>
                    <a:pt x="32912" y="-927"/>
                    <a:pt x="55962" y="-1682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DD9E2707-FA47-8CA1-ED2F-A35B9EE0EFAB}"/>
                </a:ext>
              </a:extLst>
            </p:cNvPr>
            <p:cNvSpPr/>
            <p:nvPr userDrawn="1"/>
          </p:nvSpPr>
          <p:spPr>
            <a:xfrm flipV="1">
              <a:off x="7845049" y="5915816"/>
              <a:ext cx="133733" cy="365265"/>
            </a:xfrm>
            <a:custGeom>
              <a:avLst/>
              <a:gdLst>
                <a:gd name="connsiteX0" fmla="*/ -1224 w 133733"/>
                <a:gd name="connsiteY0" fmla="*/ 363999 h 365265"/>
                <a:gd name="connsiteX1" fmla="*/ 81053 w 133733"/>
                <a:gd name="connsiteY1" fmla="*/ -1266 h 365265"/>
                <a:gd name="connsiteX2" fmla="*/ 132509 w 133733"/>
                <a:gd name="connsiteY2" fmla="*/ 11487 h 365265"/>
                <a:gd name="connsiteX3" fmla="*/ 123498 w 133733"/>
                <a:gd name="connsiteY3" fmla="*/ 317161 h 365265"/>
                <a:gd name="connsiteX4" fmla="*/ -1224 w 133733"/>
                <a:gd name="connsiteY4" fmla="*/ 363999 h 36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33" h="365265">
                  <a:moveTo>
                    <a:pt x="-1224" y="363999"/>
                  </a:moveTo>
                  <a:cubicBezTo>
                    <a:pt x="-1224" y="363999"/>
                    <a:pt x="37036" y="101369"/>
                    <a:pt x="81053" y="-1266"/>
                  </a:cubicBezTo>
                  <a:lnTo>
                    <a:pt x="132509" y="11487"/>
                  </a:lnTo>
                  <a:cubicBezTo>
                    <a:pt x="132509" y="11487"/>
                    <a:pt x="111916" y="212434"/>
                    <a:pt x="123498" y="317161"/>
                  </a:cubicBezTo>
                  <a:lnTo>
                    <a:pt x="-1224" y="363999"/>
                  </a:ln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4BDA6B4E-C17F-E09D-3D51-A69243FAC2FF}"/>
                </a:ext>
              </a:extLst>
            </p:cNvPr>
            <p:cNvSpPr/>
            <p:nvPr userDrawn="1"/>
          </p:nvSpPr>
          <p:spPr>
            <a:xfrm flipV="1">
              <a:off x="8015419" y="5897854"/>
              <a:ext cx="117932" cy="372653"/>
            </a:xfrm>
            <a:custGeom>
              <a:avLst/>
              <a:gdLst>
                <a:gd name="connsiteX0" fmla="*/ 116546 w 117932"/>
                <a:gd name="connsiteY0" fmla="*/ 371369 h 372653"/>
                <a:gd name="connsiteX1" fmla="*/ 80257 w 117932"/>
                <a:gd name="connsiteY1" fmla="*/ -1285 h 372653"/>
                <a:gd name="connsiteX2" fmla="*/ 27620 w 117932"/>
                <a:gd name="connsiteY2" fmla="*/ 4992 h 372653"/>
                <a:gd name="connsiteX3" fmla="*/ -1386 w 117932"/>
                <a:gd name="connsiteY3" fmla="*/ 309407 h 372653"/>
                <a:gd name="connsiteX4" fmla="*/ 116546 w 117932"/>
                <a:gd name="connsiteY4" fmla="*/ 371369 h 37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32" h="372653">
                  <a:moveTo>
                    <a:pt x="116546" y="371369"/>
                  </a:moveTo>
                  <a:cubicBezTo>
                    <a:pt x="116546" y="371369"/>
                    <a:pt x="111198" y="106030"/>
                    <a:pt x="80257" y="-1285"/>
                  </a:cubicBezTo>
                  <a:lnTo>
                    <a:pt x="27620" y="4992"/>
                  </a:lnTo>
                  <a:cubicBezTo>
                    <a:pt x="27620" y="4992"/>
                    <a:pt x="23105" y="206928"/>
                    <a:pt x="-1386" y="309407"/>
                  </a:cubicBezTo>
                  <a:lnTo>
                    <a:pt x="116546" y="371369"/>
                  </a:ln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FFEA243-A317-7313-95BD-81C3C6B1FA46}"/>
                </a:ext>
              </a:extLst>
            </p:cNvPr>
            <p:cNvSpPr/>
            <p:nvPr userDrawn="1"/>
          </p:nvSpPr>
          <p:spPr>
            <a:xfrm flipV="1">
              <a:off x="8038007" y="6264230"/>
              <a:ext cx="149694" cy="64426"/>
            </a:xfrm>
            <a:custGeom>
              <a:avLst/>
              <a:gdLst>
                <a:gd name="connsiteX0" fmla="*/ 4993 w 149694"/>
                <a:gd name="connsiteY0" fmla="*/ 63419 h 64426"/>
                <a:gd name="connsiteX1" fmla="*/ -1397 w 149694"/>
                <a:gd name="connsiteY1" fmla="*/ 25523 h 64426"/>
                <a:gd name="connsiteX2" fmla="*/ 12329 w 149694"/>
                <a:gd name="connsiteY2" fmla="*/ 7526 h 64426"/>
                <a:gd name="connsiteX3" fmla="*/ 131164 w 149694"/>
                <a:gd name="connsiteY3" fmla="*/ 780 h 64426"/>
                <a:gd name="connsiteX4" fmla="*/ 146531 w 149694"/>
                <a:gd name="connsiteY4" fmla="*/ 15114 h 64426"/>
                <a:gd name="connsiteX5" fmla="*/ 128351 w 149694"/>
                <a:gd name="connsiteY5" fmla="*/ 48573 h 64426"/>
                <a:gd name="connsiteX6" fmla="*/ 73561 w 149694"/>
                <a:gd name="connsiteY6" fmla="*/ 58140 h 64426"/>
                <a:gd name="connsiteX7" fmla="*/ 4993 w 149694"/>
                <a:gd name="connsiteY7" fmla="*/ 63419 h 6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694" h="64426">
                  <a:moveTo>
                    <a:pt x="4993" y="63419"/>
                  </a:moveTo>
                  <a:cubicBezTo>
                    <a:pt x="4993" y="63419"/>
                    <a:pt x="-60" y="49346"/>
                    <a:pt x="-1397" y="25523"/>
                  </a:cubicBezTo>
                  <a:cubicBezTo>
                    <a:pt x="-1874" y="16945"/>
                    <a:pt x="3925" y="9306"/>
                    <a:pt x="12329" y="7526"/>
                  </a:cubicBezTo>
                  <a:cubicBezTo>
                    <a:pt x="34363" y="2872"/>
                    <a:pt x="79794" y="-4403"/>
                    <a:pt x="131164" y="780"/>
                  </a:cubicBezTo>
                  <a:cubicBezTo>
                    <a:pt x="138057" y="1475"/>
                    <a:pt x="144456" y="8507"/>
                    <a:pt x="146531" y="15114"/>
                  </a:cubicBezTo>
                  <a:cubicBezTo>
                    <a:pt x="151375" y="30567"/>
                    <a:pt x="146348" y="44110"/>
                    <a:pt x="128351" y="48573"/>
                  </a:cubicBezTo>
                  <a:cubicBezTo>
                    <a:pt x="105093" y="54346"/>
                    <a:pt x="73561" y="58140"/>
                    <a:pt x="73561" y="58140"/>
                  </a:cubicBezTo>
                  <a:lnTo>
                    <a:pt x="4993" y="63419"/>
                  </a:lnTo>
                </a:path>
              </a:pathLst>
            </a:custGeom>
            <a:solidFill>
              <a:srgbClr val="2B607D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E8A33255-3801-A580-EB79-FC2C1B91672B}"/>
                </a:ext>
              </a:extLst>
            </p:cNvPr>
            <p:cNvSpPr/>
            <p:nvPr userDrawn="1"/>
          </p:nvSpPr>
          <p:spPr>
            <a:xfrm flipV="1">
              <a:off x="7844649" y="5897854"/>
              <a:ext cx="300915" cy="211208"/>
            </a:xfrm>
            <a:custGeom>
              <a:avLst/>
              <a:gdLst>
                <a:gd name="connsiteX0" fmla="*/ 287396 w 300915"/>
                <a:gd name="connsiteY0" fmla="*/ 209818 h 211208"/>
                <a:gd name="connsiteX1" fmla="*/ 298899 w 300915"/>
                <a:gd name="connsiteY1" fmla="*/ 25341 h 211208"/>
                <a:gd name="connsiteX2" fmla="*/ 171217 w 300915"/>
                <a:gd name="connsiteY2" fmla="*/ 537 h 211208"/>
                <a:gd name="connsiteX3" fmla="*/ 149521 w 300915"/>
                <a:gd name="connsiteY3" fmla="*/ 100203 h 211208"/>
                <a:gd name="connsiteX4" fmla="*/ 140353 w 300915"/>
                <a:gd name="connsiteY4" fmla="*/ -1390 h 211208"/>
                <a:gd name="connsiteX5" fmla="*/ 10588 w 300915"/>
                <a:gd name="connsiteY5" fmla="*/ 7378 h 211208"/>
                <a:gd name="connsiteX6" fmla="*/ -906 w 300915"/>
                <a:gd name="connsiteY6" fmla="*/ 191856 h 211208"/>
                <a:gd name="connsiteX7" fmla="*/ 287396 w 300915"/>
                <a:gd name="connsiteY7" fmla="*/ 209818 h 21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915" h="211208">
                  <a:moveTo>
                    <a:pt x="287396" y="209818"/>
                  </a:moveTo>
                  <a:cubicBezTo>
                    <a:pt x="287396" y="209818"/>
                    <a:pt x="303083" y="114380"/>
                    <a:pt x="298899" y="25341"/>
                  </a:cubicBezTo>
                  <a:lnTo>
                    <a:pt x="171217" y="537"/>
                  </a:lnTo>
                  <a:cubicBezTo>
                    <a:pt x="171217" y="537"/>
                    <a:pt x="175219" y="55397"/>
                    <a:pt x="149521" y="100203"/>
                  </a:cubicBezTo>
                  <a:cubicBezTo>
                    <a:pt x="129580" y="52549"/>
                    <a:pt x="140353" y="-1390"/>
                    <a:pt x="140353" y="-1390"/>
                  </a:cubicBezTo>
                  <a:lnTo>
                    <a:pt x="10588" y="7378"/>
                  </a:lnTo>
                  <a:cubicBezTo>
                    <a:pt x="-4622" y="95202"/>
                    <a:pt x="-906" y="191856"/>
                    <a:pt x="-906" y="191856"/>
                  </a:cubicBezTo>
                  <a:lnTo>
                    <a:pt x="287396" y="209818"/>
                  </a:lnTo>
                </a:path>
              </a:pathLst>
            </a:custGeom>
            <a:solidFill>
              <a:srgbClr val="234E6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89DB99F0-4C5C-FB4A-EBFC-18FB9051B7C3}"/>
                </a:ext>
              </a:extLst>
            </p:cNvPr>
            <p:cNvSpPr/>
            <p:nvPr userDrawn="1"/>
          </p:nvSpPr>
          <p:spPr>
            <a:xfrm flipV="1">
              <a:off x="7847410" y="5756255"/>
              <a:ext cx="282417" cy="282408"/>
            </a:xfrm>
            <a:custGeom>
              <a:avLst/>
              <a:gdLst>
                <a:gd name="connsiteX0" fmla="*/ 280838 w 282417"/>
                <a:gd name="connsiteY0" fmla="*/ 148457 h 282408"/>
                <a:gd name="connsiteX1" fmla="*/ 148694 w 282417"/>
                <a:gd name="connsiteY1" fmla="*/ -1250 h 282408"/>
                <a:gd name="connsiteX2" fmla="*/ -1022 w 282417"/>
                <a:gd name="connsiteY2" fmla="*/ 130894 h 282408"/>
                <a:gd name="connsiteX3" fmla="*/ 131122 w 282417"/>
                <a:gd name="connsiteY3" fmla="*/ 280601 h 282408"/>
                <a:gd name="connsiteX4" fmla="*/ 280838 w 282417"/>
                <a:gd name="connsiteY4" fmla="*/ 148457 h 282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417" h="282408">
                  <a:moveTo>
                    <a:pt x="280838" y="148457"/>
                  </a:moveTo>
                  <a:cubicBezTo>
                    <a:pt x="285691" y="70626"/>
                    <a:pt x="226526" y="3594"/>
                    <a:pt x="148694" y="-1250"/>
                  </a:cubicBezTo>
                  <a:cubicBezTo>
                    <a:pt x="70854" y="-6103"/>
                    <a:pt x="3831" y="53054"/>
                    <a:pt x="-1022" y="130894"/>
                  </a:cubicBezTo>
                  <a:cubicBezTo>
                    <a:pt x="-5875" y="208726"/>
                    <a:pt x="53291" y="275757"/>
                    <a:pt x="131122" y="280601"/>
                  </a:cubicBezTo>
                  <a:cubicBezTo>
                    <a:pt x="208963" y="285454"/>
                    <a:pt x="275985" y="226297"/>
                    <a:pt x="280838" y="148457"/>
                  </a:cubicBezTo>
                </a:path>
              </a:pathLst>
            </a:custGeom>
            <a:solidFill>
              <a:srgbClr val="1F445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04C577F5-E6A1-BC89-CC35-789C2BE20C92}"/>
                </a:ext>
              </a:extLst>
            </p:cNvPr>
            <p:cNvSpPr/>
            <p:nvPr userDrawn="1"/>
          </p:nvSpPr>
          <p:spPr>
            <a:xfrm flipV="1">
              <a:off x="7561751" y="5635692"/>
              <a:ext cx="350745" cy="179464"/>
            </a:xfrm>
            <a:custGeom>
              <a:avLst/>
              <a:gdLst>
                <a:gd name="connsiteX0" fmla="*/ 309717 w 350745"/>
                <a:gd name="connsiteY0" fmla="*/ 177711 h 179464"/>
                <a:gd name="connsiteX1" fmla="*/ 161373 w 350745"/>
                <a:gd name="connsiteY1" fmla="*/ 79842 h 179464"/>
                <a:gd name="connsiteX2" fmla="*/ 48129 w 350745"/>
                <a:gd name="connsiteY2" fmla="*/ 81804 h 179464"/>
                <a:gd name="connsiteX3" fmla="*/ -827 w 350745"/>
                <a:gd name="connsiteY3" fmla="*/ 59996 h 179464"/>
                <a:gd name="connsiteX4" fmla="*/ 38466 w 350745"/>
                <a:gd name="connsiteY4" fmla="*/ 24297 h 179464"/>
                <a:gd name="connsiteX5" fmla="*/ 166929 w 350745"/>
                <a:gd name="connsiteY5" fmla="*/ -1436 h 179464"/>
                <a:gd name="connsiteX6" fmla="*/ 170888 w 350745"/>
                <a:gd name="connsiteY6" fmla="*/ -1740 h 179464"/>
                <a:gd name="connsiteX7" fmla="*/ 195206 w 350745"/>
                <a:gd name="connsiteY7" fmla="*/ 5727 h 179464"/>
                <a:gd name="connsiteX8" fmla="*/ 349697 w 350745"/>
                <a:gd name="connsiteY8" fmla="*/ 88680 h 179464"/>
                <a:gd name="connsiteX9" fmla="*/ 309717 w 350745"/>
                <a:gd name="connsiteY9" fmla="*/ 177711 h 17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745" h="179464">
                  <a:moveTo>
                    <a:pt x="309717" y="177711"/>
                  </a:moveTo>
                  <a:lnTo>
                    <a:pt x="161373" y="79842"/>
                  </a:lnTo>
                  <a:lnTo>
                    <a:pt x="48129" y="81804"/>
                  </a:lnTo>
                  <a:cubicBezTo>
                    <a:pt x="29663" y="84183"/>
                    <a:pt x="1934" y="81891"/>
                    <a:pt x="-827" y="59996"/>
                  </a:cubicBezTo>
                  <a:cubicBezTo>
                    <a:pt x="-3588" y="38092"/>
                    <a:pt x="19965" y="26632"/>
                    <a:pt x="38466" y="24297"/>
                  </a:cubicBezTo>
                  <a:lnTo>
                    <a:pt x="166929" y="-1436"/>
                  </a:lnTo>
                  <a:cubicBezTo>
                    <a:pt x="168249" y="-1601"/>
                    <a:pt x="169569" y="-1705"/>
                    <a:pt x="170888" y="-1740"/>
                  </a:cubicBezTo>
                  <a:cubicBezTo>
                    <a:pt x="179552" y="-1965"/>
                    <a:pt x="188095" y="639"/>
                    <a:pt x="195206" y="5727"/>
                  </a:cubicBezTo>
                  <a:lnTo>
                    <a:pt x="349697" y="88680"/>
                  </a:lnTo>
                  <a:lnTo>
                    <a:pt x="309717" y="177711"/>
                  </a:ln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15D58E5B-4D87-4704-6F4E-1221C314E821}"/>
                </a:ext>
              </a:extLst>
            </p:cNvPr>
            <p:cNvSpPr/>
            <p:nvPr userDrawn="1"/>
          </p:nvSpPr>
          <p:spPr>
            <a:xfrm flipV="1">
              <a:off x="7504703" y="5685138"/>
              <a:ext cx="108212" cy="103250"/>
            </a:xfrm>
            <a:custGeom>
              <a:avLst/>
              <a:gdLst>
                <a:gd name="connsiteX0" fmla="*/ 91282 w 108212"/>
                <a:gd name="connsiteY0" fmla="*/ 2162 h 103250"/>
                <a:gd name="connsiteX1" fmla="*/ 33848 w 108212"/>
                <a:gd name="connsiteY1" fmla="*/ 5791 h 103250"/>
                <a:gd name="connsiteX2" fmla="*/ 9319 w 108212"/>
                <a:gd name="connsiteY2" fmla="*/ 33816 h 103250"/>
                <a:gd name="connsiteX3" fmla="*/ -295 w 108212"/>
                <a:gd name="connsiteY3" fmla="*/ 51943 h 103250"/>
                <a:gd name="connsiteX4" fmla="*/ 12452 w 108212"/>
                <a:gd name="connsiteY4" fmla="*/ 58411 h 103250"/>
                <a:gd name="connsiteX5" fmla="*/ 4608 w 108212"/>
                <a:gd name="connsiteY5" fmla="*/ 78735 h 103250"/>
                <a:gd name="connsiteX6" fmla="*/ 22596 w 108212"/>
                <a:gd name="connsiteY6" fmla="*/ 81131 h 103250"/>
                <a:gd name="connsiteX7" fmla="*/ 22918 w 108212"/>
                <a:gd name="connsiteY7" fmla="*/ 94049 h 103250"/>
                <a:gd name="connsiteX8" fmla="*/ 66730 w 108212"/>
                <a:gd name="connsiteY8" fmla="*/ 76530 h 103250"/>
                <a:gd name="connsiteX9" fmla="*/ 66044 w 108212"/>
                <a:gd name="connsiteY9" fmla="*/ 101298 h 103250"/>
                <a:gd name="connsiteX10" fmla="*/ 91282 w 108212"/>
                <a:gd name="connsiteY10" fmla="*/ 2162 h 10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212" h="103250">
                  <a:moveTo>
                    <a:pt x="91282" y="2162"/>
                  </a:moveTo>
                  <a:cubicBezTo>
                    <a:pt x="91282" y="2162"/>
                    <a:pt x="67468" y="-8681"/>
                    <a:pt x="33848" y="5791"/>
                  </a:cubicBezTo>
                  <a:cubicBezTo>
                    <a:pt x="7478" y="17129"/>
                    <a:pt x="-5806" y="27469"/>
                    <a:pt x="9319" y="33816"/>
                  </a:cubicBezTo>
                  <a:cubicBezTo>
                    <a:pt x="9319" y="33816"/>
                    <a:pt x="-3730" y="44442"/>
                    <a:pt x="-295" y="51943"/>
                  </a:cubicBezTo>
                  <a:cubicBezTo>
                    <a:pt x="3384" y="59965"/>
                    <a:pt x="12452" y="58411"/>
                    <a:pt x="12452" y="58411"/>
                  </a:cubicBezTo>
                  <a:cubicBezTo>
                    <a:pt x="12452" y="58411"/>
                    <a:pt x="-3086" y="68933"/>
                    <a:pt x="4608" y="78735"/>
                  </a:cubicBezTo>
                  <a:cubicBezTo>
                    <a:pt x="10564" y="86314"/>
                    <a:pt x="22596" y="81131"/>
                    <a:pt x="22596" y="81131"/>
                  </a:cubicBezTo>
                  <a:cubicBezTo>
                    <a:pt x="22596" y="81131"/>
                    <a:pt x="17353" y="88562"/>
                    <a:pt x="22918" y="94049"/>
                  </a:cubicBezTo>
                  <a:cubicBezTo>
                    <a:pt x="31932" y="102931"/>
                    <a:pt x="66730" y="76530"/>
                    <a:pt x="66730" y="76530"/>
                  </a:cubicBezTo>
                  <a:cubicBezTo>
                    <a:pt x="66730" y="76530"/>
                    <a:pt x="58205" y="97878"/>
                    <a:pt x="66044" y="101298"/>
                  </a:cubicBezTo>
                  <a:cubicBezTo>
                    <a:pt x="77357" y="106238"/>
                    <a:pt x="134786" y="24257"/>
                    <a:pt x="91282" y="2162"/>
                  </a:cubicBez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E7204C95-D98C-3A96-C136-09CFADD6DB2D}"/>
                </a:ext>
              </a:extLst>
            </p:cNvPr>
            <p:cNvSpPr/>
            <p:nvPr userDrawn="1"/>
          </p:nvSpPr>
          <p:spPr>
            <a:xfrm flipV="1">
              <a:off x="8046326" y="5623764"/>
              <a:ext cx="351946" cy="160608"/>
            </a:xfrm>
            <a:custGeom>
              <a:avLst/>
              <a:gdLst>
                <a:gd name="connsiteX0" fmla="*/ 16116 w 351946"/>
                <a:gd name="connsiteY0" fmla="*/ 158827 h 160608"/>
                <a:gd name="connsiteX1" fmla="*/ 186148 w 351946"/>
                <a:gd name="connsiteY1" fmla="*/ 80796 h 160608"/>
                <a:gd name="connsiteX2" fmla="*/ 298280 w 351946"/>
                <a:gd name="connsiteY2" fmla="*/ 96814 h 160608"/>
                <a:gd name="connsiteX3" fmla="*/ 349563 w 351946"/>
                <a:gd name="connsiteY3" fmla="*/ 81247 h 160608"/>
                <a:gd name="connsiteX4" fmla="*/ 315001 w 351946"/>
                <a:gd name="connsiteY4" fmla="*/ 40947 h 160608"/>
                <a:gd name="connsiteX5" fmla="*/ 190732 w 351946"/>
                <a:gd name="connsiteY5" fmla="*/ -543 h 160608"/>
                <a:gd name="connsiteX6" fmla="*/ 186842 w 351946"/>
                <a:gd name="connsiteY6" fmla="*/ -1333 h 160608"/>
                <a:gd name="connsiteX7" fmla="*/ 161778 w 351946"/>
                <a:gd name="connsiteY7" fmla="*/ 3060 h 160608"/>
                <a:gd name="connsiteX8" fmla="*/ -1534 w 351946"/>
                <a:gd name="connsiteY8" fmla="*/ 63789 h 160608"/>
                <a:gd name="connsiteX9" fmla="*/ 16116 w 351946"/>
                <a:gd name="connsiteY9" fmla="*/ 158827 h 160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1946" h="160608">
                  <a:moveTo>
                    <a:pt x="16116" y="158827"/>
                  </a:moveTo>
                  <a:lnTo>
                    <a:pt x="186148" y="80796"/>
                  </a:lnTo>
                  <a:lnTo>
                    <a:pt x="298280" y="96814"/>
                  </a:lnTo>
                  <a:cubicBezTo>
                    <a:pt x="316295" y="101458"/>
                    <a:pt x="344102" y="102630"/>
                    <a:pt x="349563" y="81247"/>
                  </a:cubicBezTo>
                  <a:cubicBezTo>
                    <a:pt x="355024" y="59856"/>
                    <a:pt x="333077" y="45566"/>
                    <a:pt x="315001" y="40947"/>
                  </a:cubicBezTo>
                  <a:lnTo>
                    <a:pt x="190732" y="-543"/>
                  </a:lnTo>
                  <a:cubicBezTo>
                    <a:pt x="189447" y="-864"/>
                    <a:pt x="188144" y="-1133"/>
                    <a:pt x="186842" y="-1333"/>
                  </a:cubicBezTo>
                  <a:cubicBezTo>
                    <a:pt x="178264" y="-2627"/>
                    <a:pt x="169461" y="-1107"/>
                    <a:pt x="161778" y="3060"/>
                  </a:cubicBezTo>
                  <a:lnTo>
                    <a:pt x="-1534" y="63789"/>
                  </a:lnTo>
                  <a:lnTo>
                    <a:pt x="16116" y="158827"/>
                  </a:ln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5DA431AA-F940-ADC2-15CF-ADCA7C13249E}"/>
                </a:ext>
              </a:extLst>
            </p:cNvPr>
            <p:cNvSpPr/>
            <p:nvPr userDrawn="1"/>
          </p:nvSpPr>
          <p:spPr>
            <a:xfrm flipV="1">
              <a:off x="8346884" y="5634914"/>
              <a:ext cx="105439" cy="103235"/>
            </a:xfrm>
            <a:custGeom>
              <a:avLst/>
              <a:gdLst>
                <a:gd name="connsiteX0" fmla="*/ 18068 w 105439"/>
                <a:gd name="connsiteY0" fmla="*/ -176 h 103235"/>
                <a:gd name="connsiteX1" fmla="*/ 74612 w 105439"/>
                <a:gd name="connsiteY1" fmla="*/ 10555 h 103235"/>
                <a:gd name="connsiteX2" fmla="*/ 95474 w 105439"/>
                <a:gd name="connsiteY2" fmla="*/ 41410 h 103235"/>
                <a:gd name="connsiteX3" fmla="*/ 102758 w 105439"/>
                <a:gd name="connsiteY3" fmla="*/ 60596 h 103235"/>
                <a:gd name="connsiteX4" fmla="*/ 89310 w 105439"/>
                <a:gd name="connsiteY4" fmla="*/ 65432 h 103235"/>
                <a:gd name="connsiteX5" fmla="*/ 94571 w 105439"/>
                <a:gd name="connsiteY5" fmla="*/ 86572 h 103235"/>
                <a:gd name="connsiteX6" fmla="*/ 76418 w 105439"/>
                <a:gd name="connsiteY6" fmla="*/ 86719 h 103235"/>
                <a:gd name="connsiteX7" fmla="*/ 74499 w 105439"/>
                <a:gd name="connsiteY7" fmla="*/ 99490 h 103235"/>
                <a:gd name="connsiteX8" fmla="*/ 33200 w 105439"/>
                <a:gd name="connsiteY8" fmla="*/ 76675 h 103235"/>
                <a:gd name="connsiteX9" fmla="*/ 30804 w 105439"/>
                <a:gd name="connsiteY9" fmla="*/ 101331 h 103235"/>
                <a:gd name="connsiteX10" fmla="*/ 18068 w 105439"/>
                <a:gd name="connsiteY10" fmla="*/ -176 h 103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439" h="103235">
                  <a:moveTo>
                    <a:pt x="18068" y="-176"/>
                  </a:moveTo>
                  <a:cubicBezTo>
                    <a:pt x="18068" y="-176"/>
                    <a:pt x="43037" y="-7972"/>
                    <a:pt x="74612" y="10555"/>
                  </a:cubicBezTo>
                  <a:cubicBezTo>
                    <a:pt x="99372" y="25088"/>
                    <a:pt x="111258" y="36991"/>
                    <a:pt x="95474" y="41410"/>
                  </a:cubicBezTo>
                  <a:cubicBezTo>
                    <a:pt x="95474" y="41410"/>
                    <a:pt x="107099" y="53581"/>
                    <a:pt x="102758" y="60596"/>
                  </a:cubicBezTo>
                  <a:cubicBezTo>
                    <a:pt x="98114" y="68097"/>
                    <a:pt x="89310" y="65432"/>
                    <a:pt x="89310" y="65432"/>
                  </a:cubicBezTo>
                  <a:cubicBezTo>
                    <a:pt x="89310" y="65432"/>
                    <a:pt x="103418" y="77803"/>
                    <a:pt x="94571" y="86572"/>
                  </a:cubicBezTo>
                  <a:cubicBezTo>
                    <a:pt x="87713" y="93352"/>
                    <a:pt x="76418" y="86719"/>
                    <a:pt x="76418" y="86719"/>
                  </a:cubicBezTo>
                  <a:cubicBezTo>
                    <a:pt x="76418" y="86719"/>
                    <a:pt x="80698" y="94733"/>
                    <a:pt x="74499" y="99490"/>
                  </a:cubicBezTo>
                  <a:cubicBezTo>
                    <a:pt x="64446" y="107191"/>
                    <a:pt x="33200" y="76675"/>
                    <a:pt x="33200" y="76675"/>
                  </a:cubicBezTo>
                  <a:cubicBezTo>
                    <a:pt x="33200" y="76675"/>
                    <a:pt x="39008" y="98909"/>
                    <a:pt x="30804" y="101331"/>
                  </a:cubicBezTo>
                  <a:cubicBezTo>
                    <a:pt x="18971" y="104829"/>
                    <a:pt x="-27849" y="16345"/>
                    <a:pt x="18068" y="-176"/>
                  </a:cubicBez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4B250795-D228-6985-50BD-170497DBCC5F}"/>
                </a:ext>
              </a:extLst>
            </p:cNvPr>
            <p:cNvSpPr/>
            <p:nvPr userDrawn="1"/>
          </p:nvSpPr>
          <p:spPr>
            <a:xfrm flipV="1">
              <a:off x="7815479" y="5605675"/>
              <a:ext cx="348744" cy="377662"/>
            </a:xfrm>
            <a:custGeom>
              <a:avLst/>
              <a:gdLst>
                <a:gd name="connsiteX0" fmla="*/ 306890 w 348744"/>
                <a:gd name="connsiteY0" fmla="*/ 234109 h 377662"/>
                <a:gd name="connsiteX1" fmla="*/ 306890 w 348744"/>
                <a:gd name="connsiteY1" fmla="*/ 234109 h 377662"/>
                <a:gd name="connsiteX2" fmla="*/ 292340 w 348744"/>
                <a:gd name="connsiteY2" fmla="*/ 339705 h 377662"/>
                <a:gd name="connsiteX3" fmla="*/ 218849 w 348744"/>
                <a:gd name="connsiteY3" fmla="*/ 374623 h 377662"/>
                <a:gd name="connsiteX4" fmla="*/ 218971 w 348744"/>
                <a:gd name="connsiteY4" fmla="*/ 374458 h 377662"/>
                <a:gd name="connsiteX5" fmla="*/ 194054 w 348744"/>
                <a:gd name="connsiteY5" fmla="*/ 375777 h 377662"/>
                <a:gd name="connsiteX6" fmla="*/ 113592 w 348744"/>
                <a:gd name="connsiteY6" fmla="*/ 370759 h 377662"/>
                <a:gd name="connsiteX7" fmla="*/ 89127 w 348744"/>
                <a:gd name="connsiteY7" fmla="*/ 366540 h 377662"/>
                <a:gd name="connsiteX8" fmla="*/ 20550 w 348744"/>
                <a:gd name="connsiteY8" fmla="*/ 322776 h 377662"/>
                <a:gd name="connsiteX9" fmla="*/ 17173 w 348744"/>
                <a:gd name="connsiteY9" fmla="*/ 215600 h 377662"/>
                <a:gd name="connsiteX10" fmla="*/ 17173 w 348744"/>
                <a:gd name="connsiteY10" fmla="*/ 215600 h 377662"/>
                <a:gd name="connsiteX11" fmla="*/ -1302 w 348744"/>
                <a:gd name="connsiteY11" fmla="*/ 53556 h 377662"/>
                <a:gd name="connsiteX12" fmla="*/ 177160 w 348744"/>
                <a:gd name="connsiteY12" fmla="*/ -1234 h 377662"/>
                <a:gd name="connsiteX13" fmla="*/ 347443 w 348744"/>
                <a:gd name="connsiteY13" fmla="*/ 75286 h 377662"/>
                <a:gd name="connsiteX14" fmla="*/ 306890 w 348744"/>
                <a:gd name="connsiteY14" fmla="*/ 234109 h 37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8744" h="377662">
                  <a:moveTo>
                    <a:pt x="306890" y="234109"/>
                  </a:moveTo>
                  <a:cubicBezTo>
                    <a:pt x="306126" y="236506"/>
                    <a:pt x="307672" y="231757"/>
                    <a:pt x="306890" y="234109"/>
                  </a:cubicBezTo>
                  <a:cubicBezTo>
                    <a:pt x="302515" y="253253"/>
                    <a:pt x="288364" y="325354"/>
                    <a:pt x="292340" y="339705"/>
                  </a:cubicBezTo>
                  <a:cubicBezTo>
                    <a:pt x="292340" y="339705"/>
                    <a:pt x="270106" y="368823"/>
                    <a:pt x="218849" y="374623"/>
                  </a:cubicBezTo>
                  <a:lnTo>
                    <a:pt x="218971" y="374458"/>
                  </a:lnTo>
                  <a:cubicBezTo>
                    <a:pt x="211426" y="375803"/>
                    <a:pt x="203213" y="376342"/>
                    <a:pt x="194054" y="375777"/>
                  </a:cubicBezTo>
                  <a:lnTo>
                    <a:pt x="113592" y="370759"/>
                  </a:lnTo>
                  <a:cubicBezTo>
                    <a:pt x="104433" y="370186"/>
                    <a:pt x="96394" y="368711"/>
                    <a:pt x="89127" y="366540"/>
                  </a:cubicBezTo>
                  <a:cubicBezTo>
                    <a:pt x="38990" y="354421"/>
                    <a:pt x="20550" y="322776"/>
                    <a:pt x="20550" y="322776"/>
                  </a:cubicBezTo>
                  <a:cubicBezTo>
                    <a:pt x="26376" y="308781"/>
                    <a:pt x="19213" y="235255"/>
                    <a:pt x="17173" y="215600"/>
                  </a:cubicBezTo>
                  <a:cubicBezTo>
                    <a:pt x="16730" y="213490"/>
                    <a:pt x="17616" y="217753"/>
                    <a:pt x="17173" y="215600"/>
                  </a:cubicBezTo>
                  <a:lnTo>
                    <a:pt x="-1302" y="53556"/>
                  </a:lnTo>
                  <a:cubicBezTo>
                    <a:pt x="-1302" y="53556"/>
                    <a:pt x="79291" y="-7329"/>
                    <a:pt x="177160" y="-1234"/>
                  </a:cubicBezTo>
                  <a:cubicBezTo>
                    <a:pt x="275028" y="4869"/>
                    <a:pt x="347443" y="75286"/>
                    <a:pt x="347443" y="75286"/>
                  </a:cubicBezTo>
                  <a:lnTo>
                    <a:pt x="306890" y="234109"/>
                  </a:lnTo>
                </a:path>
              </a:pathLst>
            </a:custGeom>
            <a:solidFill>
              <a:srgbClr val="FF0054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EDA6413A-8564-781F-FA79-F4EC688E859A}"/>
                </a:ext>
              </a:extLst>
            </p:cNvPr>
            <p:cNvSpPr/>
            <p:nvPr userDrawn="1"/>
          </p:nvSpPr>
          <p:spPr>
            <a:xfrm flipV="1">
              <a:off x="7905917" y="5605673"/>
              <a:ext cx="130837" cy="82252"/>
            </a:xfrm>
            <a:custGeom>
              <a:avLst/>
              <a:gdLst>
                <a:gd name="connsiteX0" fmla="*/ 129437 w 130837"/>
                <a:gd name="connsiteY0" fmla="*/ 62932 h 82252"/>
                <a:gd name="connsiteX1" fmla="*/ 128448 w 130837"/>
                <a:gd name="connsiteY1" fmla="*/ 78880 h 82252"/>
                <a:gd name="connsiteX2" fmla="*/ 103635 w 130837"/>
                <a:gd name="connsiteY2" fmla="*/ 80173 h 82252"/>
                <a:gd name="connsiteX3" fmla="*/ 23173 w 130837"/>
                <a:gd name="connsiteY3" fmla="*/ 75155 h 82252"/>
                <a:gd name="connsiteX4" fmla="*/ -1283 w 130837"/>
                <a:gd name="connsiteY4" fmla="*/ 70936 h 82252"/>
                <a:gd name="connsiteX5" fmla="*/ -285 w 130837"/>
                <a:gd name="connsiteY5" fmla="*/ 54840 h 82252"/>
                <a:gd name="connsiteX6" fmla="*/ 63812 w 130837"/>
                <a:gd name="connsiteY6" fmla="*/ -1739 h 82252"/>
                <a:gd name="connsiteX7" fmla="*/ 72859 w 130837"/>
                <a:gd name="connsiteY7" fmla="*/ -1174 h 82252"/>
                <a:gd name="connsiteX8" fmla="*/ 129437 w 130837"/>
                <a:gd name="connsiteY8" fmla="*/ 62932 h 8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837" h="82252">
                  <a:moveTo>
                    <a:pt x="129437" y="62932"/>
                  </a:moveTo>
                  <a:lnTo>
                    <a:pt x="128448" y="78880"/>
                  </a:lnTo>
                  <a:cubicBezTo>
                    <a:pt x="120929" y="80208"/>
                    <a:pt x="112751" y="80738"/>
                    <a:pt x="103635" y="80173"/>
                  </a:cubicBezTo>
                  <a:lnTo>
                    <a:pt x="23173" y="75155"/>
                  </a:lnTo>
                  <a:cubicBezTo>
                    <a:pt x="14014" y="74582"/>
                    <a:pt x="5975" y="73106"/>
                    <a:pt x="-1283" y="70936"/>
                  </a:cubicBezTo>
                  <a:lnTo>
                    <a:pt x="-285" y="54840"/>
                  </a:lnTo>
                  <a:cubicBezTo>
                    <a:pt x="1782" y="21659"/>
                    <a:pt x="30631" y="-3805"/>
                    <a:pt x="63812" y="-1739"/>
                  </a:cubicBezTo>
                  <a:lnTo>
                    <a:pt x="72859" y="-1174"/>
                  </a:lnTo>
                  <a:cubicBezTo>
                    <a:pt x="106049" y="892"/>
                    <a:pt x="131504" y="29733"/>
                    <a:pt x="129437" y="62932"/>
                  </a:cubicBezTo>
                </a:path>
              </a:pathLst>
            </a:custGeom>
            <a:solidFill>
              <a:srgbClr val="8F002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DF4B8BF7-238E-F85A-2498-05360040315F}"/>
                </a:ext>
              </a:extLst>
            </p:cNvPr>
            <p:cNvSpPr/>
            <p:nvPr userDrawn="1"/>
          </p:nvSpPr>
          <p:spPr>
            <a:xfrm flipV="1">
              <a:off x="7817459" y="5872477"/>
              <a:ext cx="342640" cy="91179"/>
            </a:xfrm>
            <a:custGeom>
              <a:avLst/>
              <a:gdLst>
                <a:gd name="connsiteX0" fmla="*/ -1300 w 342640"/>
                <a:gd name="connsiteY0" fmla="*/ 51418 h 91179"/>
                <a:gd name="connsiteX1" fmla="*/ 173957 w 342640"/>
                <a:gd name="connsiteY1" fmla="*/ -1072 h 91179"/>
                <a:gd name="connsiteX2" fmla="*/ 341340 w 342640"/>
                <a:gd name="connsiteY2" fmla="*/ 72766 h 91179"/>
                <a:gd name="connsiteX3" fmla="*/ 337234 w 342640"/>
                <a:gd name="connsiteY3" fmla="*/ 89678 h 91179"/>
                <a:gd name="connsiteX4" fmla="*/ 172750 w 342640"/>
                <a:gd name="connsiteY4" fmla="*/ 18375 h 91179"/>
                <a:gd name="connsiteX5" fmla="*/ 679 w 342640"/>
                <a:gd name="connsiteY5" fmla="*/ 68703 h 91179"/>
                <a:gd name="connsiteX6" fmla="*/ -1300 w 342640"/>
                <a:gd name="connsiteY6" fmla="*/ 51418 h 91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640" h="91179">
                  <a:moveTo>
                    <a:pt x="-1300" y="51418"/>
                  </a:moveTo>
                  <a:cubicBezTo>
                    <a:pt x="14500" y="40435"/>
                    <a:pt x="87461" y="-6463"/>
                    <a:pt x="173957" y="-1072"/>
                  </a:cubicBezTo>
                  <a:cubicBezTo>
                    <a:pt x="260462" y="4319"/>
                    <a:pt x="327033" y="59908"/>
                    <a:pt x="341340" y="72766"/>
                  </a:cubicBezTo>
                  <a:lnTo>
                    <a:pt x="337234" y="89678"/>
                  </a:lnTo>
                  <a:cubicBezTo>
                    <a:pt x="318377" y="73356"/>
                    <a:pt x="254489" y="23471"/>
                    <a:pt x="172750" y="18375"/>
                  </a:cubicBezTo>
                  <a:cubicBezTo>
                    <a:pt x="91012" y="13288"/>
                    <a:pt x="21420" y="54847"/>
                    <a:pt x="679" y="68703"/>
                  </a:cubicBezTo>
                  <a:lnTo>
                    <a:pt x="-1300" y="51418"/>
                  </a:lnTo>
                </a:path>
              </a:pathLst>
            </a:custGeom>
            <a:solidFill>
              <a:srgbClr val="8F002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4FCDDF83-1230-D3BD-D3CE-EA49742EED56}"/>
                </a:ext>
              </a:extLst>
            </p:cNvPr>
            <p:cNvSpPr/>
            <p:nvPr userDrawn="1"/>
          </p:nvSpPr>
          <p:spPr>
            <a:xfrm flipV="1">
              <a:off x="7920558" y="5512001"/>
              <a:ext cx="98042" cy="159846"/>
            </a:xfrm>
            <a:custGeom>
              <a:avLst/>
              <a:gdLst>
                <a:gd name="connsiteX0" fmla="*/ 52715 w 98042"/>
                <a:gd name="connsiteY0" fmla="*/ -1836 h 159846"/>
                <a:gd name="connsiteX1" fmla="*/ 52715 w 98042"/>
                <a:gd name="connsiteY1" fmla="*/ -1836 h 159846"/>
                <a:gd name="connsiteX2" fmla="*/ 2917 w 98042"/>
                <a:gd name="connsiteY2" fmla="*/ 42119 h 159846"/>
                <a:gd name="connsiteX3" fmla="*/ -1190 w 98042"/>
                <a:gd name="connsiteY3" fmla="*/ 108022 h 159846"/>
                <a:gd name="connsiteX4" fmla="*/ 42765 w 98042"/>
                <a:gd name="connsiteY4" fmla="*/ 157829 h 159846"/>
                <a:gd name="connsiteX5" fmla="*/ 92564 w 98042"/>
                <a:gd name="connsiteY5" fmla="*/ 113865 h 159846"/>
                <a:gd name="connsiteX6" fmla="*/ 96670 w 98042"/>
                <a:gd name="connsiteY6" fmla="*/ 47953 h 159846"/>
                <a:gd name="connsiteX7" fmla="*/ 52715 w 98042"/>
                <a:gd name="connsiteY7" fmla="*/ -1836 h 15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42" h="159846">
                  <a:moveTo>
                    <a:pt x="52715" y="-1836"/>
                  </a:moveTo>
                  <a:lnTo>
                    <a:pt x="52715" y="-1836"/>
                  </a:lnTo>
                  <a:cubicBezTo>
                    <a:pt x="26930" y="-3442"/>
                    <a:pt x="4523" y="16335"/>
                    <a:pt x="2917" y="42119"/>
                  </a:cubicBezTo>
                  <a:lnTo>
                    <a:pt x="-1190" y="108022"/>
                  </a:lnTo>
                  <a:cubicBezTo>
                    <a:pt x="-2796" y="133807"/>
                    <a:pt x="16981" y="156214"/>
                    <a:pt x="42765" y="157829"/>
                  </a:cubicBezTo>
                  <a:cubicBezTo>
                    <a:pt x="68550" y="159426"/>
                    <a:pt x="90958" y="139650"/>
                    <a:pt x="92564" y="113865"/>
                  </a:cubicBezTo>
                  <a:lnTo>
                    <a:pt x="96670" y="47953"/>
                  </a:lnTo>
                  <a:cubicBezTo>
                    <a:pt x="98276" y="22177"/>
                    <a:pt x="78499" y="-230"/>
                    <a:pt x="52715" y="-1836"/>
                  </a:cubicBezTo>
                </a:path>
              </a:pathLst>
            </a:custGeom>
            <a:solidFill>
              <a:srgbClr val="C57767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AFEE9322-D485-CA77-F9E1-43E7521F455F}"/>
                </a:ext>
              </a:extLst>
            </p:cNvPr>
            <p:cNvSpPr/>
            <p:nvPr userDrawn="1"/>
          </p:nvSpPr>
          <p:spPr>
            <a:xfrm flipV="1">
              <a:off x="7686775" y="5379561"/>
              <a:ext cx="94171" cy="111263"/>
            </a:xfrm>
            <a:custGeom>
              <a:avLst/>
              <a:gdLst>
                <a:gd name="connsiteX0" fmla="*/ 56876 w 94171"/>
                <a:gd name="connsiteY0" fmla="*/ -1278 h 111263"/>
                <a:gd name="connsiteX1" fmla="*/ 56876 w 94171"/>
                <a:gd name="connsiteY1" fmla="*/ -1278 h 111263"/>
                <a:gd name="connsiteX2" fmla="*/ 4031 w 94171"/>
                <a:gd name="connsiteY2" fmla="*/ 34109 h 111263"/>
                <a:gd name="connsiteX3" fmla="*/ -189 w 94171"/>
                <a:gd name="connsiteY3" fmla="*/ 55431 h 111263"/>
                <a:gd name="connsiteX4" fmla="*/ 35198 w 94171"/>
                <a:gd name="connsiteY4" fmla="*/ 108277 h 111263"/>
                <a:gd name="connsiteX5" fmla="*/ 88052 w 94171"/>
                <a:gd name="connsiteY5" fmla="*/ 72890 h 111263"/>
                <a:gd name="connsiteX6" fmla="*/ 92271 w 94171"/>
                <a:gd name="connsiteY6" fmla="*/ 51568 h 111263"/>
                <a:gd name="connsiteX7" fmla="*/ 56876 w 94171"/>
                <a:gd name="connsiteY7" fmla="*/ -1278 h 1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171" h="111263">
                  <a:moveTo>
                    <a:pt x="56876" y="-1278"/>
                  </a:moveTo>
                  <a:lnTo>
                    <a:pt x="56876" y="-1278"/>
                  </a:lnTo>
                  <a:cubicBezTo>
                    <a:pt x="32611" y="-6079"/>
                    <a:pt x="8831" y="9844"/>
                    <a:pt x="4031" y="34109"/>
                  </a:cubicBezTo>
                  <a:lnTo>
                    <a:pt x="-189" y="55431"/>
                  </a:lnTo>
                  <a:cubicBezTo>
                    <a:pt x="-4998" y="79697"/>
                    <a:pt x="10924" y="103476"/>
                    <a:pt x="35198" y="108277"/>
                  </a:cubicBezTo>
                  <a:cubicBezTo>
                    <a:pt x="59463" y="113078"/>
                    <a:pt x="83251" y="97156"/>
                    <a:pt x="88052" y="72890"/>
                  </a:cubicBezTo>
                  <a:lnTo>
                    <a:pt x="92271" y="51568"/>
                  </a:lnTo>
                  <a:cubicBezTo>
                    <a:pt x="97072" y="27311"/>
                    <a:pt x="81150" y="3523"/>
                    <a:pt x="56876" y="-1278"/>
                  </a:cubicBez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62216C83-416A-B6B3-9240-8CDE706F73A0}"/>
                </a:ext>
              </a:extLst>
            </p:cNvPr>
            <p:cNvSpPr/>
            <p:nvPr userDrawn="1"/>
          </p:nvSpPr>
          <p:spPr>
            <a:xfrm flipV="1">
              <a:off x="7702375" y="5397988"/>
              <a:ext cx="62975" cy="74408"/>
            </a:xfrm>
            <a:custGeom>
              <a:avLst/>
              <a:gdLst>
                <a:gd name="connsiteX0" fmla="*/ 37691 w 62975"/>
                <a:gd name="connsiteY0" fmla="*/ -1560 h 74408"/>
                <a:gd name="connsiteX1" fmla="*/ 37691 w 62975"/>
                <a:gd name="connsiteY1" fmla="*/ -1560 h 74408"/>
                <a:gd name="connsiteX2" fmla="*/ 2348 w 62975"/>
                <a:gd name="connsiteY2" fmla="*/ 22106 h 74408"/>
                <a:gd name="connsiteX3" fmla="*/ -474 w 62975"/>
                <a:gd name="connsiteY3" fmla="*/ 36361 h 74408"/>
                <a:gd name="connsiteX4" fmla="*/ 23184 w 62975"/>
                <a:gd name="connsiteY4" fmla="*/ 71705 h 74408"/>
                <a:gd name="connsiteX5" fmla="*/ 58536 w 62975"/>
                <a:gd name="connsiteY5" fmla="*/ 48038 h 74408"/>
                <a:gd name="connsiteX6" fmla="*/ 61357 w 62975"/>
                <a:gd name="connsiteY6" fmla="*/ 33783 h 74408"/>
                <a:gd name="connsiteX7" fmla="*/ 37691 w 62975"/>
                <a:gd name="connsiteY7" fmla="*/ -1560 h 7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975" h="74408">
                  <a:moveTo>
                    <a:pt x="37691" y="-1560"/>
                  </a:moveTo>
                  <a:lnTo>
                    <a:pt x="37691" y="-1560"/>
                  </a:lnTo>
                  <a:cubicBezTo>
                    <a:pt x="21465" y="-4773"/>
                    <a:pt x="5560" y="5880"/>
                    <a:pt x="2348" y="22106"/>
                  </a:cubicBezTo>
                  <a:lnTo>
                    <a:pt x="-474" y="36361"/>
                  </a:lnTo>
                  <a:cubicBezTo>
                    <a:pt x="-3686" y="52587"/>
                    <a:pt x="6958" y="68492"/>
                    <a:pt x="23184" y="71705"/>
                  </a:cubicBezTo>
                  <a:cubicBezTo>
                    <a:pt x="39419" y="74917"/>
                    <a:pt x="55323" y="64264"/>
                    <a:pt x="58536" y="48038"/>
                  </a:cubicBezTo>
                  <a:lnTo>
                    <a:pt x="61357" y="33783"/>
                  </a:lnTo>
                  <a:cubicBezTo>
                    <a:pt x="64569" y="17557"/>
                    <a:pt x="53917" y="1652"/>
                    <a:pt x="37691" y="-1560"/>
                  </a:cubicBezTo>
                </a:path>
              </a:pathLst>
            </a:custGeom>
            <a:solidFill>
              <a:srgbClr val="C57767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4A66AE26-4DD7-55CA-21FF-756817C73C3F}"/>
                </a:ext>
              </a:extLst>
            </p:cNvPr>
            <p:cNvSpPr/>
            <p:nvPr userDrawn="1"/>
          </p:nvSpPr>
          <p:spPr>
            <a:xfrm flipV="1">
              <a:off x="7724539" y="5426247"/>
              <a:ext cx="26590" cy="17403"/>
            </a:xfrm>
            <a:custGeom>
              <a:avLst/>
              <a:gdLst>
                <a:gd name="connsiteX0" fmla="*/ 17668 w 26590"/>
                <a:gd name="connsiteY0" fmla="*/ -1492 h 17403"/>
                <a:gd name="connsiteX1" fmla="*/ 7866 w 26590"/>
                <a:gd name="connsiteY1" fmla="*/ -2117 h 17403"/>
                <a:gd name="connsiteX2" fmla="*/ -1033 w 26590"/>
                <a:gd name="connsiteY2" fmla="*/ 5749 h 17403"/>
                <a:gd name="connsiteX3" fmla="*/ 6816 w 26590"/>
                <a:gd name="connsiteY3" fmla="*/ 14639 h 17403"/>
                <a:gd name="connsiteX4" fmla="*/ 16626 w 26590"/>
                <a:gd name="connsiteY4" fmla="*/ 15255 h 17403"/>
                <a:gd name="connsiteX5" fmla="*/ 25525 w 26590"/>
                <a:gd name="connsiteY5" fmla="*/ 7398 h 17403"/>
                <a:gd name="connsiteX6" fmla="*/ 17668 w 26590"/>
                <a:gd name="connsiteY6" fmla="*/ -1492 h 1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90" h="17403">
                  <a:moveTo>
                    <a:pt x="17668" y="-1492"/>
                  </a:moveTo>
                  <a:lnTo>
                    <a:pt x="7866" y="-2117"/>
                  </a:lnTo>
                  <a:cubicBezTo>
                    <a:pt x="3256" y="-2395"/>
                    <a:pt x="-755" y="1139"/>
                    <a:pt x="-1033" y="5749"/>
                  </a:cubicBezTo>
                  <a:cubicBezTo>
                    <a:pt x="-1328" y="10350"/>
                    <a:pt x="2214" y="14361"/>
                    <a:pt x="6816" y="14639"/>
                  </a:cubicBezTo>
                  <a:lnTo>
                    <a:pt x="16626" y="15255"/>
                  </a:lnTo>
                  <a:cubicBezTo>
                    <a:pt x="21236" y="15541"/>
                    <a:pt x="25238" y="12008"/>
                    <a:pt x="25525" y="7398"/>
                  </a:cubicBezTo>
                  <a:cubicBezTo>
                    <a:pt x="25811" y="2797"/>
                    <a:pt x="22278" y="-1214"/>
                    <a:pt x="17668" y="-1492"/>
                  </a:cubicBez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5BB5F5BB-7F71-FACE-E465-C738801BFDDD}"/>
                </a:ext>
              </a:extLst>
            </p:cNvPr>
            <p:cNvSpPr/>
            <p:nvPr userDrawn="1"/>
          </p:nvSpPr>
          <p:spPr>
            <a:xfrm flipV="1">
              <a:off x="7702375" y="5397990"/>
              <a:ext cx="46819" cy="70753"/>
            </a:xfrm>
            <a:custGeom>
              <a:avLst/>
              <a:gdLst>
                <a:gd name="connsiteX0" fmla="*/ 7756 w 46819"/>
                <a:gd name="connsiteY0" fmla="*/ 15212 h 70753"/>
                <a:gd name="connsiteX1" fmla="*/ 5342 w 46819"/>
                <a:gd name="connsiteY1" fmla="*/ 27427 h 70753"/>
                <a:gd name="connsiteX2" fmla="*/ 30172 w 46819"/>
                <a:gd name="connsiteY2" fmla="*/ 64515 h 70753"/>
                <a:gd name="connsiteX3" fmla="*/ 45782 w 46819"/>
                <a:gd name="connsiteY3" fmla="*/ 63482 h 70753"/>
                <a:gd name="connsiteX4" fmla="*/ 23192 w 46819"/>
                <a:gd name="connsiteY4" fmla="*/ 68048 h 70753"/>
                <a:gd name="connsiteX5" fmla="*/ -466 w 46819"/>
                <a:gd name="connsiteY5" fmla="*/ 32705 h 70753"/>
                <a:gd name="connsiteX6" fmla="*/ 2356 w 46819"/>
                <a:gd name="connsiteY6" fmla="*/ 18450 h 70753"/>
                <a:gd name="connsiteX7" fmla="*/ 17853 w 46819"/>
                <a:gd name="connsiteY7" fmla="*/ -2135 h 70753"/>
                <a:gd name="connsiteX8" fmla="*/ 7756 w 46819"/>
                <a:gd name="connsiteY8" fmla="*/ 15212 h 7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19" h="70753">
                  <a:moveTo>
                    <a:pt x="7756" y="15212"/>
                  </a:moveTo>
                  <a:lnTo>
                    <a:pt x="5342" y="27427"/>
                  </a:lnTo>
                  <a:cubicBezTo>
                    <a:pt x="1974" y="44452"/>
                    <a:pt x="13147" y="61147"/>
                    <a:pt x="30172" y="64515"/>
                  </a:cubicBezTo>
                  <a:cubicBezTo>
                    <a:pt x="35563" y="65583"/>
                    <a:pt x="40868" y="65053"/>
                    <a:pt x="45782" y="63482"/>
                  </a:cubicBezTo>
                  <a:cubicBezTo>
                    <a:pt x="39366" y="67788"/>
                    <a:pt x="31318" y="69655"/>
                    <a:pt x="23192" y="68048"/>
                  </a:cubicBezTo>
                  <a:cubicBezTo>
                    <a:pt x="6966" y="64836"/>
                    <a:pt x="-3678" y="48931"/>
                    <a:pt x="-466" y="32705"/>
                  </a:cubicBezTo>
                  <a:lnTo>
                    <a:pt x="2356" y="18450"/>
                  </a:lnTo>
                  <a:cubicBezTo>
                    <a:pt x="4179" y="9256"/>
                    <a:pt x="10135" y="1972"/>
                    <a:pt x="17853" y="-2135"/>
                  </a:cubicBezTo>
                  <a:cubicBezTo>
                    <a:pt x="12861" y="2285"/>
                    <a:pt x="9145" y="8206"/>
                    <a:pt x="7756" y="15212"/>
                  </a:cubicBezTo>
                </a:path>
              </a:pathLst>
            </a:custGeom>
            <a:solidFill>
              <a:srgbClr val="B86F60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099D1DEE-F342-5369-7DBE-36BADF9F7794}"/>
                </a:ext>
              </a:extLst>
            </p:cNvPr>
            <p:cNvSpPr/>
            <p:nvPr userDrawn="1"/>
          </p:nvSpPr>
          <p:spPr>
            <a:xfrm flipV="1">
              <a:off x="8140982" y="5351157"/>
              <a:ext cx="91498" cy="111630"/>
            </a:xfrm>
            <a:custGeom>
              <a:avLst/>
              <a:gdLst>
                <a:gd name="connsiteX0" fmla="*/ 40288 w 91498"/>
                <a:gd name="connsiteY0" fmla="*/ -2055 h 111630"/>
                <a:gd name="connsiteX1" fmla="*/ 40288 w 91498"/>
                <a:gd name="connsiteY1" fmla="*/ -2055 h 111630"/>
                <a:gd name="connsiteX2" fmla="*/ 88350 w 91498"/>
                <a:gd name="connsiteY2" fmla="*/ 39626 h 111630"/>
                <a:gd name="connsiteX3" fmla="*/ 89886 w 91498"/>
                <a:gd name="connsiteY3" fmla="*/ 61295 h 111630"/>
                <a:gd name="connsiteX4" fmla="*/ 48214 w 91498"/>
                <a:gd name="connsiteY4" fmla="*/ 109348 h 111630"/>
                <a:gd name="connsiteX5" fmla="*/ 152 w 91498"/>
                <a:gd name="connsiteY5" fmla="*/ 67676 h 111630"/>
                <a:gd name="connsiteX6" fmla="*/ -1384 w 91498"/>
                <a:gd name="connsiteY6" fmla="*/ 45998 h 111630"/>
                <a:gd name="connsiteX7" fmla="*/ 40288 w 91498"/>
                <a:gd name="connsiteY7" fmla="*/ -2055 h 11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98" h="111630">
                  <a:moveTo>
                    <a:pt x="40288" y="-2055"/>
                  </a:moveTo>
                  <a:lnTo>
                    <a:pt x="40288" y="-2055"/>
                  </a:lnTo>
                  <a:cubicBezTo>
                    <a:pt x="64970" y="-3809"/>
                    <a:pt x="86587" y="14943"/>
                    <a:pt x="88350" y="39626"/>
                  </a:cubicBezTo>
                  <a:lnTo>
                    <a:pt x="89886" y="61295"/>
                  </a:lnTo>
                  <a:cubicBezTo>
                    <a:pt x="91640" y="85977"/>
                    <a:pt x="72888" y="107595"/>
                    <a:pt x="48214" y="109348"/>
                  </a:cubicBezTo>
                  <a:cubicBezTo>
                    <a:pt x="23532" y="111102"/>
                    <a:pt x="1906" y="92350"/>
                    <a:pt x="152" y="67676"/>
                  </a:cubicBezTo>
                  <a:lnTo>
                    <a:pt x="-1384" y="45998"/>
                  </a:lnTo>
                  <a:cubicBezTo>
                    <a:pt x="-3138" y="21316"/>
                    <a:pt x="15623" y="-302"/>
                    <a:pt x="40288" y="-2055"/>
                  </a:cubicBez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409D7C39-BD83-5B74-D675-7D2FE31F283B}"/>
                </a:ext>
              </a:extLst>
            </p:cNvPr>
            <p:cNvSpPr/>
            <p:nvPr userDrawn="1"/>
          </p:nvSpPr>
          <p:spPr>
            <a:xfrm flipV="1">
              <a:off x="8156134" y="5369644"/>
              <a:ext cx="61191" cy="74658"/>
            </a:xfrm>
            <a:custGeom>
              <a:avLst/>
              <a:gdLst>
                <a:gd name="connsiteX0" fmla="*/ 26455 w 61191"/>
                <a:gd name="connsiteY0" fmla="*/ -2093 h 74658"/>
                <a:gd name="connsiteX1" fmla="*/ 26455 w 61191"/>
                <a:gd name="connsiteY1" fmla="*/ -2093 h 74658"/>
                <a:gd name="connsiteX2" fmla="*/ 58586 w 61191"/>
                <a:gd name="connsiteY2" fmla="*/ 25784 h 74658"/>
                <a:gd name="connsiteX3" fmla="*/ 59619 w 61191"/>
                <a:gd name="connsiteY3" fmla="*/ 40274 h 74658"/>
                <a:gd name="connsiteX4" fmla="*/ 31742 w 61191"/>
                <a:gd name="connsiteY4" fmla="*/ 72413 h 74658"/>
                <a:gd name="connsiteX5" fmla="*/ -389 w 61191"/>
                <a:gd name="connsiteY5" fmla="*/ 44545 h 74658"/>
                <a:gd name="connsiteX6" fmla="*/ -1422 w 61191"/>
                <a:gd name="connsiteY6" fmla="*/ 30047 h 74658"/>
                <a:gd name="connsiteX7" fmla="*/ 26455 w 61191"/>
                <a:gd name="connsiteY7" fmla="*/ -2093 h 74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191" h="74658">
                  <a:moveTo>
                    <a:pt x="26455" y="-2093"/>
                  </a:moveTo>
                  <a:lnTo>
                    <a:pt x="26455" y="-2093"/>
                  </a:lnTo>
                  <a:cubicBezTo>
                    <a:pt x="42950" y="-3265"/>
                    <a:pt x="57414" y="9280"/>
                    <a:pt x="58586" y="25784"/>
                  </a:cubicBezTo>
                  <a:lnTo>
                    <a:pt x="59619" y="40274"/>
                  </a:lnTo>
                  <a:cubicBezTo>
                    <a:pt x="60782" y="56778"/>
                    <a:pt x="48246" y="71233"/>
                    <a:pt x="31742" y="72413"/>
                  </a:cubicBezTo>
                  <a:cubicBezTo>
                    <a:pt x="15247" y="73585"/>
                    <a:pt x="783" y="61040"/>
                    <a:pt x="-389" y="44545"/>
                  </a:cubicBezTo>
                  <a:lnTo>
                    <a:pt x="-1422" y="30047"/>
                  </a:lnTo>
                  <a:cubicBezTo>
                    <a:pt x="-2594" y="13543"/>
                    <a:pt x="9951" y="-912"/>
                    <a:pt x="26455" y="-2093"/>
                  </a:cubicBezTo>
                </a:path>
              </a:pathLst>
            </a:custGeom>
            <a:solidFill>
              <a:srgbClr val="C57767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8F01E149-1FD1-921F-0D16-C28C13BBEE43}"/>
                </a:ext>
              </a:extLst>
            </p:cNvPr>
            <p:cNvSpPr/>
            <p:nvPr userDrawn="1"/>
          </p:nvSpPr>
          <p:spPr>
            <a:xfrm flipV="1">
              <a:off x="8169459" y="5398519"/>
              <a:ext cx="26598" cy="17402"/>
            </a:xfrm>
            <a:custGeom>
              <a:avLst/>
              <a:gdLst>
                <a:gd name="connsiteX0" fmla="*/ 7421 w 26598"/>
                <a:gd name="connsiteY0" fmla="*/ -2153 h 17402"/>
                <a:gd name="connsiteX1" fmla="*/ 17231 w 26598"/>
                <a:gd name="connsiteY1" fmla="*/ -1537 h 17402"/>
                <a:gd name="connsiteX2" fmla="*/ 25088 w 26598"/>
                <a:gd name="connsiteY2" fmla="*/ 7362 h 17402"/>
                <a:gd name="connsiteX3" fmla="*/ 16189 w 26598"/>
                <a:gd name="connsiteY3" fmla="*/ 15219 h 17402"/>
                <a:gd name="connsiteX4" fmla="*/ 6379 w 26598"/>
                <a:gd name="connsiteY4" fmla="*/ 14602 h 17402"/>
                <a:gd name="connsiteX5" fmla="*/ -1478 w 26598"/>
                <a:gd name="connsiteY5" fmla="*/ 5704 h 17402"/>
                <a:gd name="connsiteX6" fmla="*/ 7421 w 26598"/>
                <a:gd name="connsiteY6" fmla="*/ -2153 h 1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98" h="17402">
                  <a:moveTo>
                    <a:pt x="7421" y="-2153"/>
                  </a:moveTo>
                  <a:lnTo>
                    <a:pt x="17231" y="-1537"/>
                  </a:lnTo>
                  <a:cubicBezTo>
                    <a:pt x="21841" y="-1250"/>
                    <a:pt x="25375" y="2752"/>
                    <a:pt x="25088" y="7362"/>
                  </a:cubicBezTo>
                  <a:cubicBezTo>
                    <a:pt x="24802" y="11972"/>
                    <a:pt x="20799" y="15497"/>
                    <a:pt x="16189" y="15219"/>
                  </a:cubicBezTo>
                  <a:lnTo>
                    <a:pt x="6379" y="14602"/>
                  </a:lnTo>
                  <a:cubicBezTo>
                    <a:pt x="1769" y="14316"/>
                    <a:pt x="-1764" y="10314"/>
                    <a:pt x="-1478" y="5704"/>
                  </a:cubicBezTo>
                  <a:cubicBezTo>
                    <a:pt x="-1191" y="1102"/>
                    <a:pt x="2820" y="-2431"/>
                    <a:pt x="7421" y="-2153"/>
                  </a:cubicBez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83F371F1-880A-BD85-0A3E-1B227D8ACE8D}"/>
                </a:ext>
              </a:extLst>
            </p:cNvPr>
            <p:cNvSpPr/>
            <p:nvPr userDrawn="1"/>
          </p:nvSpPr>
          <p:spPr>
            <a:xfrm flipV="1">
              <a:off x="8167540" y="5369645"/>
              <a:ext cx="49786" cy="69050"/>
            </a:xfrm>
            <a:custGeom>
              <a:avLst/>
              <a:gdLst>
                <a:gd name="connsiteX0" fmla="*/ 42217 w 49786"/>
                <a:gd name="connsiteY0" fmla="*/ 16293 h 69050"/>
                <a:gd name="connsiteX1" fmla="*/ 43094 w 49786"/>
                <a:gd name="connsiteY1" fmla="*/ 28708 h 69050"/>
                <a:gd name="connsiteX2" fmla="*/ 13854 w 49786"/>
                <a:gd name="connsiteY2" fmla="*/ 62428 h 69050"/>
                <a:gd name="connsiteX3" fmla="*/ -1504 w 49786"/>
                <a:gd name="connsiteY3" fmla="*/ 59467 h 69050"/>
                <a:gd name="connsiteX4" fmla="*/ 20331 w 49786"/>
                <a:gd name="connsiteY4" fmla="*/ 66803 h 69050"/>
                <a:gd name="connsiteX5" fmla="*/ 20339 w 49786"/>
                <a:gd name="connsiteY5" fmla="*/ 66803 h 69050"/>
                <a:gd name="connsiteX6" fmla="*/ 48208 w 49786"/>
                <a:gd name="connsiteY6" fmla="*/ 34664 h 69050"/>
                <a:gd name="connsiteX7" fmla="*/ 47175 w 49786"/>
                <a:gd name="connsiteY7" fmla="*/ 20174 h 69050"/>
                <a:gd name="connsiteX8" fmla="*/ 34352 w 49786"/>
                <a:gd name="connsiteY8" fmla="*/ -2173 h 69050"/>
                <a:gd name="connsiteX9" fmla="*/ 42217 w 49786"/>
                <a:gd name="connsiteY9" fmla="*/ 16293 h 6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786" h="69050">
                  <a:moveTo>
                    <a:pt x="42217" y="16293"/>
                  </a:moveTo>
                  <a:lnTo>
                    <a:pt x="43094" y="28708"/>
                  </a:lnTo>
                  <a:cubicBezTo>
                    <a:pt x="44327" y="46028"/>
                    <a:pt x="31165" y="61204"/>
                    <a:pt x="13854" y="62428"/>
                  </a:cubicBezTo>
                  <a:cubicBezTo>
                    <a:pt x="8367" y="62819"/>
                    <a:pt x="3167" y="61638"/>
                    <a:pt x="-1504" y="59467"/>
                  </a:cubicBezTo>
                  <a:cubicBezTo>
                    <a:pt x="4322" y="64529"/>
                    <a:pt x="12066" y="67385"/>
                    <a:pt x="20331" y="66803"/>
                  </a:cubicBezTo>
                  <a:lnTo>
                    <a:pt x="20339" y="66803"/>
                  </a:lnTo>
                  <a:cubicBezTo>
                    <a:pt x="36835" y="65632"/>
                    <a:pt x="49371" y="51168"/>
                    <a:pt x="48208" y="34664"/>
                  </a:cubicBezTo>
                  <a:lnTo>
                    <a:pt x="47175" y="20174"/>
                  </a:lnTo>
                  <a:cubicBezTo>
                    <a:pt x="46506" y="10824"/>
                    <a:pt x="41505" y="2863"/>
                    <a:pt x="34352" y="-2173"/>
                  </a:cubicBezTo>
                  <a:cubicBezTo>
                    <a:pt x="38753" y="2828"/>
                    <a:pt x="41714" y="9166"/>
                    <a:pt x="42217" y="16293"/>
                  </a:cubicBezTo>
                </a:path>
              </a:pathLst>
            </a:custGeom>
            <a:solidFill>
              <a:srgbClr val="B86F60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9EF2ECF6-FCD7-07C5-648D-5DEEBAF4FAAD}"/>
                </a:ext>
              </a:extLst>
            </p:cNvPr>
            <p:cNvSpPr/>
            <p:nvPr userDrawn="1"/>
          </p:nvSpPr>
          <p:spPr>
            <a:xfrm flipV="1">
              <a:off x="7740913" y="5230952"/>
              <a:ext cx="439257" cy="377999"/>
            </a:xfrm>
            <a:custGeom>
              <a:avLst/>
              <a:gdLst>
                <a:gd name="connsiteX0" fmla="*/ 262642 w 439257"/>
                <a:gd name="connsiteY0" fmla="*/ 2283 h 377999"/>
                <a:gd name="connsiteX1" fmla="*/ 197321 w 439257"/>
                <a:gd name="connsiteY1" fmla="*/ -1789 h 377999"/>
                <a:gd name="connsiteX2" fmla="*/ -908 w 439257"/>
                <a:gd name="connsiteY2" fmla="*/ 173191 h 377999"/>
                <a:gd name="connsiteX3" fmla="*/ 174063 w 439257"/>
                <a:gd name="connsiteY3" fmla="*/ 371420 h 377999"/>
                <a:gd name="connsiteX4" fmla="*/ 239393 w 439257"/>
                <a:gd name="connsiteY4" fmla="*/ 375483 h 377999"/>
                <a:gd name="connsiteX5" fmla="*/ 437622 w 439257"/>
                <a:gd name="connsiteY5" fmla="*/ 200512 h 377999"/>
                <a:gd name="connsiteX6" fmla="*/ 262642 w 439257"/>
                <a:gd name="connsiteY6" fmla="*/ 2283 h 37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9257" h="377999">
                  <a:moveTo>
                    <a:pt x="262642" y="2283"/>
                  </a:moveTo>
                  <a:lnTo>
                    <a:pt x="197321" y="-1789"/>
                  </a:lnTo>
                  <a:cubicBezTo>
                    <a:pt x="94695" y="-8179"/>
                    <a:pt x="5490" y="70556"/>
                    <a:pt x="-908" y="173191"/>
                  </a:cubicBezTo>
                  <a:cubicBezTo>
                    <a:pt x="-7307" y="275817"/>
                    <a:pt x="71436" y="365022"/>
                    <a:pt x="174063" y="371420"/>
                  </a:cubicBezTo>
                  <a:lnTo>
                    <a:pt x="239393" y="375483"/>
                  </a:lnTo>
                  <a:cubicBezTo>
                    <a:pt x="342019" y="381882"/>
                    <a:pt x="431224" y="303147"/>
                    <a:pt x="437622" y="200512"/>
                  </a:cubicBezTo>
                  <a:cubicBezTo>
                    <a:pt x="444012" y="97886"/>
                    <a:pt x="365277" y="8681"/>
                    <a:pt x="262642" y="2283"/>
                  </a:cubicBezTo>
                </a:path>
              </a:pathLst>
            </a:custGeom>
            <a:solidFill>
              <a:srgbClr val="CF937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39B2F1B7-0BE0-E717-87BF-8C44FEFD1DAF}"/>
                </a:ext>
              </a:extLst>
            </p:cNvPr>
            <p:cNvSpPr/>
            <p:nvPr userDrawn="1"/>
          </p:nvSpPr>
          <p:spPr>
            <a:xfrm flipV="1">
              <a:off x="7716073" y="5161451"/>
              <a:ext cx="478154" cy="272735"/>
            </a:xfrm>
            <a:custGeom>
              <a:avLst/>
              <a:gdLst>
                <a:gd name="connsiteX0" fmla="*/ 9603 w 478154"/>
                <a:gd name="connsiteY0" fmla="*/ 70264 h 272735"/>
                <a:gd name="connsiteX1" fmla="*/ 33773 w 478154"/>
                <a:gd name="connsiteY1" fmla="*/ -2245 h 272735"/>
                <a:gd name="connsiteX2" fmla="*/ 64367 w 478154"/>
                <a:gd name="connsiteY2" fmla="*/ 94955 h 272735"/>
                <a:gd name="connsiteX3" fmla="*/ 150273 w 478154"/>
                <a:gd name="connsiteY3" fmla="*/ 131297 h 272735"/>
                <a:gd name="connsiteX4" fmla="*/ 255677 w 478154"/>
                <a:gd name="connsiteY4" fmla="*/ 152376 h 272735"/>
                <a:gd name="connsiteX5" fmla="*/ 354840 w 478154"/>
                <a:gd name="connsiteY5" fmla="*/ 127737 h 272735"/>
                <a:gd name="connsiteX6" fmla="*/ 420248 w 478154"/>
                <a:gd name="connsiteY6" fmla="*/ 99322 h 272735"/>
                <a:gd name="connsiteX7" fmla="*/ 460635 w 478154"/>
                <a:gd name="connsiteY7" fmla="*/ 42248 h 272735"/>
                <a:gd name="connsiteX8" fmla="*/ 444287 w 478154"/>
                <a:gd name="connsiteY8" fmla="*/ 149615 h 272735"/>
                <a:gd name="connsiteX9" fmla="*/ 400349 w 478154"/>
                <a:gd name="connsiteY9" fmla="*/ 223036 h 272735"/>
                <a:gd name="connsiteX10" fmla="*/ 292028 w 478154"/>
                <a:gd name="connsiteY10" fmla="*/ 246303 h 272735"/>
                <a:gd name="connsiteX11" fmla="*/ 182178 w 478154"/>
                <a:gd name="connsiteY11" fmla="*/ 247224 h 272735"/>
                <a:gd name="connsiteX12" fmla="*/ 87209 w 478154"/>
                <a:gd name="connsiteY12" fmla="*/ 217923 h 272735"/>
                <a:gd name="connsiteX13" fmla="*/ 35336 w 478154"/>
                <a:gd name="connsiteY13" fmla="*/ 163601 h 272735"/>
                <a:gd name="connsiteX14" fmla="*/ 9603 w 478154"/>
                <a:gd name="connsiteY14" fmla="*/ 70264 h 27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8154" h="272735">
                  <a:moveTo>
                    <a:pt x="9603" y="70264"/>
                  </a:moveTo>
                  <a:cubicBezTo>
                    <a:pt x="9603" y="70264"/>
                    <a:pt x="4794" y="759"/>
                    <a:pt x="33773" y="-2245"/>
                  </a:cubicBezTo>
                  <a:cubicBezTo>
                    <a:pt x="62753" y="-5249"/>
                    <a:pt x="64367" y="94955"/>
                    <a:pt x="64367" y="94955"/>
                  </a:cubicBezTo>
                  <a:cubicBezTo>
                    <a:pt x="64367" y="94955"/>
                    <a:pt x="118420" y="67938"/>
                    <a:pt x="150273" y="131297"/>
                  </a:cubicBezTo>
                  <a:cubicBezTo>
                    <a:pt x="150273" y="131297"/>
                    <a:pt x="211991" y="89477"/>
                    <a:pt x="255677" y="152376"/>
                  </a:cubicBezTo>
                  <a:cubicBezTo>
                    <a:pt x="255677" y="152376"/>
                    <a:pt x="274326" y="92923"/>
                    <a:pt x="354840" y="127737"/>
                  </a:cubicBezTo>
                  <a:cubicBezTo>
                    <a:pt x="354840" y="127737"/>
                    <a:pt x="371648" y="88756"/>
                    <a:pt x="420248" y="99322"/>
                  </a:cubicBezTo>
                  <a:cubicBezTo>
                    <a:pt x="420248" y="99322"/>
                    <a:pt x="424623" y="38715"/>
                    <a:pt x="460635" y="42248"/>
                  </a:cubicBezTo>
                  <a:cubicBezTo>
                    <a:pt x="496655" y="45782"/>
                    <a:pt x="464429" y="133919"/>
                    <a:pt x="444287" y="149615"/>
                  </a:cubicBezTo>
                  <a:cubicBezTo>
                    <a:pt x="444287" y="149615"/>
                    <a:pt x="463318" y="204944"/>
                    <a:pt x="400349" y="223036"/>
                  </a:cubicBezTo>
                  <a:cubicBezTo>
                    <a:pt x="400349" y="223036"/>
                    <a:pt x="362731" y="289017"/>
                    <a:pt x="292028" y="246303"/>
                  </a:cubicBezTo>
                  <a:cubicBezTo>
                    <a:pt x="292028" y="246303"/>
                    <a:pt x="257440" y="299956"/>
                    <a:pt x="182178" y="247224"/>
                  </a:cubicBezTo>
                  <a:cubicBezTo>
                    <a:pt x="182178" y="247224"/>
                    <a:pt x="117308" y="275890"/>
                    <a:pt x="87209" y="217923"/>
                  </a:cubicBezTo>
                  <a:cubicBezTo>
                    <a:pt x="87209" y="217923"/>
                    <a:pt x="33356" y="220718"/>
                    <a:pt x="35336" y="163601"/>
                  </a:cubicBezTo>
                  <a:cubicBezTo>
                    <a:pt x="35336" y="163601"/>
                    <a:pt x="-25401" y="130871"/>
                    <a:pt x="9603" y="70264"/>
                  </a:cubicBezTo>
                </a:path>
              </a:pathLst>
            </a:custGeom>
            <a:solidFill>
              <a:srgbClr val="423124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D43DD8F7-8D57-185F-7FCC-6551BEA0A5F5}"/>
                </a:ext>
              </a:extLst>
            </p:cNvPr>
            <p:cNvSpPr/>
            <p:nvPr userDrawn="1"/>
          </p:nvSpPr>
          <p:spPr>
            <a:xfrm flipV="1">
              <a:off x="7777611" y="5434565"/>
              <a:ext cx="75232" cy="61897"/>
            </a:xfrm>
            <a:custGeom>
              <a:avLst/>
              <a:gdLst>
                <a:gd name="connsiteX0" fmla="*/ 45501 w 75232"/>
                <a:gd name="connsiteY0" fmla="*/ -1139 h 61897"/>
                <a:gd name="connsiteX1" fmla="*/ 31272 w 75232"/>
                <a:gd name="connsiteY1" fmla="*/ -2033 h 61897"/>
                <a:gd name="connsiteX2" fmla="*/ -1068 w 75232"/>
                <a:gd name="connsiteY2" fmla="*/ 26512 h 61897"/>
                <a:gd name="connsiteX3" fmla="*/ 27478 w 75232"/>
                <a:gd name="connsiteY3" fmla="*/ 58852 h 61897"/>
                <a:gd name="connsiteX4" fmla="*/ 41707 w 75232"/>
                <a:gd name="connsiteY4" fmla="*/ 59746 h 61897"/>
                <a:gd name="connsiteX5" fmla="*/ 74046 w 75232"/>
                <a:gd name="connsiteY5" fmla="*/ 31192 h 61897"/>
                <a:gd name="connsiteX6" fmla="*/ 45501 w 75232"/>
                <a:gd name="connsiteY6" fmla="*/ -1139 h 6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232" h="61897">
                  <a:moveTo>
                    <a:pt x="45501" y="-1139"/>
                  </a:moveTo>
                  <a:lnTo>
                    <a:pt x="31272" y="-2033"/>
                  </a:lnTo>
                  <a:cubicBezTo>
                    <a:pt x="14464" y="-3075"/>
                    <a:pt x="-17" y="9705"/>
                    <a:pt x="-1068" y="26512"/>
                  </a:cubicBezTo>
                  <a:cubicBezTo>
                    <a:pt x="-2110" y="43329"/>
                    <a:pt x="10670" y="57801"/>
                    <a:pt x="27478" y="58852"/>
                  </a:cubicBezTo>
                  <a:lnTo>
                    <a:pt x="41707" y="59746"/>
                  </a:lnTo>
                  <a:cubicBezTo>
                    <a:pt x="58515" y="60788"/>
                    <a:pt x="72996" y="48008"/>
                    <a:pt x="74046" y="31192"/>
                  </a:cubicBezTo>
                  <a:cubicBezTo>
                    <a:pt x="75088" y="14384"/>
                    <a:pt x="62309" y="-88"/>
                    <a:pt x="45501" y="-1139"/>
                  </a:cubicBezTo>
                </a:path>
              </a:pathLst>
            </a:custGeom>
            <a:solidFill>
              <a:srgbClr val="C57767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A7B4CB07-E9A9-0718-254E-866FEC120569}"/>
                </a:ext>
              </a:extLst>
            </p:cNvPr>
            <p:cNvSpPr/>
            <p:nvPr userDrawn="1"/>
          </p:nvSpPr>
          <p:spPr>
            <a:xfrm flipV="1">
              <a:off x="8069428" y="5416385"/>
              <a:ext cx="75226" cy="61889"/>
            </a:xfrm>
            <a:custGeom>
              <a:avLst/>
              <a:gdLst>
                <a:gd name="connsiteX0" fmla="*/ 45202 w 75226"/>
                <a:gd name="connsiteY0" fmla="*/ -1163 h 61889"/>
                <a:gd name="connsiteX1" fmla="*/ 30981 w 75226"/>
                <a:gd name="connsiteY1" fmla="*/ -2057 h 61889"/>
                <a:gd name="connsiteX2" fmla="*/ -1358 w 75226"/>
                <a:gd name="connsiteY2" fmla="*/ 26489 h 61889"/>
                <a:gd name="connsiteX3" fmla="*/ 27187 w 75226"/>
                <a:gd name="connsiteY3" fmla="*/ 58828 h 61889"/>
                <a:gd name="connsiteX4" fmla="*/ 41408 w 75226"/>
                <a:gd name="connsiteY4" fmla="*/ 59713 h 61889"/>
                <a:gd name="connsiteX5" fmla="*/ 73747 w 75226"/>
                <a:gd name="connsiteY5" fmla="*/ 31168 h 61889"/>
                <a:gd name="connsiteX6" fmla="*/ 45202 w 75226"/>
                <a:gd name="connsiteY6" fmla="*/ -1163 h 61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226" h="61889">
                  <a:moveTo>
                    <a:pt x="45202" y="-1163"/>
                  </a:moveTo>
                  <a:lnTo>
                    <a:pt x="30981" y="-2057"/>
                  </a:lnTo>
                  <a:cubicBezTo>
                    <a:pt x="14173" y="-3099"/>
                    <a:pt x="-308" y="9681"/>
                    <a:pt x="-1358" y="26489"/>
                  </a:cubicBezTo>
                  <a:cubicBezTo>
                    <a:pt x="-2409" y="43305"/>
                    <a:pt x="10379" y="57777"/>
                    <a:pt x="27187" y="58828"/>
                  </a:cubicBezTo>
                  <a:lnTo>
                    <a:pt x="41408" y="59713"/>
                  </a:lnTo>
                  <a:cubicBezTo>
                    <a:pt x="58224" y="60755"/>
                    <a:pt x="72697" y="47985"/>
                    <a:pt x="73747" y="31168"/>
                  </a:cubicBezTo>
                  <a:cubicBezTo>
                    <a:pt x="74798" y="14360"/>
                    <a:pt x="62018" y="-112"/>
                    <a:pt x="45202" y="-1163"/>
                  </a:cubicBezTo>
                </a:path>
              </a:pathLst>
            </a:custGeom>
            <a:solidFill>
              <a:srgbClr val="C57767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14AF190-E986-20D0-27E3-70D62BA34167}"/>
                </a:ext>
              </a:extLst>
            </p:cNvPr>
            <p:cNvSpPr/>
            <p:nvPr userDrawn="1"/>
          </p:nvSpPr>
          <p:spPr>
            <a:xfrm flipV="1">
              <a:off x="7828953" y="5368478"/>
              <a:ext cx="48530" cy="57384"/>
            </a:xfrm>
            <a:custGeom>
              <a:avLst/>
              <a:gdLst>
                <a:gd name="connsiteX0" fmla="*/ 8645 w 48530"/>
                <a:gd name="connsiteY0" fmla="*/ 2062 h 57384"/>
                <a:gd name="connsiteX1" fmla="*/ 6848 w 48530"/>
                <a:gd name="connsiteY1" fmla="*/ 30859 h 57384"/>
                <a:gd name="connsiteX2" fmla="*/ 6822 w 48530"/>
                <a:gd name="connsiteY2" fmla="*/ 31823 h 57384"/>
                <a:gd name="connsiteX3" fmla="*/ 21260 w 48530"/>
                <a:gd name="connsiteY3" fmla="*/ 47189 h 57384"/>
                <a:gd name="connsiteX4" fmla="*/ 22223 w 48530"/>
                <a:gd name="connsiteY4" fmla="*/ 47216 h 57384"/>
                <a:gd name="connsiteX5" fmla="*/ 37590 w 48530"/>
                <a:gd name="connsiteY5" fmla="*/ 32778 h 57384"/>
                <a:gd name="connsiteX6" fmla="*/ 39387 w 48530"/>
                <a:gd name="connsiteY6" fmla="*/ 3972 h 57384"/>
                <a:gd name="connsiteX7" fmla="*/ 43624 w 48530"/>
                <a:gd name="connsiteY7" fmla="*/ 239 h 57384"/>
                <a:gd name="connsiteX8" fmla="*/ 47357 w 48530"/>
                <a:gd name="connsiteY8" fmla="*/ 4467 h 57384"/>
                <a:gd name="connsiteX9" fmla="*/ 45560 w 48530"/>
                <a:gd name="connsiteY9" fmla="*/ 33273 h 57384"/>
                <a:gd name="connsiteX10" fmla="*/ 22223 w 48530"/>
                <a:gd name="connsiteY10" fmla="*/ 55203 h 57384"/>
                <a:gd name="connsiteX11" fmla="*/ 20765 w 48530"/>
                <a:gd name="connsiteY11" fmla="*/ 55159 h 57384"/>
                <a:gd name="connsiteX12" fmla="*/ -1165 w 48530"/>
                <a:gd name="connsiteY12" fmla="*/ 31823 h 57384"/>
                <a:gd name="connsiteX13" fmla="*/ -1113 w 48530"/>
                <a:gd name="connsiteY13" fmla="*/ 30364 h 57384"/>
                <a:gd name="connsiteX14" fmla="*/ 684 w 48530"/>
                <a:gd name="connsiteY14" fmla="*/ 1567 h 57384"/>
                <a:gd name="connsiteX15" fmla="*/ 4912 w 48530"/>
                <a:gd name="connsiteY15" fmla="*/ -2175 h 57384"/>
                <a:gd name="connsiteX16" fmla="*/ 8645 w 48530"/>
                <a:gd name="connsiteY16" fmla="*/ 2062 h 57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530" h="57384">
                  <a:moveTo>
                    <a:pt x="8645" y="2062"/>
                  </a:moveTo>
                  <a:lnTo>
                    <a:pt x="6848" y="30859"/>
                  </a:lnTo>
                  <a:lnTo>
                    <a:pt x="6822" y="31823"/>
                  </a:lnTo>
                  <a:cubicBezTo>
                    <a:pt x="6805" y="39836"/>
                    <a:pt x="13151" y="46703"/>
                    <a:pt x="21260" y="47189"/>
                  </a:cubicBezTo>
                  <a:lnTo>
                    <a:pt x="22223" y="47216"/>
                  </a:lnTo>
                  <a:cubicBezTo>
                    <a:pt x="30237" y="47233"/>
                    <a:pt x="37104" y="40887"/>
                    <a:pt x="37590" y="32778"/>
                  </a:cubicBezTo>
                  <a:lnTo>
                    <a:pt x="39387" y="3972"/>
                  </a:lnTo>
                  <a:cubicBezTo>
                    <a:pt x="39526" y="1776"/>
                    <a:pt x="41419" y="100"/>
                    <a:pt x="43624" y="239"/>
                  </a:cubicBezTo>
                  <a:cubicBezTo>
                    <a:pt x="45820" y="378"/>
                    <a:pt x="47496" y="2270"/>
                    <a:pt x="47357" y="4467"/>
                  </a:cubicBezTo>
                  <a:lnTo>
                    <a:pt x="45560" y="33273"/>
                  </a:lnTo>
                  <a:cubicBezTo>
                    <a:pt x="44770" y="45644"/>
                    <a:pt x="34465" y="55185"/>
                    <a:pt x="22223" y="55203"/>
                  </a:cubicBezTo>
                  <a:lnTo>
                    <a:pt x="20765" y="55159"/>
                  </a:lnTo>
                  <a:cubicBezTo>
                    <a:pt x="8393" y="54369"/>
                    <a:pt x="-1148" y="44064"/>
                    <a:pt x="-1165" y="31823"/>
                  </a:cubicBezTo>
                  <a:lnTo>
                    <a:pt x="-1113" y="30364"/>
                  </a:lnTo>
                  <a:lnTo>
                    <a:pt x="684" y="1567"/>
                  </a:lnTo>
                  <a:cubicBezTo>
                    <a:pt x="814" y="-638"/>
                    <a:pt x="2716" y="-2305"/>
                    <a:pt x="4912" y="-2175"/>
                  </a:cubicBezTo>
                  <a:cubicBezTo>
                    <a:pt x="7109" y="-2036"/>
                    <a:pt x="8784" y="-135"/>
                    <a:pt x="8645" y="2062"/>
                  </a:cubicBezTo>
                </a:path>
              </a:pathLst>
            </a:custGeom>
            <a:solidFill>
              <a:srgbClr val="1A100D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5FDA0EE9-2B62-13B4-E02B-69B5F54C4E8F}"/>
                </a:ext>
              </a:extLst>
            </p:cNvPr>
            <p:cNvSpPr/>
            <p:nvPr userDrawn="1"/>
          </p:nvSpPr>
          <p:spPr>
            <a:xfrm flipV="1">
              <a:off x="8040848" y="5355273"/>
              <a:ext cx="48521" cy="57385"/>
            </a:xfrm>
            <a:custGeom>
              <a:avLst/>
              <a:gdLst>
                <a:gd name="connsiteX0" fmla="*/ 8425 w 48521"/>
                <a:gd name="connsiteY0" fmla="*/ 2037 h 57385"/>
                <a:gd name="connsiteX1" fmla="*/ 6637 w 48521"/>
                <a:gd name="connsiteY1" fmla="*/ 30843 h 57385"/>
                <a:gd name="connsiteX2" fmla="*/ 6602 w 48521"/>
                <a:gd name="connsiteY2" fmla="*/ 31807 h 57385"/>
                <a:gd name="connsiteX3" fmla="*/ 21048 w 48521"/>
                <a:gd name="connsiteY3" fmla="*/ 47173 h 57385"/>
                <a:gd name="connsiteX4" fmla="*/ 22003 w 48521"/>
                <a:gd name="connsiteY4" fmla="*/ 47199 h 57385"/>
                <a:gd name="connsiteX5" fmla="*/ 37378 w 48521"/>
                <a:gd name="connsiteY5" fmla="*/ 32762 h 57385"/>
                <a:gd name="connsiteX6" fmla="*/ 39167 w 48521"/>
                <a:gd name="connsiteY6" fmla="*/ 3956 h 57385"/>
                <a:gd name="connsiteX7" fmla="*/ 43404 w 48521"/>
                <a:gd name="connsiteY7" fmla="*/ 223 h 57385"/>
                <a:gd name="connsiteX8" fmla="*/ 47137 w 48521"/>
                <a:gd name="connsiteY8" fmla="*/ 4450 h 57385"/>
                <a:gd name="connsiteX9" fmla="*/ 45340 w 48521"/>
                <a:gd name="connsiteY9" fmla="*/ 33257 h 57385"/>
                <a:gd name="connsiteX10" fmla="*/ 22003 w 48521"/>
                <a:gd name="connsiteY10" fmla="*/ 55186 h 57385"/>
                <a:gd name="connsiteX11" fmla="*/ 20553 w 48521"/>
                <a:gd name="connsiteY11" fmla="*/ 55143 h 57385"/>
                <a:gd name="connsiteX12" fmla="*/ -1377 w 48521"/>
                <a:gd name="connsiteY12" fmla="*/ 31807 h 57385"/>
                <a:gd name="connsiteX13" fmla="*/ -1333 w 48521"/>
                <a:gd name="connsiteY13" fmla="*/ 30348 h 57385"/>
                <a:gd name="connsiteX14" fmla="*/ 464 w 48521"/>
                <a:gd name="connsiteY14" fmla="*/ 1542 h 57385"/>
                <a:gd name="connsiteX15" fmla="*/ 4692 w 48521"/>
                <a:gd name="connsiteY15" fmla="*/ -2191 h 57385"/>
                <a:gd name="connsiteX16" fmla="*/ 8425 w 48521"/>
                <a:gd name="connsiteY16" fmla="*/ 2037 h 5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521" h="57385">
                  <a:moveTo>
                    <a:pt x="8425" y="2037"/>
                  </a:moveTo>
                  <a:lnTo>
                    <a:pt x="6637" y="30843"/>
                  </a:lnTo>
                  <a:lnTo>
                    <a:pt x="6602" y="31807"/>
                  </a:lnTo>
                  <a:cubicBezTo>
                    <a:pt x="6593" y="39820"/>
                    <a:pt x="12939" y="46687"/>
                    <a:pt x="21048" y="47173"/>
                  </a:cubicBezTo>
                  <a:lnTo>
                    <a:pt x="22003" y="47199"/>
                  </a:lnTo>
                  <a:cubicBezTo>
                    <a:pt x="30016" y="47217"/>
                    <a:pt x="36884" y="40870"/>
                    <a:pt x="37378" y="32762"/>
                  </a:cubicBezTo>
                  <a:lnTo>
                    <a:pt x="39167" y="3956"/>
                  </a:lnTo>
                  <a:cubicBezTo>
                    <a:pt x="39306" y="1759"/>
                    <a:pt x="41198" y="84"/>
                    <a:pt x="43404" y="223"/>
                  </a:cubicBezTo>
                  <a:cubicBezTo>
                    <a:pt x="45600" y="361"/>
                    <a:pt x="47276" y="2254"/>
                    <a:pt x="47137" y="4450"/>
                  </a:cubicBezTo>
                  <a:lnTo>
                    <a:pt x="45340" y="33257"/>
                  </a:lnTo>
                  <a:cubicBezTo>
                    <a:pt x="44550" y="45628"/>
                    <a:pt x="34253" y="55169"/>
                    <a:pt x="22003" y="55186"/>
                  </a:cubicBezTo>
                  <a:lnTo>
                    <a:pt x="20553" y="55143"/>
                  </a:lnTo>
                  <a:cubicBezTo>
                    <a:pt x="8182" y="54353"/>
                    <a:pt x="-1359" y="44048"/>
                    <a:pt x="-1377" y="31807"/>
                  </a:cubicBezTo>
                  <a:lnTo>
                    <a:pt x="-1333" y="30348"/>
                  </a:lnTo>
                  <a:lnTo>
                    <a:pt x="464" y="1542"/>
                  </a:lnTo>
                  <a:cubicBezTo>
                    <a:pt x="603" y="-654"/>
                    <a:pt x="2495" y="-2330"/>
                    <a:pt x="4692" y="-2191"/>
                  </a:cubicBezTo>
                  <a:cubicBezTo>
                    <a:pt x="6897" y="-2052"/>
                    <a:pt x="8564" y="-159"/>
                    <a:pt x="8425" y="2037"/>
                  </a:cubicBezTo>
                </a:path>
              </a:pathLst>
            </a:custGeom>
            <a:solidFill>
              <a:srgbClr val="1A100D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D8344D2E-0D37-3511-745B-0B92974E3785}"/>
                </a:ext>
              </a:extLst>
            </p:cNvPr>
            <p:cNvSpPr/>
            <p:nvPr userDrawn="1"/>
          </p:nvSpPr>
          <p:spPr>
            <a:xfrm flipV="1">
              <a:off x="7945770" y="5402028"/>
              <a:ext cx="34252" cy="67486"/>
            </a:xfrm>
            <a:custGeom>
              <a:avLst/>
              <a:gdLst>
                <a:gd name="connsiteX0" fmla="*/ 30158 w 34252"/>
                <a:gd name="connsiteY0" fmla="*/ 19485 h 67486"/>
                <a:gd name="connsiteX1" fmla="*/ 16579 w 34252"/>
                <a:gd name="connsiteY1" fmla="*/ -2046 h 67486"/>
                <a:gd name="connsiteX2" fmla="*/ 249 w 34252"/>
                <a:gd name="connsiteY2" fmla="*/ 17201 h 67486"/>
                <a:gd name="connsiteX3" fmla="*/ 544 w 34252"/>
                <a:gd name="connsiteY3" fmla="*/ 18243 h 67486"/>
                <a:gd name="connsiteX4" fmla="*/ 8627 w 34252"/>
                <a:gd name="connsiteY4" fmla="*/ 61982 h 67486"/>
                <a:gd name="connsiteX5" fmla="*/ 14661 w 34252"/>
                <a:gd name="connsiteY5" fmla="*/ 62598 h 67486"/>
                <a:gd name="connsiteX6" fmla="*/ 30158 w 34252"/>
                <a:gd name="connsiteY6" fmla="*/ 19485 h 6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52" h="67486">
                  <a:moveTo>
                    <a:pt x="30158" y="19485"/>
                  </a:moveTo>
                  <a:cubicBezTo>
                    <a:pt x="30158" y="19485"/>
                    <a:pt x="42182" y="-457"/>
                    <a:pt x="16579" y="-2046"/>
                  </a:cubicBezTo>
                  <a:cubicBezTo>
                    <a:pt x="-6826" y="-3505"/>
                    <a:pt x="-932" y="14154"/>
                    <a:pt x="249" y="17201"/>
                  </a:cubicBezTo>
                  <a:lnTo>
                    <a:pt x="544" y="18243"/>
                  </a:lnTo>
                  <a:lnTo>
                    <a:pt x="8627" y="61982"/>
                  </a:lnTo>
                  <a:cubicBezTo>
                    <a:pt x="9400" y="66166"/>
                    <a:pt x="13237" y="66557"/>
                    <a:pt x="14661" y="62598"/>
                  </a:cubicBezTo>
                  <a:lnTo>
                    <a:pt x="30158" y="19485"/>
                  </a:lnTo>
                </a:path>
              </a:pathLst>
            </a:custGeom>
            <a:solidFill>
              <a:srgbClr val="B86F60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E7BCC497-A077-EDA1-E1D1-22C06CF2C768}"/>
                </a:ext>
              </a:extLst>
            </p:cNvPr>
            <p:cNvSpPr/>
            <p:nvPr userDrawn="1"/>
          </p:nvSpPr>
          <p:spPr>
            <a:xfrm flipV="1">
              <a:off x="7895261" y="5492595"/>
              <a:ext cx="140626" cy="34897"/>
            </a:xfrm>
            <a:custGeom>
              <a:avLst/>
              <a:gdLst>
                <a:gd name="connsiteX0" fmla="*/ 297 w 140626"/>
                <a:gd name="connsiteY0" fmla="*/ 17430 h 34897"/>
                <a:gd name="connsiteX1" fmla="*/ 62684 w 140626"/>
                <a:gd name="connsiteY1" fmla="*/ -2034 h 34897"/>
                <a:gd name="connsiteX2" fmla="*/ 70688 w 140626"/>
                <a:gd name="connsiteY2" fmla="*/ -1783 h 34897"/>
                <a:gd name="connsiteX3" fmla="*/ 138154 w 140626"/>
                <a:gd name="connsiteY3" fmla="*/ 26025 h 34897"/>
                <a:gd name="connsiteX4" fmla="*/ 138206 w 140626"/>
                <a:gd name="connsiteY4" fmla="*/ 31668 h 34897"/>
                <a:gd name="connsiteX5" fmla="*/ 132563 w 140626"/>
                <a:gd name="connsiteY5" fmla="*/ 31720 h 34897"/>
                <a:gd name="connsiteX6" fmla="*/ 70194 w 140626"/>
                <a:gd name="connsiteY6" fmla="*/ 6178 h 34897"/>
                <a:gd name="connsiteX7" fmla="*/ 62684 w 140626"/>
                <a:gd name="connsiteY7" fmla="*/ 5944 h 34897"/>
                <a:gd name="connsiteX8" fmla="*/ 5133 w 140626"/>
                <a:gd name="connsiteY8" fmla="*/ 23776 h 34897"/>
                <a:gd name="connsiteX9" fmla="*/ -467 w 140626"/>
                <a:gd name="connsiteY9" fmla="*/ 23021 h 34897"/>
                <a:gd name="connsiteX10" fmla="*/ 297 w 140626"/>
                <a:gd name="connsiteY10" fmla="*/ 17430 h 3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626" h="34897">
                  <a:moveTo>
                    <a:pt x="297" y="17430"/>
                  </a:moveTo>
                  <a:cubicBezTo>
                    <a:pt x="17044" y="4677"/>
                    <a:pt x="38922" y="-2034"/>
                    <a:pt x="62684" y="-2034"/>
                  </a:cubicBezTo>
                  <a:cubicBezTo>
                    <a:pt x="65332" y="-2034"/>
                    <a:pt x="67997" y="-1948"/>
                    <a:pt x="70688" y="-1783"/>
                  </a:cubicBezTo>
                  <a:cubicBezTo>
                    <a:pt x="97532" y="-107"/>
                    <a:pt x="121433" y="9634"/>
                    <a:pt x="138154" y="26025"/>
                  </a:cubicBezTo>
                  <a:cubicBezTo>
                    <a:pt x="139725" y="27562"/>
                    <a:pt x="139751" y="30088"/>
                    <a:pt x="138206" y="31668"/>
                  </a:cubicBezTo>
                  <a:cubicBezTo>
                    <a:pt x="136661" y="33239"/>
                    <a:pt x="134134" y="33265"/>
                    <a:pt x="132563" y="31720"/>
                  </a:cubicBezTo>
                  <a:cubicBezTo>
                    <a:pt x="117466" y="16909"/>
                    <a:pt x="95423" y="7759"/>
                    <a:pt x="70194" y="6178"/>
                  </a:cubicBezTo>
                  <a:cubicBezTo>
                    <a:pt x="67667" y="6022"/>
                    <a:pt x="65167" y="5944"/>
                    <a:pt x="62684" y="5944"/>
                  </a:cubicBezTo>
                  <a:cubicBezTo>
                    <a:pt x="40407" y="5944"/>
                    <a:pt x="20265" y="12247"/>
                    <a:pt x="5133" y="23776"/>
                  </a:cubicBezTo>
                  <a:cubicBezTo>
                    <a:pt x="3379" y="25113"/>
                    <a:pt x="870" y="24775"/>
                    <a:pt x="-467" y="23021"/>
                  </a:cubicBezTo>
                  <a:cubicBezTo>
                    <a:pt x="-1795" y="21267"/>
                    <a:pt x="-1456" y="18767"/>
                    <a:pt x="297" y="17430"/>
                  </a:cubicBezTo>
                </a:path>
              </a:pathLst>
            </a:custGeom>
            <a:solidFill>
              <a:srgbClr val="8C554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00B44401-3FEA-4744-27CE-5CEE204AAF45}"/>
                </a:ext>
              </a:extLst>
            </p:cNvPr>
            <p:cNvSpPr/>
            <p:nvPr userDrawn="1"/>
          </p:nvSpPr>
          <p:spPr>
            <a:xfrm flipV="1">
              <a:off x="7841090" y="6268328"/>
              <a:ext cx="149013" cy="77817"/>
            </a:xfrm>
            <a:custGeom>
              <a:avLst/>
              <a:gdLst>
                <a:gd name="connsiteX0" fmla="*/ 136465 w 149013"/>
                <a:gd name="connsiteY0" fmla="*/ 76824 h 77817"/>
                <a:gd name="connsiteX1" fmla="*/ 147499 w 149013"/>
                <a:gd name="connsiteY1" fmla="*/ 40013 h 77817"/>
                <a:gd name="connsiteX2" fmla="*/ 136126 w 149013"/>
                <a:gd name="connsiteY2" fmla="*/ 20462 h 77817"/>
                <a:gd name="connsiteX3" fmla="*/ 19044 w 149013"/>
                <a:gd name="connsiteY3" fmla="*/ -991 h 77817"/>
                <a:gd name="connsiteX4" fmla="*/ 2020 w 149013"/>
                <a:gd name="connsiteY4" fmla="*/ 11329 h 77817"/>
                <a:gd name="connsiteX5" fmla="*/ 15902 w 149013"/>
                <a:gd name="connsiteY5" fmla="*/ 46785 h 77817"/>
                <a:gd name="connsiteX6" fmla="*/ 69077 w 149013"/>
                <a:gd name="connsiteY6" fmla="*/ 63072 h 77817"/>
                <a:gd name="connsiteX7" fmla="*/ 136465 w 149013"/>
                <a:gd name="connsiteY7" fmla="*/ 76824 h 7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013" h="77817">
                  <a:moveTo>
                    <a:pt x="136465" y="76824"/>
                  </a:moveTo>
                  <a:cubicBezTo>
                    <a:pt x="136465" y="76824"/>
                    <a:pt x="143219" y="63489"/>
                    <a:pt x="147499" y="40013"/>
                  </a:cubicBezTo>
                  <a:cubicBezTo>
                    <a:pt x="149044" y="31566"/>
                    <a:pt x="144235" y="23257"/>
                    <a:pt x="136126" y="20462"/>
                  </a:cubicBezTo>
                  <a:cubicBezTo>
                    <a:pt x="114838" y="13100"/>
                    <a:pt x="70657" y="260"/>
                    <a:pt x="19044" y="-991"/>
                  </a:cubicBezTo>
                  <a:cubicBezTo>
                    <a:pt x="12116" y="-1156"/>
                    <a:pt x="4902" y="5035"/>
                    <a:pt x="2020" y="11329"/>
                  </a:cubicBezTo>
                  <a:cubicBezTo>
                    <a:pt x="-4709" y="26062"/>
                    <a:pt x="-1401" y="40126"/>
                    <a:pt x="15902" y="46785"/>
                  </a:cubicBezTo>
                  <a:cubicBezTo>
                    <a:pt x="38266" y="55397"/>
                    <a:pt x="69077" y="63072"/>
                    <a:pt x="69077" y="63072"/>
                  </a:cubicBezTo>
                  <a:lnTo>
                    <a:pt x="136465" y="76824"/>
                  </a:lnTo>
                </a:path>
              </a:pathLst>
            </a:custGeom>
            <a:solidFill>
              <a:srgbClr val="2B607D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BCF4E84A-BCB2-7515-0097-304D6F0293FF}"/>
                </a:ext>
              </a:extLst>
            </p:cNvPr>
            <p:cNvSpPr/>
            <p:nvPr userDrawn="1"/>
          </p:nvSpPr>
          <p:spPr>
            <a:xfrm flipV="1">
              <a:off x="9505633" y="5148665"/>
              <a:ext cx="483399" cy="754276"/>
            </a:xfrm>
            <a:custGeom>
              <a:avLst/>
              <a:gdLst>
                <a:gd name="connsiteX0" fmla="*/ 243774 w 483399"/>
                <a:gd name="connsiteY0" fmla="*/ -1753 h 754276"/>
                <a:gd name="connsiteX1" fmla="*/ 196051 w 483399"/>
                <a:gd name="connsiteY1" fmla="*/ 635 h 754276"/>
                <a:gd name="connsiteX2" fmla="*/ -2795 w 483399"/>
                <a:gd name="connsiteY2" fmla="*/ 220343 h 754276"/>
                <a:gd name="connsiteX3" fmla="*/ 13796 w 483399"/>
                <a:gd name="connsiteY3" fmla="*/ 553156 h 754276"/>
                <a:gd name="connsiteX4" fmla="*/ 233504 w 483399"/>
                <a:gd name="connsiteY4" fmla="*/ 752002 h 754276"/>
                <a:gd name="connsiteX5" fmla="*/ 281236 w 483399"/>
                <a:gd name="connsiteY5" fmla="*/ 749623 h 754276"/>
                <a:gd name="connsiteX6" fmla="*/ 480082 w 483399"/>
                <a:gd name="connsiteY6" fmla="*/ 529915 h 754276"/>
                <a:gd name="connsiteX7" fmla="*/ 463491 w 483399"/>
                <a:gd name="connsiteY7" fmla="*/ 197102 h 754276"/>
                <a:gd name="connsiteX8" fmla="*/ 243774 w 483399"/>
                <a:gd name="connsiteY8" fmla="*/ -1753 h 75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399" h="754276">
                  <a:moveTo>
                    <a:pt x="243774" y="-1753"/>
                  </a:moveTo>
                  <a:lnTo>
                    <a:pt x="196051" y="635"/>
                  </a:lnTo>
                  <a:cubicBezTo>
                    <a:pt x="80940" y="6365"/>
                    <a:pt x="-8533" y="105241"/>
                    <a:pt x="-2795" y="220343"/>
                  </a:cubicBezTo>
                  <a:lnTo>
                    <a:pt x="13796" y="553156"/>
                  </a:lnTo>
                  <a:cubicBezTo>
                    <a:pt x="19535" y="668258"/>
                    <a:pt x="118402" y="757740"/>
                    <a:pt x="233504" y="752002"/>
                  </a:cubicBezTo>
                  <a:lnTo>
                    <a:pt x="281236" y="749623"/>
                  </a:lnTo>
                  <a:cubicBezTo>
                    <a:pt x="396338" y="743884"/>
                    <a:pt x="485820" y="645017"/>
                    <a:pt x="480082" y="529915"/>
                  </a:cubicBezTo>
                  <a:lnTo>
                    <a:pt x="463491" y="197102"/>
                  </a:lnTo>
                  <a:cubicBezTo>
                    <a:pt x="457752" y="81991"/>
                    <a:pt x="358876" y="-7491"/>
                    <a:pt x="243774" y="-1753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66BF9DB8-9490-AF1F-33CB-19C85B062363}"/>
                </a:ext>
              </a:extLst>
            </p:cNvPr>
            <p:cNvSpPr/>
            <p:nvPr userDrawn="1"/>
          </p:nvSpPr>
          <p:spPr>
            <a:xfrm flipV="1">
              <a:off x="9520427" y="5179129"/>
              <a:ext cx="467085" cy="232888"/>
            </a:xfrm>
            <a:custGeom>
              <a:avLst/>
              <a:gdLst>
                <a:gd name="connsiteX0" fmla="*/ 4221 w 467085"/>
                <a:gd name="connsiteY0" fmla="*/ 20571 h 232888"/>
                <a:gd name="connsiteX1" fmla="*/ 463232 w 467085"/>
                <a:gd name="connsiteY1" fmla="*/ -2314 h 232888"/>
                <a:gd name="connsiteX2" fmla="*/ 463761 w 467085"/>
                <a:gd name="connsiteY2" fmla="*/ 8225 h 232888"/>
                <a:gd name="connsiteX3" fmla="*/ 264916 w 467085"/>
                <a:gd name="connsiteY3" fmla="*/ 227942 h 232888"/>
                <a:gd name="connsiteX4" fmla="*/ 217192 w 467085"/>
                <a:gd name="connsiteY4" fmla="*/ 230312 h 232888"/>
                <a:gd name="connsiteX5" fmla="*/ -2524 w 467085"/>
                <a:gd name="connsiteY5" fmla="*/ 31475 h 232888"/>
                <a:gd name="connsiteX6" fmla="*/ -3063 w 467085"/>
                <a:gd name="connsiteY6" fmla="*/ 20649 h 232888"/>
                <a:gd name="connsiteX7" fmla="*/ 4221 w 467085"/>
                <a:gd name="connsiteY7" fmla="*/ 20571 h 2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085" h="232888">
                  <a:moveTo>
                    <a:pt x="4221" y="20571"/>
                  </a:moveTo>
                  <a:lnTo>
                    <a:pt x="463232" y="-2314"/>
                  </a:lnTo>
                  <a:lnTo>
                    <a:pt x="463761" y="8225"/>
                  </a:lnTo>
                  <a:cubicBezTo>
                    <a:pt x="469500" y="123327"/>
                    <a:pt x="380018" y="222203"/>
                    <a:pt x="264916" y="227942"/>
                  </a:cubicBezTo>
                  <a:lnTo>
                    <a:pt x="217192" y="230312"/>
                  </a:lnTo>
                  <a:cubicBezTo>
                    <a:pt x="102081" y="236059"/>
                    <a:pt x="3214" y="146568"/>
                    <a:pt x="-2524" y="31475"/>
                  </a:cubicBezTo>
                  <a:lnTo>
                    <a:pt x="-3063" y="20649"/>
                  </a:lnTo>
                  <a:cubicBezTo>
                    <a:pt x="-632" y="20649"/>
                    <a:pt x="1799" y="20683"/>
                    <a:pt x="4221" y="20571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10F9B3C6-5D87-4023-4678-9FEC1C0B0DD0}"/>
                </a:ext>
              </a:extLst>
            </p:cNvPr>
            <p:cNvSpPr/>
            <p:nvPr userDrawn="1"/>
          </p:nvSpPr>
          <p:spPr>
            <a:xfrm flipV="1">
              <a:off x="9582580" y="5896196"/>
              <a:ext cx="118704" cy="372184"/>
            </a:xfrm>
            <a:custGeom>
              <a:avLst/>
              <a:gdLst>
                <a:gd name="connsiteX0" fmla="*/ -2951 w 118704"/>
                <a:gd name="connsiteY0" fmla="*/ 370897 h 372184"/>
                <a:gd name="connsiteX1" fmla="*/ 37975 w 118704"/>
                <a:gd name="connsiteY1" fmla="*/ -1287 h 372184"/>
                <a:gd name="connsiteX2" fmla="*/ 90516 w 118704"/>
                <a:gd name="connsiteY2" fmla="*/ 5649 h 372184"/>
                <a:gd name="connsiteX3" fmla="*/ 115754 w 118704"/>
                <a:gd name="connsiteY3" fmla="*/ 310412 h 372184"/>
                <a:gd name="connsiteX4" fmla="*/ -2951 w 118704"/>
                <a:gd name="connsiteY4" fmla="*/ 370897 h 372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4" h="372184">
                  <a:moveTo>
                    <a:pt x="-2951" y="370897"/>
                  </a:moveTo>
                  <a:cubicBezTo>
                    <a:pt x="-2951" y="370897"/>
                    <a:pt x="5696" y="105637"/>
                    <a:pt x="37975" y="-1287"/>
                  </a:cubicBezTo>
                  <a:lnTo>
                    <a:pt x="90516" y="5649"/>
                  </a:lnTo>
                  <a:cubicBezTo>
                    <a:pt x="90516" y="5649"/>
                    <a:pt x="92531" y="207629"/>
                    <a:pt x="115754" y="310412"/>
                  </a:cubicBezTo>
                  <a:lnTo>
                    <a:pt x="-2951" y="370897"/>
                  </a:ln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4061ABCB-D4A1-30CB-A892-AF5AE6E8CC7A}"/>
                </a:ext>
              </a:extLst>
            </p:cNvPr>
            <p:cNvSpPr/>
            <p:nvPr userDrawn="1"/>
          </p:nvSpPr>
          <p:spPr>
            <a:xfrm flipV="1">
              <a:off x="9741750" y="5910581"/>
              <a:ext cx="129331" cy="366255"/>
            </a:xfrm>
            <a:custGeom>
              <a:avLst/>
              <a:gdLst>
                <a:gd name="connsiteX0" fmla="*/ 126216 w 129331"/>
                <a:gd name="connsiteY0" fmla="*/ 364983 h 366255"/>
                <a:gd name="connsiteX1" fmla="*/ 48480 w 129331"/>
                <a:gd name="connsiteY1" fmla="*/ -1272 h 366255"/>
                <a:gd name="connsiteX2" fmla="*/ -3115 w 129331"/>
                <a:gd name="connsiteY2" fmla="*/ 10839 h 366255"/>
                <a:gd name="connsiteX3" fmla="*/ 2085 w 129331"/>
                <a:gd name="connsiteY3" fmla="*/ 316599 h 366255"/>
                <a:gd name="connsiteX4" fmla="*/ 126216 w 129331"/>
                <a:gd name="connsiteY4" fmla="*/ 364983 h 36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331" h="366255">
                  <a:moveTo>
                    <a:pt x="126216" y="364983"/>
                  </a:moveTo>
                  <a:cubicBezTo>
                    <a:pt x="126216" y="364983"/>
                    <a:pt x="91229" y="101910"/>
                    <a:pt x="48480" y="-1272"/>
                  </a:cubicBezTo>
                  <a:lnTo>
                    <a:pt x="-3115" y="10839"/>
                  </a:lnTo>
                  <a:cubicBezTo>
                    <a:pt x="-3115" y="10839"/>
                    <a:pt x="14969" y="212020"/>
                    <a:pt x="2085" y="316599"/>
                  </a:cubicBezTo>
                  <a:lnTo>
                    <a:pt x="126216" y="364983"/>
                  </a:ln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5F458256-4673-5C82-98C6-2D4F6EF67000}"/>
                </a:ext>
              </a:extLst>
            </p:cNvPr>
            <p:cNvSpPr/>
            <p:nvPr userDrawn="1"/>
          </p:nvSpPr>
          <p:spPr>
            <a:xfrm flipV="1">
              <a:off x="9730911" y="6264725"/>
              <a:ext cx="149162" cy="76347"/>
            </a:xfrm>
            <a:custGeom>
              <a:avLst/>
              <a:gdLst>
                <a:gd name="connsiteX0" fmla="*/ 7725 w 149162"/>
                <a:gd name="connsiteY0" fmla="*/ 75348 h 76347"/>
                <a:gd name="connsiteX1" fmla="*/ -2867 w 149162"/>
                <a:gd name="connsiteY1" fmla="*/ 38399 h 76347"/>
                <a:gd name="connsiteX2" fmla="*/ 8758 w 149162"/>
                <a:gd name="connsiteY2" fmla="*/ 18995 h 76347"/>
                <a:gd name="connsiteX3" fmla="*/ 126092 w 149162"/>
                <a:gd name="connsiteY3" fmla="*/ -999 h 76347"/>
                <a:gd name="connsiteX4" fmla="*/ 142969 w 149162"/>
                <a:gd name="connsiteY4" fmla="*/ 11538 h 76347"/>
                <a:gd name="connsiteX5" fmla="*/ 128644 w 149162"/>
                <a:gd name="connsiteY5" fmla="*/ 46812 h 76347"/>
                <a:gd name="connsiteX6" fmla="*/ 75269 w 149162"/>
                <a:gd name="connsiteY6" fmla="*/ 62439 h 76347"/>
                <a:gd name="connsiteX7" fmla="*/ 7725 w 149162"/>
                <a:gd name="connsiteY7" fmla="*/ 75348 h 7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162" h="76347">
                  <a:moveTo>
                    <a:pt x="7725" y="75348"/>
                  </a:moveTo>
                  <a:cubicBezTo>
                    <a:pt x="7725" y="75348"/>
                    <a:pt x="1127" y="61926"/>
                    <a:pt x="-2867" y="38399"/>
                  </a:cubicBezTo>
                  <a:cubicBezTo>
                    <a:pt x="-4299" y="29943"/>
                    <a:pt x="606" y="21695"/>
                    <a:pt x="8758" y="18995"/>
                  </a:cubicBezTo>
                  <a:cubicBezTo>
                    <a:pt x="30133" y="11911"/>
                    <a:pt x="74461" y="-391"/>
                    <a:pt x="126092" y="-999"/>
                  </a:cubicBezTo>
                  <a:cubicBezTo>
                    <a:pt x="133019" y="-1077"/>
                    <a:pt x="140173" y="5191"/>
                    <a:pt x="142969" y="11538"/>
                  </a:cubicBezTo>
                  <a:cubicBezTo>
                    <a:pt x="149515" y="26340"/>
                    <a:pt x="146025" y="40361"/>
                    <a:pt x="128644" y="46812"/>
                  </a:cubicBezTo>
                  <a:cubicBezTo>
                    <a:pt x="106176" y="55146"/>
                    <a:pt x="75269" y="62439"/>
                    <a:pt x="75269" y="62439"/>
                  </a:cubicBezTo>
                  <a:lnTo>
                    <a:pt x="7725" y="75348"/>
                  </a:lnTo>
                </a:path>
              </a:pathLst>
            </a:custGeom>
            <a:solidFill>
              <a:srgbClr val="D96397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D8F1B72E-63DF-61C6-8721-A4B1588790F5}"/>
                </a:ext>
              </a:extLst>
            </p:cNvPr>
            <p:cNvSpPr/>
            <p:nvPr userDrawn="1"/>
          </p:nvSpPr>
          <p:spPr>
            <a:xfrm flipV="1">
              <a:off x="9318661" y="5620899"/>
              <a:ext cx="352298" cy="163181"/>
            </a:xfrm>
            <a:custGeom>
              <a:avLst/>
              <a:gdLst>
                <a:gd name="connsiteX0" fmla="*/ 319725 w 352298"/>
                <a:gd name="connsiteY0" fmla="*/ 161398 h 163181"/>
                <a:gd name="connsiteX1" fmla="*/ 161370 w 352298"/>
                <a:gd name="connsiteY1" fmla="*/ 80728 h 163181"/>
                <a:gd name="connsiteX2" fmla="*/ 49055 w 352298"/>
                <a:gd name="connsiteY2" fmla="*/ 95339 h 163181"/>
                <a:gd name="connsiteX3" fmla="*/ -2037 w 352298"/>
                <a:gd name="connsiteY3" fmla="*/ 79148 h 163181"/>
                <a:gd name="connsiteX4" fmla="*/ 33020 w 352298"/>
                <a:gd name="connsiteY4" fmla="*/ 39281 h 163181"/>
                <a:gd name="connsiteX5" fmla="*/ 157802 w 352298"/>
                <a:gd name="connsiteY5" fmla="*/ -663 h 163181"/>
                <a:gd name="connsiteX6" fmla="*/ 161709 w 352298"/>
                <a:gd name="connsiteY6" fmla="*/ -1401 h 163181"/>
                <a:gd name="connsiteX7" fmla="*/ 186704 w 352298"/>
                <a:gd name="connsiteY7" fmla="*/ 3304 h 163181"/>
                <a:gd name="connsiteX8" fmla="*/ 349494 w 352298"/>
                <a:gd name="connsiteY8" fmla="*/ 68452 h 163181"/>
                <a:gd name="connsiteX9" fmla="*/ 319725 w 352298"/>
                <a:gd name="connsiteY9" fmla="*/ 161398 h 16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298" h="163181">
                  <a:moveTo>
                    <a:pt x="319725" y="161398"/>
                  </a:moveTo>
                  <a:lnTo>
                    <a:pt x="161370" y="80728"/>
                  </a:lnTo>
                  <a:lnTo>
                    <a:pt x="49055" y="95339"/>
                  </a:lnTo>
                  <a:cubicBezTo>
                    <a:pt x="30980" y="99775"/>
                    <a:pt x="3164" y="100600"/>
                    <a:pt x="-2037" y="79148"/>
                  </a:cubicBezTo>
                  <a:cubicBezTo>
                    <a:pt x="-7220" y="57687"/>
                    <a:pt x="14893" y="43666"/>
                    <a:pt x="33020" y="39281"/>
                  </a:cubicBezTo>
                  <a:lnTo>
                    <a:pt x="157802" y="-663"/>
                  </a:lnTo>
                  <a:cubicBezTo>
                    <a:pt x="159096" y="-976"/>
                    <a:pt x="160398" y="-1227"/>
                    <a:pt x="161709" y="-1401"/>
                  </a:cubicBezTo>
                  <a:cubicBezTo>
                    <a:pt x="170295" y="-2599"/>
                    <a:pt x="179081" y="-967"/>
                    <a:pt x="186704" y="3304"/>
                  </a:cubicBezTo>
                  <a:lnTo>
                    <a:pt x="349494" y="68452"/>
                  </a:lnTo>
                  <a:lnTo>
                    <a:pt x="319725" y="161398"/>
                  </a:ln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28E6E0FE-2ADA-4F72-5B79-17C05CFE705E}"/>
                </a:ext>
              </a:extLst>
            </p:cNvPr>
            <p:cNvSpPr/>
            <p:nvPr userDrawn="1"/>
          </p:nvSpPr>
          <p:spPr>
            <a:xfrm flipV="1">
              <a:off x="9264259" y="5636494"/>
              <a:ext cx="105746" cy="103258"/>
            </a:xfrm>
            <a:custGeom>
              <a:avLst/>
              <a:gdLst>
                <a:gd name="connsiteX0" fmla="*/ 83736 w 105746"/>
                <a:gd name="connsiteY0" fmla="*/ 5 h 103258"/>
                <a:gd name="connsiteX1" fmla="*/ 27071 w 105746"/>
                <a:gd name="connsiteY1" fmla="*/ 10033 h 103258"/>
                <a:gd name="connsiteX2" fmla="*/ 5827 w 105746"/>
                <a:gd name="connsiteY2" fmla="*/ 40636 h 103258"/>
                <a:gd name="connsiteX3" fmla="*/ -1700 w 105746"/>
                <a:gd name="connsiteY3" fmla="*/ 59718 h 103258"/>
                <a:gd name="connsiteX4" fmla="*/ 11695 w 105746"/>
                <a:gd name="connsiteY4" fmla="*/ 64719 h 103258"/>
                <a:gd name="connsiteX5" fmla="*/ 6165 w 105746"/>
                <a:gd name="connsiteY5" fmla="*/ 85798 h 103258"/>
                <a:gd name="connsiteX6" fmla="*/ 24310 w 105746"/>
                <a:gd name="connsiteY6" fmla="*/ 86171 h 103258"/>
                <a:gd name="connsiteX7" fmla="*/ 26072 w 105746"/>
                <a:gd name="connsiteY7" fmla="*/ 98959 h 103258"/>
                <a:gd name="connsiteX8" fmla="*/ 67658 w 105746"/>
                <a:gd name="connsiteY8" fmla="*/ 76656 h 103258"/>
                <a:gd name="connsiteX9" fmla="*/ 69741 w 105746"/>
                <a:gd name="connsiteY9" fmla="*/ 101347 h 103258"/>
                <a:gd name="connsiteX10" fmla="*/ 83736 w 105746"/>
                <a:gd name="connsiteY10" fmla="*/ 5 h 10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746" h="103258">
                  <a:moveTo>
                    <a:pt x="83736" y="5"/>
                  </a:moveTo>
                  <a:cubicBezTo>
                    <a:pt x="83736" y="5"/>
                    <a:pt x="58872" y="-8104"/>
                    <a:pt x="27071" y="10033"/>
                  </a:cubicBezTo>
                  <a:cubicBezTo>
                    <a:pt x="2137" y="24262"/>
                    <a:pt x="-9905" y="36017"/>
                    <a:pt x="5827" y="40636"/>
                  </a:cubicBezTo>
                  <a:cubicBezTo>
                    <a:pt x="5827" y="40636"/>
                    <a:pt x="-5955" y="52651"/>
                    <a:pt x="-1700" y="59718"/>
                  </a:cubicBezTo>
                  <a:cubicBezTo>
                    <a:pt x="2858" y="67280"/>
                    <a:pt x="11695" y="64719"/>
                    <a:pt x="11695" y="64719"/>
                  </a:cubicBezTo>
                  <a:cubicBezTo>
                    <a:pt x="11695" y="64719"/>
                    <a:pt x="-2569" y="76916"/>
                    <a:pt x="6165" y="85798"/>
                  </a:cubicBezTo>
                  <a:cubicBezTo>
                    <a:pt x="12937" y="92665"/>
                    <a:pt x="24310" y="86171"/>
                    <a:pt x="24310" y="86171"/>
                  </a:cubicBezTo>
                  <a:cubicBezTo>
                    <a:pt x="24310" y="86171"/>
                    <a:pt x="19934" y="94132"/>
                    <a:pt x="26072" y="98959"/>
                  </a:cubicBezTo>
                  <a:cubicBezTo>
                    <a:pt x="36030" y="106790"/>
                    <a:pt x="67658" y="76656"/>
                    <a:pt x="67658" y="76656"/>
                  </a:cubicBezTo>
                  <a:cubicBezTo>
                    <a:pt x="67658" y="76656"/>
                    <a:pt x="61563" y="98820"/>
                    <a:pt x="69741" y="101347"/>
                  </a:cubicBezTo>
                  <a:cubicBezTo>
                    <a:pt x="81531" y="104993"/>
                    <a:pt x="129446" y="17099"/>
                    <a:pt x="83736" y="5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899F1506-6028-E8BE-6861-DA23BE62E337}"/>
                </a:ext>
              </a:extLst>
            </p:cNvPr>
            <p:cNvSpPr/>
            <p:nvPr userDrawn="1"/>
          </p:nvSpPr>
          <p:spPr>
            <a:xfrm flipV="1">
              <a:off x="9804614" y="5630449"/>
              <a:ext cx="351120" cy="178273"/>
            </a:xfrm>
            <a:custGeom>
              <a:avLst/>
              <a:gdLst>
                <a:gd name="connsiteX0" fmla="*/ 24884 w 351120"/>
                <a:gd name="connsiteY0" fmla="*/ 176512 h 178273"/>
                <a:gd name="connsiteX1" fmla="*/ 185122 w 351120"/>
                <a:gd name="connsiteY1" fmla="*/ 79954 h 178273"/>
                <a:gd name="connsiteX2" fmla="*/ 298340 w 351120"/>
                <a:gd name="connsiteY2" fmla="*/ 83323 h 178273"/>
                <a:gd name="connsiteX3" fmla="*/ 347565 w 351120"/>
                <a:gd name="connsiteY3" fmla="*/ 62131 h 178273"/>
                <a:gd name="connsiteX4" fmla="*/ 308706 w 351120"/>
                <a:gd name="connsiteY4" fmla="*/ 25954 h 178273"/>
                <a:gd name="connsiteX5" fmla="*/ 180590 w 351120"/>
                <a:gd name="connsiteY5" fmla="*/ -1385 h 178273"/>
                <a:gd name="connsiteX6" fmla="*/ 176631 w 351120"/>
                <a:gd name="connsiteY6" fmla="*/ -1732 h 178273"/>
                <a:gd name="connsiteX7" fmla="*/ 152218 w 351120"/>
                <a:gd name="connsiteY7" fmla="*/ 5431 h 178273"/>
                <a:gd name="connsiteX8" fmla="*/ -3288 w 351120"/>
                <a:gd name="connsiteY8" fmla="*/ 84044 h 178273"/>
                <a:gd name="connsiteX9" fmla="*/ 24884 w 351120"/>
                <a:gd name="connsiteY9" fmla="*/ 176512 h 17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1120" h="178273">
                  <a:moveTo>
                    <a:pt x="24884" y="176512"/>
                  </a:moveTo>
                  <a:lnTo>
                    <a:pt x="185122" y="79954"/>
                  </a:lnTo>
                  <a:lnTo>
                    <a:pt x="298340" y="83323"/>
                  </a:lnTo>
                  <a:cubicBezTo>
                    <a:pt x="316771" y="85936"/>
                    <a:pt x="344527" y="83991"/>
                    <a:pt x="347565" y="62131"/>
                  </a:cubicBezTo>
                  <a:cubicBezTo>
                    <a:pt x="350595" y="40262"/>
                    <a:pt x="327181" y="28515"/>
                    <a:pt x="308706" y="25954"/>
                  </a:cubicBezTo>
                  <a:lnTo>
                    <a:pt x="180590" y="-1385"/>
                  </a:lnTo>
                  <a:cubicBezTo>
                    <a:pt x="179262" y="-1567"/>
                    <a:pt x="177942" y="-1688"/>
                    <a:pt x="176631" y="-1732"/>
                  </a:cubicBezTo>
                  <a:cubicBezTo>
                    <a:pt x="167967" y="-2062"/>
                    <a:pt x="159381" y="430"/>
                    <a:pt x="152218" y="5431"/>
                  </a:cubicBezTo>
                  <a:lnTo>
                    <a:pt x="-3288" y="84044"/>
                  </a:lnTo>
                  <a:lnTo>
                    <a:pt x="24884" y="176512"/>
                  </a:ln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2F28B8DC-C183-5F68-834A-2A819BF52C15}"/>
                </a:ext>
              </a:extLst>
            </p:cNvPr>
            <p:cNvSpPr/>
            <p:nvPr userDrawn="1"/>
          </p:nvSpPr>
          <p:spPr>
            <a:xfrm flipV="1">
              <a:off x="10104557" y="5676704"/>
              <a:ext cx="107971" cy="103266"/>
            </a:xfrm>
            <a:custGeom>
              <a:avLst/>
              <a:gdLst>
                <a:gd name="connsiteX0" fmla="*/ 12944 w 107971"/>
                <a:gd name="connsiteY0" fmla="*/ 1876 h 103266"/>
                <a:gd name="connsiteX1" fmla="*/ 70330 w 107971"/>
                <a:gd name="connsiteY1" fmla="*/ 6217 h 103266"/>
                <a:gd name="connsiteX2" fmla="*/ 94508 w 107971"/>
                <a:gd name="connsiteY2" fmla="*/ 34545 h 103266"/>
                <a:gd name="connsiteX3" fmla="*/ 103893 w 107971"/>
                <a:gd name="connsiteY3" fmla="*/ 52785 h 103266"/>
                <a:gd name="connsiteX4" fmla="*/ 91062 w 107971"/>
                <a:gd name="connsiteY4" fmla="*/ 59097 h 103266"/>
                <a:gd name="connsiteX5" fmla="*/ 98658 w 107971"/>
                <a:gd name="connsiteY5" fmla="*/ 79525 h 103266"/>
                <a:gd name="connsiteX6" fmla="*/ 80643 w 107971"/>
                <a:gd name="connsiteY6" fmla="*/ 81704 h 103266"/>
                <a:gd name="connsiteX7" fmla="*/ 80166 w 107971"/>
                <a:gd name="connsiteY7" fmla="*/ 94605 h 103266"/>
                <a:gd name="connsiteX8" fmla="*/ 36566 w 107971"/>
                <a:gd name="connsiteY8" fmla="*/ 76547 h 103266"/>
                <a:gd name="connsiteX9" fmla="*/ 36948 w 107971"/>
                <a:gd name="connsiteY9" fmla="*/ 101316 h 103266"/>
                <a:gd name="connsiteX10" fmla="*/ 12944 w 107971"/>
                <a:gd name="connsiteY10" fmla="*/ 1876 h 10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971" h="103266">
                  <a:moveTo>
                    <a:pt x="12944" y="1876"/>
                  </a:moveTo>
                  <a:cubicBezTo>
                    <a:pt x="12944" y="1876"/>
                    <a:pt x="36888" y="-8672"/>
                    <a:pt x="70330" y="6217"/>
                  </a:cubicBezTo>
                  <a:cubicBezTo>
                    <a:pt x="96557" y="17894"/>
                    <a:pt x="109710" y="28381"/>
                    <a:pt x="94508" y="34545"/>
                  </a:cubicBezTo>
                  <a:cubicBezTo>
                    <a:pt x="94508" y="34545"/>
                    <a:pt x="107427" y="45336"/>
                    <a:pt x="103893" y="52785"/>
                  </a:cubicBezTo>
                  <a:cubicBezTo>
                    <a:pt x="100116" y="60764"/>
                    <a:pt x="91062" y="59097"/>
                    <a:pt x="91062" y="59097"/>
                  </a:cubicBezTo>
                  <a:cubicBezTo>
                    <a:pt x="91062" y="59097"/>
                    <a:pt x="106480" y="69819"/>
                    <a:pt x="98658" y="79525"/>
                  </a:cubicBezTo>
                  <a:cubicBezTo>
                    <a:pt x="92616" y="87026"/>
                    <a:pt x="80643" y="81704"/>
                    <a:pt x="80643" y="81704"/>
                  </a:cubicBezTo>
                  <a:cubicBezTo>
                    <a:pt x="80643" y="81704"/>
                    <a:pt x="85792" y="89188"/>
                    <a:pt x="80166" y="94605"/>
                  </a:cubicBezTo>
                  <a:cubicBezTo>
                    <a:pt x="71041" y="103382"/>
                    <a:pt x="36566" y="76547"/>
                    <a:pt x="36566" y="76547"/>
                  </a:cubicBezTo>
                  <a:cubicBezTo>
                    <a:pt x="36566" y="76547"/>
                    <a:pt x="44831" y="97991"/>
                    <a:pt x="36948" y="101316"/>
                  </a:cubicBezTo>
                  <a:cubicBezTo>
                    <a:pt x="25575" y="106117"/>
                    <a:pt x="-30838" y="23424"/>
                    <a:pt x="12944" y="1876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191D7D52-C2C0-4791-7032-D86CE0DBE124}"/>
                </a:ext>
              </a:extLst>
            </p:cNvPr>
            <p:cNvSpPr/>
            <p:nvPr userDrawn="1"/>
          </p:nvSpPr>
          <p:spPr>
            <a:xfrm flipV="1">
              <a:off x="9514396" y="6056394"/>
              <a:ext cx="406467" cy="90185"/>
            </a:xfrm>
            <a:custGeom>
              <a:avLst/>
              <a:gdLst>
                <a:gd name="connsiteX0" fmla="*/ 400532 w 406467"/>
                <a:gd name="connsiteY0" fmla="*/ 59625 h 90185"/>
                <a:gd name="connsiteX1" fmla="*/ 371118 w 406467"/>
                <a:gd name="connsiteY1" fmla="*/ 67812 h 90185"/>
                <a:gd name="connsiteX2" fmla="*/ 360474 w 406467"/>
                <a:gd name="connsiteY2" fmla="*/ 52489 h 90185"/>
                <a:gd name="connsiteX3" fmla="*/ 340793 w 406467"/>
                <a:gd name="connsiteY3" fmla="*/ 56630 h 90185"/>
                <a:gd name="connsiteX4" fmla="*/ 326190 w 406467"/>
                <a:gd name="connsiteY4" fmla="*/ 42288 h 90185"/>
                <a:gd name="connsiteX5" fmla="*/ 306995 w 406467"/>
                <a:gd name="connsiteY5" fmla="*/ 49172 h 90185"/>
                <a:gd name="connsiteX6" fmla="*/ 290300 w 406467"/>
                <a:gd name="connsiteY6" fmla="*/ 36271 h 90185"/>
                <a:gd name="connsiteX7" fmla="*/ 271313 w 406467"/>
                <a:gd name="connsiteY7" fmla="*/ 44832 h 90185"/>
                <a:gd name="connsiteX8" fmla="*/ 253907 w 406467"/>
                <a:gd name="connsiteY8" fmla="*/ 33268 h 90185"/>
                <a:gd name="connsiteX9" fmla="*/ 235319 w 406467"/>
                <a:gd name="connsiteY9" fmla="*/ 43260 h 90185"/>
                <a:gd name="connsiteX10" fmla="*/ 217270 w 406467"/>
                <a:gd name="connsiteY10" fmla="*/ 32834 h 90185"/>
                <a:gd name="connsiteX11" fmla="*/ 199316 w 406467"/>
                <a:gd name="connsiteY11" fmla="*/ 44024 h 90185"/>
                <a:gd name="connsiteX12" fmla="*/ 180911 w 406467"/>
                <a:gd name="connsiteY12" fmla="*/ 34978 h 90185"/>
                <a:gd name="connsiteX13" fmla="*/ 164146 w 406467"/>
                <a:gd name="connsiteY13" fmla="*/ 46811 h 90185"/>
                <a:gd name="connsiteX14" fmla="*/ 163374 w 406467"/>
                <a:gd name="connsiteY14" fmla="*/ 46898 h 90185"/>
                <a:gd name="connsiteX15" fmla="*/ 144170 w 406467"/>
                <a:gd name="connsiteY15" fmla="*/ 38754 h 90185"/>
                <a:gd name="connsiteX16" fmla="*/ 127744 w 406467"/>
                <a:gd name="connsiteY16" fmla="*/ 52064 h 90185"/>
                <a:gd name="connsiteX17" fmla="*/ 108575 w 406467"/>
                <a:gd name="connsiteY17" fmla="*/ 45735 h 90185"/>
                <a:gd name="connsiteX18" fmla="*/ 93903 w 406467"/>
                <a:gd name="connsiteY18" fmla="*/ 59651 h 90185"/>
                <a:gd name="connsiteX19" fmla="*/ 92696 w 406467"/>
                <a:gd name="connsiteY19" fmla="*/ 59973 h 90185"/>
                <a:gd name="connsiteX20" fmla="*/ 73258 w 406467"/>
                <a:gd name="connsiteY20" fmla="*/ 54998 h 90185"/>
                <a:gd name="connsiteX21" fmla="*/ 59827 w 406467"/>
                <a:gd name="connsiteY21" fmla="*/ 70799 h 90185"/>
                <a:gd name="connsiteX22" fmla="*/ 40146 w 406467"/>
                <a:gd name="connsiteY22" fmla="*/ 68619 h 90185"/>
                <a:gd name="connsiteX23" fmla="*/ 31516 w 406467"/>
                <a:gd name="connsiteY23" fmla="*/ 84568 h 90185"/>
                <a:gd name="connsiteX24" fmla="*/ 1243 w 406467"/>
                <a:gd name="connsiteY24" fmla="*/ 79888 h 90185"/>
                <a:gd name="connsiteX25" fmla="*/ 5705 w 406467"/>
                <a:gd name="connsiteY25" fmla="*/ 48747 h 90185"/>
                <a:gd name="connsiteX26" fmla="*/ 6487 w 406467"/>
                <a:gd name="connsiteY26" fmla="*/ 48183 h 90185"/>
                <a:gd name="connsiteX27" fmla="*/ 17634 w 406467"/>
                <a:gd name="connsiteY27" fmla="*/ 44267 h 90185"/>
                <a:gd name="connsiteX28" fmla="*/ 30474 w 406467"/>
                <a:gd name="connsiteY28" fmla="*/ 48061 h 90185"/>
                <a:gd name="connsiteX29" fmla="*/ 44061 w 406467"/>
                <a:gd name="connsiteY29" fmla="*/ 29283 h 90185"/>
                <a:gd name="connsiteX30" fmla="*/ 44947 w 406467"/>
                <a:gd name="connsiteY30" fmla="*/ 28944 h 90185"/>
                <a:gd name="connsiteX31" fmla="*/ 66573 w 406467"/>
                <a:gd name="connsiteY31" fmla="*/ 33129 h 90185"/>
                <a:gd name="connsiteX32" fmla="*/ 82243 w 406467"/>
                <a:gd name="connsiteY32" fmla="*/ 16738 h 90185"/>
                <a:gd name="connsiteX33" fmla="*/ 88207 w 406467"/>
                <a:gd name="connsiteY33" fmla="*/ 38164 h 90185"/>
                <a:gd name="connsiteX34" fmla="*/ 82512 w 406467"/>
                <a:gd name="connsiteY34" fmla="*/ 16668 h 90185"/>
                <a:gd name="connsiteX35" fmla="*/ 103600 w 406467"/>
                <a:gd name="connsiteY35" fmla="*/ 22563 h 90185"/>
                <a:gd name="connsiteX36" fmla="*/ 120191 w 406467"/>
                <a:gd name="connsiteY36" fmla="*/ 8212 h 90185"/>
                <a:gd name="connsiteX37" fmla="*/ 120912 w 406467"/>
                <a:gd name="connsiteY37" fmla="*/ 8073 h 90185"/>
                <a:gd name="connsiteX38" fmla="*/ 141088 w 406467"/>
                <a:gd name="connsiteY38" fmla="*/ 15904 h 90185"/>
                <a:gd name="connsiteX39" fmla="*/ 158547 w 406467"/>
                <a:gd name="connsiteY39" fmla="*/ 2630 h 90185"/>
                <a:gd name="connsiteX40" fmla="*/ 161689 w 406467"/>
                <a:gd name="connsiteY40" fmla="*/ 24681 h 90185"/>
                <a:gd name="connsiteX41" fmla="*/ 159241 w 406467"/>
                <a:gd name="connsiteY41" fmla="*/ 2552 h 90185"/>
                <a:gd name="connsiteX42" fmla="*/ 179131 w 406467"/>
                <a:gd name="connsiteY42" fmla="*/ 11546 h 90185"/>
                <a:gd name="connsiteX43" fmla="*/ 197362 w 406467"/>
                <a:gd name="connsiteY43" fmla="*/ -461 h 90185"/>
                <a:gd name="connsiteX44" fmla="*/ 197823 w 406467"/>
                <a:gd name="connsiteY44" fmla="*/ -478 h 90185"/>
                <a:gd name="connsiteX45" fmla="*/ 216844 w 406467"/>
                <a:gd name="connsiteY45" fmla="*/ 9757 h 90185"/>
                <a:gd name="connsiteX46" fmla="*/ 235805 w 406467"/>
                <a:gd name="connsiteY46" fmla="*/ -1260 h 90185"/>
                <a:gd name="connsiteX47" fmla="*/ 236534 w 406467"/>
                <a:gd name="connsiteY47" fmla="*/ -1251 h 90185"/>
                <a:gd name="connsiteX48" fmla="*/ 254905 w 406467"/>
                <a:gd name="connsiteY48" fmla="*/ 10200 h 90185"/>
                <a:gd name="connsiteX49" fmla="*/ 274465 w 406467"/>
                <a:gd name="connsiteY49" fmla="*/ 442 h 90185"/>
                <a:gd name="connsiteX50" fmla="*/ 275203 w 406467"/>
                <a:gd name="connsiteY50" fmla="*/ 503 h 90185"/>
                <a:gd name="connsiteX51" fmla="*/ 292974 w 406467"/>
                <a:gd name="connsiteY51" fmla="*/ 13360 h 90185"/>
                <a:gd name="connsiteX52" fmla="*/ 313029 w 406467"/>
                <a:gd name="connsiteY52" fmla="*/ 5104 h 90185"/>
                <a:gd name="connsiteX53" fmla="*/ 314409 w 406467"/>
                <a:gd name="connsiteY53" fmla="*/ 5330 h 90185"/>
                <a:gd name="connsiteX54" fmla="*/ 330922 w 406467"/>
                <a:gd name="connsiteY54" fmla="*/ 20054 h 90185"/>
                <a:gd name="connsiteX55" fmla="*/ 352591 w 406467"/>
                <a:gd name="connsiteY55" fmla="*/ 13821 h 90185"/>
                <a:gd name="connsiteX56" fmla="*/ 353052 w 406467"/>
                <a:gd name="connsiteY56" fmla="*/ 13951 h 90185"/>
                <a:gd name="connsiteX57" fmla="*/ 368149 w 406467"/>
                <a:gd name="connsiteY57" fmla="*/ 31149 h 90185"/>
                <a:gd name="connsiteX58" fmla="*/ 380546 w 406467"/>
                <a:gd name="connsiteY58" fmla="*/ 26140 h 90185"/>
                <a:gd name="connsiteX59" fmla="*/ 392145 w 406467"/>
                <a:gd name="connsiteY59" fmla="*/ 28953 h 90185"/>
                <a:gd name="connsiteX60" fmla="*/ 392970 w 406467"/>
                <a:gd name="connsiteY60" fmla="*/ 29448 h 90185"/>
                <a:gd name="connsiteX61" fmla="*/ 400532 w 406467"/>
                <a:gd name="connsiteY61" fmla="*/ 59625 h 9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06467" h="90185">
                  <a:moveTo>
                    <a:pt x="400532" y="59625"/>
                  </a:moveTo>
                  <a:cubicBezTo>
                    <a:pt x="394628" y="70156"/>
                    <a:pt x="381449" y="73750"/>
                    <a:pt x="371118" y="67812"/>
                  </a:cubicBezTo>
                  <a:cubicBezTo>
                    <a:pt x="365293" y="64461"/>
                    <a:pt x="361638" y="58740"/>
                    <a:pt x="360474" y="52489"/>
                  </a:cubicBezTo>
                  <a:cubicBezTo>
                    <a:pt x="355118" y="56864"/>
                    <a:pt x="347816" y="58662"/>
                    <a:pt x="340793" y="56630"/>
                  </a:cubicBezTo>
                  <a:cubicBezTo>
                    <a:pt x="333622" y="54555"/>
                    <a:pt x="328361" y="49025"/>
                    <a:pt x="326190" y="42288"/>
                  </a:cubicBezTo>
                  <a:cubicBezTo>
                    <a:pt x="321424" y="47471"/>
                    <a:pt x="314305" y="50258"/>
                    <a:pt x="306995" y="49172"/>
                  </a:cubicBezTo>
                  <a:cubicBezTo>
                    <a:pt x="299381" y="48044"/>
                    <a:pt x="293261" y="42982"/>
                    <a:pt x="290300" y="36271"/>
                  </a:cubicBezTo>
                  <a:cubicBezTo>
                    <a:pt x="285907" y="41975"/>
                    <a:pt x="278814" y="45422"/>
                    <a:pt x="271313" y="44832"/>
                  </a:cubicBezTo>
                  <a:cubicBezTo>
                    <a:pt x="263708" y="44241"/>
                    <a:pt x="257318" y="39683"/>
                    <a:pt x="253907" y="33268"/>
                  </a:cubicBezTo>
                  <a:cubicBezTo>
                    <a:pt x="249895" y="39371"/>
                    <a:pt x="243063" y="43356"/>
                    <a:pt x="235319" y="43260"/>
                  </a:cubicBezTo>
                  <a:cubicBezTo>
                    <a:pt x="227705" y="43147"/>
                    <a:pt x="221064" y="39006"/>
                    <a:pt x="217270" y="32834"/>
                  </a:cubicBezTo>
                  <a:cubicBezTo>
                    <a:pt x="213632" y="39206"/>
                    <a:pt x="206964" y="43651"/>
                    <a:pt x="199316" y="44024"/>
                  </a:cubicBezTo>
                  <a:cubicBezTo>
                    <a:pt x="191798" y="44398"/>
                    <a:pt x="185026" y="40777"/>
                    <a:pt x="180911" y="34978"/>
                  </a:cubicBezTo>
                  <a:cubicBezTo>
                    <a:pt x="177698" y="41324"/>
                    <a:pt x="171587" y="45952"/>
                    <a:pt x="164146" y="46811"/>
                  </a:cubicBezTo>
                  <a:lnTo>
                    <a:pt x="163374" y="46898"/>
                  </a:lnTo>
                  <a:cubicBezTo>
                    <a:pt x="155795" y="47809"/>
                    <a:pt x="148676" y="44441"/>
                    <a:pt x="144170" y="38754"/>
                  </a:cubicBezTo>
                  <a:cubicBezTo>
                    <a:pt x="141314" y="45500"/>
                    <a:pt x="135254" y="50718"/>
                    <a:pt x="127744" y="52064"/>
                  </a:cubicBezTo>
                  <a:cubicBezTo>
                    <a:pt x="120529" y="53383"/>
                    <a:pt x="113410" y="50787"/>
                    <a:pt x="108575" y="45735"/>
                  </a:cubicBezTo>
                  <a:cubicBezTo>
                    <a:pt x="106265" y="52324"/>
                    <a:pt x="100978" y="57689"/>
                    <a:pt x="93903" y="59651"/>
                  </a:cubicBezTo>
                  <a:lnTo>
                    <a:pt x="92696" y="59973"/>
                  </a:lnTo>
                  <a:cubicBezTo>
                    <a:pt x="85516" y="61804"/>
                    <a:pt x="78371" y="59677"/>
                    <a:pt x="73258" y="54998"/>
                  </a:cubicBezTo>
                  <a:cubicBezTo>
                    <a:pt x="71608" y="61961"/>
                    <a:pt x="66738" y="68038"/>
                    <a:pt x="59827" y="70799"/>
                  </a:cubicBezTo>
                  <a:cubicBezTo>
                    <a:pt x="53064" y="73507"/>
                    <a:pt x="45797" y="72431"/>
                    <a:pt x="40146" y="68619"/>
                  </a:cubicBezTo>
                  <a:cubicBezTo>
                    <a:pt x="39581" y="74757"/>
                    <a:pt x="36664" y="80635"/>
                    <a:pt x="31516" y="84568"/>
                  </a:cubicBezTo>
                  <a:cubicBezTo>
                    <a:pt x="21923" y="91869"/>
                    <a:pt x="8379" y="89777"/>
                    <a:pt x="1243" y="79888"/>
                  </a:cubicBezTo>
                  <a:cubicBezTo>
                    <a:pt x="-5885" y="70009"/>
                    <a:pt x="-3879" y="56057"/>
                    <a:pt x="5705" y="48747"/>
                  </a:cubicBezTo>
                  <a:lnTo>
                    <a:pt x="6487" y="48183"/>
                  </a:lnTo>
                  <a:cubicBezTo>
                    <a:pt x="9907" y="45735"/>
                    <a:pt x="13770" y="44450"/>
                    <a:pt x="17634" y="44267"/>
                  </a:cubicBezTo>
                  <a:cubicBezTo>
                    <a:pt x="22157" y="44033"/>
                    <a:pt x="26619" y="45457"/>
                    <a:pt x="30474" y="48061"/>
                  </a:cubicBezTo>
                  <a:cubicBezTo>
                    <a:pt x="31169" y="39909"/>
                    <a:pt x="36143" y="32451"/>
                    <a:pt x="44061" y="29283"/>
                  </a:cubicBezTo>
                  <a:lnTo>
                    <a:pt x="44947" y="28944"/>
                  </a:lnTo>
                  <a:cubicBezTo>
                    <a:pt x="52665" y="25949"/>
                    <a:pt x="60851" y="27859"/>
                    <a:pt x="66573" y="33129"/>
                  </a:cubicBezTo>
                  <a:cubicBezTo>
                    <a:pt x="68396" y="25367"/>
                    <a:pt x="74239" y="18865"/>
                    <a:pt x="82243" y="16738"/>
                  </a:cubicBezTo>
                  <a:lnTo>
                    <a:pt x="88207" y="38164"/>
                  </a:lnTo>
                  <a:lnTo>
                    <a:pt x="82512" y="16668"/>
                  </a:lnTo>
                  <a:cubicBezTo>
                    <a:pt x="90265" y="14524"/>
                    <a:pt x="98270" y="17015"/>
                    <a:pt x="103600" y="22563"/>
                  </a:cubicBezTo>
                  <a:cubicBezTo>
                    <a:pt x="106135" y="15305"/>
                    <a:pt x="112273" y="9627"/>
                    <a:pt x="120191" y="8212"/>
                  </a:cubicBezTo>
                  <a:lnTo>
                    <a:pt x="120912" y="8073"/>
                  </a:lnTo>
                  <a:cubicBezTo>
                    <a:pt x="128899" y="6632"/>
                    <a:pt x="136391" y="9905"/>
                    <a:pt x="141088" y="15904"/>
                  </a:cubicBezTo>
                  <a:cubicBezTo>
                    <a:pt x="144066" y="8820"/>
                    <a:pt x="150551" y="3524"/>
                    <a:pt x="158547" y="2630"/>
                  </a:cubicBezTo>
                  <a:lnTo>
                    <a:pt x="161689" y="24681"/>
                  </a:lnTo>
                  <a:lnTo>
                    <a:pt x="159241" y="2552"/>
                  </a:lnTo>
                  <a:cubicBezTo>
                    <a:pt x="167254" y="1640"/>
                    <a:pt x="174686" y="5321"/>
                    <a:pt x="179131" y="11546"/>
                  </a:cubicBezTo>
                  <a:cubicBezTo>
                    <a:pt x="182578" y="4731"/>
                    <a:pt x="189384" y="-61"/>
                    <a:pt x="197362" y="-461"/>
                  </a:cubicBezTo>
                  <a:lnTo>
                    <a:pt x="197823" y="-478"/>
                  </a:lnTo>
                  <a:cubicBezTo>
                    <a:pt x="205844" y="-878"/>
                    <a:pt x="212894" y="3272"/>
                    <a:pt x="216844" y="9757"/>
                  </a:cubicBezTo>
                  <a:cubicBezTo>
                    <a:pt x="220638" y="3064"/>
                    <a:pt x="227853" y="-1390"/>
                    <a:pt x="235805" y="-1260"/>
                  </a:cubicBezTo>
                  <a:lnTo>
                    <a:pt x="236534" y="-1251"/>
                  </a:lnTo>
                  <a:cubicBezTo>
                    <a:pt x="244565" y="-1147"/>
                    <a:pt x="251354" y="3463"/>
                    <a:pt x="254905" y="10200"/>
                  </a:cubicBezTo>
                  <a:cubicBezTo>
                    <a:pt x="259098" y="3793"/>
                    <a:pt x="266443" y="-192"/>
                    <a:pt x="274465" y="442"/>
                  </a:cubicBezTo>
                  <a:lnTo>
                    <a:pt x="275203" y="503"/>
                  </a:lnTo>
                  <a:cubicBezTo>
                    <a:pt x="283320" y="1137"/>
                    <a:pt x="289875" y="6276"/>
                    <a:pt x="292974" y="13360"/>
                  </a:cubicBezTo>
                  <a:cubicBezTo>
                    <a:pt x="297576" y="7335"/>
                    <a:pt x="305068" y="3897"/>
                    <a:pt x="313029" y="5104"/>
                  </a:cubicBezTo>
                  <a:lnTo>
                    <a:pt x="314409" y="5330"/>
                  </a:lnTo>
                  <a:cubicBezTo>
                    <a:pt x="322457" y="6780"/>
                    <a:pt x="328543" y="12622"/>
                    <a:pt x="330922" y="20054"/>
                  </a:cubicBezTo>
                  <a:cubicBezTo>
                    <a:pt x="336270" y="14211"/>
                    <a:pt x="344561" y="11555"/>
                    <a:pt x="352591" y="13821"/>
                  </a:cubicBezTo>
                  <a:lnTo>
                    <a:pt x="353052" y="13951"/>
                  </a:lnTo>
                  <a:cubicBezTo>
                    <a:pt x="361221" y="16304"/>
                    <a:pt x="366734" y="23153"/>
                    <a:pt x="368149" y="31149"/>
                  </a:cubicBezTo>
                  <a:cubicBezTo>
                    <a:pt x="371717" y="28198"/>
                    <a:pt x="376006" y="26366"/>
                    <a:pt x="380546" y="26140"/>
                  </a:cubicBezTo>
                  <a:cubicBezTo>
                    <a:pt x="384453" y="25940"/>
                    <a:pt x="388464" y="26843"/>
                    <a:pt x="392145" y="28953"/>
                  </a:cubicBezTo>
                  <a:lnTo>
                    <a:pt x="392970" y="29448"/>
                  </a:lnTo>
                  <a:cubicBezTo>
                    <a:pt x="403128" y="35698"/>
                    <a:pt x="406409" y="49086"/>
                    <a:pt x="400532" y="59625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ABBF16C2-74F6-AE7A-7511-F45EA2791D90}"/>
                </a:ext>
              </a:extLst>
            </p:cNvPr>
            <p:cNvSpPr/>
            <p:nvPr userDrawn="1"/>
          </p:nvSpPr>
          <p:spPr>
            <a:xfrm flipV="1">
              <a:off x="9517041" y="5895718"/>
              <a:ext cx="402171" cy="221646"/>
            </a:xfrm>
            <a:custGeom>
              <a:avLst/>
              <a:gdLst>
                <a:gd name="connsiteX0" fmla="*/ 360702 w 402171"/>
                <a:gd name="connsiteY0" fmla="*/ 204920 h 221646"/>
                <a:gd name="connsiteX1" fmla="*/ 399145 w 402171"/>
                <a:gd name="connsiteY1" fmla="*/ 28030 h 221646"/>
                <a:gd name="connsiteX2" fmla="*/ 196140 w 402171"/>
                <a:gd name="connsiteY2" fmla="*/ -481 h 221646"/>
                <a:gd name="connsiteX3" fmla="*/ -3027 w 402171"/>
                <a:gd name="connsiteY3" fmla="*/ 48076 h 221646"/>
                <a:gd name="connsiteX4" fmla="*/ 52823 w 402171"/>
                <a:gd name="connsiteY4" fmla="*/ 220260 h 221646"/>
                <a:gd name="connsiteX5" fmla="*/ 360702 w 402171"/>
                <a:gd name="connsiteY5" fmla="*/ 204920 h 221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171" h="221646">
                  <a:moveTo>
                    <a:pt x="360702" y="204920"/>
                  </a:moveTo>
                  <a:cubicBezTo>
                    <a:pt x="360702" y="204920"/>
                    <a:pt x="357273" y="118954"/>
                    <a:pt x="399145" y="28030"/>
                  </a:cubicBezTo>
                  <a:cubicBezTo>
                    <a:pt x="399145" y="28030"/>
                    <a:pt x="335994" y="-7443"/>
                    <a:pt x="196140" y="-481"/>
                  </a:cubicBezTo>
                  <a:cubicBezTo>
                    <a:pt x="56295" y="6499"/>
                    <a:pt x="-3027" y="48076"/>
                    <a:pt x="-3027" y="48076"/>
                  </a:cubicBezTo>
                  <a:cubicBezTo>
                    <a:pt x="47692" y="134398"/>
                    <a:pt x="52823" y="220260"/>
                    <a:pt x="52823" y="220260"/>
                  </a:cubicBezTo>
                  <a:lnTo>
                    <a:pt x="360702" y="204920"/>
                  </a:lnTo>
                </a:path>
              </a:pathLst>
            </a:custGeom>
            <a:solidFill>
              <a:srgbClr val="D96397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BEF849D0-E104-B8B6-E201-8EDE9A5DE3CB}"/>
                </a:ext>
              </a:extLst>
            </p:cNvPr>
            <p:cNvSpPr/>
            <p:nvPr userDrawn="1"/>
          </p:nvSpPr>
          <p:spPr>
            <a:xfrm flipV="1">
              <a:off x="9572891" y="5609560"/>
              <a:ext cx="307879" cy="337064"/>
            </a:xfrm>
            <a:custGeom>
              <a:avLst/>
              <a:gdLst>
                <a:gd name="connsiteX0" fmla="*/ 141081 w 307879"/>
                <a:gd name="connsiteY0" fmla="*/ 333435 h 337064"/>
                <a:gd name="connsiteX1" fmla="*/ 100450 w 307879"/>
                <a:gd name="connsiteY1" fmla="*/ 334859 h 337064"/>
                <a:gd name="connsiteX2" fmla="*/ 27707 w 307879"/>
                <a:gd name="connsiteY2" fmla="*/ 304907 h 337064"/>
                <a:gd name="connsiteX3" fmla="*/ 18000 w 307879"/>
                <a:gd name="connsiteY3" fmla="*/ 200266 h 337064"/>
                <a:gd name="connsiteX4" fmla="*/ 18000 w 307879"/>
                <a:gd name="connsiteY4" fmla="*/ 200266 h 337064"/>
                <a:gd name="connsiteX5" fmla="*/ -3036 w 307879"/>
                <a:gd name="connsiteY5" fmla="*/ 49222 h 337064"/>
                <a:gd name="connsiteX6" fmla="*/ 148773 w 307879"/>
                <a:gd name="connsiteY6" fmla="*/ -1271 h 337064"/>
                <a:gd name="connsiteX7" fmla="*/ 304844 w 307879"/>
                <a:gd name="connsiteY7" fmla="*/ 33881 h 337064"/>
                <a:gd name="connsiteX8" fmla="*/ 300347 w 307879"/>
                <a:gd name="connsiteY8" fmla="*/ 185802 h 337064"/>
                <a:gd name="connsiteX9" fmla="*/ 300347 w 307879"/>
                <a:gd name="connsiteY9" fmla="*/ 185802 h 337064"/>
                <a:gd name="connsiteX10" fmla="*/ 299687 w 307879"/>
                <a:gd name="connsiteY10" fmla="*/ 291346 h 337064"/>
                <a:gd name="connsiteX11" fmla="*/ 230277 w 307879"/>
                <a:gd name="connsiteY11" fmla="*/ 328382 h 337064"/>
                <a:gd name="connsiteX12" fmla="*/ 204588 w 307879"/>
                <a:gd name="connsiteY12" fmla="*/ 335380 h 337064"/>
                <a:gd name="connsiteX13" fmla="*/ 141081 w 307879"/>
                <a:gd name="connsiteY13" fmla="*/ 333435 h 337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7879" h="337064">
                  <a:moveTo>
                    <a:pt x="141081" y="333435"/>
                  </a:moveTo>
                  <a:cubicBezTo>
                    <a:pt x="131913" y="333878"/>
                    <a:pt x="107917" y="336196"/>
                    <a:pt x="100450" y="334859"/>
                  </a:cubicBezTo>
                  <a:cubicBezTo>
                    <a:pt x="49280" y="328408"/>
                    <a:pt x="27707" y="304907"/>
                    <a:pt x="27707" y="304907"/>
                  </a:cubicBezTo>
                  <a:cubicBezTo>
                    <a:pt x="31934" y="290365"/>
                    <a:pt x="22228" y="219574"/>
                    <a:pt x="18000" y="200266"/>
                  </a:cubicBezTo>
                  <a:cubicBezTo>
                    <a:pt x="17323" y="198217"/>
                    <a:pt x="18677" y="202359"/>
                    <a:pt x="18000" y="200266"/>
                  </a:cubicBezTo>
                  <a:lnTo>
                    <a:pt x="-3036" y="49222"/>
                  </a:lnTo>
                  <a:cubicBezTo>
                    <a:pt x="-3036" y="49222"/>
                    <a:pt x="50835" y="3600"/>
                    <a:pt x="148773" y="-1271"/>
                  </a:cubicBezTo>
                  <a:cubicBezTo>
                    <a:pt x="246703" y="-6159"/>
                    <a:pt x="304844" y="33881"/>
                    <a:pt x="304844" y="33881"/>
                  </a:cubicBezTo>
                  <a:lnTo>
                    <a:pt x="300347" y="185802"/>
                  </a:lnTo>
                  <a:cubicBezTo>
                    <a:pt x="299843" y="188268"/>
                    <a:pt x="300850" y="183363"/>
                    <a:pt x="300347" y="185802"/>
                  </a:cubicBezTo>
                  <a:cubicBezTo>
                    <a:pt x="298133" y="205310"/>
                    <a:pt x="294131" y="277533"/>
                    <a:pt x="299687" y="291346"/>
                  </a:cubicBezTo>
                  <a:cubicBezTo>
                    <a:pt x="299687" y="291346"/>
                    <a:pt x="280561" y="316888"/>
                    <a:pt x="230277" y="328382"/>
                  </a:cubicBezTo>
                  <a:lnTo>
                    <a:pt x="204588" y="335380"/>
                  </a:lnTo>
                  <a:lnTo>
                    <a:pt x="141081" y="333435"/>
                  </a:lnTo>
                </a:path>
              </a:pathLst>
            </a:custGeom>
            <a:solidFill>
              <a:srgbClr val="FF80B8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32C9B9D1-6A6D-07A6-4638-ECA36BC661C8}"/>
                </a:ext>
              </a:extLst>
            </p:cNvPr>
            <p:cNvSpPr/>
            <p:nvPr userDrawn="1"/>
          </p:nvSpPr>
          <p:spPr>
            <a:xfrm flipV="1">
              <a:off x="9671877" y="5609560"/>
              <a:ext cx="137989" cy="83234"/>
            </a:xfrm>
            <a:custGeom>
              <a:avLst/>
              <a:gdLst>
                <a:gd name="connsiteX0" fmla="*/ 134262 w 137989"/>
                <a:gd name="connsiteY0" fmla="*/ 59819 h 83234"/>
                <a:gd name="connsiteX1" fmla="*/ 134940 w 137989"/>
                <a:gd name="connsiteY1" fmla="*/ 73449 h 83234"/>
                <a:gd name="connsiteX2" fmla="*/ 131276 w 137989"/>
                <a:gd name="connsiteY2" fmla="*/ 74387 h 83234"/>
                <a:gd name="connsiteX3" fmla="*/ 105587 w 137989"/>
                <a:gd name="connsiteY3" fmla="*/ 81384 h 83234"/>
                <a:gd name="connsiteX4" fmla="*/ 42080 w 137989"/>
                <a:gd name="connsiteY4" fmla="*/ 79440 h 83234"/>
                <a:gd name="connsiteX5" fmla="*/ 1450 w 137989"/>
                <a:gd name="connsiteY5" fmla="*/ 80864 h 83234"/>
                <a:gd name="connsiteX6" fmla="*/ -2292 w 137989"/>
                <a:gd name="connsiteY6" fmla="*/ 80290 h 83234"/>
                <a:gd name="connsiteX7" fmla="*/ -2969 w 137989"/>
                <a:gd name="connsiteY7" fmla="*/ 66660 h 83234"/>
                <a:gd name="connsiteX8" fmla="*/ 58610 w 137989"/>
                <a:gd name="connsiteY8" fmla="*/ -1387 h 83234"/>
                <a:gd name="connsiteX9" fmla="*/ 66215 w 137989"/>
                <a:gd name="connsiteY9" fmla="*/ -1769 h 83234"/>
                <a:gd name="connsiteX10" fmla="*/ 134262 w 137989"/>
                <a:gd name="connsiteY10" fmla="*/ 59819 h 8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989" h="83234">
                  <a:moveTo>
                    <a:pt x="134262" y="59819"/>
                  </a:moveTo>
                  <a:lnTo>
                    <a:pt x="134940" y="73449"/>
                  </a:lnTo>
                  <a:cubicBezTo>
                    <a:pt x="133707" y="73753"/>
                    <a:pt x="132543" y="74092"/>
                    <a:pt x="131276" y="74387"/>
                  </a:cubicBezTo>
                  <a:lnTo>
                    <a:pt x="105587" y="81384"/>
                  </a:lnTo>
                  <a:lnTo>
                    <a:pt x="42080" y="79440"/>
                  </a:lnTo>
                  <a:cubicBezTo>
                    <a:pt x="32912" y="79882"/>
                    <a:pt x="8916" y="82200"/>
                    <a:pt x="1450" y="80864"/>
                  </a:cubicBezTo>
                  <a:cubicBezTo>
                    <a:pt x="165" y="80698"/>
                    <a:pt x="-1033" y="80481"/>
                    <a:pt x="-2292" y="80290"/>
                  </a:cubicBezTo>
                  <a:lnTo>
                    <a:pt x="-2969" y="66660"/>
                  </a:lnTo>
                  <a:cubicBezTo>
                    <a:pt x="-4740" y="31004"/>
                    <a:pt x="22963" y="384"/>
                    <a:pt x="58610" y="-1387"/>
                  </a:cubicBezTo>
                  <a:lnTo>
                    <a:pt x="66215" y="-1769"/>
                  </a:lnTo>
                  <a:cubicBezTo>
                    <a:pt x="101871" y="-3549"/>
                    <a:pt x="132483" y="24163"/>
                    <a:pt x="134262" y="59819"/>
                  </a:cubicBezTo>
                </a:path>
              </a:pathLst>
            </a:custGeom>
            <a:solidFill>
              <a:srgbClr val="D96397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EA0521F1-61B6-7858-63EC-CEF0FD2E1388}"/>
                </a:ext>
              </a:extLst>
            </p:cNvPr>
            <p:cNvSpPr/>
            <p:nvPr userDrawn="1"/>
          </p:nvSpPr>
          <p:spPr>
            <a:xfrm flipV="1">
              <a:off x="9693933" y="5508317"/>
              <a:ext cx="97214" cy="159886"/>
            </a:xfrm>
            <a:custGeom>
              <a:avLst/>
              <a:gdLst>
                <a:gd name="connsiteX0" fmla="*/ 41580 w 97214"/>
                <a:gd name="connsiteY0" fmla="*/ -1874 h 159886"/>
                <a:gd name="connsiteX1" fmla="*/ 41580 w 97214"/>
                <a:gd name="connsiteY1" fmla="*/ -1874 h 159886"/>
                <a:gd name="connsiteX2" fmla="*/ -2992 w 97214"/>
                <a:gd name="connsiteY2" fmla="*/ 47369 h 159886"/>
                <a:gd name="connsiteX3" fmla="*/ 298 w 97214"/>
                <a:gd name="connsiteY3" fmla="*/ 113332 h 159886"/>
                <a:gd name="connsiteX4" fmla="*/ 49541 w 97214"/>
                <a:gd name="connsiteY4" fmla="*/ 157896 h 159886"/>
                <a:gd name="connsiteX5" fmla="*/ 94104 w 97214"/>
                <a:gd name="connsiteY5" fmla="*/ 108653 h 159886"/>
                <a:gd name="connsiteX6" fmla="*/ 90814 w 97214"/>
                <a:gd name="connsiteY6" fmla="*/ 42698 h 159886"/>
                <a:gd name="connsiteX7" fmla="*/ 41580 w 97214"/>
                <a:gd name="connsiteY7" fmla="*/ -1874 h 15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14" h="159886">
                  <a:moveTo>
                    <a:pt x="41580" y="-1874"/>
                  </a:moveTo>
                  <a:lnTo>
                    <a:pt x="41580" y="-1874"/>
                  </a:lnTo>
                  <a:cubicBezTo>
                    <a:pt x="15778" y="-589"/>
                    <a:pt x="-4286" y="21567"/>
                    <a:pt x="-2992" y="47369"/>
                  </a:cubicBezTo>
                  <a:lnTo>
                    <a:pt x="298" y="113332"/>
                  </a:lnTo>
                  <a:cubicBezTo>
                    <a:pt x="1575" y="139126"/>
                    <a:pt x="23739" y="159180"/>
                    <a:pt x="49541" y="157896"/>
                  </a:cubicBezTo>
                  <a:cubicBezTo>
                    <a:pt x="75334" y="156611"/>
                    <a:pt x="95398" y="134446"/>
                    <a:pt x="94104" y="108653"/>
                  </a:cubicBezTo>
                  <a:lnTo>
                    <a:pt x="90814" y="42698"/>
                  </a:lnTo>
                  <a:cubicBezTo>
                    <a:pt x="89538" y="16887"/>
                    <a:pt x="67373" y="-3159"/>
                    <a:pt x="41580" y="-1874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C1E53CC8-381C-7D25-72D5-BD7A03C8D3F3}"/>
                </a:ext>
              </a:extLst>
            </p:cNvPr>
            <p:cNvSpPr/>
            <p:nvPr userDrawn="1"/>
          </p:nvSpPr>
          <p:spPr>
            <a:xfrm flipV="1">
              <a:off x="9479944" y="5350351"/>
              <a:ext cx="91758" cy="111605"/>
            </a:xfrm>
            <a:custGeom>
              <a:avLst/>
              <a:gdLst>
                <a:gd name="connsiteX0" fmla="*/ 47693 w 91758"/>
                <a:gd name="connsiteY0" fmla="*/ -2012 h 111605"/>
                <a:gd name="connsiteX1" fmla="*/ 47693 w 91758"/>
                <a:gd name="connsiteY1" fmla="*/ -2012 h 111605"/>
                <a:gd name="connsiteX2" fmla="*/ -873 w 91758"/>
                <a:gd name="connsiteY2" fmla="*/ 39061 h 111605"/>
                <a:gd name="connsiteX3" fmla="*/ -2678 w 91758"/>
                <a:gd name="connsiteY3" fmla="*/ 60713 h 111605"/>
                <a:gd name="connsiteX4" fmla="*/ 38395 w 91758"/>
                <a:gd name="connsiteY4" fmla="*/ 109279 h 111605"/>
                <a:gd name="connsiteX5" fmla="*/ 86960 w 91758"/>
                <a:gd name="connsiteY5" fmla="*/ 68205 h 111605"/>
                <a:gd name="connsiteX6" fmla="*/ 88766 w 91758"/>
                <a:gd name="connsiteY6" fmla="*/ 46545 h 111605"/>
                <a:gd name="connsiteX7" fmla="*/ 47693 w 91758"/>
                <a:gd name="connsiteY7" fmla="*/ -2012 h 11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758" h="111605">
                  <a:moveTo>
                    <a:pt x="47693" y="-2012"/>
                  </a:moveTo>
                  <a:lnTo>
                    <a:pt x="47693" y="-2012"/>
                  </a:lnTo>
                  <a:cubicBezTo>
                    <a:pt x="23045" y="-4079"/>
                    <a:pt x="1185" y="14405"/>
                    <a:pt x="-873" y="39061"/>
                  </a:cubicBezTo>
                  <a:lnTo>
                    <a:pt x="-2678" y="60713"/>
                  </a:lnTo>
                  <a:cubicBezTo>
                    <a:pt x="-4736" y="85369"/>
                    <a:pt x="13747" y="107221"/>
                    <a:pt x="38395" y="109279"/>
                  </a:cubicBezTo>
                  <a:cubicBezTo>
                    <a:pt x="63042" y="111336"/>
                    <a:pt x="84903" y="92853"/>
                    <a:pt x="86960" y="68205"/>
                  </a:cubicBezTo>
                  <a:lnTo>
                    <a:pt x="88766" y="46545"/>
                  </a:lnTo>
                  <a:cubicBezTo>
                    <a:pt x="90832" y="21897"/>
                    <a:pt x="72349" y="45"/>
                    <a:pt x="47693" y="-2012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9D1D47CF-4AF9-2ED5-6CFA-4D5CB81700B0}"/>
                </a:ext>
              </a:extLst>
            </p:cNvPr>
            <p:cNvSpPr/>
            <p:nvPr userDrawn="1"/>
          </p:nvSpPr>
          <p:spPr>
            <a:xfrm flipV="1">
              <a:off x="9495138" y="5368833"/>
              <a:ext cx="61370" cy="74637"/>
            </a:xfrm>
            <a:custGeom>
              <a:avLst/>
              <a:gdLst>
                <a:gd name="connsiteX0" fmla="*/ 30963 w 61370"/>
                <a:gd name="connsiteY0" fmla="*/ -2066 h 74637"/>
                <a:gd name="connsiteX1" fmla="*/ 30963 w 61370"/>
                <a:gd name="connsiteY1" fmla="*/ -2066 h 74637"/>
                <a:gd name="connsiteX2" fmla="*/ -1516 w 61370"/>
                <a:gd name="connsiteY2" fmla="*/ 25403 h 74637"/>
                <a:gd name="connsiteX3" fmla="*/ -2731 w 61370"/>
                <a:gd name="connsiteY3" fmla="*/ 39884 h 74637"/>
                <a:gd name="connsiteX4" fmla="*/ 24738 w 61370"/>
                <a:gd name="connsiteY4" fmla="*/ 72362 h 74637"/>
                <a:gd name="connsiteX5" fmla="*/ 57216 w 61370"/>
                <a:gd name="connsiteY5" fmla="*/ 44893 h 74637"/>
                <a:gd name="connsiteX6" fmla="*/ 58432 w 61370"/>
                <a:gd name="connsiteY6" fmla="*/ 30412 h 74637"/>
                <a:gd name="connsiteX7" fmla="*/ 30963 w 61370"/>
                <a:gd name="connsiteY7" fmla="*/ -2066 h 7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70" h="74637">
                  <a:moveTo>
                    <a:pt x="30963" y="-2066"/>
                  </a:moveTo>
                  <a:lnTo>
                    <a:pt x="30963" y="-2066"/>
                  </a:lnTo>
                  <a:cubicBezTo>
                    <a:pt x="14476" y="-3438"/>
                    <a:pt x="-144" y="8916"/>
                    <a:pt x="-1516" y="25403"/>
                  </a:cubicBezTo>
                  <a:lnTo>
                    <a:pt x="-2731" y="39884"/>
                  </a:lnTo>
                  <a:cubicBezTo>
                    <a:pt x="-4103" y="56370"/>
                    <a:pt x="8260" y="70982"/>
                    <a:pt x="24738" y="72362"/>
                  </a:cubicBezTo>
                  <a:cubicBezTo>
                    <a:pt x="41233" y="73743"/>
                    <a:pt x="55836" y="61380"/>
                    <a:pt x="57216" y="44893"/>
                  </a:cubicBezTo>
                  <a:lnTo>
                    <a:pt x="58432" y="30412"/>
                  </a:lnTo>
                  <a:cubicBezTo>
                    <a:pt x="59803" y="13926"/>
                    <a:pt x="47441" y="-686"/>
                    <a:pt x="30963" y="-2066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F637C5BC-EEA5-1795-B7EC-4101A858D1CF}"/>
                </a:ext>
              </a:extLst>
            </p:cNvPr>
            <p:cNvSpPr/>
            <p:nvPr userDrawn="1"/>
          </p:nvSpPr>
          <p:spPr>
            <a:xfrm flipV="1">
              <a:off x="9516493" y="5397716"/>
              <a:ext cx="26603" cy="17272"/>
            </a:xfrm>
            <a:custGeom>
              <a:avLst/>
              <a:gdLst>
                <a:gd name="connsiteX0" fmla="*/ 14951 w 26603"/>
                <a:gd name="connsiteY0" fmla="*/ -2159 h 17272"/>
                <a:gd name="connsiteX1" fmla="*/ 5141 w 26603"/>
                <a:gd name="connsiteY1" fmla="*/ -1673 h 17272"/>
                <a:gd name="connsiteX2" fmla="*/ -2829 w 26603"/>
                <a:gd name="connsiteY2" fmla="*/ 7130 h 17272"/>
                <a:gd name="connsiteX3" fmla="*/ 5974 w 26603"/>
                <a:gd name="connsiteY3" fmla="*/ 15092 h 17272"/>
                <a:gd name="connsiteX4" fmla="*/ 15793 w 26603"/>
                <a:gd name="connsiteY4" fmla="*/ 14605 h 17272"/>
                <a:gd name="connsiteX5" fmla="*/ 23755 w 26603"/>
                <a:gd name="connsiteY5" fmla="*/ 5802 h 17272"/>
                <a:gd name="connsiteX6" fmla="*/ 14951 w 26603"/>
                <a:gd name="connsiteY6" fmla="*/ -2159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3" h="17272">
                  <a:moveTo>
                    <a:pt x="14951" y="-2159"/>
                  </a:moveTo>
                  <a:lnTo>
                    <a:pt x="5141" y="-1673"/>
                  </a:lnTo>
                  <a:cubicBezTo>
                    <a:pt x="531" y="-1438"/>
                    <a:pt x="-3054" y="2520"/>
                    <a:pt x="-2829" y="7130"/>
                  </a:cubicBezTo>
                  <a:cubicBezTo>
                    <a:pt x="-2594" y="11741"/>
                    <a:pt x="1365" y="15326"/>
                    <a:pt x="5974" y="15092"/>
                  </a:cubicBezTo>
                  <a:lnTo>
                    <a:pt x="15793" y="14605"/>
                  </a:lnTo>
                  <a:cubicBezTo>
                    <a:pt x="20404" y="14380"/>
                    <a:pt x="23980" y="10412"/>
                    <a:pt x="23755" y="5802"/>
                  </a:cubicBezTo>
                  <a:cubicBezTo>
                    <a:pt x="23529" y="1192"/>
                    <a:pt x="19561" y="-2393"/>
                    <a:pt x="14951" y="-2159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96C6E198-B69F-351E-D427-D35EC83FC76F}"/>
                </a:ext>
              </a:extLst>
            </p:cNvPr>
            <p:cNvSpPr/>
            <p:nvPr userDrawn="1"/>
          </p:nvSpPr>
          <p:spPr>
            <a:xfrm flipV="1">
              <a:off x="9495138" y="5368834"/>
              <a:ext cx="49511" cy="69253"/>
            </a:xfrm>
            <a:custGeom>
              <a:avLst/>
              <a:gdLst>
                <a:gd name="connsiteX0" fmla="*/ 3500 w 49511"/>
                <a:gd name="connsiteY0" fmla="*/ 16188 h 69253"/>
                <a:gd name="connsiteX1" fmla="*/ 2458 w 49511"/>
                <a:gd name="connsiteY1" fmla="*/ 28603 h 69253"/>
                <a:gd name="connsiteX2" fmla="*/ 31281 w 49511"/>
                <a:gd name="connsiteY2" fmla="*/ 62687 h 69253"/>
                <a:gd name="connsiteX3" fmla="*/ 46683 w 49511"/>
                <a:gd name="connsiteY3" fmla="*/ 59909 h 69253"/>
                <a:gd name="connsiteX4" fmla="*/ 24744 w 49511"/>
                <a:gd name="connsiteY4" fmla="*/ 66976 h 69253"/>
                <a:gd name="connsiteX5" fmla="*/ -2725 w 49511"/>
                <a:gd name="connsiteY5" fmla="*/ 34498 h 69253"/>
                <a:gd name="connsiteX6" fmla="*/ -1510 w 49511"/>
                <a:gd name="connsiteY6" fmla="*/ 20017 h 69253"/>
                <a:gd name="connsiteX7" fmla="*/ 11591 w 49511"/>
                <a:gd name="connsiteY7" fmla="*/ -2174 h 69253"/>
                <a:gd name="connsiteX8" fmla="*/ 3500 w 49511"/>
                <a:gd name="connsiteY8" fmla="*/ 16188 h 6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11" h="69253">
                  <a:moveTo>
                    <a:pt x="3500" y="16188"/>
                  </a:moveTo>
                  <a:lnTo>
                    <a:pt x="2458" y="28603"/>
                  </a:lnTo>
                  <a:cubicBezTo>
                    <a:pt x="1017" y="45906"/>
                    <a:pt x="13987" y="61238"/>
                    <a:pt x="31281" y="62687"/>
                  </a:cubicBezTo>
                  <a:cubicBezTo>
                    <a:pt x="36759" y="63139"/>
                    <a:pt x="41977" y="62019"/>
                    <a:pt x="46683" y="59909"/>
                  </a:cubicBezTo>
                  <a:cubicBezTo>
                    <a:pt x="40788" y="64910"/>
                    <a:pt x="33000" y="67662"/>
                    <a:pt x="24744" y="66976"/>
                  </a:cubicBezTo>
                  <a:cubicBezTo>
                    <a:pt x="8266" y="65596"/>
                    <a:pt x="-4097" y="50985"/>
                    <a:pt x="-2725" y="34498"/>
                  </a:cubicBezTo>
                  <a:lnTo>
                    <a:pt x="-1510" y="20017"/>
                  </a:lnTo>
                  <a:cubicBezTo>
                    <a:pt x="-728" y="10684"/>
                    <a:pt x="4385" y="2766"/>
                    <a:pt x="11591" y="-2174"/>
                  </a:cubicBezTo>
                  <a:cubicBezTo>
                    <a:pt x="7120" y="2775"/>
                    <a:pt x="4090" y="9078"/>
                    <a:pt x="3500" y="16188"/>
                  </a:cubicBez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8E877CA6-A4B0-951E-8607-C960C4EE375A}"/>
                </a:ext>
              </a:extLst>
            </p:cNvPr>
            <p:cNvSpPr/>
            <p:nvPr userDrawn="1"/>
          </p:nvSpPr>
          <p:spPr>
            <a:xfrm flipV="1">
              <a:off x="9932056" y="5373083"/>
              <a:ext cx="93911" cy="111324"/>
            </a:xfrm>
            <a:custGeom>
              <a:avLst/>
              <a:gdLst>
                <a:gd name="connsiteX0" fmla="*/ 33502 w 93911"/>
                <a:gd name="connsiteY0" fmla="*/ -1391 h 111324"/>
                <a:gd name="connsiteX1" fmla="*/ 33502 w 93911"/>
                <a:gd name="connsiteY1" fmla="*/ -1391 h 111324"/>
                <a:gd name="connsiteX2" fmla="*/ 85914 w 93911"/>
                <a:gd name="connsiteY2" fmla="*/ 34646 h 111324"/>
                <a:gd name="connsiteX3" fmla="*/ 89873 w 93911"/>
                <a:gd name="connsiteY3" fmla="*/ 56021 h 111324"/>
                <a:gd name="connsiteX4" fmla="*/ 53826 w 93911"/>
                <a:gd name="connsiteY4" fmla="*/ 108432 h 111324"/>
                <a:gd name="connsiteX5" fmla="*/ 1423 w 93911"/>
                <a:gd name="connsiteY5" fmla="*/ 72394 h 111324"/>
                <a:gd name="connsiteX6" fmla="*/ -2535 w 93911"/>
                <a:gd name="connsiteY6" fmla="*/ 51020 h 111324"/>
                <a:gd name="connsiteX7" fmla="*/ 33502 w 93911"/>
                <a:gd name="connsiteY7" fmla="*/ -1391 h 11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911" h="111324">
                  <a:moveTo>
                    <a:pt x="33502" y="-1391"/>
                  </a:moveTo>
                  <a:lnTo>
                    <a:pt x="33502" y="-1391"/>
                  </a:lnTo>
                  <a:cubicBezTo>
                    <a:pt x="57828" y="-5888"/>
                    <a:pt x="81408" y="10329"/>
                    <a:pt x="85914" y="34646"/>
                  </a:cubicBezTo>
                  <a:lnTo>
                    <a:pt x="89873" y="56021"/>
                  </a:lnTo>
                  <a:cubicBezTo>
                    <a:pt x="94378" y="80347"/>
                    <a:pt x="78152" y="103926"/>
                    <a:pt x="53826" y="108432"/>
                  </a:cubicBezTo>
                  <a:cubicBezTo>
                    <a:pt x="29500" y="112938"/>
                    <a:pt x="5921" y="96712"/>
                    <a:pt x="1423" y="72394"/>
                  </a:cubicBezTo>
                  <a:lnTo>
                    <a:pt x="-2535" y="51020"/>
                  </a:lnTo>
                  <a:cubicBezTo>
                    <a:pt x="-7041" y="26694"/>
                    <a:pt x="9176" y="3114"/>
                    <a:pt x="33502" y="-1391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88D8B3D2-E00C-7E18-A37E-F57B63C0A1F7}"/>
                </a:ext>
              </a:extLst>
            </p:cNvPr>
            <p:cNvSpPr/>
            <p:nvPr userDrawn="1"/>
          </p:nvSpPr>
          <p:spPr>
            <a:xfrm flipV="1">
              <a:off x="9947614" y="5391523"/>
              <a:ext cx="62790" cy="74441"/>
            </a:xfrm>
            <a:custGeom>
              <a:avLst/>
              <a:gdLst>
                <a:gd name="connsiteX0" fmla="*/ 21313 w 62790"/>
                <a:gd name="connsiteY0" fmla="*/ -1638 h 74441"/>
                <a:gd name="connsiteX1" fmla="*/ 21313 w 62790"/>
                <a:gd name="connsiteY1" fmla="*/ -1638 h 74441"/>
                <a:gd name="connsiteX2" fmla="*/ 56361 w 62790"/>
                <a:gd name="connsiteY2" fmla="*/ 22454 h 74441"/>
                <a:gd name="connsiteX3" fmla="*/ 59001 w 62790"/>
                <a:gd name="connsiteY3" fmla="*/ 36753 h 74441"/>
                <a:gd name="connsiteX4" fmla="*/ 34900 w 62790"/>
                <a:gd name="connsiteY4" fmla="*/ 71801 h 74441"/>
                <a:gd name="connsiteX5" fmla="*/ -148 w 62790"/>
                <a:gd name="connsiteY5" fmla="*/ 47692 h 74441"/>
                <a:gd name="connsiteX6" fmla="*/ -2787 w 62790"/>
                <a:gd name="connsiteY6" fmla="*/ 33402 h 74441"/>
                <a:gd name="connsiteX7" fmla="*/ 21313 w 62790"/>
                <a:gd name="connsiteY7" fmla="*/ -1638 h 7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790" h="74441">
                  <a:moveTo>
                    <a:pt x="21313" y="-1638"/>
                  </a:moveTo>
                  <a:lnTo>
                    <a:pt x="21313" y="-1638"/>
                  </a:lnTo>
                  <a:cubicBezTo>
                    <a:pt x="37583" y="-4650"/>
                    <a:pt x="53349" y="6193"/>
                    <a:pt x="56361" y="22454"/>
                  </a:cubicBezTo>
                  <a:lnTo>
                    <a:pt x="59001" y="36753"/>
                  </a:lnTo>
                  <a:cubicBezTo>
                    <a:pt x="62013" y="53014"/>
                    <a:pt x="51170" y="68788"/>
                    <a:pt x="34900" y="71801"/>
                  </a:cubicBezTo>
                  <a:cubicBezTo>
                    <a:pt x="18639" y="74805"/>
                    <a:pt x="2865" y="63961"/>
                    <a:pt x="-148" y="47692"/>
                  </a:cubicBezTo>
                  <a:lnTo>
                    <a:pt x="-2787" y="33402"/>
                  </a:lnTo>
                  <a:cubicBezTo>
                    <a:pt x="-5791" y="17141"/>
                    <a:pt x="5052" y="1366"/>
                    <a:pt x="21313" y="-1638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B1D12623-3840-3938-BBF8-2AD9234E64DD}"/>
                </a:ext>
              </a:extLst>
            </p:cNvPr>
            <p:cNvSpPr/>
            <p:nvPr userDrawn="1"/>
          </p:nvSpPr>
          <p:spPr>
            <a:xfrm flipV="1">
              <a:off x="9961741" y="5419907"/>
              <a:ext cx="26596" cy="17272"/>
            </a:xfrm>
            <a:custGeom>
              <a:avLst/>
              <a:gdLst>
                <a:gd name="connsiteX0" fmla="*/ 4689 w 26596"/>
                <a:gd name="connsiteY0" fmla="*/ -1652 h 17272"/>
                <a:gd name="connsiteX1" fmla="*/ 14500 w 26596"/>
                <a:gd name="connsiteY1" fmla="*/ -2129 h 17272"/>
                <a:gd name="connsiteX2" fmla="*/ 23303 w 26596"/>
                <a:gd name="connsiteY2" fmla="*/ 5832 h 17272"/>
                <a:gd name="connsiteX3" fmla="*/ 15333 w 26596"/>
                <a:gd name="connsiteY3" fmla="*/ 14627 h 17272"/>
                <a:gd name="connsiteX4" fmla="*/ 5523 w 26596"/>
                <a:gd name="connsiteY4" fmla="*/ 15121 h 17272"/>
                <a:gd name="connsiteX5" fmla="*/ -3272 w 26596"/>
                <a:gd name="connsiteY5" fmla="*/ 7152 h 17272"/>
                <a:gd name="connsiteX6" fmla="*/ 4689 w 26596"/>
                <a:gd name="connsiteY6" fmla="*/ -1652 h 1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96" h="17272">
                  <a:moveTo>
                    <a:pt x="4689" y="-1652"/>
                  </a:moveTo>
                  <a:lnTo>
                    <a:pt x="14500" y="-2129"/>
                  </a:lnTo>
                  <a:cubicBezTo>
                    <a:pt x="19110" y="-2372"/>
                    <a:pt x="23069" y="1213"/>
                    <a:pt x="23303" y="5832"/>
                  </a:cubicBezTo>
                  <a:cubicBezTo>
                    <a:pt x="23529" y="10442"/>
                    <a:pt x="19943" y="14401"/>
                    <a:pt x="15333" y="14627"/>
                  </a:cubicBezTo>
                  <a:lnTo>
                    <a:pt x="5523" y="15121"/>
                  </a:lnTo>
                  <a:cubicBezTo>
                    <a:pt x="913" y="15347"/>
                    <a:pt x="-3046" y="11762"/>
                    <a:pt x="-3272" y="7152"/>
                  </a:cubicBezTo>
                  <a:cubicBezTo>
                    <a:pt x="-3515" y="2542"/>
                    <a:pt x="71" y="-1417"/>
                    <a:pt x="4689" y="-1652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C60EF673-6F0B-0C91-788C-DDFC727B9F5C}"/>
                </a:ext>
              </a:extLst>
            </p:cNvPr>
            <p:cNvSpPr/>
            <p:nvPr userDrawn="1"/>
          </p:nvSpPr>
          <p:spPr>
            <a:xfrm flipV="1">
              <a:off x="9963272" y="5391524"/>
              <a:ext cx="47132" cy="70611"/>
            </a:xfrm>
            <a:custGeom>
              <a:avLst/>
              <a:gdLst>
                <a:gd name="connsiteX0" fmla="*/ 35339 w 47132"/>
                <a:gd name="connsiteY0" fmla="*/ 15325 h 70611"/>
                <a:gd name="connsiteX1" fmla="*/ 37596 w 47132"/>
                <a:gd name="connsiteY1" fmla="*/ 27566 h 70611"/>
                <a:gd name="connsiteX2" fmla="*/ 12306 w 47132"/>
                <a:gd name="connsiteY2" fmla="*/ 64350 h 70611"/>
                <a:gd name="connsiteX3" fmla="*/ -3295 w 47132"/>
                <a:gd name="connsiteY3" fmla="*/ 63117 h 70611"/>
                <a:gd name="connsiteX4" fmla="*/ 19234 w 47132"/>
                <a:gd name="connsiteY4" fmla="*/ 67970 h 70611"/>
                <a:gd name="connsiteX5" fmla="*/ 43334 w 47132"/>
                <a:gd name="connsiteY5" fmla="*/ 32922 h 70611"/>
                <a:gd name="connsiteX6" fmla="*/ 40695 w 47132"/>
                <a:gd name="connsiteY6" fmla="*/ 18624 h 70611"/>
                <a:gd name="connsiteX7" fmla="*/ 25459 w 47132"/>
                <a:gd name="connsiteY7" fmla="*/ -2143 h 70611"/>
                <a:gd name="connsiteX8" fmla="*/ 35339 w 47132"/>
                <a:gd name="connsiteY8" fmla="*/ 15325 h 70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32" h="70611">
                  <a:moveTo>
                    <a:pt x="35339" y="15325"/>
                  </a:moveTo>
                  <a:lnTo>
                    <a:pt x="37596" y="27566"/>
                  </a:lnTo>
                  <a:cubicBezTo>
                    <a:pt x="40765" y="44634"/>
                    <a:pt x="29374" y="61190"/>
                    <a:pt x="12306" y="64350"/>
                  </a:cubicBezTo>
                  <a:cubicBezTo>
                    <a:pt x="6897" y="65349"/>
                    <a:pt x="1601" y="64750"/>
                    <a:pt x="-3295" y="63117"/>
                  </a:cubicBezTo>
                  <a:cubicBezTo>
                    <a:pt x="3068" y="67502"/>
                    <a:pt x="11090" y="69472"/>
                    <a:pt x="19234" y="67970"/>
                  </a:cubicBezTo>
                  <a:cubicBezTo>
                    <a:pt x="35503" y="64958"/>
                    <a:pt x="46347" y="49183"/>
                    <a:pt x="43334" y="32922"/>
                  </a:cubicBezTo>
                  <a:lnTo>
                    <a:pt x="40695" y="18624"/>
                  </a:lnTo>
                  <a:cubicBezTo>
                    <a:pt x="38985" y="9421"/>
                    <a:pt x="33125" y="2059"/>
                    <a:pt x="25459" y="-2143"/>
                  </a:cubicBezTo>
                  <a:cubicBezTo>
                    <a:pt x="30390" y="2337"/>
                    <a:pt x="34036" y="8310"/>
                    <a:pt x="35339" y="15325"/>
                  </a:cubicBez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D2B60A30-06F6-3A5C-8DF4-3DC6E8BEBCAA}"/>
                </a:ext>
              </a:extLst>
            </p:cNvPr>
            <p:cNvSpPr/>
            <p:nvPr userDrawn="1"/>
          </p:nvSpPr>
          <p:spPr>
            <a:xfrm flipV="1">
              <a:off x="9533138" y="5227757"/>
              <a:ext cx="439300" cy="377183"/>
            </a:xfrm>
            <a:custGeom>
              <a:avLst/>
              <a:gdLst>
                <a:gd name="connsiteX0" fmla="*/ 239965 w 439300"/>
                <a:gd name="connsiteY0" fmla="*/ -1923 h 377183"/>
                <a:gd name="connsiteX1" fmla="*/ 174591 w 439300"/>
                <a:gd name="connsiteY1" fmla="*/ 1332 h 377183"/>
                <a:gd name="connsiteX2" fmla="*/ -2828 w 439300"/>
                <a:gd name="connsiteY2" fmla="*/ 197374 h 377183"/>
                <a:gd name="connsiteX3" fmla="*/ 193214 w 439300"/>
                <a:gd name="connsiteY3" fmla="*/ 374793 h 377183"/>
                <a:gd name="connsiteX4" fmla="*/ 258578 w 439300"/>
                <a:gd name="connsiteY4" fmla="*/ 371537 h 377183"/>
                <a:gd name="connsiteX5" fmla="*/ 436006 w 439300"/>
                <a:gd name="connsiteY5" fmla="*/ 175496 h 377183"/>
                <a:gd name="connsiteX6" fmla="*/ 239965 w 439300"/>
                <a:gd name="connsiteY6" fmla="*/ -1923 h 37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9300" h="377183">
                  <a:moveTo>
                    <a:pt x="239965" y="-1923"/>
                  </a:moveTo>
                  <a:lnTo>
                    <a:pt x="174591" y="1332"/>
                  </a:lnTo>
                  <a:cubicBezTo>
                    <a:pt x="71887" y="6454"/>
                    <a:pt x="-7950" y="94678"/>
                    <a:pt x="-2828" y="197374"/>
                  </a:cubicBezTo>
                  <a:cubicBezTo>
                    <a:pt x="2294" y="300070"/>
                    <a:pt x="90509" y="379915"/>
                    <a:pt x="193214" y="374793"/>
                  </a:cubicBezTo>
                  <a:lnTo>
                    <a:pt x="258578" y="371537"/>
                  </a:lnTo>
                  <a:cubicBezTo>
                    <a:pt x="361283" y="366415"/>
                    <a:pt x="441120" y="278200"/>
                    <a:pt x="436006" y="175496"/>
                  </a:cubicBezTo>
                  <a:cubicBezTo>
                    <a:pt x="430884" y="72791"/>
                    <a:pt x="342669" y="-7046"/>
                    <a:pt x="239965" y="-1923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B67372AC-D50F-AE2E-FC90-38940126DC31}"/>
                </a:ext>
              </a:extLst>
            </p:cNvPr>
            <p:cNvSpPr/>
            <p:nvPr userDrawn="1"/>
          </p:nvSpPr>
          <p:spPr>
            <a:xfrm flipV="1">
              <a:off x="9530623" y="5230239"/>
              <a:ext cx="113631" cy="211963"/>
            </a:xfrm>
            <a:custGeom>
              <a:avLst/>
              <a:gdLst>
                <a:gd name="connsiteX0" fmla="*/ 110735 w 113631"/>
                <a:gd name="connsiteY0" fmla="*/ 154070 h 211963"/>
                <a:gd name="connsiteX1" fmla="*/ 5843 w 113631"/>
                <a:gd name="connsiteY1" fmla="*/ -2261 h 211963"/>
                <a:gd name="connsiteX2" fmla="*/ 100786 w 113631"/>
                <a:gd name="connsiteY2" fmla="*/ 209703 h 211963"/>
                <a:gd name="connsiteX3" fmla="*/ 110735 w 113631"/>
                <a:gd name="connsiteY3" fmla="*/ 154070 h 21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631" h="211963">
                  <a:moveTo>
                    <a:pt x="110735" y="154070"/>
                  </a:moveTo>
                  <a:cubicBezTo>
                    <a:pt x="110735" y="154070"/>
                    <a:pt x="16947" y="127782"/>
                    <a:pt x="5843" y="-2261"/>
                  </a:cubicBezTo>
                  <a:cubicBezTo>
                    <a:pt x="5843" y="-2261"/>
                    <a:pt x="-45518" y="139754"/>
                    <a:pt x="100786" y="209703"/>
                  </a:cubicBezTo>
                  <a:lnTo>
                    <a:pt x="110735" y="154070"/>
                  </a:ln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BD775B23-1426-F18E-F197-EE077B7167F3}"/>
                </a:ext>
              </a:extLst>
            </p:cNvPr>
            <p:cNvSpPr/>
            <p:nvPr userDrawn="1"/>
          </p:nvSpPr>
          <p:spPr>
            <a:xfrm flipV="1">
              <a:off x="9872600" y="5242889"/>
              <a:ext cx="104157" cy="220341"/>
            </a:xfrm>
            <a:custGeom>
              <a:avLst/>
              <a:gdLst>
                <a:gd name="connsiteX0" fmla="*/ -3233 w 104157"/>
                <a:gd name="connsiteY0" fmla="*/ 163737 h 220341"/>
                <a:gd name="connsiteX1" fmla="*/ 85590 w 104157"/>
                <a:gd name="connsiteY1" fmla="*/ -2239 h 220341"/>
                <a:gd name="connsiteX2" fmla="*/ 12203 w 104157"/>
                <a:gd name="connsiteY2" fmla="*/ 218102 h 220341"/>
                <a:gd name="connsiteX3" fmla="*/ -3233 w 104157"/>
                <a:gd name="connsiteY3" fmla="*/ 163737 h 22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157" h="220341">
                  <a:moveTo>
                    <a:pt x="-3233" y="163737"/>
                  </a:moveTo>
                  <a:cubicBezTo>
                    <a:pt x="-3233" y="163737"/>
                    <a:pt x="87491" y="128247"/>
                    <a:pt x="85590" y="-2239"/>
                  </a:cubicBezTo>
                  <a:cubicBezTo>
                    <a:pt x="85590" y="-2239"/>
                    <a:pt x="150824" y="133959"/>
                    <a:pt x="12203" y="218102"/>
                  </a:cubicBezTo>
                  <a:lnTo>
                    <a:pt x="-3233" y="163737"/>
                  </a:ln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B264E836-3ED1-250A-898C-DAE7DB47BBE6}"/>
                </a:ext>
              </a:extLst>
            </p:cNvPr>
            <p:cNvSpPr/>
            <p:nvPr userDrawn="1"/>
          </p:nvSpPr>
          <p:spPr>
            <a:xfrm flipV="1">
              <a:off x="9600959" y="5208512"/>
              <a:ext cx="312254" cy="139572"/>
            </a:xfrm>
            <a:custGeom>
              <a:avLst/>
              <a:gdLst>
                <a:gd name="connsiteX0" fmla="*/ 157433 w 312254"/>
                <a:gd name="connsiteY0" fmla="*/ 136918 h 139572"/>
                <a:gd name="connsiteX1" fmla="*/ 157433 w 312254"/>
                <a:gd name="connsiteY1" fmla="*/ 136918 h 139572"/>
                <a:gd name="connsiteX2" fmla="*/ -3066 w 312254"/>
                <a:gd name="connsiteY2" fmla="*/ 96105 h 139572"/>
                <a:gd name="connsiteX3" fmla="*/ -635 w 312254"/>
                <a:gd name="connsiteY3" fmla="*/ 61916 h 139572"/>
                <a:gd name="connsiteX4" fmla="*/ 64157 w 312254"/>
                <a:gd name="connsiteY4" fmla="*/ 6458 h 139572"/>
                <a:gd name="connsiteX5" fmla="*/ 101193 w 312254"/>
                <a:gd name="connsiteY5" fmla="*/ 4609 h 139572"/>
                <a:gd name="connsiteX6" fmla="*/ 112167 w 312254"/>
                <a:gd name="connsiteY6" fmla="*/ 56291 h 139572"/>
                <a:gd name="connsiteX7" fmla="*/ 122142 w 312254"/>
                <a:gd name="connsiteY7" fmla="*/ 3567 h 139572"/>
                <a:gd name="connsiteX8" fmla="*/ 171272 w 312254"/>
                <a:gd name="connsiteY8" fmla="*/ 1119 h 139572"/>
                <a:gd name="connsiteX9" fmla="*/ 175335 w 312254"/>
                <a:gd name="connsiteY9" fmla="*/ 36809 h 139572"/>
                <a:gd name="connsiteX10" fmla="*/ 185952 w 312254"/>
                <a:gd name="connsiteY10" fmla="*/ 381 h 139572"/>
                <a:gd name="connsiteX11" fmla="*/ 237270 w 312254"/>
                <a:gd name="connsiteY11" fmla="*/ -2172 h 139572"/>
                <a:gd name="connsiteX12" fmla="*/ 307253 w 312254"/>
                <a:gd name="connsiteY12" fmla="*/ 46567 h 139572"/>
                <a:gd name="connsiteX13" fmla="*/ 309189 w 312254"/>
                <a:gd name="connsiteY13" fmla="*/ 85314 h 139572"/>
                <a:gd name="connsiteX14" fmla="*/ 157433 w 312254"/>
                <a:gd name="connsiteY14" fmla="*/ 136918 h 13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2254" h="139572">
                  <a:moveTo>
                    <a:pt x="157433" y="136918"/>
                  </a:moveTo>
                  <a:lnTo>
                    <a:pt x="157433" y="136918"/>
                  </a:lnTo>
                  <a:cubicBezTo>
                    <a:pt x="120371" y="138767"/>
                    <a:pt x="33146" y="133488"/>
                    <a:pt x="-3066" y="96105"/>
                  </a:cubicBezTo>
                  <a:lnTo>
                    <a:pt x="-635" y="61916"/>
                  </a:lnTo>
                  <a:cubicBezTo>
                    <a:pt x="-2484" y="24854"/>
                    <a:pt x="27095" y="8298"/>
                    <a:pt x="64157" y="6458"/>
                  </a:cubicBezTo>
                  <a:lnTo>
                    <a:pt x="101193" y="4609"/>
                  </a:lnTo>
                  <a:lnTo>
                    <a:pt x="112167" y="56291"/>
                  </a:lnTo>
                  <a:lnTo>
                    <a:pt x="122142" y="3567"/>
                  </a:lnTo>
                  <a:lnTo>
                    <a:pt x="171272" y="1119"/>
                  </a:lnTo>
                  <a:lnTo>
                    <a:pt x="175335" y="36809"/>
                  </a:lnTo>
                  <a:lnTo>
                    <a:pt x="185952" y="381"/>
                  </a:lnTo>
                  <a:lnTo>
                    <a:pt x="237270" y="-2172"/>
                  </a:lnTo>
                  <a:cubicBezTo>
                    <a:pt x="274332" y="-4021"/>
                    <a:pt x="305404" y="9505"/>
                    <a:pt x="307253" y="46567"/>
                  </a:cubicBezTo>
                  <a:lnTo>
                    <a:pt x="309189" y="85314"/>
                  </a:lnTo>
                  <a:cubicBezTo>
                    <a:pt x="287737" y="109666"/>
                    <a:pt x="215783" y="134009"/>
                    <a:pt x="157433" y="136918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35A00911-0DE7-7B87-8773-9D075BE8CCA1}"/>
                </a:ext>
              </a:extLst>
            </p:cNvPr>
            <p:cNvSpPr/>
            <p:nvPr userDrawn="1"/>
          </p:nvSpPr>
          <p:spPr>
            <a:xfrm flipV="1">
              <a:off x="9565673" y="5414530"/>
              <a:ext cx="75241" cy="61708"/>
            </a:xfrm>
            <a:custGeom>
              <a:avLst/>
              <a:gdLst>
                <a:gd name="connsiteX0" fmla="*/ 40309 w 75241"/>
                <a:gd name="connsiteY0" fmla="*/ -2081 h 61708"/>
                <a:gd name="connsiteX1" fmla="*/ 26062 w 75241"/>
                <a:gd name="connsiteY1" fmla="*/ -1369 h 61708"/>
                <a:gd name="connsiteX2" fmla="*/ -2874 w 75241"/>
                <a:gd name="connsiteY2" fmla="*/ 30606 h 61708"/>
                <a:gd name="connsiteX3" fmla="*/ 29109 w 75241"/>
                <a:gd name="connsiteY3" fmla="*/ 59551 h 61708"/>
                <a:gd name="connsiteX4" fmla="*/ 43347 w 75241"/>
                <a:gd name="connsiteY4" fmla="*/ 58847 h 61708"/>
                <a:gd name="connsiteX5" fmla="*/ 72292 w 75241"/>
                <a:gd name="connsiteY5" fmla="*/ 26864 h 61708"/>
                <a:gd name="connsiteX6" fmla="*/ 40309 w 75241"/>
                <a:gd name="connsiteY6" fmla="*/ -2081 h 6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241" h="61708">
                  <a:moveTo>
                    <a:pt x="40309" y="-2081"/>
                  </a:moveTo>
                  <a:lnTo>
                    <a:pt x="26062" y="-1369"/>
                  </a:lnTo>
                  <a:cubicBezTo>
                    <a:pt x="9245" y="-527"/>
                    <a:pt x="-3708" y="13789"/>
                    <a:pt x="-2874" y="30606"/>
                  </a:cubicBezTo>
                  <a:cubicBezTo>
                    <a:pt x="-2032" y="47440"/>
                    <a:pt x="12275" y="60393"/>
                    <a:pt x="29109" y="59551"/>
                  </a:cubicBezTo>
                  <a:lnTo>
                    <a:pt x="43347" y="58847"/>
                  </a:lnTo>
                  <a:cubicBezTo>
                    <a:pt x="60164" y="58005"/>
                    <a:pt x="73117" y="43689"/>
                    <a:pt x="72292" y="26864"/>
                  </a:cubicBezTo>
                  <a:cubicBezTo>
                    <a:pt x="71450" y="10039"/>
                    <a:pt x="57125" y="-2914"/>
                    <a:pt x="40309" y="-2081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7DE7DDC9-1C4B-3AFA-5C85-31DDAEDE7EA5}"/>
                </a:ext>
              </a:extLst>
            </p:cNvPr>
            <p:cNvSpPr/>
            <p:nvPr userDrawn="1"/>
          </p:nvSpPr>
          <p:spPr>
            <a:xfrm flipV="1">
              <a:off x="9857690" y="5429090"/>
              <a:ext cx="75235" cy="61700"/>
            </a:xfrm>
            <a:custGeom>
              <a:avLst/>
              <a:gdLst>
                <a:gd name="connsiteX0" fmla="*/ 40018 w 75235"/>
                <a:gd name="connsiteY0" fmla="*/ -2061 h 61700"/>
                <a:gd name="connsiteX1" fmla="*/ 25780 w 75235"/>
                <a:gd name="connsiteY1" fmla="*/ -1349 h 61700"/>
                <a:gd name="connsiteX2" fmla="*/ -3165 w 75235"/>
                <a:gd name="connsiteY2" fmla="*/ 30617 h 61700"/>
                <a:gd name="connsiteX3" fmla="*/ 28818 w 75235"/>
                <a:gd name="connsiteY3" fmla="*/ 59562 h 61700"/>
                <a:gd name="connsiteX4" fmla="*/ 43048 w 75235"/>
                <a:gd name="connsiteY4" fmla="*/ 58850 h 61700"/>
                <a:gd name="connsiteX5" fmla="*/ 71993 w 75235"/>
                <a:gd name="connsiteY5" fmla="*/ 26875 h 61700"/>
                <a:gd name="connsiteX6" fmla="*/ 40018 w 75235"/>
                <a:gd name="connsiteY6" fmla="*/ -2061 h 6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235" h="61700">
                  <a:moveTo>
                    <a:pt x="40018" y="-2061"/>
                  </a:moveTo>
                  <a:lnTo>
                    <a:pt x="25780" y="-1349"/>
                  </a:lnTo>
                  <a:cubicBezTo>
                    <a:pt x="8963" y="-524"/>
                    <a:pt x="-4007" y="13801"/>
                    <a:pt x="-3165" y="30617"/>
                  </a:cubicBezTo>
                  <a:cubicBezTo>
                    <a:pt x="-2323" y="47451"/>
                    <a:pt x="11993" y="60404"/>
                    <a:pt x="28818" y="59562"/>
                  </a:cubicBezTo>
                  <a:lnTo>
                    <a:pt x="43048" y="58850"/>
                  </a:lnTo>
                  <a:cubicBezTo>
                    <a:pt x="59873" y="58016"/>
                    <a:pt x="72835" y="43700"/>
                    <a:pt x="71993" y="26875"/>
                  </a:cubicBezTo>
                  <a:cubicBezTo>
                    <a:pt x="71159" y="10050"/>
                    <a:pt x="56834" y="-2903"/>
                    <a:pt x="40018" y="-2061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EA27B949-F0B5-692B-AB47-3D02CAA1C6DF}"/>
                </a:ext>
              </a:extLst>
            </p:cNvPr>
            <p:cNvSpPr/>
            <p:nvPr userDrawn="1"/>
          </p:nvSpPr>
          <p:spPr>
            <a:xfrm flipV="1">
              <a:off x="9835646" y="5363529"/>
              <a:ext cx="48171" cy="57164"/>
            </a:xfrm>
            <a:custGeom>
              <a:avLst/>
              <a:gdLst>
                <a:gd name="connsiteX0" fmla="*/ 4807 w 48171"/>
                <a:gd name="connsiteY0" fmla="*/ 3537 h 57164"/>
                <a:gd name="connsiteX1" fmla="*/ 6248 w 48171"/>
                <a:gd name="connsiteY1" fmla="*/ 32361 h 57164"/>
                <a:gd name="connsiteX2" fmla="*/ 21623 w 48171"/>
                <a:gd name="connsiteY2" fmla="*/ 46998 h 57164"/>
                <a:gd name="connsiteX3" fmla="*/ 22396 w 48171"/>
                <a:gd name="connsiteY3" fmla="*/ 46972 h 57164"/>
                <a:gd name="connsiteX4" fmla="*/ 37025 w 48171"/>
                <a:gd name="connsiteY4" fmla="*/ 31605 h 57164"/>
                <a:gd name="connsiteX5" fmla="*/ 37007 w 48171"/>
                <a:gd name="connsiteY5" fmla="*/ 30815 h 57164"/>
                <a:gd name="connsiteX6" fmla="*/ 37007 w 48171"/>
                <a:gd name="connsiteY6" fmla="*/ 30824 h 57164"/>
                <a:gd name="connsiteX7" fmla="*/ 35575 w 48171"/>
                <a:gd name="connsiteY7" fmla="*/ 2001 h 57164"/>
                <a:gd name="connsiteX8" fmla="*/ 39360 w 48171"/>
                <a:gd name="connsiteY8" fmla="*/ -2184 h 57164"/>
                <a:gd name="connsiteX9" fmla="*/ 43545 w 48171"/>
                <a:gd name="connsiteY9" fmla="*/ 1610 h 57164"/>
                <a:gd name="connsiteX10" fmla="*/ 44977 w 48171"/>
                <a:gd name="connsiteY10" fmla="*/ 30433 h 57164"/>
                <a:gd name="connsiteX11" fmla="*/ 44977 w 48171"/>
                <a:gd name="connsiteY11" fmla="*/ 30433 h 57164"/>
                <a:gd name="connsiteX12" fmla="*/ 45003 w 48171"/>
                <a:gd name="connsiteY12" fmla="*/ 31605 h 57164"/>
                <a:gd name="connsiteX13" fmla="*/ 22795 w 48171"/>
                <a:gd name="connsiteY13" fmla="*/ 54951 h 57164"/>
                <a:gd name="connsiteX14" fmla="*/ 21623 w 48171"/>
                <a:gd name="connsiteY14" fmla="*/ 54977 h 57164"/>
                <a:gd name="connsiteX15" fmla="*/ -1722 w 48171"/>
                <a:gd name="connsiteY15" fmla="*/ 32760 h 57164"/>
                <a:gd name="connsiteX16" fmla="*/ -3163 w 48171"/>
                <a:gd name="connsiteY16" fmla="*/ 3937 h 57164"/>
                <a:gd name="connsiteX17" fmla="*/ 622 w 48171"/>
                <a:gd name="connsiteY17" fmla="*/ -248 h 57164"/>
                <a:gd name="connsiteX18" fmla="*/ 4807 w 48171"/>
                <a:gd name="connsiteY18" fmla="*/ 3537 h 57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171" h="57164">
                  <a:moveTo>
                    <a:pt x="4807" y="3537"/>
                  </a:moveTo>
                  <a:lnTo>
                    <a:pt x="6248" y="32361"/>
                  </a:lnTo>
                  <a:cubicBezTo>
                    <a:pt x="6639" y="40539"/>
                    <a:pt x="13532" y="47007"/>
                    <a:pt x="21623" y="46998"/>
                  </a:cubicBezTo>
                  <a:lnTo>
                    <a:pt x="22396" y="46972"/>
                  </a:lnTo>
                  <a:cubicBezTo>
                    <a:pt x="30565" y="46581"/>
                    <a:pt x="37042" y="39697"/>
                    <a:pt x="37025" y="31605"/>
                  </a:cubicBezTo>
                  <a:lnTo>
                    <a:pt x="37007" y="30815"/>
                  </a:lnTo>
                  <a:lnTo>
                    <a:pt x="37007" y="30824"/>
                  </a:lnTo>
                  <a:lnTo>
                    <a:pt x="35575" y="2001"/>
                  </a:lnTo>
                  <a:cubicBezTo>
                    <a:pt x="35462" y="-196"/>
                    <a:pt x="37164" y="-2071"/>
                    <a:pt x="39360" y="-2184"/>
                  </a:cubicBezTo>
                  <a:cubicBezTo>
                    <a:pt x="41565" y="-2288"/>
                    <a:pt x="43440" y="-595"/>
                    <a:pt x="43545" y="1610"/>
                  </a:cubicBezTo>
                  <a:lnTo>
                    <a:pt x="44977" y="30433"/>
                  </a:lnTo>
                  <a:lnTo>
                    <a:pt x="44977" y="30433"/>
                  </a:lnTo>
                  <a:lnTo>
                    <a:pt x="45003" y="31605"/>
                  </a:lnTo>
                  <a:cubicBezTo>
                    <a:pt x="44995" y="43968"/>
                    <a:pt x="35271" y="54308"/>
                    <a:pt x="22795" y="54951"/>
                  </a:cubicBezTo>
                  <a:lnTo>
                    <a:pt x="21623" y="54977"/>
                  </a:lnTo>
                  <a:cubicBezTo>
                    <a:pt x="9260" y="54968"/>
                    <a:pt x="-1088" y="45244"/>
                    <a:pt x="-1722" y="32760"/>
                  </a:cubicBezTo>
                  <a:lnTo>
                    <a:pt x="-3163" y="3937"/>
                  </a:lnTo>
                  <a:cubicBezTo>
                    <a:pt x="-3276" y="1740"/>
                    <a:pt x="-1574" y="-135"/>
                    <a:pt x="622" y="-248"/>
                  </a:cubicBezTo>
                  <a:cubicBezTo>
                    <a:pt x="2827" y="-361"/>
                    <a:pt x="4703" y="1341"/>
                    <a:pt x="4807" y="3537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30C3D312-19CF-CCC9-2933-324A92B11492}"/>
                </a:ext>
              </a:extLst>
            </p:cNvPr>
            <p:cNvSpPr/>
            <p:nvPr userDrawn="1"/>
          </p:nvSpPr>
          <p:spPr>
            <a:xfrm flipV="1">
              <a:off x="9736322" y="5428547"/>
              <a:ext cx="29994" cy="41808"/>
            </a:xfrm>
            <a:custGeom>
              <a:avLst/>
              <a:gdLst>
                <a:gd name="connsiteX0" fmla="*/ 25244 w 29994"/>
                <a:gd name="connsiteY0" fmla="*/ 10047 h 41808"/>
                <a:gd name="connsiteX1" fmla="*/ 11579 w 29994"/>
                <a:gd name="connsiteY1" fmla="*/ -2046 h 41808"/>
                <a:gd name="connsiteX2" fmla="*/ -1018 w 29994"/>
                <a:gd name="connsiteY2" fmla="*/ 11089 h 41808"/>
                <a:gd name="connsiteX3" fmla="*/ -671 w 29994"/>
                <a:gd name="connsiteY3" fmla="*/ 11706 h 41808"/>
                <a:gd name="connsiteX4" fmla="*/ 10094 w 29994"/>
                <a:gd name="connsiteY4" fmla="*/ 37864 h 41808"/>
                <a:gd name="connsiteX5" fmla="*/ 15416 w 29994"/>
                <a:gd name="connsiteY5" fmla="*/ 37742 h 41808"/>
                <a:gd name="connsiteX6" fmla="*/ 25244 w 29994"/>
                <a:gd name="connsiteY6" fmla="*/ 10047 h 41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94" h="41808">
                  <a:moveTo>
                    <a:pt x="25244" y="10047"/>
                  </a:moveTo>
                  <a:cubicBezTo>
                    <a:pt x="25244" y="10047"/>
                    <a:pt x="34021" y="-3166"/>
                    <a:pt x="11579" y="-2046"/>
                  </a:cubicBezTo>
                  <a:cubicBezTo>
                    <a:pt x="-8936" y="-1022"/>
                    <a:pt x="-2303" y="9327"/>
                    <a:pt x="-1018" y="11089"/>
                  </a:cubicBezTo>
                  <a:lnTo>
                    <a:pt x="-671" y="11706"/>
                  </a:lnTo>
                  <a:lnTo>
                    <a:pt x="10094" y="37864"/>
                  </a:lnTo>
                  <a:cubicBezTo>
                    <a:pt x="11119" y="40364"/>
                    <a:pt x="14505" y="40286"/>
                    <a:pt x="15416" y="37742"/>
                  </a:cubicBezTo>
                  <a:lnTo>
                    <a:pt x="25244" y="10047"/>
                  </a:ln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201AB842-65AC-7E91-32D4-195FA0F6DD9D}"/>
                </a:ext>
              </a:extLst>
            </p:cNvPr>
            <p:cNvSpPr/>
            <p:nvPr userDrawn="1"/>
          </p:nvSpPr>
          <p:spPr>
            <a:xfrm flipV="1">
              <a:off x="9678402" y="5489882"/>
              <a:ext cx="140714" cy="33998"/>
            </a:xfrm>
            <a:custGeom>
              <a:avLst/>
              <a:gdLst>
                <a:gd name="connsiteX0" fmla="*/ -1827 w 140714"/>
                <a:gd name="connsiteY0" fmla="*/ 25083 h 33998"/>
                <a:gd name="connsiteX1" fmla="*/ 65977 w 140714"/>
                <a:gd name="connsiteY1" fmla="*/ -1873 h 33998"/>
                <a:gd name="connsiteX2" fmla="*/ 72410 w 140714"/>
                <a:gd name="connsiteY2" fmla="*/ -2039 h 33998"/>
                <a:gd name="connsiteX3" fmla="*/ 136125 w 140714"/>
                <a:gd name="connsiteY3" fmla="*/ 18207 h 33998"/>
                <a:gd name="connsiteX4" fmla="*/ 136811 w 140714"/>
                <a:gd name="connsiteY4" fmla="*/ 23816 h 33998"/>
                <a:gd name="connsiteX5" fmla="*/ 131211 w 140714"/>
                <a:gd name="connsiteY5" fmla="*/ 24501 h 33998"/>
                <a:gd name="connsiteX6" fmla="*/ 72410 w 140714"/>
                <a:gd name="connsiteY6" fmla="*/ 5949 h 33998"/>
                <a:gd name="connsiteX7" fmla="*/ 66368 w 140714"/>
                <a:gd name="connsiteY7" fmla="*/ 6096 h 33998"/>
                <a:gd name="connsiteX8" fmla="*/ 3695 w 140714"/>
                <a:gd name="connsiteY8" fmla="*/ 30848 h 33998"/>
                <a:gd name="connsiteX9" fmla="*/ -1948 w 140714"/>
                <a:gd name="connsiteY9" fmla="*/ 30726 h 33998"/>
                <a:gd name="connsiteX10" fmla="*/ -1827 w 140714"/>
                <a:gd name="connsiteY10" fmla="*/ 25083 h 3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714" h="33998">
                  <a:moveTo>
                    <a:pt x="-1827" y="25083"/>
                  </a:moveTo>
                  <a:cubicBezTo>
                    <a:pt x="15085" y="8909"/>
                    <a:pt x="39116" y="-536"/>
                    <a:pt x="65977" y="-1873"/>
                  </a:cubicBezTo>
                  <a:cubicBezTo>
                    <a:pt x="68130" y="-1986"/>
                    <a:pt x="70275" y="-2039"/>
                    <a:pt x="72410" y="-2039"/>
                  </a:cubicBezTo>
                  <a:cubicBezTo>
                    <a:pt x="96780" y="-2039"/>
                    <a:pt x="119161" y="4959"/>
                    <a:pt x="136125" y="18207"/>
                  </a:cubicBezTo>
                  <a:cubicBezTo>
                    <a:pt x="137862" y="19570"/>
                    <a:pt x="138166" y="22079"/>
                    <a:pt x="136811" y="23816"/>
                  </a:cubicBezTo>
                  <a:cubicBezTo>
                    <a:pt x="135457" y="25552"/>
                    <a:pt x="132948" y="25856"/>
                    <a:pt x="131211" y="24501"/>
                  </a:cubicBezTo>
                  <a:cubicBezTo>
                    <a:pt x="115888" y="12521"/>
                    <a:pt x="95269" y="5940"/>
                    <a:pt x="72410" y="5949"/>
                  </a:cubicBezTo>
                  <a:cubicBezTo>
                    <a:pt x="70414" y="5949"/>
                    <a:pt x="68399" y="5992"/>
                    <a:pt x="66368" y="6096"/>
                  </a:cubicBezTo>
                  <a:cubicBezTo>
                    <a:pt x="41121" y="7355"/>
                    <a:pt x="18966" y="16228"/>
                    <a:pt x="3695" y="30848"/>
                  </a:cubicBezTo>
                  <a:cubicBezTo>
                    <a:pt x="2097" y="32376"/>
                    <a:pt x="-429" y="32324"/>
                    <a:pt x="-1948" y="30726"/>
                  </a:cubicBezTo>
                  <a:cubicBezTo>
                    <a:pt x="-3476" y="29138"/>
                    <a:pt x="-3416" y="26611"/>
                    <a:pt x="-1827" y="25083"/>
                  </a:cubicBezTo>
                </a:path>
              </a:pathLst>
            </a:custGeom>
            <a:solidFill>
              <a:srgbClr val="F55B5B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06BF2DC0-B31F-13BE-552D-7EA7F55D8A16}"/>
                </a:ext>
              </a:extLst>
            </p:cNvPr>
            <p:cNvSpPr/>
            <p:nvPr userDrawn="1"/>
          </p:nvSpPr>
          <p:spPr>
            <a:xfrm flipV="1">
              <a:off x="9627579" y="5356951"/>
              <a:ext cx="40218" cy="67601"/>
            </a:xfrm>
            <a:custGeom>
              <a:avLst/>
              <a:gdLst>
                <a:gd name="connsiteX0" fmla="*/ 15464 w 40218"/>
                <a:gd name="connsiteY0" fmla="*/ -2165 h 67601"/>
                <a:gd name="connsiteX1" fmla="*/ 15464 w 40218"/>
                <a:gd name="connsiteY1" fmla="*/ -2165 h 67601"/>
                <a:gd name="connsiteX2" fmla="*/ -2932 w 40218"/>
                <a:gd name="connsiteY2" fmla="*/ 18158 h 67601"/>
                <a:gd name="connsiteX3" fmla="*/ -1500 w 40218"/>
                <a:gd name="connsiteY3" fmla="*/ 46982 h 67601"/>
                <a:gd name="connsiteX4" fmla="*/ 18833 w 40218"/>
                <a:gd name="connsiteY4" fmla="*/ 65387 h 67601"/>
                <a:gd name="connsiteX5" fmla="*/ 37238 w 40218"/>
                <a:gd name="connsiteY5" fmla="*/ 45054 h 67601"/>
                <a:gd name="connsiteX6" fmla="*/ 35797 w 40218"/>
                <a:gd name="connsiteY6" fmla="*/ 16231 h 67601"/>
                <a:gd name="connsiteX7" fmla="*/ 15464 w 40218"/>
                <a:gd name="connsiteY7" fmla="*/ -2165 h 6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18" h="67601">
                  <a:moveTo>
                    <a:pt x="15464" y="-2165"/>
                  </a:moveTo>
                  <a:lnTo>
                    <a:pt x="15464" y="-2165"/>
                  </a:lnTo>
                  <a:cubicBezTo>
                    <a:pt x="4820" y="-1636"/>
                    <a:pt x="-3462" y="7506"/>
                    <a:pt x="-2932" y="18158"/>
                  </a:cubicBezTo>
                  <a:lnTo>
                    <a:pt x="-1500" y="46982"/>
                  </a:lnTo>
                  <a:cubicBezTo>
                    <a:pt x="-962" y="57634"/>
                    <a:pt x="8189" y="65917"/>
                    <a:pt x="18833" y="65387"/>
                  </a:cubicBezTo>
                  <a:cubicBezTo>
                    <a:pt x="29494" y="64857"/>
                    <a:pt x="37767" y="55707"/>
                    <a:pt x="37238" y="45054"/>
                  </a:cubicBezTo>
                  <a:lnTo>
                    <a:pt x="35797" y="16231"/>
                  </a:lnTo>
                  <a:cubicBezTo>
                    <a:pt x="35276" y="5579"/>
                    <a:pt x="26116" y="-2704"/>
                    <a:pt x="15464" y="-2165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65A87983-CCF6-26CB-52F5-BCB16DD8607E}"/>
                </a:ext>
              </a:extLst>
            </p:cNvPr>
            <p:cNvSpPr/>
            <p:nvPr userDrawn="1"/>
          </p:nvSpPr>
          <p:spPr>
            <a:xfrm flipV="1">
              <a:off x="9634488" y="5368635"/>
              <a:ext cx="13967" cy="25384"/>
            </a:xfrm>
            <a:custGeom>
              <a:avLst/>
              <a:gdLst>
                <a:gd name="connsiteX0" fmla="*/ 3404 w 13967"/>
                <a:gd name="connsiteY0" fmla="*/ -2194 h 25384"/>
                <a:gd name="connsiteX1" fmla="*/ 3404 w 13967"/>
                <a:gd name="connsiteY1" fmla="*/ -2194 h 25384"/>
                <a:gd name="connsiteX2" fmla="*/ -2942 w 13967"/>
                <a:gd name="connsiteY2" fmla="*/ 4812 h 25384"/>
                <a:gd name="connsiteX3" fmla="*/ -2334 w 13967"/>
                <a:gd name="connsiteY3" fmla="*/ 16836 h 25384"/>
                <a:gd name="connsiteX4" fmla="*/ 4663 w 13967"/>
                <a:gd name="connsiteY4" fmla="*/ 23174 h 25384"/>
                <a:gd name="connsiteX5" fmla="*/ 11010 w 13967"/>
                <a:gd name="connsiteY5" fmla="*/ 16168 h 25384"/>
                <a:gd name="connsiteX6" fmla="*/ 10402 w 13967"/>
                <a:gd name="connsiteY6" fmla="*/ 4143 h 25384"/>
                <a:gd name="connsiteX7" fmla="*/ 3404 w 13967"/>
                <a:gd name="connsiteY7" fmla="*/ -2194 h 2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67" h="25384">
                  <a:moveTo>
                    <a:pt x="3404" y="-2194"/>
                  </a:moveTo>
                  <a:lnTo>
                    <a:pt x="3404" y="-2194"/>
                  </a:lnTo>
                  <a:cubicBezTo>
                    <a:pt x="-268" y="-2012"/>
                    <a:pt x="-3124" y="1148"/>
                    <a:pt x="-2942" y="4812"/>
                  </a:cubicBezTo>
                  <a:lnTo>
                    <a:pt x="-2334" y="16836"/>
                  </a:lnTo>
                  <a:cubicBezTo>
                    <a:pt x="-2161" y="20509"/>
                    <a:pt x="991" y="23356"/>
                    <a:pt x="4663" y="23174"/>
                  </a:cubicBezTo>
                  <a:cubicBezTo>
                    <a:pt x="8335" y="22991"/>
                    <a:pt x="11183" y="19831"/>
                    <a:pt x="11010" y="16168"/>
                  </a:cubicBezTo>
                  <a:lnTo>
                    <a:pt x="10402" y="4143"/>
                  </a:lnTo>
                  <a:cubicBezTo>
                    <a:pt x="10220" y="480"/>
                    <a:pt x="7068" y="-2376"/>
                    <a:pt x="3404" y="-2194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460D1577-64F6-8B49-FB79-F1D8FDB20AF1}"/>
                </a:ext>
              </a:extLst>
            </p:cNvPr>
            <p:cNvSpPr/>
            <p:nvPr userDrawn="1"/>
          </p:nvSpPr>
          <p:spPr>
            <a:xfrm flipV="1">
              <a:off x="9533256" y="6261444"/>
              <a:ext cx="149691" cy="65565"/>
            </a:xfrm>
            <a:custGeom>
              <a:avLst/>
              <a:gdLst>
                <a:gd name="connsiteX0" fmla="*/ 139874 w 149691"/>
                <a:gd name="connsiteY0" fmla="*/ 64555 h 65565"/>
                <a:gd name="connsiteX1" fmla="*/ 146732 w 149691"/>
                <a:gd name="connsiteY1" fmla="*/ 26737 h 65565"/>
                <a:gd name="connsiteX2" fmla="*/ 133241 w 149691"/>
                <a:gd name="connsiteY2" fmla="*/ 8575 h 65565"/>
                <a:gd name="connsiteX3" fmla="*/ 14502 w 149691"/>
                <a:gd name="connsiteY3" fmla="*/ 354 h 65565"/>
                <a:gd name="connsiteX4" fmla="*/ -1039 w 149691"/>
                <a:gd name="connsiteY4" fmla="*/ 14505 h 65565"/>
                <a:gd name="connsiteX5" fmla="*/ 16715 w 149691"/>
                <a:gd name="connsiteY5" fmla="*/ 48181 h 65565"/>
                <a:gd name="connsiteX6" fmla="*/ 71384 w 149691"/>
                <a:gd name="connsiteY6" fmla="*/ 58417 h 65565"/>
                <a:gd name="connsiteX7" fmla="*/ 139874 w 149691"/>
                <a:gd name="connsiteY7" fmla="*/ 64555 h 65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691" h="65565">
                  <a:moveTo>
                    <a:pt x="139874" y="64555"/>
                  </a:moveTo>
                  <a:cubicBezTo>
                    <a:pt x="139874" y="64555"/>
                    <a:pt x="145109" y="50543"/>
                    <a:pt x="146732" y="26737"/>
                  </a:cubicBezTo>
                  <a:cubicBezTo>
                    <a:pt x="147323" y="18168"/>
                    <a:pt x="141619" y="10459"/>
                    <a:pt x="133241" y="8575"/>
                  </a:cubicBezTo>
                  <a:cubicBezTo>
                    <a:pt x="111259" y="3653"/>
                    <a:pt x="65932" y="-4187"/>
                    <a:pt x="14502" y="354"/>
                  </a:cubicBezTo>
                  <a:cubicBezTo>
                    <a:pt x="7599" y="961"/>
                    <a:pt x="1114" y="7915"/>
                    <a:pt x="-1039" y="14505"/>
                  </a:cubicBezTo>
                  <a:cubicBezTo>
                    <a:pt x="-6083" y="29880"/>
                    <a:pt x="-1230" y="43484"/>
                    <a:pt x="16715" y="48181"/>
                  </a:cubicBezTo>
                  <a:cubicBezTo>
                    <a:pt x="39904" y="54241"/>
                    <a:pt x="71384" y="58417"/>
                    <a:pt x="71384" y="58417"/>
                  </a:cubicBezTo>
                  <a:lnTo>
                    <a:pt x="139874" y="64555"/>
                  </a:lnTo>
                </a:path>
              </a:pathLst>
            </a:custGeom>
            <a:solidFill>
              <a:srgbClr val="D96397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67D8087-7F39-0291-1C0E-7E53E5841B53}"/>
                </a:ext>
              </a:extLst>
            </p:cNvPr>
            <p:cNvSpPr/>
            <p:nvPr userDrawn="1"/>
          </p:nvSpPr>
          <p:spPr>
            <a:xfrm flipV="1">
              <a:off x="6889387" y="5274205"/>
              <a:ext cx="452567" cy="437287"/>
            </a:xfrm>
            <a:custGeom>
              <a:avLst/>
              <a:gdLst>
                <a:gd name="connsiteX0" fmla="*/ 452138 w 452567"/>
                <a:gd name="connsiteY0" fmla="*/ 25490 h 437287"/>
                <a:gd name="connsiteX1" fmla="*/ 437986 w 452567"/>
                <a:gd name="connsiteY1" fmla="*/ 250598 h 437287"/>
                <a:gd name="connsiteX2" fmla="*/ 229028 w 452567"/>
                <a:gd name="connsiteY2" fmla="*/ 434841 h 437287"/>
                <a:gd name="connsiteX3" fmla="*/ 184199 w 452567"/>
                <a:gd name="connsiteY3" fmla="*/ 432020 h 437287"/>
                <a:gd name="connsiteX4" fmla="*/ -40 w 452567"/>
                <a:gd name="connsiteY4" fmla="*/ 223068 h 437287"/>
                <a:gd name="connsiteX5" fmla="*/ 14116 w 452567"/>
                <a:gd name="connsiteY5" fmla="*/ -2057 h 437287"/>
                <a:gd name="connsiteX6" fmla="*/ 452138 w 452567"/>
                <a:gd name="connsiteY6" fmla="*/ 25490 h 43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567" h="437287">
                  <a:moveTo>
                    <a:pt x="452138" y="25490"/>
                  </a:moveTo>
                  <a:lnTo>
                    <a:pt x="437986" y="250598"/>
                  </a:lnTo>
                  <a:cubicBezTo>
                    <a:pt x="431187" y="358729"/>
                    <a:pt x="337156" y="441630"/>
                    <a:pt x="229028" y="434841"/>
                  </a:cubicBezTo>
                  <a:lnTo>
                    <a:pt x="184199" y="432020"/>
                  </a:lnTo>
                  <a:cubicBezTo>
                    <a:pt x="76071" y="425222"/>
                    <a:pt x="-6832" y="331190"/>
                    <a:pt x="-40" y="223068"/>
                  </a:cubicBezTo>
                  <a:lnTo>
                    <a:pt x="14116" y="-2057"/>
                  </a:lnTo>
                  <a:lnTo>
                    <a:pt x="452138" y="25490"/>
                  </a:ln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75ED0889-B732-37ED-2DDE-C07D5B97238C}"/>
                </a:ext>
              </a:extLst>
            </p:cNvPr>
            <p:cNvSpPr/>
            <p:nvPr userDrawn="1"/>
          </p:nvSpPr>
          <p:spPr>
            <a:xfrm flipV="1">
              <a:off x="6891187" y="5302820"/>
              <a:ext cx="439033" cy="222336"/>
            </a:xfrm>
            <a:custGeom>
              <a:avLst/>
              <a:gdLst>
                <a:gd name="connsiteX0" fmla="*/ 7424 w 439033"/>
                <a:gd name="connsiteY0" fmla="*/ -1457 h 222336"/>
                <a:gd name="connsiteX1" fmla="*/ 438609 w 439033"/>
                <a:gd name="connsiteY1" fmla="*/ 25648 h 222336"/>
                <a:gd name="connsiteX2" fmla="*/ 437992 w 439033"/>
                <a:gd name="connsiteY2" fmla="*/ 35554 h 222336"/>
                <a:gd name="connsiteX3" fmla="*/ 229035 w 439033"/>
                <a:gd name="connsiteY3" fmla="*/ 219788 h 222336"/>
                <a:gd name="connsiteX4" fmla="*/ 184198 w 439033"/>
                <a:gd name="connsiteY4" fmla="*/ 216967 h 222336"/>
                <a:gd name="connsiteX5" fmla="*/ -34 w 439033"/>
                <a:gd name="connsiteY5" fmla="*/ 8015 h 222336"/>
                <a:gd name="connsiteX6" fmla="*/ 607 w 439033"/>
                <a:gd name="connsiteY6" fmla="*/ -2160 h 222336"/>
                <a:gd name="connsiteX7" fmla="*/ 7424 w 439033"/>
                <a:gd name="connsiteY7" fmla="*/ -1457 h 22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9033" h="222336">
                  <a:moveTo>
                    <a:pt x="7424" y="-1457"/>
                  </a:moveTo>
                  <a:lnTo>
                    <a:pt x="438609" y="25648"/>
                  </a:lnTo>
                  <a:lnTo>
                    <a:pt x="437992" y="35554"/>
                  </a:lnTo>
                  <a:cubicBezTo>
                    <a:pt x="431193" y="143675"/>
                    <a:pt x="337159" y="226577"/>
                    <a:pt x="229035" y="219788"/>
                  </a:cubicBezTo>
                  <a:lnTo>
                    <a:pt x="184198" y="216967"/>
                  </a:lnTo>
                  <a:cubicBezTo>
                    <a:pt x="76073" y="210169"/>
                    <a:pt x="-6833" y="116137"/>
                    <a:pt x="-34" y="8015"/>
                  </a:cubicBezTo>
                  <a:lnTo>
                    <a:pt x="607" y="-2160"/>
                  </a:lnTo>
                  <a:cubicBezTo>
                    <a:pt x="2880" y="-1908"/>
                    <a:pt x="5148" y="-1604"/>
                    <a:pt x="7424" y="-1457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41A34F67-84CE-C22C-AB12-8666455D5868}"/>
                </a:ext>
              </a:extLst>
            </p:cNvPr>
            <p:cNvSpPr/>
            <p:nvPr userDrawn="1"/>
          </p:nvSpPr>
          <p:spPr>
            <a:xfrm flipV="1">
              <a:off x="7026673" y="5999725"/>
              <a:ext cx="149241" cy="336919"/>
            </a:xfrm>
            <a:custGeom>
              <a:avLst/>
              <a:gdLst>
                <a:gd name="connsiteX0" fmla="*/ -415 w 149241"/>
                <a:gd name="connsiteY0" fmla="*/ 335744 h 336919"/>
                <a:gd name="connsiteX1" fmla="*/ 101451 w 149241"/>
                <a:gd name="connsiteY1" fmla="*/ -1175 h 336919"/>
                <a:gd name="connsiteX2" fmla="*/ 148827 w 149241"/>
                <a:gd name="connsiteY2" fmla="*/ 14270 h 336919"/>
                <a:gd name="connsiteX3" fmla="*/ 119699 w 149241"/>
                <a:gd name="connsiteY3" fmla="*/ 300262 h 336919"/>
                <a:gd name="connsiteX4" fmla="*/ -415 w 149241"/>
                <a:gd name="connsiteY4" fmla="*/ 335744 h 33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241" h="336919">
                  <a:moveTo>
                    <a:pt x="-415" y="335744"/>
                  </a:moveTo>
                  <a:cubicBezTo>
                    <a:pt x="-415" y="335744"/>
                    <a:pt x="53226" y="92075"/>
                    <a:pt x="101451" y="-1175"/>
                  </a:cubicBezTo>
                  <a:lnTo>
                    <a:pt x="148827" y="14270"/>
                  </a:lnTo>
                  <a:cubicBezTo>
                    <a:pt x="148827" y="14270"/>
                    <a:pt x="115927" y="201282"/>
                    <a:pt x="119699" y="300262"/>
                  </a:cubicBezTo>
                  <a:lnTo>
                    <a:pt x="-415" y="335744"/>
                  </a:lnTo>
                </a:path>
              </a:pathLst>
            </a:custGeom>
            <a:solidFill>
              <a:srgbClr val="234E6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4851A3D4-F3DC-1678-443A-9BFFBDADB013}"/>
                </a:ext>
              </a:extLst>
            </p:cNvPr>
            <p:cNvSpPr/>
            <p:nvPr userDrawn="1"/>
          </p:nvSpPr>
          <p:spPr>
            <a:xfrm flipV="1">
              <a:off x="7189390" y="5963375"/>
              <a:ext cx="110208" cy="351869"/>
            </a:xfrm>
            <a:custGeom>
              <a:avLst/>
              <a:gdLst>
                <a:gd name="connsiteX0" fmla="*/ 105834 w 110208"/>
                <a:gd name="connsiteY0" fmla="*/ 350657 h 351869"/>
                <a:gd name="connsiteX1" fmla="*/ 97017 w 110208"/>
                <a:gd name="connsiteY1" fmla="*/ -1213 h 351869"/>
                <a:gd name="connsiteX2" fmla="*/ 47243 w 110208"/>
                <a:gd name="connsiteY2" fmla="*/ 1114 h 351869"/>
                <a:gd name="connsiteX3" fmla="*/ -557 w 110208"/>
                <a:gd name="connsiteY3" fmla="*/ 284580 h 351869"/>
                <a:gd name="connsiteX4" fmla="*/ 105834 w 110208"/>
                <a:gd name="connsiteY4" fmla="*/ 350657 h 35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208" h="351869">
                  <a:moveTo>
                    <a:pt x="105834" y="350657"/>
                  </a:moveTo>
                  <a:cubicBezTo>
                    <a:pt x="105834" y="350657"/>
                    <a:pt x="118769" y="101500"/>
                    <a:pt x="97017" y="-1213"/>
                  </a:cubicBezTo>
                  <a:lnTo>
                    <a:pt x="47243" y="1114"/>
                  </a:lnTo>
                  <a:cubicBezTo>
                    <a:pt x="47243" y="1114"/>
                    <a:pt x="29341" y="190149"/>
                    <a:pt x="-557" y="284580"/>
                  </a:cubicBezTo>
                  <a:lnTo>
                    <a:pt x="105834" y="350657"/>
                  </a:lnTo>
                </a:path>
              </a:pathLst>
            </a:custGeom>
            <a:solidFill>
              <a:srgbClr val="234E6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216F4860-B819-4CCC-1F25-44157501581D}"/>
                </a:ext>
              </a:extLst>
            </p:cNvPr>
            <p:cNvSpPr/>
            <p:nvPr userDrawn="1"/>
          </p:nvSpPr>
          <p:spPr>
            <a:xfrm flipV="1">
              <a:off x="7233742" y="6312917"/>
              <a:ext cx="140412" cy="55290"/>
            </a:xfrm>
            <a:custGeom>
              <a:avLst/>
              <a:gdLst>
                <a:gd name="connsiteX0" fmla="*/ 2832 w 140412"/>
                <a:gd name="connsiteY0" fmla="*/ 54340 h 55290"/>
                <a:gd name="connsiteX1" fmla="*/ -593 w 140412"/>
                <a:gd name="connsiteY1" fmla="*/ 18363 h 55290"/>
                <a:gd name="connsiteX2" fmla="*/ 13487 w 140412"/>
                <a:gd name="connsiteY2" fmla="*/ 2423 h 55290"/>
                <a:gd name="connsiteX3" fmla="*/ 125366 w 140412"/>
                <a:gd name="connsiteY3" fmla="*/ 4142 h 55290"/>
                <a:gd name="connsiteX4" fmla="*/ 138806 w 140412"/>
                <a:gd name="connsiteY4" fmla="*/ 18624 h 55290"/>
                <a:gd name="connsiteX5" fmla="*/ 119500 w 140412"/>
                <a:gd name="connsiteY5" fmla="*/ 48766 h 55290"/>
                <a:gd name="connsiteX6" fmla="*/ 67484 w 140412"/>
                <a:gd name="connsiteY6" fmla="*/ 54019 h 55290"/>
                <a:gd name="connsiteX7" fmla="*/ 2832 w 140412"/>
                <a:gd name="connsiteY7" fmla="*/ 54340 h 5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412" h="55290">
                  <a:moveTo>
                    <a:pt x="2832" y="54340"/>
                  </a:moveTo>
                  <a:cubicBezTo>
                    <a:pt x="2832" y="54340"/>
                    <a:pt x="-953" y="40797"/>
                    <a:pt x="-593" y="18363"/>
                  </a:cubicBezTo>
                  <a:cubicBezTo>
                    <a:pt x="-461" y="10298"/>
                    <a:pt x="5494" y="3517"/>
                    <a:pt x="13487" y="2423"/>
                  </a:cubicBezTo>
                  <a:cubicBezTo>
                    <a:pt x="34462" y="-441"/>
                    <a:pt x="77552" y="-4192"/>
                    <a:pt x="125366" y="4142"/>
                  </a:cubicBezTo>
                  <a:cubicBezTo>
                    <a:pt x="131786" y="5254"/>
                    <a:pt x="137307" y="12286"/>
                    <a:pt x="138806" y="18624"/>
                  </a:cubicBezTo>
                  <a:cubicBezTo>
                    <a:pt x="142306" y="33434"/>
                    <a:pt x="136673" y="45797"/>
                    <a:pt x="119500" y="48766"/>
                  </a:cubicBezTo>
                  <a:cubicBezTo>
                    <a:pt x="97300" y="52595"/>
                    <a:pt x="67484" y="54019"/>
                    <a:pt x="67484" y="54019"/>
                  </a:cubicBezTo>
                  <a:lnTo>
                    <a:pt x="2832" y="54340"/>
                  </a:ln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BD584DE0-3209-0E52-4485-CCA17E7A4EAB}"/>
                </a:ext>
              </a:extLst>
            </p:cNvPr>
            <p:cNvSpPr/>
            <p:nvPr userDrawn="1"/>
          </p:nvSpPr>
          <p:spPr>
            <a:xfrm flipV="1">
              <a:off x="6778243" y="5610486"/>
              <a:ext cx="295388" cy="215353"/>
            </a:xfrm>
            <a:custGeom>
              <a:avLst/>
              <a:gdLst>
                <a:gd name="connsiteX0" fmla="*/ 295149 w 295388"/>
                <a:gd name="connsiteY0" fmla="*/ 84403 h 215353"/>
                <a:gd name="connsiteX1" fmla="*/ 131069 w 295388"/>
                <a:gd name="connsiteY1" fmla="*/ 115857 h 215353"/>
                <a:gd name="connsiteX2" fmla="*/ 56121 w 295388"/>
                <a:gd name="connsiteY2" fmla="*/ 191483 h 215353"/>
                <a:gd name="connsiteX3" fmla="*/ 8854 w 295388"/>
                <a:gd name="connsiteY3" fmla="*/ 208934 h 215353"/>
                <a:gd name="connsiteX4" fmla="*/ 11889 w 295388"/>
                <a:gd name="connsiteY4" fmla="*/ 159109 h 215353"/>
                <a:gd name="connsiteX5" fmla="*/ 81471 w 295388"/>
                <a:gd name="connsiteY5" fmla="*/ 57490 h 215353"/>
                <a:gd name="connsiteX6" fmla="*/ 83940 w 295388"/>
                <a:gd name="connsiteY6" fmla="*/ 54695 h 215353"/>
                <a:gd name="connsiteX7" fmla="*/ 105210 w 295388"/>
                <a:gd name="connsiteY7" fmla="*/ 43755 h 215353"/>
                <a:gd name="connsiteX8" fmla="*/ 263641 w 295388"/>
                <a:gd name="connsiteY8" fmla="*/ -1763 h 215353"/>
                <a:gd name="connsiteX9" fmla="*/ 295149 w 295388"/>
                <a:gd name="connsiteY9" fmla="*/ 84403 h 21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388" h="215353">
                  <a:moveTo>
                    <a:pt x="295149" y="84403"/>
                  </a:moveTo>
                  <a:lnTo>
                    <a:pt x="131069" y="115857"/>
                  </a:lnTo>
                  <a:lnTo>
                    <a:pt x="56121" y="191483"/>
                  </a:lnTo>
                  <a:cubicBezTo>
                    <a:pt x="45255" y="205200"/>
                    <a:pt x="25081" y="221861"/>
                    <a:pt x="8854" y="208934"/>
                  </a:cubicBezTo>
                  <a:cubicBezTo>
                    <a:pt x="-7381" y="195989"/>
                    <a:pt x="959" y="172826"/>
                    <a:pt x="11889" y="159109"/>
                  </a:cubicBezTo>
                  <a:lnTo>
                    <a:pt x="81471" y="57490"/>
                  </a:lnTo>
                  <a:cubicBezTo>
                    <a:pt x="82255" y="56518"/>
                    <a:pt x="83075" y="55580"/>
                    <a:pt x="83940" y="54695"/>
                  </a:cubicBezTo>
                  <a:cubicBezTo>
                    <a:pt x="89631" y="48852"/>
                    <a:pt x="97085" y="44997"/>
                    <a:pt x="105210" y="43755"/>
                  </a:cubicBezTo>
                  <a:lnTo>
                    <a:pt x="263641" y="-1763"/>
                  </a:lnTo>
                  <a:lnTo>
                    <a:pt x="295149" y="84403"/>
                  </a:ln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626644AA-BCE5-8C24-DF4C-905532434B1A}"/>
                </a:ext>
              </a:extLst>
            </p:cNvPr>
            <p:cNvSpPr/>
            <p:nvPr userDrawn="1"/>
          </p:nvSpPr>
          <p:spPr>
            <a:xfrm flipV="1">
              <a:off x="6745834" y="5550454"/>
              <a:ext cx="96024" cy="109879"/>
            </a:xfrm>
            <a:custGeom>
              <a:avLst/>
              <a:gdLst>
                <a:gd name="connsiteX0" fmla="*/ 44483 w 96024"/>
                <a:gd name="connsiteY0" fmla="*/ -536 h 109879"/>
                <a:gd name="connsiteX1" fmla="*/ 8200 w 96024"/>
                <a:gd name="connsiteY1" fmla="*/ 39591 h 109879"/>
                <a:gd name="connsiteX2" fmla="*/ 10079 w 96024"/>
                <a:gd name="connsiteY2" fmla="*/ 74553 h 109879"/>
                <a:gd name="connsiteX3" fmla="*/ 15502 w 96024"/>
                <a:gd name="connsiteY3" fmla="*/ 93062 h 109879"/>
                <a:gd name="connsiteX4" fmla="*/ 28324 w 96024"/>
                <a:gd name="connsiteY4" fmla="*/ 89051 h 109879"/>
                <a:gd name="connsiteX5" fmla="*/ 36381 w 96024"/>
                <a:gd name="connsiteY5" fmla="*/ 107881 h 109879"/>
                <a:gd name="connsiteX6" fmla="*/ 50062 w 96024"/>
                <a:gd name="connsiteY6" fmla="*/ 97689 h 109879"/>
                <a:gd name="connsiteX7" fmla="*/ 58754 w 96024"/>
                <a:gd name="connsiteY7" fmla="*/ 106171 h 109879"/>
                <a:gd name="connsiteX8" fmla="*/ 76755 w 96024"/>
                <a:gd name="connsiteY8" fmla="*/ 65636 h 109879"/>
                <a:gd name="connsiteX9" fmla="*/ 92542 w 96024"/>
                <a:gd name="connsiteY9" fmla="*/ 82757 h 109879"/>
                <a:gd name="connsiteX10" fmla="*/ 44483 w 96024"/>
                <a:gd name="connsiteY10" fmla="*/ -536 h 10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024" h="109879">
                  <a:moveTo>
                    <a:pt x="44483" y="-536"/>
                  </a:moveTo>
                  <a:cubicBezTo>
                    <a:pt x="44483" y="-536"/>
                    <a:pt x="21341" y="7782"/>
                    <a:pt x="8200" y="39591"/>
                  </a:cubicBezTo>
                  <a:cubicBezTo>
                    <a:pt x="-2109" y="64534"/>
                    <a:pt x="-4270" y="80204"/>
                    <a:pt x="10079" y="74553"/>
                  </a:cubicBezTo>
                  <a:cubicBezTo>
                    <a:pt x="10079" y="74553"/>
                    <a:pt x="8264" y="90275"/>
                    <a:pt x="15502" y="93062"/>
                  </a:cubicBezTo>
                  <a:cubicBezTo>
                    <a:pt x="23240" y="96048"/>
                    <a:pt x="28324" y="89051"/>
                    <a:pt x="28324" y="89051"/>
                  </a:cubicBezTo>
                  <a:cubicBezTo>
                    <a:pt x="28324" y="89051"/>
                    <a:pt x="24773" y="106336"/>
                    <a:pt x="36381" y="107881"/>
                  </a:cubicBezTo>
                  <a:cubicBezTo>
                    <a:pt x="45362" y="109080"/>
                    <a:pt x="50062" y="97689"/>
                    <a:pt x="50062" y="97689"/>
                  </a:cubicBezTo>
                  <a:cubicBezTo>
                    <a:pt x="50062" y="97689"/>
                    <a:pt x="51405" y="106128"/>
                    <a:pt x="58754" y="106171"/>
                  </a:cubicBezTo>
                  <a:cubicBezTo>
                    <a:pt x="70658" y="106249"/>
                    <a:pt x="76755" y="65636"/>
                    <a:pt x="76755" y="65636"/>
                  </a:cubicBezTo>
                  <a:cubicBezTo>
                    <a:pt x="76755" y="65636"/>
                    <a:pt x="85020" y="85604"/>
                    <a:pt x="92542" y="82757"/>
                  </a:cubicBezTo>
                  <a:cubicBezTo>
                    <a:pt x="103394" y="78668"/>
                    <a:pt x="88265" y="-14218"/>
                    <a:pt x="44483" y="-536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E3EA91B3-C773-0DDC-8185-C389FBDB00D3}"/>
                </a:ext>
              </a:extLst>
            </p:cNvPr>
            <p:cNvSpPr/>
            <p:nvPr userDrawn="1"/>
          </p:nvSpPr>
          <p:spPr>
            <a:xfrm flipV="1">
              <a:off x="7202060" y="5711067"/>
              <a:ext cx="329322" cy="139553"/>
            </a:xfrm>
            <a:custGeom>
              <a:avLst/>
              <a:gdLst>
                <a:gd name="connsiteX0" fmla="*/ 9440 w 329322"/>
                <a:gd name="connsiteY0" fmla="*/ 137873 h 139553"/>
                <a:gd name="connsiteX1" fmla="*/ 174152 w 329322"/>
                <a:gd name="connsiteY1" fmla="*/ 76206 h 139553"/>
                <a:gd name="connsiteX2" fmla="*/ 278203 w 329322"/>
                <a:gd name="connsiteY2" fmla="*/ 98805 h 139553"/>
                <a:gd name="connsiteX3" fmla="*/ 327343 w 329322"/>
                <a:gd name="connsiteY3" fmla="*/ 87684 h 139553"/>
                <a:gd name="connsiteX4" fmla="*/ 297666 w 329322"/>
                <a:gd name="connsiteY4" fmla="*/ 47557 h 139553"/>
                <a:gd name="connsiteX5" fmla="*/ 183953 w 329322"/>
                <a:gd name="connsiteY5" fmla="*/ 250 h 139553"/>
                <a:gd name="connsiteX6" fmla="*/ 180354 w 329322"/>
                <a:gd name="connsiteY6" fmla="*/ -757 h 139553"/>
                <a:gd name="connsiteX7" fmla="*/ 156561 w 329322"/>
                <a:gd name="connsiteY7" fmla="*/ 1665 h 139553"/>
                <a:gd name="connsiteX8" fmla="*/ -680 w 329322"/>
                <a:gd name="connsiteY8" fmla="*/ 47557 h 139553"/>
                <a:gd name="connsiteX9" fmla="*/ 9440 w 329322"/>
                <a:gd name="connsiteY9" fmla="*/ 137873 h 13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9322" h="139553">
                  <a:moveTo>
                    <a:pt x="9440" y="137873"/>
                  </a:moveTo>
                  <a:lnTo>
                    <a:pt x="174152" y="76206"/>
                  </a:lnTo>
                  <a:lnTo>
                    <a:pt x="278203" y="98805"/>
                  </a:lnTo>
                  <a:cubicBezTo>
                    <a:pt x="294787" y="104387"/>
                    <a:pt x="320778" y="107365"/>
                    <a:pt x="327343" y="87684"/>
                  </a:cubicBezTo>
                  <a:cubicBezTo>
                    <a:pt x="333909" y="67993"/>
                    <a:pt x="314297" y="53113"/>
                    <a:pt x="297666" y="47557"/>
                  </a:cubicBezTo>
                  <a:lnTo>
                    <a:pt x="183953" y="250"/>
                  </a:lnTo>
                  <a:cubicBezTo>
                    <a:pt x="182766" y="-149"/>
                    <a:pt x="181565" y="-479"/>
                    <a:pt x="180354" y="-757"/>
                  </a:cubicBezTo>
                  <a:cubicBezTo>
                    <a:pt x="172402" y="-2554"/>
                    <a:pt x="164049" y="-1721"/>
                    <a:pt x="156561" y="1665"/>
                  </a:cubicBezTo>
                  <a:lnTo>
                    <a:pt x="-680" y="47557"/>
                  </a:lnTo>
                  <a:lnTo>
                    <a:pt x="9440" y="137873"/>
                  </a:ln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555FEB74-7EE3-5462-94C6-52B3E9BF3829}"/>
                </a:ext>
              </a:extLst>
            </p:cNvPr>
            <p:cNvSpPr/>
            <p:nvPr userDrawn="1"/>
          </p:nvSpPr>
          <p:spPr>
            <a:xfrm flipV="1">
              <a:off x="7482752" y="5698139"/>
              <a:ext cx="97757" cy="98932"/>
            </a:xfrm>
            <a:custGeom>
              <a:avLst/>
              <a:gdLst>
                <a:gd name="connsiteX0" fmla="*/ 20028 w 97757"/>
                <a:gd name="connsiteY0" fmla="*/ -974 h 98932"/>
                <a:gd name="connsiteX1" fmla="*/ 72318 w 97757"/>
                <a:gd name="connsiteY1" fmla="*/ 12917 h 98932"/>
                <a:gd name="connsiteX2" fmla="*/ 89785 w 97757"/>
                <a:gd name="connsiteY2" fmla="*/ 43259 h 98932"/>
                <a:gd name="connsiteX3" fmla="*/ 95324 w 97757"/>
                <a:gd name="connsiteY3" fmla="*/ 61742 h 98932"/>
                <a:gd name="connsiteX4" fmla="*/ 82380 w 97757"/>
                <a:gd name="connsiteY4" fmla="*/ 65363 h 98932"/>
                <a:gd name="connsiteX5" fmla="*/ 85887 w 97757"/>
                <a:gd name="connsiteY5" fmla="*/ 85539 h 98932"/>
                <a:gd name="connsiteX6" fmla="*/ 68862 w 97757"/>
                <a:gd name="connsiteY6" fmla="*/ 84445 h 98932"/>
                <a:gd name="connsiteX7" fmla="*/ 66190 w 97757"/>
                <a:gd name="connsiteY7" fmla="*/ 96296 h 98932"/>
                <a:gd name="connsiteX8" fmla="*/ 29012 w 97757"/>
                <a:gd name="connsiteY8" fmla="*/ 72100 h 98932"/>
                <a:gd name="connsiteX9" fmla="*/ 25101 w 97757"/>
                <a:gd name="connsiteY9" fmla="*/ 95063 h 98932"/>
                <a:gd name="connsiteX10" fmla="*/ 20028 w 97757"/>
                <a:gd name="connsiteY10" fmla="*/ -974 h 9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757" h="98932">
                  <a:moveTo>
                    <a:pt x="20028" y="-974"/>
                  </a:moveTo>
                  <a:cubicBezTo>
                    <a:pt x="20028" y="-974"/>
                    <a:pt x="43971" y="-6591"/>
                    <a:pt x="72318" y="12917"/>
                  </a:cubicBezTo>
                  <a:cubicBezTo>
                    <a:pt x="94543" y="28222"/>
                    <a:pt x="104891" y="40186"/>
                    <a:pt x="89785" y="43259"/>
                  </a:cubicBezTo>
                  <a:cubicBezTo>
                    <a:pt x="89785" y="43259"/>
                    <a:pt x="99873" y="55448"/>
                    <a:pt x="95324" y="61742"/>
                  </a:cubicBezTo>
                  <a:cubicBezTo>
                    <a:pt x="90454" y="68453"/>
                    <a:pt x="82380" y="65363"/>
                    <a:pt x="82380" y="65363"/>
                  </a:cubicBezTo>
                  <a:cubicBezTo>
                    <a:pt x="82380" y="65363"/>
                    <a:pt x="94777" y="77916"/>
                    <a:pt x="85887" y="85539"/>
                  </a:cubicBezTo>
                  <a:cubicBezTo>
                    <a:pt x="79003" y="91434"/>
                    <a:pt x="68862" y="84445"/>
                    <a:pt x="68862" y="84445"/>
                  </a:cubicBezTo>
                  <a:cubicBezTo>
                    <a:pt x="68862" y="84445"/>
                    <a:pt x="72326" y="92259"/>
                    <a:pt x="66190" y="96296"/>
                  </a:cubicBezTo>
                  <a:cubicBezTo>
                    <a:pt x="56250" y="102833"/>
                    <a:pt x="29012" y="72100"/>
                    <a:pt x="29012" y="72100"/>
                  </a:cubicBezTo>
                  <a:cubicBezTo>
                    <a:pt x="29012" y="72100"/>
                    <a:pt x="32956" y="93352"/>
                    <a:pt x="25101" y="95063"/>
                  </a:cubicBezTo>
                  <a:cubicBezTo>
                    <a:pt x="13768" y="97546"/>
                    <a:pt x="-24140" y="11415"/>
                    <a:pt x="20028" y="-974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613DFA0E-653C-86CE-C962-7CB6FA6A6341}"/>
                </a:ext>
              </a:extLst>
            </p:cNvPr>
            <p:cNvSpPr/>
            <p:nvPr userDrawn="1"/>
          </p:nvSpPr>
          <p:spPr>
            <a:xfrm flipV="1">
              <a:off x="7188773" y="5702887"/>
              <a:ext cx="151790" cy="154058"/>
            </a:xfrm>
            <a:custGeom>
              <a:avLst/>
              <a:gdLst>
                <a:gd name="connsiteX0" fmla="*/ -578 w 151790"/>
                <a:gd name="connsiteY0" fmla="*/ 152227 h 154058"/>
                <a:gd name="connsiteX1" fmla="*/ -578 w 151790"/>
                <a:gd name="connsiteY1" fmla="*/ 152227 h 154058"/>
                <a:gd name="connsiteX2" fmla="*/ 141762 w 151790"/>
                <a:gd name="connsiteY2" fmla="*/ 107681 h 154058"/>
                <a:gd name="connsiteX3" fmla="*/ 151213 w 151790"/>
                <a:gd name="connsiteY3" fmla="*/ 100588 h 154058"/>
                <a:gd name="connsiteX4" fmla="*/ 141155 w 151790"/>
                <a:gd name="connsiteY4" fmla="*/ -1682 h 154058"/>
                <a:gd name="connsiteX5" fmla="*/ 26869 w 151790"/>
                <a:gd name="connsiteY5" fmla="*/ 17635 h 154058"/>
                <a:gd name="connsiteX6" fmla="*/ -578 w 151790"/>
                <a:gd name="connsiteY6" fmla="*/ 152227 h 15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790" h="154058">
                  <a:moveTo>
                    <a:pt x="-578" y="152227"/>
                  </a:moveTo>
                  <a:lnTo>
                    <a:pt x="-578" y="152227"/>
                  </a:lnTo>
                  <a:cubicBezTo>
                    <a:pt x="50570" y="154094"/>
                    <a:pt x="100812" y="138380"/>
                    <a:pt x="141762" y="107681"/>
                  </a:cubicBezTo>
                  <a:lnTo>
                    <a:pt x="151213" y="100588"/>
                  </a:lnTo>
                  <a:lnTo>
                    <a:pt x="141155" y="-1682"/>
                  </a:lnTo>
                  <a:lnTo>
                    <a:pt x="26869" y="17635"/>
                  </a:lnTo>
                  <a:lnTo>
                    <a:pt x="-578" y="152227"/>
                  </a:lnTo>
                </a:path>
              </a:pathLst>
            </a:custGeom>
            <a:solidFill>
              <a:srgbClr val="234E6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FCF14196-309A-565B-BE98-699D1179466A}"/>
                </a:ext>
              </a:extLst>
            </p:cNvPr>
            <p:cNvSpPr/>
            <p:nvPr userDrawn="1"/>
          </p:nvSpPr>
          <p:spPr>
            <a:xfrm flipV="1">
              <a:off x="6987819" y="5962150"/>
              <a:ext cx="375137" cy="165955"/>
            </a:xfrm>
            <a:custGeom>
              <a:avLst/>
              <a:gdLst>
                <a:gd name="connsiteX0" fmla="*/ 316512 w 375137"/>
                <a:gd name="connsiteY0" fmla="*/ 164620 h 165955"/>
                <a:gd name="connsiteX1" fmla="*/ 374649 w 375137"/>
                <a:gd name="connsiteY1" fmla="*/ 65727 h 165955"/>
                <a:gd name="connsiteX2" fmla="*/ 191933 w 375137"/>
                <a:gd name="connsiteY2" fmla="*/ 4460 h 165955"/>
                <a:gd name="connsiteX3" fmla="*/ -488 w 375137"/>
                <a:gd name="connsiteY3" fmla="*/ 15052 h 165955"/>
                <a:gd name="connsiteX4" fmla="*/ 29324 w 375137"/>
                <a:gd name="connsiteY4" fmla="*/ 125821 h 165955"/>
                <a:gd name="connsiteX5" fmla="*/ 316512 w 375137"/>
                <a:gd name="connsiteY5" fmla="*/ 164620 h 16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5137" h="165955">
                  <a:moveTo>
                    <a:pt x="316512" y="164620"/>
                  </a:moveTo>
                  <a:cubicBezTo>
                    <a:pt x="316512" y="164620"/>
                    <a:pt x="320301" y="142560"/>
                    <a:pt x="374649" y="65727"/>
                  </a:cubicBezTo>
                  <a:cubicBezTo>
                    <a:pt x="374649" y="65727"/>
                    <a:pt x="322379" y="22075"/>
                    <a:pt x="191933" y="4460"/>
                  </a:cubicBezTo>
                  <a:cubicBezTo>
                    <a:pt x="61490" y="-13173"/>
                    <a:pt x="-488" y="15052"/>
                    <a:pt x="-488" y="15052"/>
                  </a:cubicBezTo>
                  <a:cubicBezTo>
                    <a:pt x="31528" y="103553"/>
                    <a:pt x="29324" y="125821"/>
                    <a:pt x="29324" y="125821"/>
                  </a:cubicBezTo>
                  <a:lnTo>
                    <a:pt x="316512" y="164620"/>
                  </a:ln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54FB423E-C899-8D3F-1AA4-2974C53B0A85}"/>
                </a:ext>
              </a:extLst>
            </p:cNvPr>
            <p:cNvSpPr/>
            <p:nvPr userDrawn="1"/>
          </p:nvSpPr>
          <p:spPr>
            <a:xfrm flipV="1">
              <a:off x="6900615" y="5711180"/>
              <a:ext cx="163689" cy="146564"/>
            </a:xfrm>
            <a:custGeom>
              <a:avLst/>
              <a:gdLst>
                <a:gd name="connsiteX0" fmla="*/ 46986 w 163689"/>
                <a:gd name="connsiteY0" fmla="*/ 144888 h 146564"/>
                <a:gd name="connsiteX1" fmla="*/ 46986 w 163689"/>
                <a:gd name="connsiteY1" fmla="*/ 144888 h 146564"/>
                <a:gd name="connsiteX2" fmla="*/ -296 w 163689"/>
                <a:gd name="connsiteY2" fmla="*/ 53635 h 146564"/>
                <a:gd name="connsiteX3" fmla="*/ 110175 w 163689"/>
                <a:gd name="connsiteY3" fmla="*/ -1676 h 146564"/>
                <a:gd name="connsiteX4" fmla="*/ 159855 w 163689"/>
                <a:gd name="connsiteY4" fmla="*/ 135729 h 146564"/>
                <a:gd name="connsiteX5" fmla="*/ 46986 w 163689"/>
                <a:gd name="connsiteY5" fmla="*/ 144888 h 14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689" h="146564">
                  <a:moveTo>
                    <a:pt x="46986" y="144888"/>
                  </a:moveTo>
                  <a:lnTo>
                    <a:pt x="46986" y="144888"/>
                  </a:lnTo>
                  <a:lnTo>
                    <a:pt x="-296" y="53635"/>
                  </a:lnTo>
                  <a:lnTo>
                    <a:pt x="110175" y="-1676"/>
                  </a:lnTo>
                  <a:cubicBezTo>
                    <a:pt x="110175" y="-1676"/>
                    <a:pt x="179616" y="105005"/>
                    <a:pt x="159855" y="135729"/>
                  </a:cubicBezTo>
                  <a:cubicBezTo>
                    <a:pt x="112577" y="129313"/>
                    <a:pt x="46986" y="144888"/>
                    <a:pt x="46986" y="144888"/>
                  </a:cubicBezTo>
                </a:path>
              </a:pathLst>
            </a:custGeom>
            <a:solidFill>
              <a:srgbClr val="234E6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EBD88284-AAC9-7B2C-226C-9A9F9732904E}"/>
                </a:ext>
              </a:extLst>
            </p:cNvPr>
            <p:cNvSpPr/>
            <p:nvPr userDrawn="1"/>
          </p:nvSpPr>
          <p:spPr>
            <a:xfrm flipV="1">
              <a:off x="7002049" y="5700762"/>
              <a:ext cx="302770" cy="323508"/>
            </a:xfrm>
            <a:custGeom>
              <a:avLst/>
              <a:gdLst>
                <a:gd name="connsiteX0" fmla="*/ 99407 w 302770"/>
                <a:gd name="connsiteY0" fmla="*/ 309198 h 323508"/>
                <a:gd name="connsiteX1" fmla="*/ 61618 w 302770"/>
                <a:gd name="connsiteY1" fmla="*/ 303529 h 323508"/>
                <a:gd name="connsiteX2" fmla="*/ -467 w 302770"/>
                <a:gd name="connsiteY2" fmla="*/ 263333 h 323508"/>
                <a:gd name="connsiteX3" fmla="*/ 8571 w 302770"/>
                <a:gd name="connsiteY3" fmla="*/ 164952 h 323508"/>
                <a:gd name="connsiteX4" fmla="*/ 8571 w 302770"/>
                <a:gd name="connsiteY4" fmla="*/ 164952 h 323508"/>
                <a:gd name="connsiteX5" fmla="*/ 15116 w 302770"/>
                <a:gd name="connsiteY5" fmla="*/ 21747 h 323508"/>
                <a:gd name="connsiteX6" fmla="*/ 164106 w 302770"/>
                <a:gd name="connsiteY6" fmla="*/ 1197 h 323508"/>
                <a:gd name="connsiteX7" fmla="*/ 164110 w 302770"/>
                <a:gd name="connsiteY7" fmla="*/ 1197 h 323508"/>
                <a:gd name="connsiteX8" fmla="*/ 302304 w 302770"/>
                <a:gd name="connsiteY8" fmla="*/ 60546 h 323508"/>
                <a:gd name="connsiteX9" fmla="*/ 272000 w 302770"/>
                <a:gd name="connsiteY9" fmla="*/ 200174 h 323508"/>
                <a:gd name="connsiteX10" fmla="*/ 272000 w 302770"/>
                <a:gd name="connsiteY10" fmla="*/ 200174 h 323508"/>
                <a:gd name="connsiteX11" fmla="*/ 253229 w 302770"/>
                <a:gd name="connsiteY11" fmla="*/ 297608 h 323508"/>
                <a:gd name="connsiteX12" fmla="*/ 182704 w 302770"/>
                <a:gd name="connsiteY12" fmla="*/ 319886 h 323508"/>
                <a:gd name="connsiteX13" fmla="*/ 157761 w 302770"/>
                <a:gd name="connsiteY13" fmla="*/ 321934 h 323508"/>
                <a:gd name="connsiteX14" fmla="*/ 99407 w 302770"/>
                <a:gd name="connsiteY14" fmla="*/ 309198 h 323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2770" h="323508">
                  <a:moveTo>
                    <a:pt x="99407" y="309198"/>
                  </a:moveTo>
                  <a:cubicBezTo>
                    <a:pt x="90858" y="308052"/>
                    <a:pt x="68282" y="306047"/>
                    <a:pt x="61618" y="303529"/>
                  </a:cubicBezTo>
                  <a:cubicBezTo>
                    <a:pt x="15429" y="288770"/>
                    <a:pt x="-467" y="263333"/>
                    <a:pt x="-467" y="263333"/>
                  </a:cubicBezTo>
                  <a:cubicBezTo>
                    <a:pt x="5947" y="250614"/>
                    <a:pt x="9154" y="183531"/>
                    <a:pt x="8571" y="164952"/>
                  </a:cubicBezTo>
                  <a:cubicBezTo>
                    <a:pt x="8304" y="162946"/>
                    <a:pt x="8839" y="167009"/>
                    <a:pt x="8571" y="164952"/>
                  </a:cubicBezTo>
                  <a:lnTo>
                    <a:pt x="15116" y="21747"/>
                  </a:lnTo>
                  <a:cubicBezTo>
                    <a:pt x="15116" y="21747"/>
                    <a:pt x="72758" y="-11148"/>
                    <a:pt x="164106" y="1197"/>
                  </a:cubicBezTo>
                  <a:lnTo>
                    <a:pt x="164110" y="1197"/>
                  </a:lnTo>
                  <a:cubicBezTo>
                    <a:pt x="255464" y="13543"/>
                    <a:pt x="302304" y="60546"/>
                    <a:pt x="302304" y="60546"/>
                  </a:cubicBezTo>
                  <a:lnTo>
                    <a:pt x="272000" y="200174"/>
                  </a:lnTo>
                  <a:cubicBezTo>
                    <a:pt x="271118" y="202370"/>
                    <a:pt x="272888" y="198012"/>
                    <a:pt x="272000" y="200174"/>
                  </a:cubicBezTo>
                  <a:cubicBezTo>
                    <a:pt x="266597" y="217815"/>
                    <a:pt x="250472" y="283883"/>
                    <a:pt x="253229" y="297608"/>
                  </a:cubicBezTo>
                  <a:cubicBezTo>
                    <a:pt x="253229" y="297608"/>
                    <a:pt x="231155" y="317915"/>
                    <a:pt x="182704" y="319886"/>
                  </a:cubicBezTo>
                  <a:lnTo>
                    <a:pt x="157761" y="321934"/>
                  </a:lnTo>
                  <a:lnTo>
                    <a:pt x="99407" y="309198"/>
                  </a:lnTo>
                </a:path>
              </a:pathLst>
            </a:custGeom>
            <a:solidFill>
              <a:srgbClr val="234E66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F855BD8E-E03F-C977-8AA6-4CD4A340D890}"/>
                </a:ext>
              </a:extLst>
            </p:cNvPr>
            <p:cNvSpPr/>
            <p:nvPr userDrawn="1"/>
          </p:nvSpPr>
          <p:spPr>
            <a:xfrm flipV="1">
              <a:off x="7016044" y="5927953"/>
              <a:ext cx="288775" cy="96317"/>
            </a:xfrm>
            <a:custGeom>
              <a:avLst/>
              <a:gdLst>
                <a:gd name="connsiteX0" fmla="*/ 145172 w 288775"/>
                <a:gd name="connsiteY0" fmla="*/ 37852 h 96317"/>
                <a:gd name="connsiteX1" fmla="*/ 145172 w 288775"/>
                <a:gd name="connsiteY1" fmla="*/ 37852 h 96317"/>
                <a:gd name="connsiteX2" fmla="*/ -474 w 288775"/>
                <a:gd name="connsiteY2" fmla="*/ 56683 h 96317"/>
                <a:gd name="connsiteX3" fmla="*/ 1113 w 288775"/>
                <a:gd name="connsiteY3" fmla="*/ 21895 h 96317"/>
                <a:gd name="connsiteX4" fmla="*/ 150104 w 288775"/>
                <a:gd name="connsiteY4" fmla="*/ 1346 h 96317"/>
                <a:gd name="connsiteX5" fmla="*/ 150107 w 288775"/>
                <a:gd name="connsiteY5" fmla="*/ 1346 h 96317"/>
                <a:gd name="connsiteX6" fmla="*/ 288302 w 288775"/>
                <a:gd name="connsiteY6" fmla="*/ 60694 h 96317"/>
                <a:gd name="connsiteX7" fmla="*/ 280879 w 288775"/>
                <a:gd name="connsiteY7" fmla="*/ 94891 h 96317"/>
                <a:gd name="connsiteX8" fmla="*/ 145172 w 288775"/>
                <a:gd name="connsiteY8" fmla="*/ 37852 h 9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775" h="96317">
                  <a:moveTo>
                    <a:pt x="145172" y="37852"/>
                  </a:moveTo>
                  <a:lnTo>
                    <a:pt x="145172" y="37852"/>
                  </a:lnTo>
                  <a:cubicBezTo>
                    <a:pt x="66443" y="27217"/>
                    <a:pt x="12858" y="50137"/>
                    <a:pt x="-474" y="56683"/>
                  </a:cubicBezTo>
                  <a:lnTo>
                    <a:pt x="1113" y="21895"/>
                  </a:lnTo>
                  <a:cubicBezTo>
                    <a:pt x="1113" y="21895"/>
                    <a:pt x="58756" y="-11000"/>
                    <a:pt x="150104" y="1346"/>
                  </a:cubicBezTo>
                  <a:lnTo>
                    <a:pt x="150107" y="1346"/>
                  </a:lnTo>
                  <a:cubicBezTo>
                    <a:pt x="241461" y="13691"/>
                    <a:pt x="288302" y="60694"/>
                    <a:pt x="288302" y="60694"/>
                  </a:cubicBezTo>
                  <a:lnTo>
                    <a:pt x="280879" y="94891"/>
                  </a:lnTo>
                  <a:cubicBezTo>
                    <a:pt x="270189" y="85367"/>
                    <a:pt x="224478" y="48566"/>
                    <a:pt x="145172" y="37852"/>
                  </a:cubicBezTo>
                </a:path>
              </a:pathLst>
            </a:custGeom>
            <a:solidFill>
              <a:srgbClr val="163140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4CB1B26F-6998-86EB-A593-75AC0278EA9D}"/>
                </a:ext>
              </a:extLst>
            </p:cNvPr>
            <p:cNvSpPr/>
            <p:nvPr userDrawn="1"/>
          </p:nvSpPr>
          <p:spPr>
            <a:xfrm flipV="1">
              <a:off x="7060766" y="5700762"/>
              <a:ext cx="130277" cy="85134"/>
            </a:xfrm>
            <a:custGeom>
              <a:avLst/>
              <a:gdLst>
                <a:gd name="connsiteX0" fmla="*/ 129288 w 130277"/>
                <a:gd name="connsiteY0" fmla="*/ 68403 h 85134"/>
                <a:gd name="connsiteX1" fmla="*/ 127568 w 130277"/>
                <a:gd name="connsiteY1" fmla="*/ 81131 h 85134"/>
                <a:gd name="connsiteX2" fmla="*/ 124015 w 130277"/>
                <a:gd name="connsiteY2" fmla="*/ 81356 h 85134"/>
                <a:gd name="connsiteX3" fmla="*/ 99071 w 130277"/>
                <a:gd name="connsiteY3" fmla="*/ 83405 h 85134"/>
                <a:gd name="connsiteX4" fmla="*/ 40717 w 130277"/>
                <a:gd name="connsiteY4" fmla="*/ 70669 h 85134"/>
                <a:gd name="connsiteX5" fmla="*/ 2929 w 130277"/>
                <a:gd name="connsiteY5" fmla="*/ 65000 h 85134"/>
                <a:gd name="connsiteX6" fmla="*/ -439 w 130277"/>
                <a:gd name="connsiteY6" fmla="*/ 63828 h 85134"/>
                <a:gd name="connsiteX7" fmla="*/ 1283 w 130277"/>
                <a:gd name="connsiteY7" fmla="*/ 51118 h 85134"/>
                <a:gd name="connsiteX8" fmla="*/ 69906 w 130277"/>
                <a:gd name="connsiteY8" fmla="*/ -1181 h 85134"/>
                <a:gd name="connsiteX9" fmla="*/ 76997 w 130277"/>
                <a:gd name="connsiteY9" fmla="*/ -226 h 85134"/>
                <a:gd name="connsiteX10" fmla="*/ 129288 w 130277"/>
                <a:gd name="connsiteY10" fmla="*/ 68403 h 85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0277" h="85134">
                  <a:moveTo>
                    <a:pt x="129288" y="68403"/>
                  </a:moveTo>
                  <a:lnTo>
                    <a:pt x="127568" y="81131"/>
                  </a:lnTo>
                  <a:cubicBezTo>
                    <a:pt x="126378" y="81191"/>
                    <a:pt x="125242" y="81304"/>
                    <a:pt x="124015" y="81356"/>
                  </a:cubicBezTo>
                  <a:lnTo>
                    <a:pt x="99071" y="83405"/>
                  </a:lnTo>
                  <a:lnTo>
                    <a:pt x="40717" y="70669"/>
                  </a:lnTo>
                  <a:cubicBezTo>
                    <a:pt x="32169" y="69523"/>
                    <a:pt x="9593" y="67518"/>
                    <a:pt x="2929" y="65000"/>
                  </a:cubicBezTo>
                  <a:cubicBezTo>
                    <a:pt x="1758" y="64627"/>
                    <a:pt x="694" y="64219"/>
                    <a:pt x="-439" y="63828"/>
                  </a:cubicBezTo>
                  <a:lnTo>
                    <a:pt x="1283" y="51118"/>
                  </a:lnTo>
                  <a:cubicBezTo>
                    <a:pt x="5777" y="17858"/>
                    <a:pt x="36655" y="-5669"/>
                    <a:pt x="69906" y="-1181"/>
                  </a:cubicBezTo>
                  <a:lnTo>
                    <a:pt x="76997" y="-226"/>
                  </a:lnTo>
                  <a:cubicBezTo>
                    <a:pt x="110249" y="4271"/>
                    <a:pt x="133782" y="35152"/>
                    <a:pt x="129288" y="68403"/>
                  </a:cubicBezTo>
                </a:path>
              </a:pathLst>
            </a:custGeom>
            <a:solidFill>
              <a:srgbClr val="163140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4FDC41DD-57DC-9A4B-500B-5F9EBAAFDBAE}"/>
                </a:ext>
              </a:extLst>
            </p:cNvPr>
            <p:cNvSpPr/>
            <p:nvPr userDrawn="1"/>
          </p:nvSpPr>
          <p:spPr>
            <a:xfrm flipV="1">
              <a:off x="7073214" y="5612697"/>
              <a:ext cx="96610" cy="149826"/>
            </a:xfrm>
            <a:custGeom>
              <a:avLst/>
              <a:gdLst>
                <a:gd name="connsiteX0" fmla="*/ 57937 w 96610"/>
                <a:gd name="connsiteY0" fmla="*/ -1404 h 149826"/>
                <a:gd name="connsiteX1" fmla="*/ 57937 w 96610"/>
                <a:gd name="connsiteY1" fmla="*/ -1404 h 149826"/>
                <a:gd name="connsiteX2" fmla="*/ 8272 w 96610"/>
                <a:gd name="connsiteY2" fmla="*/ 36431 h 149826"/>
                <a:gd name="connsiteX3" fmla="*/ -36 w 96610"/>
                <a:gd name="connsiteY3" fmla="*/ 97958 h 149826"/>
                <a:gd name="connsiteX4" fmla="*/ 37807 w 96610"/>
                <a:gd name="connsiteY4" fmla="*/ 147627 h 149826"/>
                <a:gd name="connsiteX5" fmla="*/ 87473 w 96610"/>
                <a:gd name="connsiteY5" fmla="*/ 109783 h 149826"/>
                <a:gd name="connsiteX6" fmla="*/ 95777 w 96610"/>
                <a:gd name="connsiteY6" fmla="*/ 48264 h 149826"/>
                <a:gd name="connsiteX7" fmla="*/ 57937 w 96610"/>
                <a:gd name="connsiteY7" fmla="*/ -1404 h 14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10" h="149826">
                  <a:moveTo>
                    <a:pt x="57937" y="-1404"/>
                  </a:moveTo>
                  <a:lnTo>
                    <a:pt x="57937" y="-1404"/>
                  </a:lnTo>
                  <a:cubicBezTo>
                    <a:pt x="33873" y="-4659"/>
                    <a:pt x="11521" y="12374"/>
                    <a:pt x="8272" y="36431"/>
                  </a:cubicBezTo>
                  <a:lnTo>
                    <a:pt x="-36" y="97958"/>
                  </a:lnTo>
                  <a:cubicBezTo>
                    <a:pt x="-3289" y="122024"/>
                    <a:pt x="13739" y="144371"/>
                    <a:pt x="37807" y="147627"/>
                  </a:cubicBezTo>
                  <a:cubicBezTo>
                    <a:pt x="61871" y="150874"/>
                    <a:pt x="84220" y="133849"/>
                    <a:pt x="87473" y="109783"/>
                  </a:cubicBezTo>
                  <a:lnTo>
                    <a:pt x="95777" y="48264"/>
                  </a:lnTo>
                  <a:cubicBezTo>
                    <a:pt x="99030" y="24190"/>
                    <a:pt x="82002" y="1843"/>
                    <a:pt x="57937" y="-1404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FE26FEF8-E081-8A40-2499-45640E0A9430}"/>
                </a:ext>
              </a:extLst>
            </p:cNvPr>
            <p:cNvSpPr/>
            <p:nvPr userDrawn="1"/>
          </p:nvSpPr>
          <p:spPr>
            <a:xfrm flipV="1">
              <a:off x="6854798" y="5488257"/>
              <a:ext cx="88538" cy="104601"/>
            </a:xfrm>
            <a:custGeom>
              <a:avLst/>
              <a:gdLst>
                <a:gd name="connsiteX0" fmla="*/ 54279 w 88538"/>
                <a:gd name="connsiteY0" fmla="*/ -1185 h 104601"/>
                <a:gd name="connsiteX1" fmla="*/ 54279 w 88538"/>
                <a:gd name="connsiteY1" fmla="*/ -1185 h 104601"/>
                <a:gd name="connsiteX2" fmla="*/ 4574 w 88538"/>
                <a:gd name="connsiteY2" fmla="*/ 32057 h 104601"/>
                <a:gd name="connsiteX3" fmla="*/ 596 w 88538"/>
                <a:gd name="connsiteY3" fmla="*/ 52086 h 104601"/>
                <a:gd name="connsiteX4" fmla="*/ 33833 w 88538"/>
                <a:gd name="connsiteY4" fmla="*/ 101797 h 104601"/>
                <a:gd name="connsiteX5" fmla="*/ 83542 w 88538"/>
                <a:gd name="connsiteY5" fmla="*/ 68563 h 104601"/>
                <a:gd name="connsiteX6" fmla="*/ 87518 w 88538"/>
                <a:gd name="connsiteY6" fmla="*/ 48518 h 104601"/>
                <a:gd name="connsiteX7" fmla="*/ 54279 w 88538"/>
                <a:gd name="connsiteY7" fmla="*/ -1185 h 104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538" h="104601">
                  <a:moveTo>
                    <a:pt x="54279" y="-1185"/>
                  </a:moveTo>
                  <a:lnTo>
                    <a:pt x="54279" y="-1185"/>
                  </a:lnTo>
                  <a:cubicBezTo>
                    <a:pt x="31469" y="-5717"/>
                    <a:pt x="9104" y="9250"/>
                    <a:pt x="4574" y="32057"/>
                  </a:cubicBezTo>
                  <a:lnTo>
                    <a:pt x="596" y="52086"/>
                  </a:lnTo>
                  <a:cubicBezTo>
                    <a:pt x="-3932" y="74901"/>
                    <a:pt x="11027" y="97274"/>
                    <a:pt x="33833" y="101797"/>
                  </a:cubicBezTo>
                  <a:cubicBezTo>
                    <a:pt x="56643" y="106329"/>
                    <a:pt x="79016" y="91370"/>
                    <a:pt x="83542" y="68563"/>
                  </a:cubicBezTo>
                  <a:lnTo>
                    <a:pt x="87518" y="48518"/>
                  </a:lnTo>
                  <a:cubicBezTo>
                    <a:pt x="92044" y="25711"/>
                    <a:pt x="77089" y="3338"/>
                    <a:pt x="54279" y="-1185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2D5F43FC-F383-1358-D825-D9111F2144F6}"/>
                </a:ext>
              </a:extLst>
            </p:cNvPr>
            <p:cNvSpPr/>
            <p:nvPr userDrawn="1"/>
          </p:nvSpPr>
          <p:spPr>
            <a:xfrm flipV="1">
              <a:off x="6869462" y="5505585"/>
              <a:ext cx="59211" cy="69945"/>
            </a:xfrm>
            <a:custGeom>
              <a:avLst/>
              <a:gdLst>
                <a:gd name="connsiteX0" fmla="*/ 36228 w 59211"/>
                <a:gd name="connsiteY0" fmla="*/ -1453 h 69945"/>
                <a:gd name="connsiteX1" fmla="*/ 36228 w 59211"/>
                <a:gd name="connsiteY1" fmla="*/ -1453 h 69945"/>
                <a:gd name="connsiteX2" fmla="*/ 2990 w 59211"/>
                <a:gd name="connsiteY2" fmla="*/ 20772 h 69945"/>
                <a:gd name="connsiteX3" fmla="*/ 328 w 59211"/>
                <a:gd name="connsiteY3" fmla="*/ 34176 h 69945"/>
                <a:gd name="connsiteX4" fmla="*/ 22558 w 59211"/>
                <a:gd name="connsiteY4" fmla="*/ 67410 h 69945"/>
                <a:gd name="connsiteX5" fmla="*/ 55795 w 59211"/>
                <a:gd name="connsiteY5" fmla="*/ 45185 h 69945"/>
                <a:gd name="connsiteX6" fmla="*/ 58458 w 59211"/>
                <a:gd name="connsiteY6" fmla="*/ 31789 h 69945"/>
                <a:gd name="connsiteX7" fmla="*/ 36228 w 59211"/>
                <a:gd name="connsiteY7" fmla="*/ -1453 h 6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11" h="69945">
                  <a:moveTo>
                    <a:pt x="36228" y="-1453"/>
                  </a:moveTo>
                  <a:lnTo>
                    <a:pt x="36228" y="-1453"/>
                  </a:lnTo>
                  <a:cubicBezTo>
                    <a:pt x="20977" y="-4483"/>
                    <a:pt x="6015" y="5518"/>
                    <a:pt x="2990" y="20772"/>
                  </a:cubicBezTo>
                  <a:lnTo>
                    <a:pt x="328" y="34176"/>
                  </a:lnTo>
                  <a:cubicBezTo>
                    <a:pt x="-2701" y="49430"/>
                    <a:pt x="7307" y="64389"/>
                    <a:pt x="22558" y="67410"/>
                  </a:cubicBezTo>
                  <a:cubicBezTo>
                    <a:pt x="37815" y="70440"/>
                    <a:pt x="52771" y="60439"/>
                    <a:pt x="55795" y="45185"/>
                  </a:cubicBezTo>
                  <a:lnTo>
                    <a:pt x="58458" y="31789"/>
                  </a:lnTo>
                  <a:cubicBezTo>
                    <a:pt x="61486" y="16535"/>
                    <a:pt x="51485" y="1568"/>
                    <a:pt x="36228" y="-1453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74A3DD88-C3E2-1CEE-6529-5B3D4E955EBE}"/>
                </a:ext>
              </a:extLst>
            </p:cNvPr>
            <p:cNvSpPr/>
            <p:nvPr userDrawn="1"/>
          </p:nvSpPr>
          <p:spPr>
            <a:xfrm flipV="1">
              <a:off x="6890300" y="5532147"/>
              <a:ext cx="25001" cy="16354"/>
            </a:xfrm>
            <a:custGeom>
              <a:avLst/>
              <a:gdLst>
                <a:gd name="connsiteX0" fmla="*/ 17394 w 25001"/>
                <a:gd name="connsiteY0" fmla="*/ -1397 h 16354"/>
                <a:gd name="connsiteX1" fmla="*/ 8173 w 25001"/>
                <a:gd name="connsiteY1" fmla="*/ -1979 h 16354"/>
                <a:gd name="connsiteX2" fmla="*/ -201 w 25001"/>
                <a:gd name="connsiteY2" fmla="*/ 5401 h 16354"/>
                <a:gd name="connsiteX3" fmla="*/ 7179 w 25001"/>
                <a:gd name="connsiteY3" fmla="*/ 13770 h 16354"/>
                <a:gd name="connsiteX4" fmla="*/ 16399 w 25001"/>
                <a:gd name="connsiteY4" fmla="*/ 14343 h 16354"/>
                <a:gd name="connsiteX5" fmla="*/ 24769 w 25001"/>
                <a:gd name="connsiteY5" fmla="*/ 6972 h 16354"/>
                <a:gd name="connsiteX6" fmla="*/ 17394 w 25001"/>
                <a:gd name="connsiteY6" fmla="*/ -1397 h 1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1" h="16354">
                  <a:moveTo>
                    <a:pt x="17394" y="-1397"/>
                  </a:moveTo>
                  <a:lnTo>
                    <a:pt x="8173" y="-1979"/>
                  </a:lnTo>
                  <a:cubicBezTo>
                    <a:pt x="3838" y="-2257"/>
                    <a:pt x="74" y="1069"/>
                    <a:pt x="-201" y="5401"/>
                  </a:cubicBezTo>
                  <a:cubicBezTo>
                    <a:pt x="-473" y="9733"/>
                    <a:pt x="2848" y="13501"/>
                    <a:pt x="7179" y="13770"/>
                  </a:cubicBezTo>
                  <a:lnTo>
                    <a:pt x="16399" y="14343"/>
                  </a:lnTo>
                  <a:cubicBezTo>
                    <a:pt x="20730" y="14621"/>
                    <a:pt x="24494" y="11304"/>
                    <a:pt x="24769" y="6972"/>
                  </a:cubicBezTo>
                  <a:cubicBezTo>
                    <a:pt x="25044" y="2640"/>
                    <a:pt x="21720" y="-1128"/>
                    <a:pt x="17394" y="-1397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A2CCCA3-7450-66A5-D671-3B0DF3C7A31B}"/>
                </a:ext>
              </a:extLst>
            </p:cNvPr>
            <p:cNvSpPr/>
            <p:nvPr userDrawn="1"/>
          </p:nvSpPr>
          <p:spPr>
            <a:xfrm flipV="1">
              <a:off x="6869462" y="5505585"/>
              <a:ext cx="44003" cy="66514"/>
            </a:xfrm>
            <a:custGeom>
              <a:avLst/>
              <a:gdLst>
                <a:gd name="connsiteX0" fmla="*/ 8081 w 44003"/>
                <a:gd name="connsiteY0" fmla="*/ 14307 h 66514"/>
                <a:gd name="connsiteX1" fmla="*/ 5799 w 44003"/>
                <a:gd name="connsiteY1" fmla="*/ 25785 h 66514"/>
                <a:gd name="connsiteX2" fmla="*/ 29128 w 44003"/>
                <a:gd name="connsiteY2" fmla="*/ 60659 h 66514"/>
                <a:gd name="connsiteX3" fmla="*/ 43798 w 44003"/>
                <a:gd name="connsiteY3" fmla="*/ 59695 h 66514"/>
                <a:gd name="connsiteX4" fmla="*/ 22565 w 44003"/>
                <a:gd name="connsiteY4" fmla="*/ 63975 h 66514"/>
                <a:gd name="connsiteX5" fmla="*/ 336 w 44003"/>
                <a:gd name="connsiteY5" fmla="*/ 30742 h 66514"/>
                <a:gd name="connsiteX6" fmla="*/ 2997 w 44003"/>
                <a:gd name="connsiteY6" fmla="*/ 17337 h 66514"/>
                <a:gd name="connsiteX7" fmla="*/ 17577 w 44003"/>
                <a:gd name="connsiteY7" fmla="*/ -1997 h 66514"/>
                <a:gd name="connsiteX8" fmla="*/ 8081 w 44003"/>
                <a:gd name="connsiteY8" fmla="*/ 14307 h 6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003" h="66514">
                  <a:moveTo>
                    <a:pt x="8081" y="14307"/>
                  </a:moveTo>
                  <a:lnTo>
                    <a:pt x="5799" y="25785"/>
                  </a:lnTo>
                  <a:cubicBezTo>
                    <a:pt x="2624" y="41794"/>
                    <a:pt x="13120" y="57482"/>
                    <a:pt x="29128" y="60659"/>
                  </a:cubicBezTo>
                  <a:cubicBezTo>
                    <a:pt x="34194" y="61675"/>
                    <a:pt x="39183" y="61171"/>
                    <a:pt x="43798" y="59695"/>
                  </a:cubicBezTo>
                  <a:cubicBezTo>
                    <a:pt x="37772" y="63741"/>
                    <a:pt x="30206" y="65495"/>
                    <a:pt x="22565" y="63975"/>
                  </a:cubicBezTo>
                  <a:cubicBezTo>
                    <a:pt x="7315" y="60954"/>
                    <a:pt x="-2693" y="45996"/>
                    <a:pt x="336" y="30742"/>
                  </a:cubicBezTo>
                  <a:lnTo>
                    <a:pt x="2997" y="17337"/>
                  </a:lnTo>
                  <a:cubicBezTo>
                    <a:pt x="4714" y="8699"/>
                    <a:pt x="10320" y="1858"/>
                    <a:pt x="17577" y="-1997"/>
                  </a:cubicBezTo>
                  <a:cubicBezTo>
                    <a:pt x="12883" y="2153"/>
                    <a:pt x="9386" y="7718"/>
                    <a:pt x="8081" y="14307"/>
                  </a:cubicBez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3086AAFE-877C-6600-23C6-5DC887CFE786}"/>
                </a:ext>
              </a:extLst>
            </p:cNvPr>
            <p:cNvSpPr/>
            <p:nvPr userDrawn="1"/>
          </p:nvSpPr>
          <p:spPr>
            <a:xfrm flipV="1">
              <a:off x="7281783" y="5461312"/>
              <a:ext cx="86000" cy="104952"/>
            </a:xfrm>
            <a:custGeom>
              <a:avLst/>
              <a:gdLst>
                <a:gd name="connsiteX0" fmla="*/ 38671 w 86000"/>
                <a:gd name="connsiteY0" fmla="*/ -1926 h 104952"/>
                <a:gd name="connsiteX1" fmla="*/ 38671 w 86000"/>
                <a:gd name="connsiteY1" fmla="*/ -1926 h 104952"/>
                <a:gd name="connsiteX2" fmla="*/ 83819 w 86000"/>
                <a:gd name="connsiteY2" fmla="*/ 37290 h 104952"/>
                <a:gd name="connsiteX3" fmla="*/ 85257 w 86000"/>
                <a:gd name="connsiteY3" fmla="*/ 57657 h 104952"/>
                <a:gd name="connsiteX4" fmla="*/ 46053 w 86000"/>
                <a:gd name="connsiteY4" fmla="*/ 102819 h 104952"/>
                <a:gd name="connsiteX5" fmla="*/ 905 w 86000"/>
                <a:gd name="connsiteY5" fmla="*/ 63612 h 104952"/>
                <a:gd name="connsiteX6" fmla="*/ -533 w 86000"/>
                <a:gd name="connsiteY6" fmla="*/ 43228 h 104952"/>
                <a:gd name="connsiteX7" fmla="*/ 38671 w 86000"/>
                <a:gd name="connsiteY7" fmla="*/ -1926 h 104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000" h="104952">
                  <a:moveTo>
                    <a:pt x="38671" y="-1926"/>
                  </a:moveTo>
                  <a:lnTo>
                    <a:pt x="38671" y="-1926"/>
                  </a:lnTo>
                  <a:cubicBezTo>
                    <a:pt x="61871" y="-3549"/>
                    <a:pt x="82185" y="14083"/>
                    <a:pt x="83819" y="37290"/>
                  </a:cubicBezTo>
                  <a:lnTo>
                    <a:pt x="85257" y="57657"/>
                  </a:lnTo>
                  <a:cubicBezTo>
                    <a:pt x="86895" y="80854"/>
                    <a:pt x="69250" y="101178"/>
                    <a:pt x="46053" y="102819"/>
                  </a:cubicBezTo>
                  <a:cubicBezTo>
                    <a:pt x="22858" y="104442"/>
                    <a:pt x="2540" y="86810"/>
                    <a:pt x="905" y="63612"/>
                  </a:cubicBezTo>
                  <a:lnTo>
                    <a:pt x="-533" y="43228"/>
                  </a:lnTo>
                  <a:cubicBezTo>
                    <a:pt x="-2167" y="20030"/>
                    <a:pt x="15475" y="-285"/>
                    <a:pt x="38671" y="-1926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12D8DA8E-0F8B-996E-CBF0-5CA746126782}"/>
                </a:ext>
              </a:extLst>
            </p:cNvPr>
            <p:cNvSpPr/>
            <p:nvPr userDrawn="1"/>
          </p:nvSpPr>
          <p:spPr>
            <a:xfrm flipV="1">
              <a:off x="7296027" y="5478691"/>
              <a:ext cx="57511" cy="70184"/>
            </a:xfrm>
            <a:custGeom>
              <a:avLst/>
              <a:gdLst>
                <a:gd name="connsiteX0" fmla="*/ 25652 w 57511"/>
                <a:gd name="connsiteY0" fmla="*/ -1959 h 70184"/>
                <a:gd name="connsiteX1" fmla="*/ 25652 w 57511"/>
                <a:gd name="connsiteY1" fmla="*/ -1959 h 70184"/>
                <a:gd name="connsiteX2" fmla="*/ 55844 w 57511"/>
                <a:gd name="connsiteY2" fmla="*/ 24260 h 70184"/>
                <a:gd name="connsiteX3" fmla="*/ 56803 w 57511"/>
                <a:gd name="connsiteY3" fmla="*/ 37881 h 70184"/>
                <a:gd name="connsiteX4" fmla="*/ 30589 w 57511"/>
                <a:gd name="connsiteY4" fmla="*/ 68085 h 70184"/>
                <a:gd name="connsiteX5" fmla="*/ 397 w 57511"/>
                <a:gd name="connsiteY5" fmla="*/ 41857 h 70184"/>
                <a:gd name="connsiteX6" fmla="*/ -567 w 57511"/>
                <a:gd name="connsiteY6" fmla="*/ 28236 h 70184"/>
                <a:gd name="connsiteX7" fmla="*/ 25652 w 57511"/>
                <a:gd name="connsiteY7" fmla="*/ -1959 h 70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511" h="70184">
                  <a:moveTo>
                    <a:pt x="25652" y="-1959"/>
                  </a:moveTo>
                  <a:lnTo>
                    <a:pt x="25652" y="-1959"/>
                  </a:lnTo>
                  <a:cubicBezTo>
                    <a:pt x="41163" y="-3053"/>
                    <a:pt x="54748" y="8745"/>
                    <a:pt x="55844" y="24260"/>
                  </a:cubicBezTo>
                  <a:lnTo>
                    <a:pt x="56803" y="37881"/>
                  </a:lnTo>
                  <a:cubicBezTo>
                    <a:pt x="57899" y="53395"/>
                    <a:pt x="46100" y="66982"/>
                    <a:pt x="30589" y="68085"/>
                  </a:cubicBezTo>
                  <a:cubicBezTo>
                    <a:pt x="15074" y="69179"/>
                    <a:pt x="1489" y="57372"/>
                    <a:pt x="397" y="41857"/>
                  </a:cubicBezTo>
                  <a:lnTo>
                    <a:pt x="-567" y="28236"/>
                  </a:lnTo>
                  <a:cubicBezTo>
                    <a:pt x="-1662" y="12722"/>
                    <a:pt x="10137" y="-865"/>
                    <a:pt x="25652" y="-1959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2F076055-88D8-E72A-AFFA-DA9EB7AD635B}"/>
                </a:ext>
              </a:extLst>
            </p:cNvPr>
            <p:cNvSpPr/>
            <p:nvPr userDrawn="1"/>
          </p:nvSpPr>
          <p:spPr>
            <a:xfrm flipV="1">
              <a:off x="7308548" y="5505850"/>
              <a:ext cx="25001" cy="16353"/>
            </a:xfrm>
            <a:custGeom>
              <a:avLst/>
              <a:gdLst>
                <a:gd name="connsiteX0" fmla="*/ 7754 w 25001"/>
                <a:gd name="connsiteY0" fmla="*/ -2013 h 16353"/>
                <a:gd name="connsiteX1" fmla="*/ 16972 w 25001"/>
                <a:gd name="connsiteY1" fmla="*/ -1431 h 16353"/>
                <a:gd name="connsiteX2" fmla="*/ 24352 w 25001"/>
                <a:gd name="connsiteY2" fmla="*/ 6938 h 16353"/>
                <a:gd name="connsiteX3" fmla="*/ 15982 w 25001"/>
                <a:gd name="connsiteY3" fmla="*/ 14308 h 16353"/>
                <a:gd name="connsiteX4" fmla="*/ 6761 w 25001"/>
                <a:gd name="connsiteY4" fmla="*/ 13736 h 16353"/>
                <a:gd name="connsiteX5" fmla="*/ -618 w 25001"/>
                <a:gd name="connsiteY5" fmla="*/ 5366 h 16353"/>
                <a:gd name="connsiteX6" fmla="*/ 7754 w 25001"/>
                <a:gd name="connsiteY6" fmla="*/ -2013 h 1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1" h="16353">
                  <a:moveTo>
                    <a:pt x="7754" y="-2013"/>
                  </a:moveTo>
                  <a:lnTo>
                    <a:pt x="16972" y="-1431"/>
                  </a:lnTo>
                  <a:cubicBezTo>
                    <a:pt x="21303" y="-1162"/>
                    <a:pt x="24626" y="2606"/>
                    <a:pt x="24352" y="6938"/>
                  </a:cubicBezTo>
                  <a:cubicBezTo>
                    <a:pt x="24077" y="11270"/>
                    <a:pt x="20312" y="14586"/>
                    <a:pt x="15982" y="14308"/>
                  </a:cubicBezTo>
                  <a:lnTo>
                    <a:pt x="6761" y="13736"/>
                  </a:lnTo>
                  <a:cubicBezTo>
                    <a:pt x="2431" y="13466"/>
                    <a:pt x="-890" y="9699"/>
                    <a:pt x="-618" y="5366"/>
                  </a:cubicBezTo>
                  <a:cubicBezTo>
                    <a:pt x="-344" y="1034"/>
                    <a:pt x="3420" y="-2291"/>
                    <a:pt x="7754" y="-2013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9982861A-5DAD-49C3-E730-937D0B5C470A}"/>
                </a:ext>
              </a:extLst>
            </p:cNvPr>
            <p:cNvSpPr/>
            <p:nvPr userDrawn="1"/>
          </p:nvSpPr>
          <p:spPr>
            <a:xfrm flipV="1">
              <a:off x="7306726" y="5478694"/>
              <a:ext cx="46811" cy="64911"/>
            </a:xfrm>
            <a:custGeom>
              <a:avLst/>
              <a:gdLst>
                <a:gd name="connsiteX0" fmla="*/ 40480 w 46811"/>
                <a:gd name="connsiteY0" fmla="*/ 15330 h 64911"/>
                <a:gd name="connsiteX1" fmla="*/ 41300 w 46811"/>
                <a:gd name="connsiteY1" fmla="*/ 27007 h 64911"/>
                <a:gd name="connsiteX2" fmla="*/ 13790 w 46811"/>
                <a:gd name="connsiteY2" fmla="*/ 58687 h 64911"/>
                <a:gd name="connsiteX3" fmla="*/ -643 w 46811"/>
                <a:gd name="connsiteY3" fmla="*/ 55900 h 64911"/>
                <a:gd name="connsiteX4" fmla="*/ 19884 w 46811"/>
                <a:gd name="connsiteY4" fmla="*/ 62811 h 64911"/>
                <a:gd name="connsiteX5" fmla="*/ 46098 w 46811"/>
                <a:gd name="connsiteY5" fmla="*/ 32607 h 64911"/>
                <a:gd name="connsiteX6" fmla="*/ 45139 w 46811"/>
                <a:gd name="connsiteY6" fmla="*/ 18986 h 64911"/>
                <a:gd name="connsiteX7" fmla="*/ 33100 w 46811"/>
                <a:gd name="connsiteY7" fmla="*/ -2033 h 64911"/>
                <a:gd name="connsiteX8" fmla="*/ 40480 w 46811"/>
                <a:gd name="connsiteY8" fmla="*/ 15330 h 6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11" h="64911">
                  <a:moveTo>
                    <a:pt x="40480" y="15330"/>
                  </a:moveTo>
                  <a:lnTo>
                    <a:pt x="41300" y="27007"/>
                  </a:lnTo>
                  <a:cubicBezTo>
                    <a:pt x="42450" y="43286"/>
                    <a:pt x="30069" y="57541"/>
                    <a:pt x="13790" y="58687"/>
                  </a:cubicBezTo>
                  <a:cubicBezTo>
                    <a:pt x="8639" y="59052"/>
                    <a:pt x="3752" y="57940"/>
                    <a:pt x="-643" y="55900"/>
                  </a:cubicBezTo>
                  <a:cubicBezTo>
                    <a:pt x="4826" y="60658"/>
                    <a:pt x="12115" y="63349"/>
                    <a:pt x="19884" y="62811"/>
                  </a:cubicBezTo>
                  <a:cubicBezTo>
                    <a:pt x="35396" y="61717"/>
                    <a:pt x="47194" y="48121"/>
                    <a:pt x="46098" y="32607"/>
                  </a:cubicBezTo>
                  <a:lnTo>
                    <a:pt x="45139" y="18986"/>
                  </a:lnTo>
                  <a:cubicBezTo>
                    <a:pt x="44518" y="10191"/>
                    <a:pt x="39811" y="2707"/>
                    <a:pt x="33100" y="-2033"/>
                  </a:cubicBezTo>
                  <a:cubicBezTo>
                    <a:pt x="37234" y="2673"/>
                    <a:pt x="40008" y="8628"/>
                    <a:pt x="40480" y="15330"/>
                  </a:cubicBez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120B6944-7558-D3ED-B7EA-2F8261A5C509}"/>
                </a:ext>
              </a:extLst>
            </p:cNvPr>
            <p:cNvSpPr/>
            <p:nvPr userDrawn="1"/>
          </p:nvSpPr>
          <p:spPr>
            <a:xfrm flipV="1">
              <a:off x="6905690" y="5348415"/>
              <a:ext cx="412927" cy="355378"/>
            </a:xfrm>
            <a:custGeom>
              <a:avLst/>
              <a:gdLst>
                <a:gd name="connsiteX0" fmla="*/ 247772 w 412927"/>
                <a:gd name="connsiteY0" fmla="*/ 2189 h 355378"/>
                <a:gd name="connsiteX1" fmla="*/ 186362 w 412927"/>
                <a:gd name="connsiteY1" fmla="*/ -1665 h 355378"/>
                <a:gd name="connsiteX2" fmla="*/ -77 w 412927"/>
                <a:gd name="connsiteY2" fmla="*/ 162714 h 355378"/>
                <a:gd name="connsiteX3" fmla="*/ 164309 w 412927"/>
                <a:gd name="connsiteY3" fmla="*/ 349154 h 355378"/>
                <a:gd name="connsiteX4" fmla="*/ 225715 w 412927"/>
                <a:gd name="connsiteY4" fmla="*/ 353017 h 355378"/>
                <a:gd name="connsiteX5" fmla="*/ 412154 w 412927"/>
                <a:gd name="connsiteY5" fmla="*/ 188638 h 355378"/>
                <a:gd name="connsiteX6" fmla="*/ 247772 w 412927"/>
                <a:gd name="connsiteY6" fmla="*/ 2189 h 35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2927" h="355378">
                  <a:moveTo>
                    <a:pt x="247772" y="2189"/>
                  </a:moveTo>
                  <a:lnTo>
                    <a:pt x="186362" y="-1665"/>
                  </a:lnTo>
                  <a:cubicBezTo>
                    <a:pt x="89890" y="-7734"/>
                    <a:pt x="5990" y="66234"/>
                    <a:pt x="-77" y="162714"/>
                  </a:cubicBezTo>
                  <a:cubicBezTo>
                    <a:pt x="-6144" y="259194"/>
                    <a:pt x="67830" y="343094"/>
                    <a:pt x="164309" y="349154"/>
                  </a:cubicBezTo>
                  <a:lnTo>
                    <a:pt x="225715" y="353017"/>
                  </a:lnTo>
                  <a:cubicBezTo>
                    <a:pt x="322190" y="359077"/>
                    <a:pt x="406091" y="285109"/>
                    <a:pt x="412154" y="188638"/>
                  </a:cubicBezTo>
                  <a:cubicBezTo>
                    <a:pt x="418222" y="92158"/>
                    <a:pt x="344251" y="8258"/>
                    <a:pt x="247772" y="2189"/>
                  </a:cubicBezTo>
                </a:path>
              </a:pathLst>
            </a:custGeom>
            <a:solidFill>
              <a:srgbClr val="FFC48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3C9100DE-9CEE-809C-3248-2046B30D2A0C}"/>
                </a:ext>
              </a:extLst>
            </p:cNvPr>
            <p:cNvSpPr/>
            <p:nvPr userDrawn="1"/>
          </p:nvSpPr>
          <p:spPr>
            <a:xfrm flipV="1">
              <a:off x="6900189" y="5328239"/>
              <a:ext cx="419342" cy="244554"/>
            </a:xfrm>
            <a:custGeom>
              <a:avLst/>
              <a:gdLst>
                <a:gd name="connsiteX0" fmla="*/ 319561 w 419342"/>
                <a:gd name="connsiteY0" fmla="*/ 220895 h 244554"/>
                <a:gd name="connsiteX1" fmla="*/ 81207 w 419342"/>
                <a:gd name="connsiteY1" fmla="*/ 205901 h 244554"/>
                <a:gd name="connsiteX2" fmla="*/ 14914 w 419342"/>
                <a:gd name="connsiteY2" fmla="*/ -2112 h 244554"/>
                <a:gd name="connsiteX3" fmla="*/ 96380 w 419342"/>
                <a:gd name="connsiteY3" fmla="*/ 155001 h 244554"/>
                <a:gd name="connsiteX4" fmla="*/ 310882 w 419342"/>
                <a:gd name="connsiteY4" fmla="*/ 168483 h 244554"/>
                <a:gd name="connsiteX5" fmla="*/ 411391 w 419342"/>
                <a:gd name="connsiteY5" fmla="*/ 22822 h 244554"/>
                <a:gd name="connsiteX6" fmla="*/ 319561 w 419342"/>
                <a:gd name="connsiteY6" fmla="*/ 220895 h 2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9342" h="244554">
                  <a:moveTo>
                    <a:pt x="319561" y="220895"/>
                  </a:moveTo>
                  <a:cubicBezTo>
                    <a:pt x="319561" y="220895"/>
                    <a:pt x="195708" y="278203"/>
                    <a:pt x="81207" y="205901"/>
                  </a:cubicBezTo>
                  <a:cubicBezTo>
                    <a:pt x="-48062" y="125118"/>
                    <a:pt x="14914" y="-2112"/>
                    <a:pt x="14914" y="-2112"/>
                  </a:cubicBezTo>
                  <a:cubicBezTo>
                    <a:pt x="11540" y="120517"/>
                    <a:pt x="96380" y="155001"/>
                    <a:pt x="96380" y="155001"/>
                  </a:cubicBezTo>
                  <a:cubicBezTo>
                    <a:pt x="96380" y="155001"/>
                    <a:pt x="192041" y="184137"/>
                    <a:pt x="310882" y="168483"/>
                  </a:cubicBezTo>
                  <a:cubicBezTo>
                    <a:pt x="310882" y="168483"/>
                    <a:pt x="399375" y="144912"/>
                    <a:pt x="411391" y="22822"/>
                  </a:cubicBezTo>
                  <a:cubicBezTo>
                    <a:pt x="411391" y="22822"/>
                    <a:pt x="457936" y="156937"/>
                    <a:pt x="319561" y="220895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9EDC09D2-8D25-CE73-90FA-477D7D556AAC}"/>
                </a:ext>
              </a:extLst>
            </p:cNvPr>
            <p:cNvSpPr/>
            <p:nvPr userDrawn="1"/>
          </p:nvSpPr>
          <p:spPr>
            <a:xfrm flipV="1">
              <a:off x="6940216" y="5539927"/>
              <a:ext cx="70717" cy="58187"/>
            </a:xfrm>
            <a:custGeom>
              <a:avLst/>
              <a:gdLst>
                <a:gd name="connsiteX0" fmla="*/ 43553 w 70717"/>
                <a:gd name="connsiteY0" fmla="*/ -1058 h 58187"/>
                <a:gd name="connsiteX1" fmla="*/ 30184 w 70717"/>
                <a:gd name="connsiteY1" fmla="*/ -1900 h 58187"/>
                <a:gd name="connsiteX2" fmla="*/ -232 w 70717"/>
                <a:gd name="connsiteY2" fmla="*/ 24918 h 58187"/>
                <a:gd name="connsiteX3" fmla="*/ 26587 w 70717"/>
                <a:gd name="connsiteY3" fmla="*/ 55330 h 58187"/>
                <a:gd name="connsiteX4" fmla="*/ 39955 w 70717"/>
                <a:gd name="connsiteY4" fmla="*/ 56172 h 58187"/>
                <a:gd name="connsiteX5" fmla="*/ 70371 w 70717"/>
                <a:gd name="connsiteY5" fmla="*/ 29362 h 58187"/>
                <a:gd name="connsiteX6" fmla="*/ 43553 w 70717"/>
                <a:gd name="connsiteY6" fmla="*/ -1058 h 58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717" h="58187">
                  <a:moveTo>
                    <a:pt x="43553" y="-1058"/>
                  </a:moveTo>
                  <a:lnTo>
                    <a:pt x="30184" y="-1900"/>
                  </a:lnTo>
                  <a:cubicBezTo>
                    <a:pt x="14381" y="-2890"/>
                    <a:pt x="765" y="9117"/>
                    <a:pt x="-232" y="24918"/>
                  </a:cubicBezTo>
                  <a:cubicBezTo>
                    <a:pt x="-1222" y="40727"/>
                    <a:pt x="10783" y="54340"/>
                    <a:pt x="26587" y="55330"/>
                  </a:cubicBezTo>
                  <a:lnTo>
                    <a:pt x="39955" y="56172"/>
                  </a:lnTo>
                  <a:cubicBezTo>
                    <a:pt x="55758" y="57170"/>
                    <a:pt x="69375" y="45163"/>
                    <a:pt x="70371" y="29362"/>
                  </a:cubicBezTo>
                  <a:cubicBezTo>
                    <a:pt x="71365" y="13562"/>
                    <a:pt x="59360" y="-60"/>
                    <a:pt x="43553" y="-1058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A7BD6670-B676-07C0-BB0D-0B1CAE18FA52}"/>
                </a:ext>
              </a:extLst>
            </p:cNvPr>
            <p:cNvSpPr/>
            <p:nvPr userDrawn="1"/>
          </p:nvSpPr>
          <p:spPr>
            <a:xfrm flipV="1">
              <a:off x="7214534" y="5522678"/>
              <a:ext cx="70717" cy="58178"/>
            </a:xfrm>
            <a:custGeom>
              <a:avLst/>
              <a:gdLst>
                <a:gd name="connsiteX0" fmla="*/ 43279 w 70717"/>
                <a:gd name="connsiteY0" fmla="*/ -1089 h 58178"/>
                <a:gd name="connsiteX1" fmla="*/ 29911 w 70717"/>
                <a:gd name="connsiteY1" fmla="*/ -1922 h 58178"/>
                <a:gd name="connsiteX2" fmla="*/ -506 w 70717"/>
                <a:gd name="connsiteY2" fmla="*/ 24896 h 58178"/>
                <a:gd name="connsiteX3" fmla="*/ 26309 w 70717"/>
                <a:gd name="connsiteY3" fmla="*/ 55299 h 58178"/>
                <a:gd name="connsiteX4" fmla="*/ 39681 w 70717"/>
                <a:gd name="connsiteY4" fmla="*/ 56141 h 58178"/>
                <a:gd name="connsiteX5" fmla="*/ 70097 w 70717"/>
                <a:gd name="connsiteY5" fmla="*/ 29324 h 58178"/>
                <a:gd name="connsiteX6" fmla="*/ 43279 w 70717"/>
                <a:gd name="connsiteY6" fmla="*/ -1089 h 5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717" h="58178">
                  <a:moveTo>
                    <a:pt x="43279" y="-1089"/>
                  </a:moveTo>
                  <a:lnTo>
                    <a:pt x="29911" y="-1922"/>
                  </a:lnTo>
                  <a:cubicBezTo>
                    <a:pt x="14107" y="-2920"/>
                    <a:pt x="491" y="9086"/>
                    <a:pt x="-506" y="24896"/>
                  </a:cubicBezTo>
                  <a:cubicBezTo>
                    <a:pt x="-1496" y="40696"/>
                    <a:pt x="10505" y="54309"/>
                    <a:pt x="26309" y="55299"/>
                  </a:cubicBezTo>
                  <a:lnTo>
                    <a:pt x="39681" y="56141"/>
                  </a:lnTo>
                  <a:cubicBezTo>
                    <a:pt x="55484" y="57131"/>
                    <a:pt x="69103" y="45133"/>
                    <a:pt x="70097" y="29324"/>
                  </a:cubicBezTo>
                  <a:cubicBezTo>
                    <a:pt x="71087" y="13523"/>
                    <a:pt x="59082" y="-90"/>
                    <a:pt x="43279" y="-1089"/>
                  </a:cubicBezTo>
                </a:path>
              </a:pathLst>
            </a:custGeom>
            <a:solidFill>
              <a:srgbClr val="F5A47A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0A36F278-A742-F7F4-3056-4BF874C2ED96}"/>
                </a:ext>
              </a:extLst>
            </p:cNvPr>
            <p:cNvSpPr/>
            <p:nvPr userDrawn="1"/>
          </p:nvSpPr>
          <p:spPr>
            <a:xfrm flipV="1">
              <a:off x="7187627" y="5465253"/>
              <a:ext cx="45630" cy="53946"/>
            </a:xfrm>
            <a:custGeom>
              <a:avLst/>
              <a:gdLst>
                <a:gd name="connsiteX0" fmla="*/ 8715 w 45630"/>
                <a:gd name="connsiteY0" fmla="*/ 1926 h 53946"/>
                <a:gd name="connsiteX1" fmla="*/ 7009 w 45630"/>
                <a:gd name="connsiteY1" fmla="*/ 28996 h 53946"/>
                <a:gd name="connsiteX2" fmla="*/ 6982 w 45630"/>
                <a:gd name="connsiteY2" fmla="*/ 29907 h 53946"/>
                <a:gd name="connsiteX3" fmla="*/ 20550 w 45630"/>
                <a:gd name="connsiteY3" fmla="*/ 44354 h 53946"/>
                <a:gd name="connsiteX4" fmla="*/ 21459 w 45630"/>
                <a:gd name="connsiteY4" fmla="*/ 44388 h 53946"/>
                <a:gd name="connsiteX5" fmla="*/ 35906 w 45630"/>
                <a:gd name="connsiteY5" fmla="*/ 30819 h 53946"/>
                <a:gd name="connsiteX6" fmla="*/ 37608 w 45630"/>
                <a:gd name="connsiteY6" fmla="*/ 3741 h 53946"/>
                <a:gd name="connsiteX7" fmla="*/ 41590 w 45630"/>
                <a:gd name="connsiteY7" fmla="*/ 224 h 53946"/>
                <a:gd name="connsiteX8" fmla="*/ 45100 w 45630"/>
                <a:gd name="connsiteY8" fmla="*/ 4209 h 53946"/>
                <a:gd name="connsiteX9" fmla="*/ 43394 w 45630"/>
                <a:gd name="connsiteY9" fmla="*/ 31288 h 53946"/>
                <a:gd name="connsiteX10" fmla="*/ 21459 w 45630"/>
                <a:gd name="connsiteY10" fmla="*/ 51889 h 53946"/>
                <a:gd name="connsiteX11" fmla="*/ 20078 w 45630"/>
                <a:gd name="connsiteY11" fmla="*/ 51846 h 53946"/>
                <a:gd name="connsiteX12" fmla="*/ -523 w 45630"/>
                <a:gd name="connsiteY12" fmla="*/ 29907 h 53946"/>
                <a:gd name="connsiteX13" fmla="*/ -479 w 45630"/>
                <a:gd name="connsiteY13" fmla="*/ 28527 h 53946"/>
                <a:gd name="connsiteX14" fmla="*/ 1227 w 45630"/>
                <a:gd name="connsiteY14" fmla="*/ 1457 h 53946"/>
                <a:gd name="connsiteX15" fmla="*/ 5205 w 45630"/>
                <a:gd name="connsiteY15" fmla="*/ -2050 h 53946"/>
                <a:gd name="connsiteX16" fmla="*/ 8715 w 45630"/>
                <a:gd name="connsiteY16" fmla="*/ 1926 h 5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630" h="53946">
                  <a:moveTo>
                    <a:pt x="8715" y="1926"/>
                  </a:moveTo>
                  <a:lnTo>
                    <a:pt x="7009" y="28996"/>
                  </a:lnTo>
                  <a:lnTo>
                    <a:pt x="6982" y="29907"/>
                  </a:lnTo>
                  <a:cubicBezTo>
                    <a:pt x="6971" y="37434"/>
                    <a:pt x="12933" y="43893"/>
                    <a:pt x="20550" y="44354"/>
                  </a:cubicBezTo>
                  <a:lnTo>
                    <a:pt x="21459" y="44388"/>
                  </a:lnTo>
                  <a:cubicBezTo>
                    <a:pt x="28987" y="44397"/>
                    <a:pt x="35445" y="38433"/>
                    <a:pt x="35906" y="30819"/>
                  </a:cubicBezTo>
                  <a:lnTo>
                    <a:pt x="37608" y="3741"/>
                  </a:lnTo>
                  <a:cubicBezTo>
                    <a:pt x="37740" y="1666"/>
                    <a:pt x="39521" y="94"/>
                    <a:pt x="41590" y="224"/>
                  </a:cubicBezTo>
                  <a:cubicBezTo>
                    <a:pt x="43659" y="355"/>
                    <a:pt x="45228" y="2143"/>
                    <a:pt x="45100" y="4209"/>
                  </a:cubicBezTo>
                  <a:lnTo>
                    <a:pt x="43394" y="31288"/>
                  </a:lnTo>
                  <a:cubicBezTo>
                    <a:pt x="42648" y="42912"/>
                    <a:pt x="32962" y="51881"/>
                    <a:pt x="21459" y="51889"/>
                  </a:cubicBezTo>
                  <a:lnTo>
                    <a:pt x="20078" y="51846"/>
                  </a:lnTo>
                  <a:cubicBezTo>
                    <a:pt x="8450" y="51099"/>
                    <a:pt x="-510" y="41411"/>
                    <a:pt x="-523" y="29907"/>
                  </a:cubicBezTo>
                  <a:lnTo>
                    <a:pt x="-479" y="28527"/>
                  </a:lnTo>
                  <a:lnTo>
                    <a:pt x="1227" y="1457"/>
                  </a:lnTo>
                  <a:cubicBezTo>
                    <a:pt x="1355" y="-609"/>
                    <a:pt x="3139" y="-2180"/>
                    <a:pt x="5205" y="-2050"/>
                  </a:cubicBezTo>
                  <a:cubicBezTo>
                    <a:pt x="7273" y="-1920"/>
                    <a:pt x="8843" y="-140"/>
                    <a:pt x="8715" y="1926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43B34F33-F630-D100-C566-D384CEA4F412}"/>
                </a:ext>
              </a:extLst>
            </p:cNvPr>
            <p:cNvSpPr/>
            <p:nvPr userDrawn="1"/>
          </p:nvSpPr>
          <p:spPr>
            <a:xfrm flipV="1">
              <a:off x="7097432" y="5515127"/>
              <a:ext cx="33433" cy="51739"/>
            </a:xfrm>
            <a:custGeom>
              <a:avLst/>
              <a:gdLst>
                <a:gd name="connsiteX0" fmla="*/ 30376 w 33433"/>
                <a:gd name="connsiteY0" fmla="*/ 14816 h 51739"/>
                <a:gd name="connsiteX1" fmla="*/ 16852 w 33433"/>
                <a:gd name="connsiteY1" fmla="*/ -1888 h 51739"/>
                <a:gd name="connsiteX2" fmla="*/ 1157 w 33433"/>
                <a:gd name="connsiteY2" fmla="*/ 12654 h 51739"/>
                <a:gd name="connsiteX3" fmla="*/ 1458 w 33433"/>
                <a:gd name="connsiteY3" fmla="*/ 13453 h 51739"/>
                <a:gd name="connsiteX4" fmla="*/ 9899 w 33433"/>
                <a:gd name="connsiteY4" fmla="*/ 47121 h 51739"/>
                <a:gd name="connsiteX5" fmla="*/ 15800 w 33433"/>
                <a:gd name="connsiteY5" fmla="*/ 47676 h 51739"/>
                <a:gd name="connsiteX6" fmla="*/ 30376 w 33433"/>
                <a:gd name="connsiteY6" fmla="*/ 14816 h 51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33" h="51739">
                  <a:moveTo>
                    <a:pt x="30376" y="14816"/>
                  </a:moveTo>
                  <a:cubicBezTo>
                    <a:pt x="30376" y="14816"/>
                    <a:pt x="41856" y="-325"/>
                    <a:pt x="16852" y="-1888"/>
                  </a:cubicBezTo>
                  <a:cubicBezTo>
                    <a:pt x="-6006" y="-3329"/>
                    <a:pt x="-33" y="10302"/>
                    <a:pt x="1157" y="12654"/>
                  </a:cubicBezTo>
                  <a:lnTo>
                    <a:pt x="1458" y="13453"/>
                  </a:lnTo>
                  <a:lnTo>
                    <a:pt x="9899" y="47121"/>
                  </a:lnTo>
                  <a:cubicBezTo>
                    <a:pt x="10703" y="50333"/>
                    <a:pt x="14461" y="50689"/>
                    <a:pt x="15800" y="47676"/>
                  </a:cubicBezTo>
                  <a:lnTo>
                    <a:pt x="30376" y="14816"/>
                  </a:lnTo>
                </a:path>
              </a:pathLst>
            </a:custGeom>
            <a:solidFill>
              <a:srgbClr val="FF9969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B9147B9E-4B8F-DD4E-57CC-75BA00271938}"/>
                </a:ext>
              </a:extLst>
            </p:cNvPr>
            <p:cNvSpPr/>
            <p:nvPr userDrawn="1"/>
          </p:nvSpPr>
          <p:spPr>
            <a:xfrm flipV="1">
              <a:off x="6988443" y="5477772"/>
              <a:ext cx="45630" cy="53964"/>
            </a:xfrm>
            <a:custGeom>
              <a:avLst/>
              <a:gdLst>
                <a:gd name="connsiteX0" fmla="*/ 8910 w 45630"/>
                <a:gd name="connsiteY0" fmla="*/ 1951 h 53964"/>
                <a:gd name="connsiteX1" fmla="*/ 7211 w 45630"/>
                <a:gd name="connsiteY1" fmla="*/ 29029 h 53964"/>
                <a:gd name="connsiteX2" fmla="*/ 7181 w 45630"/>
                <a:gd name="connsiteY2" fmla="*/ 29941 h 53964"/>
                <a:gd name="connsiteX3" fmla="*/ 20753 w 45630"/>
                <a:gd name="connsiteY3" fmla="*/ 44387 h 53964"/>
                <a:gd name="connsiteX4" fmla="*/ 20749 w 45630"/>
                <a:gd name="connsiteY4" fmla="*/ 44387 h 53964"/>
                <a:gd name="connsiteX5" fmla="*/ 21658 w 45630"/>
                <a:gd name="connsiteY5" fmla="*/ 44413 h 53964"/>
                <a:gd name="connsiteX6" fmla="*/ 36105 w 45630"/>
                <a:gd name="connsiteY6" fmla="*/ 30844 h 53964"/>
                <a:gd name="connsiteX7" fmla="*/ 37811 w 45630"/>
                <a:gd name="connsiteY7" fmla="*/ 3766 h 53964"/>
                <a:gd name="connsiteX8" fmla="*/ 41789 w 45630"/>
                <a:gd name="connsiteY8" fmla="*/ 258 h 53964"/>
                <a:gd name="connsiteX9" fmla="*/ 45299 w 45630"/>
                <a:gd name="connsiteY9" fmla="*/ 4234 h 53964"/>
                <a:gd name="connsiteX10" fmla="*/ 43593 w 45630"/>
                <a:gd name="connsiteY10" fmla="*/ 31321 h 53964"/>
                <a:gd name="connsiteX11" fmla="*/ 21658 w 45630"/>
                <a:gd name="connsiteY11" fmla="*/ 51923 h 53964"/>
                <a:gd name="connsiteX12" fmla="*/ 20281 w 45630"/>
                <a:gd name="connsiteY12" fmla="*/ 51879 h 53964"/>
                <a:gd name="connsiteX13" fmla="*/ 20278 w 45630"/>
                <a:gd name="connsiteY13" fmla="*/ 51879 h 53964"/>
                <a:gd name="connsiteX14" fmla="*/ -325 w 45630"/>
                <a:gd name="connsiteY14" fmla="*/ 29941 h 53964"/>
                <a:gd name="connsiteX15" fmla="*/ -280 w 45630"/>
                <a:gd name="connsiteY15" fmla="*/ 28561 h 53964"/>
                <a:gd name="connsiteX16" fmla="*/ 1422 w 45630"/>
                <a:gd name="connsiteY16" fmla="*/ 1482 h 53964"/>
                <a:gd name="connsiteX17" fmla="*/ 5400 w 45630"/>
                <a:gd name="connsiteY17" fmla="*/ -2034 h 53964"/>
                <a:gd name="connsiteX18" fmla="*/ 8910 w 45630"/>
                <a:gd name="connsiteY18" fmla="*/ 1951 h 5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630" h="53964">
                  <a:moveTo>
                    <a:pt x="8910" y="1951"/>
                  </a:moveTo>
                  <a:lnTo>
                    <a:pt x="7211" y="29029"/>
                  </a:lnTo>
                  <a:lnTo>
                    <a:pt x="7181" y="29941"/>
                  </a:lnTo>
                  <a:cubicBezTo>
                    <a:pt x="7167" y="37468"/>
                    <a:pt x="13132" y="43918"/>
                    <a:pt x="20753" y="44387"/>
                  </a:cubicBezTo>
                  <a:lnTo>
                    <a:pt x="20749" y="44387"/>
                  </a:lnTo>
                  <a:lnTo>
                    <a:pt x="21658" y="44413"/>
                  </a:lnTo>
                  <a:cubicBezTo>
                    <a:pt x="29187" y="44431"/>
                    <a:pt x="35644" y="38466"/>
                    <a:pt x="36105" y="30844"/>
                  </a:cubicBezTo>
                  <a:lnTo>
                    <a:pt x="37811" y="3766"/>
                  </a:lnTo>
                  <a:cubicBezTo>
                    <a:pt x="37940" y="1699"/>
                    <a:pt x="39720" y="128"/>
                    <a:pt x="41789" y="258"/>
                  </a:cubicBezTo>
                  <a:cubicBezTo>
                    <a:pt x="43857" y="388"/>
                    <a:pt x="45428" y="2168"/>
                    <a:pt x="45299" y="4234"/>
                  </a:cubicBezTo>
                  <a:lnTo>
                    <a:pt x="43593" y="31321"/>
                  </a:lnTo>
                  <a:cubicBezTo>
                    <a:pt x="42847" y="42946"/>
                    <a:pt x="33162" y="51906"/>
                    <a:pt x="21658" y="51923"/>
                  </a:cubicBezTo>
                  <a:lnTo>
                    <a:pt x="20281" y="51879"/>
                  </a:lnTo>
                  <a:lnTo>
                    <a:pt x="20278" y="51879"/>
                  </a:lnTo>
                  <a:cubicBezTo>
                    <a:pt x="8652" y="51124"/>
                    <a:pt x="-311" y="41444"/>
                    <a:pt x="-325" y="29941"/>
                  </a:cubicBezTo>
                  <a:lnTo>
                    <a:pt x="-280" y="28561"/>
                  </a:lnTo>
                  <a:lnTo>
                    <a:pt x="1422" y="1482"/>
                  </a:lnTo>
                  <a:cubicBezTo>
                    <a:pt x="1551" y="-593"/>
                    <a:pt x="3331" y="-2164"/>
                    <a:pt x="5400" y="-2034"/>
                  </a:cubicBezTo>
                  <a:cubicBezTo>
                    <a:pt x="7469" y="-1904"/>
                    <a:pt x="9039" y="-115"/>
                    <a:pt x="8910" y="1951"/>
                  </a:cubicBez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84518859-A6E1-3828-8643-43D20338CE59}"/>
                </a:ext>
              </a:extLst>
            </p:cNvPr>
            <p:cNvSpPr/>
            <p:nvPr userDrawn="1"/>
          </p:nvSpPr>
          <p:spPr>
            <a:xfrm flipV="1">
              <a:off x="7047606" y="5588706"/>
              <a:ext cx="139114" cy="66746"/>
            </a:xfrm>
            <a:custGeom>
              <a:avLst/>
              <a:gdLst>
                <a:gd name="connsiteX0" fmla="*/ 124235 w 139114"/>
                <a:gd name="connsiteY0" fmla="*/ 64831 h 66746"/>
                <a:gd name="connsiteX1" fmla="*/ 12318 w 139114"/>
                <a:gd name="connsiteY1" fmla="*/ 57791 h 66746"/>
                <a:gd name="connsiteX2" fmla="*/ 2565 w 139114"/>
                <a:gd name="connsiteY2" fmla="*/ 52703 h 66746"/>
                <a:gd name="connsiteX3" fmla="*/ 201 w 139114"/>
                <a:gd name="connsiteY3" fmla="*/ 40254 h 66746"/>
                <a:gd name="connsiteX4" fmla="*/ 72240 w 139114"/>
                <a:gd name="connsiteY4" fmla="*/ -1697 h 66746"/>
                <a:gd name="connsiteX5" fmla="*/ 138454 w 139114"/>
                <a:gd name="connsiteY5" fmla="*/ 48944 h 66746"/>
                <a:gd name="connsiteX6" fmla="*/ 134547 w 139114"/>
                <a:gd name="connsiteY6" fmla="*/ 61003 h 66746"/>
                <a:gd name="connsiteX7" fmla="*/ 124235 w 139114"/>
                <a:gd name="connsiteY7" fmla="*/ 64831 h 6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114" h="66746">
                  <a:moveTo>
                    <a:pt x="124235" y="64831"/>
                  </a:moveTo>
                  <a:lnTo>
                    <a:pt x="12318" y="57791"/>
                  </a:lnTo>
                  <a:cubicBezTo>
                    <a:pt x="8493" y="57556"/>
                    <a:pt x="4953" y="55707"/>
                    <a:pt x="2565" y="52703"/>
                  </a:cubicBezTo>
                  <a:cubicBezTo>
                    <a:pt x="-219" y="49204"/>
                    <a:pt x="-1195" y="44516"/>
                    <a:pt x="201" y="40254"/>
                  </a:cubicBezTo>
                  <a:cubicBezTo>
                    <a:pt x="9677" y="11456"/>
                    <a:pt x="38801" y="-3798"/>
                    <a:pt x="72240" y="-1697"/>
                  </a:cubicBezTo>
                  <a:cubicBezTo>
                    <a:pt x="105678" y="413"/>
                    <a:pt x="132659" y="19192"/>
                    <a:pt x="138454" y="48944"/>
                  </a:cubicBezTo>
                  <a:cubicBezTo>
                    <a:pt x="139306" y="53345"/>
                    <a:pt x="137749" y="57877"/>
                    <a:pt x="134547" y="61003"/>
                  </a:cubicBezTo>
                  <a:cubicBezTo>
                    <a:pt x="131807" y="63685"/>
                    <a:pt x="128060" y="65074"/>
                    <a:pt x="124235" y="64831"/>
                  </a:cubicBezTo>
                </a:path>
              </a:pathLst>
            </a:custGeom>
            <a:solidFill>
              <a:srgbClr val="FFFFFF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6BA30BC8-CD49-F752-F2F2-AD6B14450C3E}"/>
                </a:ext>
              </a:extLst>
            </p:cNvPr>
            <p:cNvSpPr/>
            <p:nvPr userDrawn="1"/>
          </p:nvSpPr>
          <p:spPr>
            <a:xfrm flipV="1">
              <a:off x="7050267" y="6321200"/>
              <a:ext cx="139017" cy="80955"/>
            </a:xfrm>
            <a:custGeom>
              <a:avLst/>
              <a:gdLst>
                <a:gd name="connsiteX0" fmla="*/ 125214 w 139017"/>
                <a:gd name="connsiteY0" fmla="*/ 80032 h 80955"/>
                <a:gd name="connsiteX1" fmla="*/ 138060 w 139017"/>
                <a:gd name="connsiteY1" fmla="*/ 46261 h 80955"/>
                <a:gd name="connsiteX2" fmla="*/ 128710 w 139017"/>
                <a:gd name="connsiteY2" fmla="*/ 27161 h 80955"/>
                <a:gd name="connsiteX3" fmla="*/ 20386 w 139017"/>
                <a:gd name="connsiteY3" fmla="*/ -872 h 80955"/>
                <a:gd name="connsiteX4" fmla="*/ 3588 w 139017"/>
                <a:gd name="connsiteY4" fmla="*/ 9520 h 80955"/>
                <a:gd name="connsiteX5" fmla="*/ 14203 w 139017"/>
                <a:gd name="connsiteY5" fmla="*/ 43708 h 80955"/>
                <a:gd name="connsiteX6" fmla="*/ 62963 w 139017"/>
                <a:gd name="connsiteY6" fmla="*/ 62582 h 80955"/>
                <a:gd name="connsiteX7" fmla="*/ 125214 w 139017"/>
                <a:gd name="connsiteY7" fmla="*/ 80032 h 8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017" h="80955">
                  <a:moveTo>
                    <a:pt x="125214" y="80032"/>
                  </a:moveTo>
                  <a:cubicBezTo>
                    <a:pt x="125214" y="80032"/>
                    <a:pt x="132454" y="67982"/>
                    <a:pt x="138060" y="46261"/>
                  </a:cubicBezTo>
                  <a:cubicBezTo>
                    <a:pt x="140078" y="38447"/>
                    <a:pt x="136130" y="30338"/>
                    <a:pt x="128710" y="27161"/>
                  </a:cubicBezTo>
                  <a:cubicBezTo>
                    <a:pt x="109247" y="18826"/>
                    <a:pt x="68698" y="3781"/>
                    <a:pt x="20386" y="-872"/>
                  </a:cubicBezTo>
                  <a:cubicBezTo>
                    <a:pt x="13905" y="-1498"/>
                    <a:pt x="6715" y="3807"/>
                    <a:pt x="3588" y="9520"/>
                  </a:cubicBezTo>
                  <a:cubicBezTo>
                    <a:pt x="-3720" y="22872"/>
                    <a:pt x="-1570" y="36285"/>
                    <a:pt x="14203" y="43708"/>
                  </a:cubicBezTo>
                  <a:cubicBezTo>
                    <a:pt x="34588" y="53293"/>
                    <a:pt x="62963" y="62582"/>
                    <a:pt x="62963" y="62582"/>
                  </a:cubicBezTo>
                  <a:lnTo>
                    <a:pt x="125214" y="80032"/>
                  </a:lnTo>
                </a:path>
              </a:pathLst>
            </a:custGeom>
            <a:solidFill>
              <a:srgbClr val="4A3225"/>
            </a:solidFill>
            <a:ln w="8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D35D1B85-9172-D45E-079F-4D9EC8928113}"/>
              </a:ext>
            </a:extLst>
          </p:cNvPr>
          <p:cNvSpPr/>
          <p:nvPr userDrawn="1"/>
        </p:nvSpPr>
        <p:spPr>
          <a:xfrm>
            <a:off x="-17175" y="0"/>
            <a:ext cx="12209175" cy="6858000"/>
          </a:xfrm>
          <a:prstGeom prst="rect">
            <a:avLst/>
          </a:prstGeom>
          <a:solidFill>
            <a:srgbClr val="6EDB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DE6B961-9D13-4A5F-F478-C0BE131F64A2}"/>
              </a:ext>
            </a:extLst>
          </p:cNvPr>
          <p:cNvSpPr/>
          <p:nvPr userDrawn="1"/>
        </p:nvSpPr>
        <p:spPr>
          <a:xfrm flipH="1">
            <a:off x="518615" y="423081"/>
            <a:ext cx="11285456" cy="5991367"/>
          </a:xfrm>
          <a:custGeom>
            <a:avLst/>
            <a:gdLst>
              <a:gd name="connsiteX0" fmla="*/ 178885 w 10657276"/>
              <a:gd name="connsiteY0" fmla="*/ 0 h 5960961"/>
              <a:gd name="connsiteX1" fmla="*/ 10439284 w 10657276"/>
              <a:gd name="connsiteY1" fmla="*/ 0 h 5960961"/>
              <a:gd name="connsiteX2" fmla="*/ 10657276 w 10657276"/>
              <a:gd name="connsiteY2" fmla="*/ 217992 h 5960961"/>
              <a:gd name="connsiteX3" fmla="*/ 10657276 w 10657276"/>
              <a:gd name="connsiteY3" fmla="*/ 5742969 h 5960961"/>
              <a:gd name="connsiteX4" fmla="*/ 10439284 w 10657276"/>
              <a:gd name="connsiteY4" fmla="*/ 5960961 h 5960961"/>
              <a:gd name="connsiteX5" fmla="*/ 0 w 10657276"/>
              <a:gd name="connsiteY5" fmla="*/ 5960961 h 5960961"/>
              <a:gd name="connsiteX6" fmla="*/ 23732 w 10657276"/>
              <a:gd name="connsiteY6" fmla="*/ 5935149 h 5960961"/>
              <a:gd name="connsiteX7" fmla="*/ 73789 w 10657276"/>
              <a:gd name="connsiteY7" fmla="*/ 5839683 h 5960961"/>
              <a:gd name="connsiteX8" fmla="*/ 93651 w 10657276"/>
              <a:gd name="connsiteY8" fmla="*/ 5762413 h 5960961"/>
              <a:gd name="connsiteX9" fmla="*/ 93907 w 10657276"/>
              <a:gd name="connsiteY9" fmla="*/ 5761418 h 5960961"/>
              <a:gd name="connsiteX10" fmla="*/ 237288 w 10657276"/>
              <a:gd name="connsiteY10" fmla="*/ 5578676 h 5960961"/>
              <a:gd name="connsiteX11" fmla="*/ 252449 w 10657276"/>
              <a:gd name="connsiteY11" fmla="*/ 5481828 h 5960961"/>
              <a:gd name="connsiteX12" fmla="*/ 184730 w 10657276"/>
              <a:gd name="connsiteY12" fmla="*/ 5218313 h 5960961"/>
              <a:gd name="connsiteX13" fmla="*/ 186645 w 10657276"/>
              <a:gd name="connsiteY13" fmla="*/ 5215248 h 5960961"/>
              <a:gd name="connsiteX14" fmla="*/ 217618 w 10657276"/>
              <a:gd name="connsiteY14" fmla="*/ 5165676 h 5960961"/>
              <a:gd name="connsiteX15" fmla="*/ 251667 w 10657276"/>
              <a:gd name="connsiteY15" fmla="*/ 4956905 h 5960961"/>
              <a:gd name="connsiteX16" fmla="*/ 192164 w 10657276"/>
              <a:gd name="connsiteY16" fmla="*/ 4783580 h 5960961"/>
              <a:gd name="connsiteX17" fmla="*/ 159099 w 10657276"/>
              <a:gd name="connsiteY17" fmla="*/ 4748540 h 5960961"/>
              <a:gd name="connsiteX18" fmla="*/ 156823 w 10657276"/>
              <a:gd name="connsiteY18" fmla="*/ 4746128 h 5960961"/>
              <a:gd name="connsiteX19" fmla="*/ 147388 w 10657276"/>
              <a:gd name="connsiteY19" fmla="*/ 4252514 h 5960961"/>
              <a:gd name="connsiteX20" fmla="*/ 104974 w 10657276"/>
              <a:gd name="connsiteY20" fmla="*/ 4205302 h 5960961"/>
              <a:gd name="connsiteX21" fmla="*/ 104882 w 10657276"/>
              <a:gd name="connsiteY21" fmla="*/ 4205199 h 5960961"/>
              <a:gd name="connsiteX22" fmla="*/ 111063 w 10657276"/>
              <a:gd name="connsiteY22" fmla="*/ 3785956 h 5960961"/>
              <a:gd name="connsiteX23" fmla="*/ 94170 w 10657276"/>
              <a:gd name="connsiteY23" fmla="*/ 3750715 h 5960961"/>
              <a:gd name="connsiteX24" fmla="*/ 108549 w 10657276"/>
              <a:gd name="connsiteY24" fmla="*/ 3691449 h 5960961"/>
              <a:gd name="connsiteX25" fmla="*/ 108759 w 10657276"/>
              <a:gd name="connsiteY25" fmla="*/ 3690584 h 5960961"/>
              <a:gd name="connsiteX26" fmla="*/ 226486 w 10657276"/>
              <a:gd name="connsiteY26" fmla="*/ 3531623 h 5960961"/>
              <a:gd name="connsiteX27" fmla="*/ 238934 w 10657276"/>
              <a:gd name="connsiteY27" fmla="*/ 3447379 h 5960961"/>
              <a:gd name="connsiteX28" fmla="*/ 183332 w 10657276"/>
              <a:gd name="connsiteY28" fmla="*/ 3218155 h 5960961"/>
              <a:gd name="connsiteX29" fmla="*/ 184904 w 10657276"/>
              <a:gd name="connsiteY29" fmla="*/ 3215490 h 5960961"/>
              <a:gd name="connsiteX30" fmla="*/ 210335 w 10657276"/>
              <a:gd name="connsiteY30" fmla="*/ 3172369 h 5960961"/>
              <a:gd name="connsiteX31" fmla="*/ 238292 w 10657276"/>
              <a:gd name="connsiteY31" fmla="*/ 2990766 h 5960961"/>
              <a:gd name="connsiteX32" fmla="*/ 212682 w 10657276"/>
              <a:gd name="connsiteY32" fmla="*/ 2882806 h 5960961"/>
              <a:gd name="connsiteX33" fmla="*/ 161580 w 10657276"/>
              <a:gd name="connsiteY33" fmla="*/ 2809095 h 5960961"/>
              <a:gd name="connsiteX34" fmla="*/ 160418 w 10657276"/>
              <a:gd name="connsiteY34" fmla="*/ 2807418 h 5960961"/>
              <a:gd name="connsiteX35" fmla="*/ 152671 w 10657276"/>
              <a:gd name="connsiteY35" fmla="*/ 2378040 h 5960961"/>
              <a:gd name="connsiteX36" fmla="*/ 117846 w 10657276"/>
              <a:gd name="connsiteY36" fmla="*/ 2336972 h 5960961"/>
              <a:gd name="connsiteX37" fmla="*/ 117770 w 10657276"/>
              <a:gd name="connsiteY37" fmla="*/ 2336883 h 5960961"/>
              <a:gd name="connsiteX38" fmla="*/ 145714 w 10657276"/>
              <a:gd name="connsiteY38" fmla="*/ 2091238 h 5960961"/>
              <a:gd name="connsiteX39" fmla="*/ 140597 w 10657276"/>
              <a:gd name="connsiteY39" fmla="*/ 2064599 h 5960961"/>
              <a:gd name="connsiteX40" fmla="*/ 200535 w 10657276"/>
              <a:gd name="connsiteY40" fmla="*/ 2022464 h 5960961"/>
              <a:gd name="connsiteX41" fmla="*/ 255125 w 10657276"/>
              <a:gd name="connsiteY41" fmla="*/ 1939422 h 5960961"/>
              <a:gd name="connsiteX42" fmla="*/ 276785 w 10657276"/>
              <a:gd name="connsiteY42" fmla="*/ 1872207 h 5960961"/>
              <a:gd name="connsiteX43" fmla="*/ 277064 w 10657276"/>
              <a:gd name="connsiteY43" fmla="*/ 1871342 h 5960961"/>
              <a:gd name="connsiteX44" fmla="*/ 433427 w 10657276"/>
              <a:gd name="connsiteY44" fmla="*/ 1712381 h 5960961"/>
              <a:gd name="connsiteX45" fmla="*/ 449962 w 10657276"/>
              <a:gd name="connsiteY45" fmla="*/ 1628137 h 5960961"/>
              <a:gd name="connsiteX46" fmla="*/ 376111 w 10657276"/>
              <a:gd name="connsiteY46" fmla="*/ 1398913 h 5960961"/>
              <a:gd name="connsiteX47" fmla="*/ 378199 w 10657276"/>
              <a:gd name="connsiteY47" fmla="*/ 1396248 h 5960961"/>
              <a:gd name="connsiteX48" fmla="*/ 411976 w 10657276"/>
              <a:gd name="connsiteY48" fmla="*/ 1353127 h 5960961"/>
              <a:gd name="connsiteX49" fmla="*/ 449108 w 10657276"/>
              <a:gd name="connsiteY49" fmla="*/ 1171524 h 5960961"/>
              <a:gd name="connsiteX50" fmla="*/ 384218 w 10657276"/>
              <a:gd name="connsiteY50" fmla="*/ 1020755 h 5960961"/>
              <a:gd name="connsiteX51" fmla="*/ 348160 w 10657276"/>
              <a:gd name="connsiteY51" fmla="*/ 990275 h 5960961"/>
              <a:gd name="connsiteX52" fmla="*/ 345677 w 10657276"/>
              <a:gd name="connsiteY52" fmla="*/ 988176 h 5960961"/>
              <a:gd name="connsiteX53" fmla="*/ 335387 w 10657276"/>
              <a:gd name="connsiteY53" fmla="*/ 558798 h 5960961"/>
              <a:gd name="connsiteX54" fmla="*/ 289133 w 10657276"/>
              <a:gd name="connsiteY54" fmla="*/ 517730 h 5960961"/>
              <a:gd name="connsiteX55" fmla="*/ 289033 w 10657276"/>
              <a:gd name="connsiteY55" fmla="*/ 517641 h 5960961"/>
              <a:gd name="connsiteX56" fmla="*/ 234469 w 10657276"/>
              <a:gd name="connsiteY56" fmla="*/ 50947 h 5960961"/>
              <a:gd name="connsiteX57" fmla="*/ 182170 w 10657276"/>
              <a:gd name="connsiteY57" fmla="*/ 1843 h 5960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657276" h="5960961">
                <a:moveTo>
                  <a:pt x="178885" y="0"/>
                </a:moveTo>
                <a:lnTo>
                  <a:pt x="10439284" y="0"/>
                </a:lnTo>
                <a:cubicBezTo>
                  <a:pt x="10559678" y="0"/>
                  <a:pt x="10657276" y="97598"/>
                  <a:pt x="10657276" y="217992"/>
                </a:cubicBezTo>
                <a:lnTo>
                  <a:pt x="10657276" y="5742969"/>
                </a:lnTo>
                <a:cubicBezTo>
                  <a:pt x="10657276" y="5863363"/>
                  <a:pt x="10559678" y="5960961"/>
                  <a:pt x="10439284" y="5960961"/>
                </a:cubicBezTo>
                <a:lnTo>
                  <a:pt x="0" y="5960961"/>
                </a:lnTo>
                <a:lnTo>
                  <a:pt x="23732" y="5935149"/>
                </a:lnTo>
                <a:cubicBezTo>
                  <a:pt x="43880" y="5908584"/>
                  <a:pt x="60874" y="5876240"/>
                  <a:pt x="73789" y="5839683"/>
                </a:cubicBezTo>
                <a:lnTo>
                  <a:pt x="93651" y="5762413"/>
                </a:lnTo>
                <a:lnTo>
                  <a:pt x="93907" y="5761418"/>
                </a:lnTo>
                <a:cubicBezTo>
                  <a:pt x="157762" y="5742984"/>
                  <a:pt x="211581" y="5674367"/>
                  <a:pt x="237288" y="5578676"/>
                </a:cubicBezTo>
                <a:cubicBezTo>
                  <a:pt x="245724" y="5547280"/>
                  <a:pt x="250719" y="5514588"/>
                  <a:pt x="252449" y="5481828"/>
                </a:cubicBezTo>
                <a:cubicBezTo>
                  <a:pt x="257640" y="5383548"/>
                  <a:pt x="233458" y="5284657"/>
                  <a:pt x="184730" y="5218313"/>
                </a:cubicBezTo>
                <a:lnTo>
                  <a:pt x="186645" y="5215248"/>
                </a:lnTo>
                <a:lnTo>
                  <a:pt x="217618" y="5165676"/>
                </a:lnTo>
                <a:cubicBezTo>
                  <a:pt x="245581" y="5106995"/>
                  <a:pt x="258314" y="5031986"/>
                  <a:pt x="251667" y="4956905"/>
                </a:cubicBezTo>
                <a:cubicBezTo>
                  <a:pt x="245636" y="4888689"/>
                  <a:pt x="224172" y="4827314"/>
                  <a:pt x="192164" y="4783580"/>
                </a:cubicBezTo>
                <a:lnTo>
                  <a:pt x="159099" y="4748540"/>
                </a:lnTo>
                <a:lnTo>
                  <a:pt x="156823" y="4746128"/>
                </a:lnTo>
                <a:cubicBezTo>
                  <a:pt x="244382" y="4603759"/>
                  <a:pt x="235398" y="4378374"/>
                  <a:pt x="147388" y="4252514"/>
                </a:cubicBezTo>
                <a:lnTo>
                  <a:pt x="104974" y="4205302"/>
                </a:lnTo>
                <a:lnTo>
                  <a:pt x="104882" y="4205199"/>
                </a:lnTo>
                <a:cubicBezTo>
                  <a:pt x="152971" y="4073615"/>
                  <a:pt x="153290" y="3915100"/>
                  <a:pt x="111063" y="3785956"/>
                </a:cubicBezTo>
                <a:lnTo>
                  <a:pt x="94170" y="3750715"/>
                </a:lnTo>
                <a:lnTo>
                  <a:pt x="108549" y="3691449"/>
                </a:lnTo>
                <a:lnTo>
                  <a:pt x="108759" y="3690584"/>
                </a:lnTo>
                <a:cubicBezTo>
                  <a:pt x="161189" y="3674548"/>
                  <a:pt x="205379" y="3614862"/>
                  <a:pt x="226486" y="3531623"/>
                </a:cubicBezTo>
                <a:cubicBezTo>
                  <a:pt x="233413" y="3504313"/>
                  <a:pt x="237513" y="3475875"/>
                  <a:pt x="238934" y="3447379"/>
                </a:cubicBezTo>
                <a:cubicBezTo>
                  <a:pt x="243197" y="3361888"/>
                  <a:pt x="223341" y="3275866"/>
                  <a:pt x="183332" y="3218155"/>
                </a:cubicBezTo>
                <a:lnTo>
                  <a:pt x="184904" y="3215490"/>
                </a:lnTo>
                <a:lnTo>
                  <a:pt x="210335" y="3172369"/>
                </a:lnTo>
                <a:cubicBezTo>
                  <a:pt x="233295" y="3121324"/>
                  <a:pt x="243749" y="3056076"/>
                  <a:pt x="238292" y="2990766"/>
                </a:cubicBezTo>
                <a:cubicBezTo>
                  <a:pt x="234991" y="2951207"/>
                  <a:pt x="226058" y="2914292"/>
                  <a:pt x="212682" y="2882806"/>
                </a:cubicBezTo>
                <a:lnTo>
                  <a:pt x="161580" y="2809095"/>
                </a:lnTo>
                <a:lnTo>
                  <a:pt x="160418" y="2807418"/>
                </a:lnTo>
                <a:cubicBezTo>
                  <a:pt x="232310" y="2683576"/>
                  <a:pt x="224934" y="2487521"/>
                  <a:pt x="152671" y="2378040"/>
                </a:cubicBezTo>
                <a:lnTo>
                  <a:pt x="117846" y="2336972"/>
                </a:lnTo>
                <a:lnTo>
                  <a:pt x="117770" y="2336883"/>
                </a:lnTo>
                <a:cubicBezTo>
                  <a:pt x="144094" y="2260576"/>
                  <a:pt x="152985" y="2173857"/>
                  <a:pt x="145714" y="2091238"/>
                </a:cubicBezTo>
                <a:lnTo>
                  <a:pt x="140597" y="2064599"/>
                </a:lnTo>
                <a:lnTo>
                  <a:pt x="200535" y="2022464"/>
                </a:lnTo>
                <a:cubicBezTo>
                  <a:pt x="222508" y="1999356"/>
                  <a:pt x="241041" y="1971221"/>
                  <a:pt x="255125" y="1939422"/>
                </a:cubicBezTo>
                <a:lnTo>
                  <a:pt x="276785" y="1872207"/>
                </a:lnTo>
                <a:lnTo>
                  <a:pt x="277064" y="1871342"/>
                </a:lnTo>
                <a:cubicBezTo>
                  <a:pt x="346701" y="1855306"/>
                  <a:pt x="405393" y="1795620"/>
                  <a:pt x="433427" y="1712381"/>
                </a:cubicBezTo>
                <a:cubicBezTo>
                  <a:pt x="442628" y="1685071"/>
                  <a:pt x="448074" y="1656633"/>
                  <a:pt x="449962" y="1628137"/>
                </a:cubicBezTo>
                <a:cubicBezTo>
                  <a:pt x="455623" y="1542646"/>
                  <a:pt x="429251" y="1456624"/>
                  <a:pt x="376111" y="1398913"/>
                </a:cubicBezTo>
                <a:lnTo>
                  <a:pt x="378199" y="1396248"/>
                </a:lnTo>
                <a:lnTo>
                  <a:pt x="411976" y="1353127"/>
                </a:lnTo>
                <a:cubicBezTo>
                  <a:pt x="442472" y="1302082"/>
                  <a:pt x="456357" y="1236834"/>
                  <a:pt x="449108" y="1171524"/>
                </a:cubicBezTo>
                <a:cubicBezTo>
                  <a:pt x="442532" y="1112185"/>
                  <a:pt x="419124" y="1058797"/>
                  <a:pt x="384218" y="1020755"/>
                </a:cubicBezTo>
                <a:lnTo>
                  <a:pt x="348160" y="990275"/>
                </a:lnTo>
                <a:lnTo>
                  <a:pt x="345677" y="988176"/>
                </a:lnTo>
                <a:cubicBezTo>
                  <a:pt x="441164" y="864334"/>
                  <a:pt x="431367" y="668279"/>
                  <a:pt x="335387" y="558798"/>
                </a:cubicBezTo>
                <a:lnTo>
                  <a:pt x="289133" y="517730"/>
                </a:lnTo>
                <a:lnTo>
                  <a:pt x="289033" y="517641"/>
                </a:lnTo>
                <a:cubicBezTo>
                  <a:pt x="358958" y="365027"/>
                  <a:pt x="336268" y="170766"/>
                  <a:pt x="234469" y="50947"/>
                </a:cubicBezTo>
                <a:cubicBezTo>
                  <a:pt x="218356" y="31989"/>
                  <a:pt x="200799" y="15571"/>
                  <a:pt x="182170" y="18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algn="ctr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42315" y="648525"/>
            <a:ext cx="9285151" cy="726928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7D85649-5169-29FB-7A86-1D9D452D23DF}"/>
              </a:ext>
            </a:extLst>
          </p:cNvPr>
          <p:cNvGrpSpPr/>
          <p:nvPr userDrawn="1"/>
        </p:nvGrpSpPr>
        <p:grpSpPr>
          <a:xfrm>
            <a:off x="964534" y="582262"/>
            <a:ext cx="881285" cy="892876"/>
            <a:chOff x="8037478" y="1549878"/>
            <a:chExt cx="923257" cy="935400"/>
          </a:xfrm>
          <a:solidFill>
            <a:schemeClr val="accent1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B73E352-8ADB-2AC2-FCF3-43EB4CA0ED68}"/>
                </a:ext>
              </a:extLst>
            </p:cNvPr>
            <p:cNvSpPr/>
            <p:nvPr userDrawn="1"/>
          </p:nvSpPr>
          <p:spPr>
            <a:xfrm flipV="1">
              <a:off x="8037478" y="1549878"/>
              <a:ext cx="923257" cy="935400"/>
            </a:xfrm>
            <a:custGeom>
              <a:avLst/>
              <a:gdLst>
                <a:gd name="connsiteX0" fmla="*/ 896809 w 923257"/>
                <a:gd name="connsiteY0" fmla="*/ 418911 h 935400"/>
                <a:gd name="connsiteX1" fmla="*/ 837328 w 923257"/>
                <a:gd name="connsiteY1" fmla="*/ 448532 h 935400"/>
                <a:gd name="connsiteX2" fmla="*/ 752319 w 923257"/>
                <a:gd name="connsiteY2" fmla="*/ 579783 h 935400"/>
                <a:gd name="connsiteX3" fmla="*/ 745751 w 923257"/>
                <a:gd name="connsiteY3" fmla="*/ 582362 h 935400"/>
                <a:gd name="connsiteX4" fmla="*/ 741010 w 923257"/>
                <a:gd name="connsiteY4" fmla="*/ 579920 h 935400"/>
                <a:gd name="connsiteX5" fmla="*/ 724705 w 923257"/>
                <a:gd name="connsiteY5" fmla="*/ 561155 h 935400"/>
                <a:gd name="connsiteX6" fmla="*/ 679924 w 923257"/>
                <a:gd name="connsiteY6" fmla="*/ 571524 h 935400"/>
                <a:gd name="connsiteX7" fmla="*/ 663423 w 923257"/>
                <a:gd name="connsiteY7" fmla="*/ 614853 h 935400"/>
                <a:gd name="connsiteX8" fmla="*/ 655762 w 923257"/>
                <a:gd name="connsiteY8" fmla="*/ 683574 h 935400"/>
                <a:gd name="connsiteX9" fmla="*/ 657179 w 923257"/>
                <a:gd name="connsiteY9" fmla="*/ 685488 h 935400"/>
                <a:gd name="connsiteX10" fmla="*/ 646204 w 923257"/>
                <a:gd name="connsiteY10" fmla="*/ 693192 h 935400"/>
                <a:gd name="connsiteX11" fmla="*/ 536545 w 923257"/>
                <a:gd name="connsiteY11" fmla="*/ 600666 h 935400"/>
                <a:gd name="connsiteX12" fmla="*/ 367892 w 923257"/>
                <a:gd name="connsiteY12" fmla="*/ 628988 h 935400"/>
                <a:gd name="connsiteX13" fmla="*/ 359104 w 923257"/>
                <a:gd name="connsiteY13" fmla="*/ 630560 h 935400"/>
                <a:gd name="connsiteX14" fmla="*/ 347462 w 923257"/>
                <a:gd name="connsiteY14" fmla="*/ 635027 h 935400"/>
                <a:gd name="connsiteX15" fmla="*/ 302203 w 923257"/>
                <a:gd name="connsiteY15" fmla="*/ 587256 h 935400"/>
                <a:gd name="connsiteX16" fmla="*/ 270601 w 923257"/>
                <a:gd name="connsiteY16" fmla="*/ 567287 h 935400"/>
                <a:gd name="connsiteX17" fmla="*/ 213503 w 923257"/>
                <a:gd name="connsiteY17" fmla="*/ 590707 h 935400"/>
                <a:gd name="connsiteX18" fmla="*/ 207602 w 923257"/>
                <a:gd name="connsiteY18" fmla="*/ 594380 h 935400"/>
                <a:gd name="connsiteX19" fmla="*/ 198172 w 923257"/>
                <a:gd name="connsiteY19" fmla="*/ 591296 h 935400"/>
                <a:gd name="connsiteX20" fmla="*/ 166886 w 923257"/>
                <a:gd name="connsiteY20" fmla="*/ 504459 h 935400"/>
                <a:gd name="connsiteX21" fmla="*/ 118253 w 923257"/>
                <a:gd name="connsiteY21" fmla="*/ 423242 h 935400"/>
                <a:gd name="connsiteX22" fmla="*/ 113402 w 923257"/>
                <a:gd name="connsiteY22" fmla="*/ 417929 h 935400"/>
                <a:gd name="connsiteX23" fmla="*/ 115067 w 923257"/>
                <a:gd name="connsiteY23" fmla="*/ 416289 h 935400"/>
                <a:gd name="connsiteX24" fmla="*/ 112326 w 923257"/>
                <a:gd name="connsiteY24" fmla="*/ 408303 h 935400"/>
                <a:gd name="connsiteX25" fmla="*/ 122421 w 923257"/>
                <a:gd name="connsiteY25" fmla="*/ 369177 h 935400"/>
                <a:gd name="connsiteX26" fmla="*/ 101316 w 923257"/>
                <a:gd name="connsiteY26" fmla="*/ 325617 h 935400"/>
                <a:gd name="connsiteX27" fmla="*/ 98224 w 923257"/>
                <a:gd name="connsiteY27" fmla="*/ 327726 h 935400"/>
                <a:gd name="connsiteX28" fmla="*/ 94731 w 923257"/>
                <a:gd name="connsiteY28" fmla="*/ 327376 h 935400"/>
                <a:gd name="connsiteX29" fmla="*/ 75334 w 923257"/>
                <a:gd name="connsiteY29" fmla="*/ 318092 h 935400"/>
                <a:gd name="connsiteX30" fmla="*/ 64555 w 923257"/>
                <a:gd name="connsiteY30" fmla="*/ 409277 h 935400"/>
                <a:gd name="connsiteX31" fmla="*/ 64538 w 923257"/>
                <a:gd name="connsiteY31" fmla="*/ 411634 h 935400"/>
                <a:gd name="connsiteX32" fmla="*/ 61207 w 923257"/>
                <a:gd name="connsiteY32" fmla="*/ 417340 h 935400"/>
                <a:gd name="connsiteX33" fmla="*/ 43929 w 923257"/>
                <a:gd name="connsiteY33" fmla="*/ 581585 h 935400"/>
                <a:gd name="connsiteX34" fmla="*/ 44176 w 923257"/>
                <a:gd name="connsiteY34" fmla="*/ 583285 h 935400"/>
                <a:gd name="connsiteX35" fmla="*/ 41853 w 923257"/>
                <a:gd name="connsiteY35" fmla="*/ 590596 h 935400"/>
                <a:gd name="connsiteX36" fmla="*/ 25574 w 923257"/>
                <a:gd name="connsiteY36" fmla="*/ 671096 h 935400"/>
                <a:gd name="connsiteX37" fmla="*/ 46798 w 923257"/>
                <a:gd name="connsiteY37" fmla="*/ 706926 h 935400"/>
                <a:gd name="connsiteX38" fmla="*/ 106876 w 923257"/>
                <a:gd name="connsiteY38" fmla="*/ 767303 h 935400"/>
                <a:gd name="connsiteX39" fmla="*/ 285795 w 923257"/>
                <a:gd name="connsiteY39" fmla="*/ 832984 h 935400"/>
                <a:gd name="connsiteX40" fmla="*/ 289101 w 923257"/>
                <a:gd name="connsiteY40" fmla="*/ 835341 h 935400"/>
                <a:gd name="connsiteX41" fmla="*/ 289571 w 923257"/>
                <a:gd name="connsiteY41" fmla="*/ 844019 h 935400"/>
                <a:gd name="connsiteX42" fmla="*/ 325443 w 923257"/>
                <a:gd name="connsiteY42" fmla="*/ 896846 h 935400"/>
                <a:gd name="connsiteX43" fmla="*/ 373213 w 923257"/>
                <a:gd name="connsiteY43" fmla="*/ 910964 h 935400"/>
                <a:gd name="connsiteX44" fmla="*/ 463946 w 923257"/>
                <a:gd name="connsiteY44" fmla="*/ 916704 h 935400"/>
                <a:gd name="connsiteX45" fmla="*/ 632581 w 923257"/>
                <a:gd name="connsiteY45" fmla="*/ 853645 h 935400"/>
                <a:gd name="connsiteX46" fmla="*/ 640097 w 923257"/>
                <a:gd name="connsiteY46" fmla="*/ 864355 h 935400"/>
                <a:gd name="connsiteX47" fmla="*/ 639516 w 923257"/>
                <a:gd name="connsiteY47" fmla="*/ 864782 h 935400"/>
                <a:gd name="connsiteX48" fmla="*/ 644658 w 923257"/>
                <a:gd name="connsiteY48" fmla="*/ 884606 h 935400"/>
                <a:gd name="connsiteX49" fmla="*/ 669718 w 923257"/>
                <a:gd name="connsiteY49" fmla="*/ 885614 h 935400"/>
                <a:gd name="connsiteX50" fmla="*/ 694145 w 923257"/>
                <a:gd name="connsiteY50" fmla="*/ 860606 h 935400"/>
                <a:gd name="connsiteX51" fmla="*/ 702311 w 923257"/>
                <a:gd name="connsiteY51" fmla="*/ 808590 h 935400"/>
                <a:gd name="connsiteX52" fmla="*/ 704557 w 923257"/>
                <a:gd name="connsiteY52" fmla="*/ 803620 h 935400"/>
                <a:gd name="connsiteX53" fmla="*/ 707222 w 923257"/>
                <a:gd name="connsiteY53" fmla="*/ 799546 h 935400"/>
                <a:gd name="connsiteX54" fmla="*/ 728489 w 923257"/>
                <a:gd name="connsiteY54" fmla="*/ 800255 h 935400"/>
                <a:gd name="connsiteX55" fmla="*/ 771946 w 923257"/>
                <a:gd name="connsiteY55" fmla="*/ 796026 h 935400"/>
                <a:gd name="connsiteX56" fmla="*/ 799286 w 923257"/>
                <a:gd name="connsiteY56" fmla="*/ 781481 h 935400"/>
                <a:gd name="connsiteX57" fmla="*/ 814737 w 923257"/>
                <a:gd name="connsiteY57" fmla="*/ 764834 h 935400"/>
                <a:gd name="connsiteX58" fmla="*/ 810638 w 923257"/>
                <a:gd name="connsiteY58" fmla="*/ 749204 h 935400"/>
                <a:gd name="connsiteX59" fmla="*/ 798202 w 923257"/>
                <a:gd name="connsiteY59" fmla="*/ 736521 h 935400"/>
                <a:gd name="connsiteX60" fmla="*/ 796220 w 923257"/>
                <a:gd name="connsiteY60" fmla="*/ 727527 h 935400"/>
                <a:gd name="connsiteX61" fmla="*/ 797288 w 923257"/>
                <a:gd name="connsiteY61" fmla="*/ 719959 h 935400"/>
                <a:gd name="connsiteX62" fmla="*/ 848688 w 923257"/>
                <a:gd name="connsiteY62" fmla="*/ 664305 h 935400"/>
                <a:gd name="connsiteX63" fmla="*/ 842906 w 923257"/>
                <a:gd name="connsiteY63" fmla="*/ 568620 h 935400"/>
                <a:gd name="connsiteX64" fmla="*/ 843427 w 923257"/>
                <a:gd name="connsiteY64" fmla="*/ 556542 h 935400"/>
                <a:gd name="connsiteX65" fmla="*/ 846177 w 923257"/>
                <a:gd name="connsiteY65" fmla="*/ 552973 h 935400"/>
                <a:gd name="connsiteX66" fmla="*/ 896809 w 923257"/>
                <a:gd name="connsiteY66" fmla="*/ 418911 h 935400"/>
                <a:gd name="connsiteX67" fmla="*/ 887413 w 923257"/>
                <a:gd name="connsiteY67" fmla="*/ 388214 h 935400"/>
                <a:gd name="connsiteX68" fmla="*/ 837952 w 923257"/>
                <a:gd name="connsiteY68" fmla="*/ 335994 h 935400"/>
                <a:gd name="connsiteX69" fmla="*/ 833169 w 923257"/>
                <a:gd name="connsiteY69" fmla="*/ 329657 h 935400"/>
                <a:gd name="connsiteX70" fmla="*/ 832221 w 923257"/>
                <a:gd name="connsiteY70" fmla="*/ 326633 h 935400"/>
                <a:gd name="connsiteX71" fmla="*/ 744290 w 923257"/>
                <a:gd name="connsiteY71" fmla="*/ 109117 h 935400"/>
                <a:gd name="connsiteX72" fmla="*/ 539603 w 923257"/>
                <a:gd name="connsiteY72" fmla="*/ 15148 h 935400"/>
                <a:gd name="connsiteX73" fmla="*/ 319541 w 923257"/>
                <a:gd name="connsiteY73" fmla="*/ 39609 h 935400"/>
                <a:gd name="connsiteX74" fmla="*/ 148412 w 923257"/>
                <a:gd name="connsiteY74" fmla="*/ 217700 h 935400"/>
                <a:gd name="connsiteX75" fmla="*/ 144124 w 923257"/>
                <a:gd name="connsiteY75" fmla="*/ 219946 h 935400"/>
                <a:gd name="connsiteX76" fmla="*/ 137513 w 923257"/>
                <a:gd name="connsiteY76" fmla="*/ 221945 h 935400"/>
                <a:gd name="connsiteX77" fmla="*/ 105424 w 923257"/>
                <a:gd name="connsiteY77" fmla="*/ 218904 h 935400"/>
                <a:gd name="connsiteX78" fmla="*/ 99668 w 923257"/>
                <a:gd name="connsiteY78" fmla="*/ 222141 h 935400"/>
                <a:gd name="connsiteX79" fmla="*/ 99360 w 923257"/>
                <a:gd name="connsiteY79" fmla="*/ 317076 h 935400"/>
                <a:gd name="connsiteX80" fmla="*/ 99488 w 923257"/>
                <a:gd name="connsiteY80" fmla="*/ 317161 h 935400"/>
                <a:gd name="connsiteX81" fmla="*/ 129784 w 923257"/>
                <a:gd name="connsiteY81" fmla="*/ 332228 h 935400"/>
                <a:gd name="connsiteX82" fmla="*/ 125129 w 923257"/>
                <a:gd name="connsiteY82" fmla="*/ 410626 h 935400"/>
                <a:gd name="connsiteX83" fmla="*/ 154049 w 923257"/>
                <a:gd name="connsiteY83" fmla="*/ 435472 h 935400"/>
                <a:gd name="connsiteX84" fmla="*/ 206081 w 923257"/>
                <a:gd name="connsiteY84" fmla="*/ 573941 h 935400"/>
                <a:gd name="connsiteX85" fmla="*/ 250615 w 923257"/>
                <a:gd name="connsiteY85" fmla="*/ 547771 h 935400"/>
                <a:gd name="connsiteX86" fmla="*/ 358036 w 923257"/>
                <a:gd name="connsiteY86" fmla="*/ 627605 h 935400"/>
                <a:gd name="connsiteX87" fmla="*/ 358753 w 923257"/>
                <a:gd name="connsiteY87" fmla="*/ 629313 h 935400"/>
                <a:gd name="connsiteX88" fmla="*/ 358608 w 923257"/>
                <a:gd name="connsiteY88" fmla="*/ 628629 h 935400"/>
                <a:gd name="connsiteX89" fmla="*/ 487391 w 923257"/>
                <a:gd name="connsiteY89" fmla="*/ 571549 h 935400"/>
                <a:gd name="connsiteX90" fmla="*/ 646247 w 923257"/>
                <a:gd name="connsiteY90" fmla="*/ 671002 h 935400"/>
                <a:gd name="connsiteX91" fmla="*/ 672280 w 923257"/>
                <a:gd name="connsiteY91" fmla="*/ 559583 h 935400"/>
                <a:gd name="connsiteX92" fmla="*/ 745435 w 923257"/>
                <a:gd name="connsiteY92" fmla="*/ 564281 h 935400"/>
                <a:gd name="connsiteX93" fmla="*/ 830829 w 923257"/>
                <a:gd name="connsiteY93" fmla="*/ 436899 h 935400"/>
                <a:gd name="connsiteX94" fmla="*/ 835321 w 923257"/>
                <a:gd name="connsiteY94" fmla="*/ 435917 h 935400"/>
                <a:gd name="connsiteX95" fmla="*/ 840685 w 923257"/>
                <a:gd name="connsiteY95" fmla="*/ 435899 h 935400"/>
                <a:gd name="connsiteX96" fmla="*/ 887413 w 923257"/>
                <a:gd name="connsiteY96" fmla="*/ 388214 h 935400"/>
                <a:gd name="connsiteX97" fmla="*/ 879282 w 923257"/>
                <a:gd name="connsiteY97" fmla="*/ 247585 h 935400"/>
                <a:gd name="connsiteX98" fmla="*/ 806393 w 923257"/>
                <a:gd name="connsiteY98" fmla="*/ 161995 h 935400"/>
                <a:gd name="connsiteX99" fmla="*/ 845665 w 923257"/>
                <a:gd name="connsiteY99" fmla="*/ 325173 h 935400"/>
                <a:gd name="connsiteX100" fmla="*/ 882716 w 923257"/>
                <a:gd name="connsiteY100" fmla="*/ 343955 h 935400"/>
                <a:gd name="connsiteX101" fmla="*/ 879282 w 923257"/>
                <a:gd name="connsiteY101" fmla="*/ 247585 h 935400"/>
                <a:gd name="connsiteX102" fmla="*/ 108115 w 923257"/>
                <a:gd name="connsiteY102" fmla="*/ 204658 h 935400"/>
                <a:gd name="connsiteX103" fmla="*/ 140793 w 923257"/>
                <a:gd name="connsiteY103" fmla="*/ 213651 h 935400"/>
                <a:gd name="connsiteX104" fmla="*/ 209284 w 923257"/>
                <a:gd name="connsiteY104" fmla="*/ 104471 h 935400"/>
                <a:gd name="connsiteX105" fmla="*/ 108115 w 923257"/>
                <a:gd name="connsiteY105" fmla="*/ 204658 h 935400"/>
                <a:gd name="connsiteX106" fmla="*/ 856384 w 923257"/>
                <a:gd name="connsiteY106" fmla="*/ 558900 h 935400"/>
                <a:gd name="connsiteX107" fmla="*/ 876430 w 923257"/>
                <a:gd name="connsiteY107" fmla="*/ 632951 h 935400"/>
                <a:gd name="connsiteX108" fmla="*/ 804770 w 923257"/>
                <a:gd name="connsiteY108" fmla="*/ 726211 h 935400"/>
                <a:gd name="connsiteX109" fmla="*/ 811355 w 923257"/>
                <a:gd name="connsiteY109" fmla="*/ 787853 h 935400"/>
                <a:gd name="connsiteX110" fmla="*/ 714593 w 923257"/>
                <a:gd name="connsiteY110" fmla="*/ 809035 h 935400"/>
                <a:gd name="connsiteX111" fmla="*/ 668608 w 923257"/>
                <a:gd name="connsiteY111" fmla="*/ 899323 h 935400"/>
                <a:gd name="connsiteX112" fmla="*/ 630113 w 923257"/>
                <a:gd name="connsiteY112" fmla="*/ 885879 h 935400"/>
                <a:gd name="connsiteX113" fmla="*/ 626867 w 923257"/>
                <a:gd name="connsiteY113" fmla="*/ 874152 h 935400"/>
                <a:gd name="connsiteX114" fmla="*/ 391244 w 923257"/>
                <a:gd name="connsiteY114" fmla="*/ 927696 h 935400"/>
                <a:gd name="connsiteX115" fmla="*/ 275725 w 923257"/>
                <a:gd name="connsiteY115" fmla="*/ 883009 h 935400"/>
                <a:gd name="connsiteX116" fmla="*/ 273206 w 923257"/>
                <a:gd name="connsiteY116" fmla="*/ 843122 h 935400"/>
                <a:gd name="connsiteX117" fmla="*/ 49002 w 923257"/>
                <a:gd name="connsiteY117" fmla="*/ 731934 h 935400"/>
                <a:gd name="connsiteX118" fmla="*/ -2014 w 923257"/>
                <a:gd name="connsiteY118" fmla="*/ 620413 h 935400"/>
                <a:gd name="connsiteX119" fmla="*/ 31057 w 923257"/>
                <a:gd name="connsiteY119" fmla="*/ 581568 h 935400"/>
                <a:gd name="connsiteX120" fmla="*/ 3427 w 923257"/>
                <a:gd name="connsiteY120" fmla="*/ 452358 h 935400"/>
                <a:gd name="connsiteX121" fmla="*/ 50958 w 923257"/>
                <a:gd name="connsiteY121" fmla="*/ 405681 h 935400"/>
                <a:gd name="connsiteX122" fmla="*/ 68365 w 923257"/>
                <a:gd name="connsiteY122" fmla="*/ 310687 h 935400"/>
                <a:gd name="connsiteX123" fmla="*/ 95184 w 923257"/>
                <a:gd name="connsiteY123" fmla="*/ 210671 h 935400"/>
                <a:gd name="connsiteX124" fmla="*/ 213597 w 923257"/>
                <a:gd name="connsiteY124" fmla="*/ 99671 h 935400"/>
                <a:gd name="connsiteX125" fmla="*/ 304304 w 923257"/>
                <a:gd name="connsiteY125" fmla="*/ 31846 h 935400"/>
                <a:gd name="connsiteX126" fmla="*/ 541994 w 923257"/>
                <a:gd name="connsiteY126" fmla="*/ 1482 h 935400"/>
                <a:gd name="connsiteX127" fmla="*/ 757401 w 923257"/>
                <a:gd name="connsiteY127" fmla="*/ 102173 h 935400"/>
                <a:gd name="connsiteX128" fmla="*/ 801652 w 923257"/>
                <a:gd name="connsiteY128" fmla="*/ 154197 h 935400"/>
                <a:gd name="connsiteX129" fmla="*/ 877446 w 923257"/>
                <a:gd name="connsiteY129" fmla="*/ 209475 h 935400"/>
                <a:gd name="connsiteX130" fmla="*/ 894306 w 923257"/>
                <a:gd name="connsiteY130" fmla="*/ 354281 h 935400"/>
                <a:gd name="connsiteX131" fmla="*/ 891248 w 923257"/>
                <a:gd name="connsiteY131" fmla="*/ 358415 h 935400"/>
                <a:gd name="connsiteX132" fmla="*/ 900396 w 923257"/>
                <a:gd name="connsiteY132" fmla="*/ 396627 h 935400"/>
                <a:gd name="connsiteX133" fmla="*/ 899841 w 923257"/>
                <a:gd name="connsiteY133" fmla="*/ 405075 h 935400"/>
                <a:gd name="connsiteX134" fmla="*/ 901293 w 923257"/>
                <a:gd name="connsiteY134" fmla="*/ 405954 h 935400"/>
                <a:gd name="connsiteX135" fmla="*/ 856384 w 923257"/>
                <a:gd name="connsiteY135" fmla="*/ 558900 h 93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923257" h="935400">
                  <a:moveTo>
                    <a:pt x="896809" y="418911"/>
                  </a:moveTo>
                  <a:cubicBezTo>
                    <a:pt x="888370" y="445081"/>
                    <a:pt x="865668" y="464264"/>
                    <a:pt x="837328" y="448532"/>
                  </a:cubicBezTo>
                  <a:cubicBezTo>
                    <a:pt x="791480" y="483363"/>
                    <a:pt x="767718" y="524710"/>
                    <a:pt x="752319" y="579783"/>
                  </a:cubicBezTo>
                  <a:cubicBezTo>
                    <a:pt x="751337" y="583293"/>
                    <a:pt x="747920" y="583891"/>
                    <a:pt x="745751" y="582362"/>
                  </a:cubicBezTo>
                  <a:cubicBezTo>
                    <a:pt x="744102" y="582320"/>
                    <a:pt x="742411" y="581628"/>
                    <a:pt x="741010" y="579920"/>
                  </a:cubicBezTo>
                  <a:cubicBezTo>
                    <a:pt x="735860" y="573411"/>
                    <a:pt x="730436" y="567159"/>
                    <a:pt x="724705" y="561155"/>
                  </a:cubicBezTo>
                  <a:cubicBezTo>
                    <a:pt x="705368" y="553570"/>
                    <a:pt x="690447" y="557030"/>
                    <a:pt x="679924" y="571524"/>
                  </a:cubicBezTo>
                  <a:cubicBezTo>
                    <a:pt x="669812" y="583840"/>
                    <a:pt x="665900" y="599522"/>
                    <a:pt x="663423" y="614853"/>
                  </a:cubicBezTo>
                  <a:cubicBezTo>
                    <a:pt x="659750" y="637555"/>
                    <a:pt x="658478" y="660701"/>
                    <a:pt x="655762" y="683574"/>
                  </a:cubicBezTo>
                  <a:lnTo>
                    <a:pt x="657179" y="685488"/>
                  </a:lnTo>
                  <a:cubicBezTo>
                    <a:pt x="662185" y="692577"/>
                    <a:pt x="651465" y="699990"/>
                    <a:pt x="646204" y="693192"/>
                  </a:cubicBezTo>
                  <a:cubicBezTo>
                    <a:pt x="616276" y="654449"/>
                    <a:pt x="581873" y="620848"/>
                    <a:pt x="536545" y="600666"/>
                  </a:cubicBezTo>
                  <a:cubicBezTo>
                    <a:pt x="494343" y="581893"/>
                    <a:pt x="377860" y="558216"/>
                    <a:pt x="367892" y="628988"/>
                  </a:cubicBezTo>
                  <a:cubicBezTo>
                    <a:pt x="367277" y="633378"/>
                    <a:pt x="360889" y="633882"/>
                    <a:pt x="359104" y="630560"/>
                  </a:cubicBezTo>
                  <a:cubicBezTo>
                    <a:pt x="359753" y="636291"/>
                    <a:pt x="351724" y="640724"/>
                    <a:pt x="347462" y="635027"/>
                  </a:cubicBezTo>
                  <a:cubicBezTo>
                    <a:pt x="334206" y="617270"/>
                    <a:pt x="319781" y="600862"/>
                    <a:pt x="302203" y="587256"/>
                  </a:cubicBezTo>
                  <a:cubicBezTo>
                    <a:pt x="292389" y="579664"/>
                    <a:pt x="281935" y="572395"/>
                    <a:pt x="270601" y="567287"/>
                  </a:cubicBezTo>
                  <a:cubicBezTo>
                    <a:pt x="250273" y="558123"/>
                    <a:pt x="210215" y="554698"/>
                    <a:pt x="213503" y="590707"/>
                  </a:cubicBezTo>
                  <a:cubicBezTo>
                    <a:pt x="213794" y="593927"/>
                    <a:pt x="209908" y="595712"/>
                    <a:pt x="207602" y="594380"/>
                  </a:cubicBezTo>
                  <a:cubicBezTo>
                    <a:pt x="204390" y="596216"/>
                    <a:pt x="199812" y="595797"/>
                    <a:pt x="198172" y="591296"/>
                  </a:cubicBezTo>
                  <a:cubicBezTo>
                    <a:pt x="187616" y="562393"/>
                    <a:pt x="177264" y="533422"/>
                    <a:pt x="166886" y="504459"/>
                  </a:cubicBezTo>
                  <a:cubicBezTo>
                    <a:pt x="163307" y="494491"/>
                    <a:pt x="139213" y="408781"/>
                    <a:pt x="118253" y="423242"/>
                  </a:cubicBezTo>
                  <a:cubicBezTo>
                    <a:pt x="114914" y="425539"/>
                    <a:pt x="110617" y="421072"/>
                    <a:pt x="113402" y="417929"/>
                  </a:cubicBezTo>
                  <a:lnTo>
                    <a:pt x="115067" y="416289"/>
                  </a:lnTo>
                  <a:cubicBezTo>
                    <a:pt x="112556" y="414760"/>
                    <a:pt x="110874" y="411788"/>
                    <a:pt x="112326" y="408303"/>
                  </a:cubicBezTo>
                  <a:cubicBezTo>
                    <a:pt x="117587" y="395680"/>
                    <a:pt x="121234" y="382834"/>
                    <a:pt x="122421" y="369177"/>
                  </a:cubicBezTo>
                  <a:cubicBezTo>
                    <a:pt x="123139" y="360968"/>
                    <a:pt x="123583" y="311114"/>
                    <a:pt x="101316" y="325617"/>
                  </a:cubicBezTo>
                  <a:cubicBezTo>
                    <a:pt x="100582" y="326659"/>
                    <a:pt x="99523" y="327445"/>
                    <a:pt x="98224" y="327726"/>
                  </a:cubicBezTo>
                  <a:cubicBezTo>
                    <a:pt x="96986" y="328367"/>
                    <a:pt x="95722" y="328136"/>
                    <a:pt x="94731" y="327376"/>
                  </a:cubicBezTo>
                  <a:cubicBezTo>
                    <a:pt x="86771" y="325506"/>
                    <a:pt x="80391" y="322277"/>
                    <a:pt x="75334" y="318092"/>
                  </a:cubicBezTo>
                  <a:cubicBezTo>
                    <a:pt x="59738" y="348319"/>
                    <a:pt x="57552" y="374540"/>
                    <a:pt x="64555" y="409277"/>
                  </a:cubicBezTo>
                  <a:cubicBezTo>
                    <a:pt x="64735" y="410157"/>
                    <a:pt x="64700" y="410934"/>
                    <a:pt x="64538" y="411634"/>
                  </a:cubicBezTo>
                  <a:cubicBezTo>
                    <a:pt x="66340" y="414017"/>
                    <a:pt x="64777" y="417596"/>
                    <a:pt x="61207" y="417340"/>
                  </a:cubicBezTo>
                  <a:cubicBezTo>
                    <a:pt x="-21368" y="411395"/>
                    <a:pt x="30826" y="544773"/>
                    <a:pt x="43929" y="581585"/>
                  </a:cubicBezTo>
                  <a:lnTo>
                    <a:pt x="44176" y="583285"/>
                  </a:lnTo>
                  <a:cubicBezTo>
                    <a:pt x="46534" y="585565"/>
                    <a:pt x="45884" y="590425"/>
                    <a:pt x="41853" y="590596"/>
                  </a:cubicBezTo>
                  <a:cubicBezTo>
                    <a:pt x="-8702" y="592654"/>
                    <a:pt x="16196" y="651323"/>
                    <a:pt x="25574" y="671096"/>
                  </a:cubicBezTo>
                  <a:cubicBezTo>
                    <a:pt x="31527" y="683660"/>
                    <a:pt x="38753" y="695609"/>
                    <a:pt x="46798" y="706926"/>
                  </a:cubicBezTo>
                  <a:cubicBezTo>
                    <a:pt x="63308" y="730157"/>
                    <a:pt x="83935" y="750443"/>
                    <a:pt x="106876" y="767303"/>
                  </a:cubicBezTo>
                  <a:cubicBezTo>
                    <a:pt x="160984" y="807044"/>
                    <a:pt x="221729" y="819267"/>
                    <a:pt x="285795" y="832984"/>
                  </a:cubicBezTo>
                  <a:cubicBezTo>
                    <a:pt x="287273" y="833300"/>
                    <a:pt x="288375" y="834205"/>
                    <a:pt x="289101" y="835341"/>
                  </a:cubicBezTo>
                  <a:cubicBezTo>
                    <a:pt x="292833" y="836349"/>
                    <a:pt x="293892" y="841807"/>
                    <a:pt x="289571" y="844019"/>
                  </a:cubicBezTo>
                  <a:cubicBezTo>
                    <a:pt x="249914" y="864261"/>
                    <a:pt x="316373" y="893301"/>
                    <a:pt x="325443" y="896846"/>
                  </a:cubicBezTo>
                  <a:cubicBezTo>
                    <a:pt x="340937" y="902893"/>
                    <a:pt x="356934" y="907573"/>
                    <a:pt x="373213" y="910964"/>
                  </a:cubicBezTo>
                  <a:cubicBezTo>
                    <a:pt x="403005" y="917182"/>
                    <a:pt x="433608" y="919061"/>
                    <a:pt x="463946" y="916704"/>
                  </a:cubicBezTo>
                  <a:cubicBezTo>
                    <a:pt x="526185" y="911869"/>
                    <a:pt x="581864" y="889330"/>
                    <a:pt x="632581" y="853645"/>
                  </a:cubicBezTo>
                  <a:cubicBezTo>
                    <a:pt x="639516" y="848759"/>
                    <a:pt x="646674" y="859171"/>
                    <a:pt x="640097" y="864355"/>
                  </a:cubicBezTo>
                  <a:lnTo>
                    <a:pt x="639516" y="864782"/>
                  </a:lnTo>
                  <a:cubicBezTo>
                    <a:pt x="637791" y="871385"/>
                    <a:pt x="639354" y="881199"/>
                    <a:pt x="644658" y="884606"/>
                  </a:cubicBezTo>
                  <a:cubicBezTo>
                    <a:pt x="651440" y="888971"/>
                    <a:pt x="662526" y="888689"/>
                    <a:pt x="669718" y="885614"/>
                  </a:cubicBezTo>
                  <a:cubicBezTo>
                    <a:pt x="680642" y="880942"/>
                    <a:pt x="688961" y="870966"/>
                    <a:pt x="694145" y="860606"/>
                  </a:cubicBezTo>
                  <a:cubicBezTo>
                    <a:pt x="702388" y="844113"/>
                    <a:pt x="702516" y="826561"/>
                    <a:pt x="702311" y="808590"/>
                  </a:cubicBezTo>
                  <a:cubicBezTo>
                    <a:pt x="702285" y="806335"/>
                    <a:pt x="703233" y="804713"/>
                    <a:pt x="704557" y="803620"/>
                  </a:cubicBezTo>
                  <a:cubicBezTo>
                    <a:pt x="704130" y="801800"/>
                    <a:pt x="705018" y="799631"/>
                    <a:pt x="707222" y="799546"/>
                  </a:cubicBezTo>
                  <a:cubicBezTo>
                    <a:pt x="714618" y="799247"/>
                    <a:pt x="721631" y="799750"/>
                    <a:pt x="728489" y="800255"/>
                  </a:cubicBezTo>
                  <a:cubicBezTo>
                    <a:pt x="742898" y="801313"/>
                    <a:pt x="756641" y="802373"/>
                    <a:pt x="771946" y="796026"/>
                  </a:cubicBezTo>
                  <a:cubicBezTo>
                    <a:pt x="781282" y="792166"/>
                    <a:pt x="790865" y="787118"/>
                    <a:pt x="799286" y="781481"/>
                  </a:cubicBezTo>
                  <a:cubicBezTo>
                    <a:pt x="805615" y="777262"/>
                    <a:pt x="812730" y="772684"/>
                    <a:pt x="814737" y="764834"/>
                  </a:cubicBezTo>
                  <a:cubicBezTo>
                    <a:pt x="819204" y="759146"/>
                    <a:pt x="817838" y="753927"/>
                    <a:pt x="810638" y="749204"/>
                  </a:cubicBezTo>
                  <a:cubicBezTo>
                    <a:pt x="808664" y="742448"/>
                    <a:pt x="804513" y="738220"/>
                    <a:pt x="798202" y="736521"/>
                  </a:cubicBezTo>
                  <a:cubicBezTo>
                    <a:pt x="794127" y="734633"/>
                    <a:pt x="794162" y="730303"/>
                    <a:pt x="796220" y="727527"/>
                  </a:cubicBezTo>
                  <a:cubicBezTo>
                    <a:pt x="794145" y="725699"/>
                    <a:pt x="794017" y="721659"/>
                    <a:pt x="797288" y="719959"/>
                  </a:cubicBezTo>
                  <a:cubicBezTo>
                    <a:pt x="821023" y="707626"/>
                    <a:pt x="836380" y="687529"/>
                    <a:pt x="848688" y="664305"/>
                  </a:cubicBezTo>
                  <a:cubicBezTo>
                    <a:pt x="861858" y="639485"/>
                    <a:pt x="892581" y="575572"/>
                    <a:pt x="842906" y="568620"/>
                  </a:cubicBezTo>
                  <a:cubicBezTo>
                    <a:pt x="835509" y="567586"/>
                    <a:pt x="836961" y="557516"/>
                    <a:pt x="843427" y="556542"/>
                  </a:cubicBezTo>
                  <a:cubicBezTo>
                    <a:pt x="843495" y="555108"/>
                    <a:pt x="844289" y="553715"/>
                    <a:pt x="846177" y="552973"/>
                  </a:cubicBezTo>
                  <a:cubicBezTo>
                    <a:pt x="886756" y="537069"/>
                    <a:pt x="929692" y="459413"/>
                    <a:pt x="896809" y="418911"/>
                  </a:cubicBezTo>
                  <a:moveTo>
                    <a:pt x="887413" y="388214"/>
                  </a:moveTo>
                  <a:cubicBezTo>
                    <a:pt x="884996" y="365333"/>
                    <a:pt x="867743" y="327573"/>
                    <a:pt x="837952" y="335994"/>
                  </a:cubicBezTo>
                  <a:cubicBezTo>
                    <a:pt x="833681" y="337198"/>
                    <a:pt x="831128" y="332527"/>
                    <a:pt x="833169" y="329657"/>
                  </a:cubicBezTo>
                  <a:cubicBezTo>
                    <a:pt x="832656" y="328828"/>
                    <a:pt x="832289" y="327855"/>
                    <a:pt x="832221" y="326633"/>
                  </a:cubicBezTo>
                  <a:cubicBezTo>
                    <a:pt x="826917" y="240573"/>
                    <a:pt x="812653" y="168076"/>
                    <a:pt x="744290" y="109117"/>
                  </a:cubicBezTo>
                  <a:cubicBezTo>
                    <a:pt x="686595" y="59348"/>
                    <a:pt x="614671" y="27276"/>
                    <a:pt x="539603" y="15148"/>
                  </a:cubicBezTo>
                  <a:cubicBezTo>
                    <a:pt x="466218" y="3284"/>
                    <a:pt x="388195" y="10194"/>
                    <a:pt x="319541" y="39609"/>
                  </a:cubicBezTo>
                  <a:cubicBezTo>
                    <a:pt x="236419" y="75235"/>
                    <a:pt x="193235" y="143213"/>
                    <a:pt x="148412" y="217700"/>
                  </a:cubicBezTo>
                  <a:cubicBezTo>
                    <a:pt x="147361" y="219442"/>
                    <a:pt x="145687" y="220092"/>
                    <a:pt x="144124" y="219946"/>
                  </a:cubicBezTo>
                  <a:cubicBezTo>
                    <a:pt x="143313" y="222295"/>
                    <a:pt x="140358" y="223816"/>
                    <a:pt x="137513" y="221945"/>
                  </a:cubicBezTo>
                  <a:cubicBezTo>
                    <a:pt x="126205" y="214488"/>
                    <a:pt x="115110" y="214412"/>
                    <a:pt x="105424" y="218904"/>
                  </a:cubicBezTo>
                  <a:cubicBezTo>
                    <a:pt x="104733" y="221902"/>
                    <a:pt x="102059" y="222833"/>
                    <a:pt x="99668" y="222141"/>
                  </a:cubicBezTo>
                  <a:cubicBezTo>
                    <a:pt x="71747" y="241444"/>
                    <a:pt x="59704" y="299438"/>
                    <a:pt x="99360" y="317076"/>
                  </a:cubicBezTo>
                  <a:lnTo>
                    <a:pt x="99488" y="317161"/>
                  </a:lnTo>
                  <a:cubicBezTo>
                    <a:pt x="110788" y="310755"/>
                    <a:pt x="124591" y="319980"/>
                    <a:pt x="129784" y="332228"/>
                  </a:cubicBezTo>
                  <a:cubicBezTo>
                    <a:pt x="140033" y="356373"/>
                    <a:pt x="134678" y="386839"/>
                    <a:pt x="125129" y="410626"/>
                  </a:cubicBezTo>
                  <a:cubicBezTo>
                    <a:pt x="137266" y="408645"/>
                    <a:pt x="148053" y="423207"/>
                    <a:pt x="154049" y="435472"/>
                  </a:cubicBezTo>
                  <a:cubicBezTo>
                    <a:pt x="175453" y="479220"/>
                    <a:pt x="190084" y="527657"/>
                    <a:pt x="206081" y="573941"/>
                  </a:cubicBezTo>
                  <a:cubicBezTo>
                    <a:pt x="210992" y="556389"/>
                    <a:pt x="230304" y="545755"/>
                    <a:pt x="250615" y="547771"/>
                  </a:cubicBezTo>
                  <a:cubicBezTo>
                    <a:pt x="294055" y="552101"/>
                    <a:pt x="335078" y="593346"/>
                    <a:pt x="358036" y="627605"/>
                  </a:cubicBezTo>
                  <a:lnTo>
                    <a:pt x="358753" y="629313"/>
                  </a:lnTo>
                  <a:lnTo>
                    <a:pt x="358608" y="628629"/>
                  </a:lnTo>
                  <a:cubicBezTo>
                    <a:pt x="358984" y="566373"/>
                    <a:pt x="442593" y="563999"/>
                    <a:pt x="487391" y="571549"/>
                  </a:cubicBezTo>
                  <a:cubicBezTo>
                    <a:pt x="551347" y="582320"/>
                    <a:pt x="606445" y="620900"/>
                    <a:pt x="646247" y="671002"/>
                  </a:cubicBezTo>
                  <a:cubicBezTo>
                    <a:pt x="646273" y="632610"/>
                    <a:pt x="646264" y="587982"/>
                    <a:pt x="672280" y="559583"/>
                  </a:cubicBezTo>
                  <a:cubicBezTo>
                    <a:pt x="696836" y="532790"/>
                    <a:pt x="726465" y="539264"/>
                    <a:pt x="745435" y="564281"/>
                  </a:cubicBezTo>
                  <a:cubicBezTo>
                    <a:pt x="753241" y="512718"/>
                    <a:pt x="787500" y="464589"/>
                    <a:pt x="830829" y="436899"/>
                  </a:cubicBezTo>
                  <a:cubicBezTo>
                    <a:pt x="832383" y="435908"/>
                    <a:pt x="833912" y="435712"/>
                    <a:pt x="835321" y="435917"/>
                  </a:cubicBezTo>
                  <a:cubicBezTo>
                    <a:pt x="836918" y="435020"/>
                    <a:pt x="838797" y="434763"/>
                    <a:pt x="840685" y="435899"/>
                  </a:cubicBezTo>
                  <a:cubicBezTo>
                    <a:pt x="875413" y="456817"/>
                    <a:pt x="890215" y="414854"/>
                    <a:pt x="887413" y="388214"/>
                  </a:cubicBezTo>
                  <a:moveTo>
                    <a:pt x="879282" y="247585"/>
                  </a:moveTo>
                  <a:cubicBezTo>
                    <a:pt x="869921" y="217333"/>
                    <a:pt x="844110" y="162610"/>
                    <a:pt x="806393" y="161995"/>
                  </a:cubicBezTo>
                  <a:cubicBezTo>
                    <a:pt x="833775" y="209885"/>
                    <a:pt x="841898" y="264283"/>
                    <a:pt x="845665" y="325173"/>
                  </a:cubicBezTo>
                  <a:cubicBezTo>
                    <a:pt x="860885" y="323183"/>
                    <a:pt x="873457" y="331536"/>
                    <a:pt x="882716" y="343955"/>
                  </a:cubicBezTo>
                  <a:cubicBezTo>
                    <a:pt x="889421" y="311695"/>
                    <a:pt x="889199" y="279572"/>
                    <a:pt x="879282" y="247585"/>
                  </a:cubicBezTo>
                  <a:moveTo>
                    <a:pt x="108115" y="204658"/>
                  </a:moveTo>
                  <a:cubicBezTo>
                    <a:pt x="118757" y="201805"/>
                    <a:pt x="130048" y="203940"/>
                    <a:pt x="140793" y="213651"/>
                  </a:cubicBezTo>
                  <a:cubicBezTo>
                    <a:pt x="158490" y="174047"/>
                    <a:pt x="181013" y="136534"/>
                    <a:pt x="209284" y="104471"/>
                  </a:cubicBezTo>
                  <a:cubicBezTo>
                    <a:pt x="150778" y="93760"/>
                    <a:pt x="118988" y="154735"/>
                    <a:pt x="108115" y="204658"/>
                  </a:cubicBezTo>
                  <a:moveTo>
                    <a:pt x="856384" y="558900"/>
                  </a:moveTo>
                  <a:cubicBezTo>
                    <a:pt x="884885" y="569081"/>
                    <a:pt x="885876" y="606047"/>
                    <a:pt x="876430" y="632951"/>
                  </a:cubicBezTo>
                  <a:cubicBezTo>
                    <a:pt x="863165" y="670728"/>
                    <a:pt x="842555" y="709471"/>
                    <a:pt x="804770" y="726211"/>
                  </a:cubicBezTo>
                  <a:cubicBezTo>
                    <a:pt x="832998" y="739382"/>
                    <a:pt x="837670" y="767764"/>
                    <a:pt x="811355" y="787853"/>
                  </a:cubicBezTo>
                  <a:cubicBezTo>
                    <a:pt x="783733" y="808932"/>
                    <a:pt x="747878" y="820130"/>
                    <a:pt x="714593" y="809035"/>
                  </a:cubicBezTo>
                  <a:cubicBezTo>
                    <a:pt x="719196" y="843293"/>
                    <a:pt x="705360" y="888911"/>
                    <a:pt x="668608" y="899323"/>
                  </a:cubicBezTo>
                  <a:cubicBezTo>
                    <a:pt x="654182" y="903414"/>
                    <a:pt x="637637" y="899758"/>
                    <a:pt x="630113" y="885879"/>
                  </a:cubicBezTo>
                  <a:cubicBezTo>
                    <a:pt x="628037" y="882053"/>
                    <a:pt x="626995" y="878064"/>
                    <a:pt x="626867" y="874152"/>
                  </a:cubicBezTo>
                  <a:cubicBezTo>
                    <a:pt x="559299" y="921350"/>
                    <a:pt x="472461" y="939611"/>
                    <a:pt x="391244" y="927696"/>
                  </a:cubicBezTo>
                  <a:cubicBezTo>
                    <a:pt x="356490" y="922589"/>
                    <a:pt x="299333" y="911946"/>
                    <a:pt x="275725" y="883009"/>
                  </a:cubicBezTo>
                  <a:cubicBezTo>
                    <a:pt x="265604" y="870607"/>
                    <a:pt x="263853" y="853542"/>
                    <a:pt x="273206" y="843122"/>
                  </a:cubicBezTo>
                  <a:cubicBezTo>
                    <a:pt x="189546" y="837101"/>
                    <a:pt x="102965" y="795693"/>
                    <a:pt x="49002" y="731934"/>
                  </a:cubicBezTo>
                  <a:cubicBezTo>
                    <a:pt x="25036" y="703629"/>
                    <a:pt x="-4534" y="659506"/>
                    <a:pt x="-2014" y="620413"/>
                  </a:cubicBezTo>
                  <a:cubicBezTo>
                    <a:pt x="-665" y="599598"/>
                    <a:pt x="12096" y="583233"/>
                    <a:pt x="31057" y="581568"/>
                  </a:cubicBezTo>
                  <a:cubicBezTo>
                    <a:pt x="10123" y="545337"/>
                    <a:pt x="-2774" y="493185"/>
                    <a:pt x="3427" y="452358"/>
                  </a:cubicBezTo>
                  <a:cubicBezTo>
                    <a:pt x="7014" y="428776"/>
                    <a:pt x="26530" y="401257"/>
                    <a:pt x="50958" y="405681"/>
                  </a:cubicBezTo>
                  <a:cubicBezTo>
                    <a:pt x="39769" y="374984"/>
                    <a:pt x="47644" y="335619"/>
                    <a:pt x="68365" y="310687"/>
                  </a:cubicBezTo>
                  <a:cubicBezTo>
                    <a:pt x="48199" y="282416"/>
                    <a:pt x="66819" y="229837"/>
                    <a:pt x="95184" y="210671"/>
                  </a:cubicBezTo>
                  <a:cubicBezTo>
                    <a:pt x="94116" y="160253"/>
                    <a:pt x="160865" y="56299"/>
                    <a:pt x="213597" y="99671"/>
                  </a:cubicBezTo>
                  <a:cubicBezTo>
                    <a:pt x="239050" y="71878"/>
                    <a:pt x="269021" y="48450"/>
                    <a:pt x="304304" y="31846"/>
                  </a:cubicBezTo>
                  <a:cubicBezTo>
                    <a:pt x="377604" y="-2652"/>
                    <a:pt x="462459" y="-11398"/>
                    <a:pt x="541994" y="1482"/>
                  </a:cubicBezTo>
                  <a:cubicBezTo>
                    <a:pt x="621153" y="14285"/>
                    <a:pt x="697314" y="48791"/>
                    <a:pt x="757401" y="102173"/>
                  </a:cubicBezTo>
                  <a:cubicBezTo>
                    <a:pt x="775798" y="118521"/>
                    <a:pt x="790190" y="135885"/>
                    <a:pt x="801652" y="154197"/>
                  </a:cubicBezTo>
                  <a:cubicBezTo>
                    <a:pt x="836534" y="145024"/>
                    <a:pt x="862755" y="182348"/>
                    <a:pt x="877446" y="209475"/>
                  </a:cubicBezTo>
                  <a:cubicBezTo>
                    <a:pt x="901463" y="253820"/>
                    <a:pt x="907178" y="305682"/>
                    <a:pt x="894306" y="354281"/>
                  </a:cubicBezTo>
                  <a:cubicBezTo>
                    <a:pt x="893794" y="356237"/>
                    <a:pt x="892641" y="357561"/>
                    <a:pt x="891248" y="358415"/>
                  </a:cubicBezTo>
                  <a:cubicBezTo>
                    <a:pt x="897167" y="371081"/>
                    <a:pt x="900396" y="385165"/>
                    <a:pt x="900396" y="396627"/>
                  </a:cubicBezTo>
                  <a:cubicBezTo>
                    <a:pt x="900396" y="399446"/>
                    <a:pt x="900165" y="402265"/>
                    <a:pt x="899841" y="405075"/>
                  </a:cubicBezTo>
                  <a:lnTo>
                    <a:pt x="901293" y="405954"/>
                  </a:lnTo>
                  <a:cubicBezTo>
                    <a:pt x="945928" y="446738"/>
                    <a:pt x="908202" y="539426"/>
                    <a:pt x="856384" y="558900"/>
                  </a:cubicBezTo>
                </a:path>
              </a:pathLst>
            </a:custGeom>
            <a:grpFill/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A0D262B-1D3C-233A-528B-8FB39F12CAAF}"/>
                </a:ext>
              </a:extLst>
            </p:cNvPr>
            <p:cNvSpPr/>
            <p:nvPr userDrawn="1"/>
          </p:nvSpPr>
          <p:spPr>
            <a:xfrm flipV="1">
              <a:off x="8492592" y="2109898"/>
              <a:ext cx="56615" cy="56224"/>
            </a:xfrm>
            <a:custGeom>
              <a:avLst/>
              <a:gdLst>
                <a:gd name="connsiteX0" fmla="*/ 43205 w 56615"/>
                <a:gd name="connsiteY0" fmla="*/ 20900 h 56224"/>
                <a:gd name="connsiteX1" fmla="*/ 29693 w 56615"/>
                <a:gd name="connsiteY1" fmla="*/ 9694 h 56224"/>
                <a:gd name="connsiteX2" fmla="*/ 12875 w 56615"/>
                <a:gd name="connsiteY2" fmla="*/ 17194 h 56224"/>
                <a:gd name="connsiteX3" fmla="*/ 30538 w 56615"/>
                <a:gd name="connsiteY3" fmla="*/ 43090 h 56224"/>
                <a:gd name="connsiteX4" fmla="*/ 31230 w 56615"/>
                <a:gd name="connsiteY4" fmla="*/ 50632 h 56224"/>
                <a:gd name="connsiteX5" fmla="*/ 1746 w 56615"/>
                <a:gd name="connsiteY5" fmla="*/ 10019 h 56224"/>
                <a:gd name="connsiteX6" fmla="*/ 29898 w 56615"/>
                <a:gd name="connsiteY6" fmla="*/ -3766 h 56224"/>
                <a:gd name="connsiteX7" fmla="*/ 54334 w 56615"/>
                <a:gd name="connsiteY7" fmla="*/ 16792 h 56224"/>
                <a:gd name="connsiteX8" fmla="*/ 43205 w 56615"/>
                <a:gd name="connsiteY8" fmla="*/ 20900 h 5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615" h="56224">
                  <a:moveTo>
                    <a:pt x="43205" y="20900"/>
                  </a:moveTo>
                  <a:cubicBezTo>
                    <a:pt x="39182" y="15981"/>
                    <a:pt x="36466" y="11206"/>
                    <a:pt x="29693" y="9694"/>
                  </a:cubicBezTo>
                  <a:cubicBezTo>
                    <a:pt x="22877" y="8157"/>
                    <a:pt x="16445" y="11292"/>
                    <a:pt x="12875" y="17194"/>
                  </a:cubicBezTo>
                  <a:cubicBezTo>
                    <a:pt x="4667" y="30740"/>
                    <a:pt x="17539" y="42074"/>
                    <a:pt x="30538" y="43090"/>
                  </a:cubicBezTo>
                  <a:cubicBezTo>
                    <a:pt x="34552" y="43397"/>
                    <a:pt x="34681" y="49376"/>
                    <a:pt x="31230" y="50632"/>
                  </a:cubicBezTo>
                  <a:cubicBezTo>
                    <a:pt x="7195" y="59429"/>
                    <a:pt x="-10365" y="29630"/>
                    <a:pt x="1746" y="10019"/>
                  </a:cubicBezTo>
                  <a:cubicBezTo>
                    <a:pt x="7708" y="385"/>
                    <a:pt x="18538" y="-5270"/>
                    <a:pt x="29898" y="-3766"/>
                  </a:cubicBezTo>
                  <a:cubicBezTo>
                    <a:pt x="40693" y="-2340"/>
                    <a:pt x="52420" y="5578"/>
                    <a:pt x="54334" y="16792"/>
                  </a:cubicBezTo>
                  <a:cubicBezTo>
                    <a:pt x="55427" y="23318"/>
                    <a:pt x="46741" y="25239"/>
                    <a:pt x="43205" y="20900"/>
                  </a:cubicBezTo>
                </a:path>
              </a:pathLst>
            </a:custGeom>
            <a:grpFill/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C1DFFF4-E717-2463-C271-28152F672E8D}"/>
                </a:ext>
              </a:extLst>
            </p:cNvPr>
            <p:cNvSpPr/>
            <p:nvPr userDrawn="1"/>
          </p:nvSpPr>
          <p:spPr>
            <a:xfrm flipV="1">
              <a:off x="8257327" y="2104169"/>
              <a:ext cx="133721" cy="87502"/>
            </a:xfrm>
            <a:custGeom>
              <a:avLst/>
              <a:gdLst>
                <a:gd name="connsiteX0" fmla="*/ 45634 w 133721"/>
                <a:gd name="connsiteY0" fmla="*/ 79586 h 87502"/>
                <a:gd name="connsiteX1" fmla="*/ 11000 w 133721"/>
                <a:gd name="connsiteY1" fmla="*/ -3374 h 87502"/>
                <a:gd name="connsiteX2" fmla="*/ 15638 w 133721"/>
                <a:gd name="connsiteY2" fmla="*/ 538 h 87502"/>
                <a:gd name="connsiteX3" fmla="*/ 58676 w 133721"/>
                <a:gd name="connsiteY3" fmla="*/ 70404 h 87502"/>
                <a:gd name="connsiteX4" fmla="*/ 122615 w 133721"/>
                <a:gd name="connsiteY4" fmla="*/ 20114 h 87502"/>
                <a:gd name="connsiteX5" fmla="*/ 131677 w 133721"/>
                <a:gd name="connsiteY5" fmla="*/ 22993 h 87502"/>
                <a:gd name="connsiteX6" fmla="*/ 45634 w 133721"/>
                <a:gd name="connsiteY6" fmla="*/ 79586 h 8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721" h="87502">
                  <a:moveTo>
                    <a:pt x="45634" y="79586"/>
                  </a:moveTo>
                  <a:cubicBezTo>
                    <a:pt x="17799" y="69576"/>
                    <a:pt x="-23182" y="22292"/>
                    <a:pt x="11000" y="-3374"/>
                  </a:cubicBezTo>
                  <a:cubicBezTo>
                    <a:pt x="13631" y="-5347"/>
                    <a:pt x="16774" y="-2221"/>
                    <a:pt x="15638" y="538"/>
                  </a:cubicBezTo>
                  <a:cubicBezTo>
                    <a:pt x="2314" y="32952"/>
                    <a:pt x="26024" y="64178"/>
                    <a:pt x="58676" y="70404"/>
                  </a:cubicBezTo>
                  <a:cubicBezTo>
                    <a:pt x="96710" y="77664"/>
                    <a:pt x="107677" y="46771"/>
                    <a:pt x="122615" y="20114"/>
                  </a:cubicBezTo>
                  <a:cubicBezTo>
                    <a:pt x="125229" y="15451"/>
                    <a:pt x="132446" y="17475"/>
                    <a:pt x="131677" y="22993"/>
                  </a:cubicBezTo>
                  <a:cubicBezTo>
                    <a:pt x="125809" y="65168"/>
                    <a:pt x="86982" y="94465"/>
                    <a:pt x="45634" y="79586"/>
                  </a:cubicBezTo>
                </a:path>
              </a:pathLst>
            </a:custGeom>
            <a:grpFill/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4F2620A-3933-425A-4145-6513B5E90090}"/>
                </a:ext>
              </a:extLst>
            </p:cNvPr>
            <p:cNvSpPr/>
            <p:nvPr userDrawn="1"/>
          </p:nvSpPr>
          <p:spPr>
            <a:xfrm flipV="1">
              <a:off x="8653299" y="2026123"/>
              <a:ext cx="143124" cy="95053"/>
            </a:xfrm>
            <a:custGeom>
              <a:avLst/>
              <a:gdLst>
                <a:gd name="connsiteX0" fmla="*/ 64336 w 143124"/>
                <a:gd name="connsiteY0" fmla="*/ 90167 h 95053"/>
                <a:gd name="connsiteX1" fmla="*/ 3882 w 143124"/>
                <a:gd name="connsiteY1" fmla="*/ -1590 h 95053"/>
                <a:gd name="connsiteX2" fmla="*/ 12995 w 143124"/>
                <a:gd name="connsiteY2" fmla="*/ 1314 h 95053"/>
                <a:gd name="connsiteX3" fmla="*/ 60714 w 143124"/>
                <a:gd name="connsiteY3" fmla="*/ 74947 h 95053"/>
                <a:gd name="connsiteX4" fmla="*/ 126891 w 143124"/>
                <a:gd name="connsiteY4" fmla="*/ 20916 h 95053"/>
                <a:gd name="connsiteX5" fmla="*/ 140394 w 143124"/>
                <a:gd name="connsiteY5" fmla="*/ 19626 h 95053"/>
                <a:gd name="connsiteX6" fmla="*/ 64336 w 143124"/>
                <a:gd name="connsiteY6" fmla="*/ 90167 h 95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124" h="95053">
                  <a:moveTo>
                    <a:pt x="64336" y="90167"/>
                  </a:moveTo>
                  <a:cubicBezTo>
                    <a:pt x="26080" y="84197"/>
                    <a:pt x="-19214" y="38374"/>
                    <a:pt x="3882" y="-1590"/>
                  </a:cubicBezTo>
                  <a:cubicBezTo>
                    <a:pt x="6418" y="-5980"/>
                    <a:pt x="14362" y="-4332"/>
                    <a:pt x="12995" y="1314"/>
                  </a:cubicBezTo>
                  <a:cubicBezTo>
                    <a:pt x="4924" y="34658"/>
                    <a:pt x="27959" y="66952"/>
                    <a:pt x="60714" y="74947"/>
                  </a:cubicBezTo>
                  <a:cubicBezTo>
                    <a:pt x="95767" y="83496"/>
                    <a:pt x="129726" y="57899"/>
                    <a:pt x="126891" y="20916"/>
                  </a:cubicBezTo>
                  <a:cubicBezTo>
                    <a:pt x="126207" y="12204"/>
                    <a:pt x="139497" y="10931"/>
                    <a:pt x="140394" y="19626"/>
                  </a:cubicBezTo>
                  <a:cubicBezTo>
                    <a:pt x="144750" y="62092"/>
                    <a:pt x="106153" y="96692"/>
                    <a:pt x="64336" y="90167"/>
                  </a:cubicBezTo>
                </a:path>
              </a:pathLst>
            </a:custGeom>
            <a:grpFill/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72852A7-E4B3-F2C6-4C99-8B96475448A1}"/>
                </a:ext>
              </a:extLst>
            </p:cNvPr>
            <p:cNvSpPr/>
            <p:nvPr userDrawn="1"/>
          </p:nvSpPr>
          <p:spPr>
            <a:xfrm flipV="1">
              <a:off x="8486708" y="2314941"/>
              <a:ext cx="142314" cy="65904"/>
            </a:xfrm>
            <a:custGeom>
              <a:avLst/>
              <a:gdLst>
                <a:gd name="connsiteX0" fmla="*/ 126237 w 142314"/>
                <a:gd name="connsiteY0" fmla="*/ 56181 h 65904"/>
                <a:gd name="connsiteX1" fmla="*/ 69592 w 142314"/>
                <a:gd name="connsiteY1" fmla="*/ 8743 h 65904"/>
                <a:gd name="connsiteX2" fmla="*/ 4569 w 142314"/>
                <a:gd name="connsiteY2" fmla="*/ 35622 h 65904"/>
                <a:gd name="connsiteX3" fmla="*/ -1231 w 142314"/>
                <a:gd name="connsiteY3" fmla="*/ 29276 h 65904"/>
                <a:gd name="connsiteX4" fmla="*/ 140013 w 142314"/>
                <a:gd name="connsiteY4" fmla="*/ 54865 h 65904"/>
                <a:gd name="connsiteX5" fmla="*/ 126237 w 142314"/>
                <a:gd name="connsiteY5" fmla="*/ 56181 h 6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314" h="65904">
                  <a:moveTo>
                    <a:pt x="126237" y="56181"/>
                  </a:moveTo>
                  <a:cubicBezTo>
                    <a:pt x="122308" y="27560"/>
                    <a:pt x="97701" y="9085"/>
                    <a:pt x="69592" y="8743"/>
                  </a:cubicBezTo>
                  <a:cubicBezTo>
                    <a:pt x="44567" y="8444"/>
                    <a:pt x="24077" y="21410"/>
                    <a:pt x="4569" y="35622"/>
                  </a:cubicBezTo>
                  <a:cubicBezTo>
                    <a:pt x="563" y="38543"/>
                    <a:pt x="-4365" y="33051"/>
                    <a:pt x="-1231" y="29276"/>
                  </a:cubicBezTo>
                  <a:cubicBezTo>
                    <a:pt x="38648" y="-18742"/>
                    <a:pt x="130046" y="-17777"/>
                    <a:pt x="140013" y="54865"/>
                  </a:cubicBezTo>
                  <a:cubicBezTo>
                    <a:pt x="141235" y="63706"/>
                    <a:pt x="127450" y="64987"/>
                    <a:pt x="126237" y="56181"/>
                  </a:cubicBezTo>
                </a:path>
              </a:pathLst>
            </a:custGeom>
            <a:grpFill/>
            <a:ln w="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46DF067-15D8-02E5-7CC4-B91088436D64}"/>
              </a:ext>
            </a:extLst>
          </p:cNvPr>
          <p:cNvSpPr/>
          <p:nvPr userDrawn="1"/>
        </p:nvSpPr>
        <p:spPr>
          <a:xfrm rot="1343254">
            <a:off x="8621648" y="497677"/>
            <a:ext cx="3736714" cy="713480"/>
          </a:xfrm>
          <a:custGeom>
            <a:avLst/>
            <a:gdLst>
              <a:gd name="connsiteX0" fmla="*/ 0 w 2388358"/>
              <a:gd name="connsiteY0" fmla="*/ 210632 h 661805"/>
              <a:gd name="connsiteX1" fmla="*/ 450376 w 2388358"/>
              <a:gd name="connsiteY1" fmla="*/ 5916 h 661805"/>
              <a:gd name="connsiteX2" fmla="*/ 600501 w 2388358"/>
              <a:gd name="connsiteY2" fmla="*/ 415349 h 661805"/>
              <a:gd name="connsiteX3" fmla="*/ 1132764 w 2388358"/>
              <a:gd name="connsiteY3" fmla="*/ 46859 h 661805"/>
              <a:gd name="connsiteX4" fmla="*/ 1132764 w 2388358"/>
              <a:gd name="connsiteY4" fmla="*/ 551826 h 661805"/>
              <a:gd name="connsiteX5" fmla="*/ 1733265 w 2388358"/>
              <a:gd name="connsiteY5" fmla="*/ 265223 h 661805"/>
              <a:gd name="connsiteX6" fmla="*/ 1869743 w 2388358"/>
              <a:gd name="connsiteY6" fmla="*/ 661008 h 661805"/>
              <a:gd name="connsiteX7" fmla="*/ 2388358 w 2388358"/>
              <a:gd name="connsiteY7" fmla="*/ 347110 h 66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358" h="661805">
                <a:moveTo>
                  <a:pt x="0" y="210632"/>
                </a:moveTo>
                <a:cubicBezTo>
                  <a:pt x="175146" y="91214"/>
                  <a:pt x="350293" y="-28203"/>
                  <a:pt x="450376" y="5916"/>
                </a:cubicBezTo>
                <a:cubicBezTo>
                  <a:pt x="550459" y="40035"/>
                  <a:pt x="486770" y="408525"/>
                  <a:pt x="600501" y="415349"/>
                </a:cubicBezTo>
                <a:cubicBezTo>
                  <a:pt x="714232" y="422173"/>
                  <a:pt x="1044054" y="24113"/>
                  <a:pt x="1132764" y="46859"/>
                </a:cubicBezTo>
                <a:cubicBezTo>
                  <a:pt x="1221474" y="69605"/>
                  <a:pt x="1032680" y="515432"/>
                  <a:pt x="1132764" y="551826"/>
                </a:cubicBezTo>
                <a:cubicBezTo>
                  <a:pt x="1232848" y="588220"/>
                  <a:pt x="1610435" y="247026"/>
                  <a:pt x="1733265" y="265223"/>
                </a:cubicBezTo>
                <a:cubicBezTo>
                  <a:pt x="1856095" y="283420"/>
                  <a:pt x="1760561" y="647360"/>
                  <a:pt x="1869743" y="661008"/>
                </a:cubicBezTo>
                <a:cubicBezTo>
                  <a:pt x="1978925" y="674656"/>
                  <a:pt x="2183641" y="510883"/>
                  <a:pt x="2388358" y="347110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80384A0-6C8D-535A-067F-2091F365E6A2}"/>
              </a:ext>
            </a:extLst>
          </p:cNvPr>
          <p:cNvSpPr/>
          <p:nvPr userDrawn="1"/>
        </p:nvSpPr>
        <p:spPr>
          <a:xfrm flipV="1">
            <a:off x="119793" y="5666008"/>
            <a:ext cx="1498112" cy="726928"/>
          </a:xfrm>
          <a:custGeom>
            <a:avLst/>
            <a:gdLst>
              <a:gd name="connsiteX0" fmla="*/ 620950 w 720488"/>
              <a:gd name="connsiteY0" fmla="*/ 207040 h 349602"/>
              <a:gd name="connsiteX1" fmla="*/ 614875 w 720488"/>
              <a:gd name="connsiteY1" fmla="*/ 199073 h 349602"/>
              <a:gd name="connsiteX2" fmla="*/ 630956 w 720488"/>
              <a:gd name="connsiteY2" fmla="*/ 139669 h 349602"/>
              <a:gd name="connsiteX3" fmla="*/ 280371 w 720488"/>
              <a:gd name="connsiteY3" fmla="*/ 228273 h 349602"/>
              <a:gd name="connsiteX4" fmla="*/ 237679 w 720488"/>
              <a:gd name="connsiteY4" fmla="*/ 230451 h 349602"/>
              <a:gd name="connsiteX5" fmla="*/ 460915 w 720488"/>
              <a:gd name="connsiteY5" fmla="*/ 276617 h 349602"/>
              <a:gd name="connsiteX6" fmla="*/ 659729 w 720488"/>
              <a:gd name="connsiteY6" fmla="*/ 203557 h 349602"/>
              <a:gd name="connsiteX7" fmla="*/ 620950 w 720488"/>
              <a:gd name="connsiteY7" fmla="*/ 207040 h 349602"/>
              <a:gd name="connsiteX8" fmla="*/ 573071 w 720488"/>
              <a:gd name="connsiteY8" fmla="*/ 133630 h 349602"/>
              <a:gd name="connsiteX9" fmla="*/ 567245 w 720488"/>
              <a:gd name="connsiteY9" fmla="*/ 125987 h 349602"/>
              <a:gd name="connsiteX10" fmla="*/ 578278 w 720488"/>
              <a:gd name="connsiteY10" fmla="*/ 73092 h 349602"/>
              <a:gd name="connsiteX11" fmla="*/ 285252 w 720488"/>
              <a:gd name="connsiteY11" fmla="*/ 182308 h 349602"/>
              <a:gd name="connsiteX12" fmla="*/ 321114 w 720488"/>
              <a:gd name="connsiteY12" fmla="*/ 213413 h 349602"/>
              <a:gd name="connsiteX13" fmla="*/ 319637 w 720488"/>
              <a:gd name="connsiteY13" fmla="*/ 224456 h 349602"/>
              <a:gd name="connsiteX14" fmla="*/ 618521 w 720488"/>
              <a:gd name="connsiteY14" fmla="*/ 131418 h 349602"/>
              <a:gd name="connsiteX15" fmla="*/ 573071 w 720488"/>
              <a:gd name="connsiteY15" fmla="*/ 133630 h 349602"/>
              <a:gd name="connsiteX16" fmla="*/ 536100 w 720488"/>
              <a:gd name="connsiteY16" fmla="*/ 73169 h 349602"/>
              <a:gd name="connsiteX17" fmla="*/ 529781 w 720488"/>
              <a:gd name="connsiteY17" fmla="*/ 66856 h 349602"/>
              <a:gd name="connsiteX18" fmla="*/ 537918 w 720488"/>
              <a:gd name="connsiteY18" fmla="*/ 16994 h 349602"/>
              <a:gd name="connsiteX19" fmla="*/ 249836 w 720488"/>
              <a:gd name="connsiteY19" fmla="*/ 135996 h 349602"/>
              <a:gd name="connsiteX20" fmla="*/ 246981 w 720488"/>
              <a:gd name="connsiteY20" fmla="*/ 145675 h 349602"/>
              <a:gd name="connsiteX21" fmla="*/ 274148 w 720488"/>
              <a:gd name="connsiteY21" fmla="*/ 171945 h 349602"/>
              <a:gd name="connsiteX22" fmla="*/ 570328 w 720488"/>
              <a:gd name="connsiteY22" fmla="*/ 61585 h 349602"/>
              <a:gd name="connsiteX23" fmla="*/ 536100 w 720488"/>
              <a:gd name="connsiteY23" fmla="*/ 73169 h 349602"/>
              <a:gd name="connsiteX24" fmla="*/ 163161 w 720488"/>
              <a:gd name="connsiteY24" fmla="*/ 127207 h 349602"/>
              <a:gd name="connsiteX25" fmla="*/ 161109 w 720488"/>
              <a:gd name="connsiteY25" fmla="*/ 127488 h 349602"/>
              <a:gd name="connsiteX26" fmla="*/ 150729 w 720488"/>
              <a:gd name="connsiteY26" fmla="*/ 127942 h 349602"/>
              <a:gd name="connsiteX27" fmla="*/ 111100 w 720488"/>
              <a:gd name="connsiteY27" fmla="*/ 93367 h 349602"/>
              <a:gd name="connsiteX28" fmla="*/ 89788 w 720488"/>
              <a:gd name="connsiteY28" fmla="*/ 74714 h 349602"/>
              <a:gd name="connsiteX29" fmla="*/ 72431 w 720488"/>
              <a:gd name="connsiteY29" fmla="*/ 56480 h 349602"/>
              <a:gd name="connsiteX30" fmla="*/ 82835 w 720488"/>
              <a:gd name="connsiteY30" fmla="*/ 106479 h 349602"/>
              <a:gd name="connsiteX31" fmla="*/ 100531 w 720488"/>
              <a:gd name="connsiteY31" fmla="*/ 156214 h 349602"/>
              <a:gd name="connsiteX32" fmla="*/ 96446 w 720488"/>
              <a:gd name="connsiteY32" fmla="*/ 162106 h 349602"/>
              <a:gd name="connsiteX33" fmla="*/ 93327 w 720488"/>
              <a:gd name="connsiteY33" fmla="*/ 170408 h 349602"/>
              <a:gd name="connsiteX34" fmla="*/ 26817 w 720488"/>
              <a:gd name="connsiteY34" fmla="*/ 211851 h 349602"/>
              <a:gd name="connsiteX35" fmla="*/ 118390 w 720488"/>
              <a:gd name="connsiteY35" fmla="*/ 219682 h 349602"/>
              <a:gd name="connsiteX36" fmla="*/ 121140 w 720488"/>
              <a:gd name="connsiteY36" fmla="*/ 220897 h 349602"/>
              <a:gd name="connsiteX37" fmla="*/ 125129 w 720488"/>
              <a:gd name="connsiteY37" fmla="*/ 222561 h 349602"/>
              <a:gd name="connsiteX38" fmla="*/ 164672 w 720488"/>
              <a:gd name="connsiteY38" fmla="*/ 311192 h 349602"/>
              <a:gd name="connsiteX39" fmla="*/ 183756 w 720488"/>
              <a:gd name="connsiteY39" fmla="*/ 271245 h 349602"/>
              <a:gd name="connsiteX40" fmla="*/ 206133 w 720488"/>
              <a:gd name="connsiteY40" fmla="*/ 219622 h 349602"/>
              <a:gd name="connsiteX41" fmla="*/ 218181 w 720488"/>
              <a:gd name="connsiteY41" fmla="*/ 219732 h 349602"/>
              <a:gd name="connsiteX42" fmla="*/ 297363 w 720488"/>
              <a:gd name="connsiteY42" fmla="*/ 212499 h 349602"/>
              <a:gd name="connsiteX43" fmla="*/ 236097 w 720488"/>
              <a:gd name="connsiteY43" fmla="*/ 155684 h 349602"/>
              <a:gd name="connsiteX44" fmla="*/ 234049 w 720488"/>
              <a:gd name="connsiteY44" fmla="*/ 150072 h 349602"/>
              <a:gd name="connsiteX45" fmla="*/ 232101 w 720488"/>
              <a:gd name="connsiteY45" fmla="*/ 142856 h 349602"/>
              <a:gd name="connsiteX46" fmla="*/ 246303 w 720488"/>
              <a:gd name="connsiteY46" fmla="*/ 76328 h 349602"/>
              <a:gd name="connsiteX47" fmla="*/ 163161 w 720488"/>
              <a:gd name="connsiteY47" fmla="*/ 127207 h 349602"/>
              <a:gd name="connsiteX48" fmla="*/ 209490 w 720488"/>
              <a:gd name="connsiteY48" fmla="*/ 254984 h 349602"/>
              <a:gd name="connsiteX49" fmla="*/ 686198 w 720488"/>
              <a:gd name="connsiteY49" fmla="*/ 264659 h 349602"/>
              <a:gd name="connsiteX50" fmla="*/ 666708 w 720488"/>
              <a:gd name="connsiteY50" fmla="*/ 266784 h 349602"/>
              <a:gd name="connsiteX51" fmla="*/ 660285 w 720488"/>
              <a:gd name="connsiteY51" fmla="*/ 258357 h 349602"/>
              <a:gd name="connsiteX52" fmla="*/ 671738 w 720488"/>
              <a:gd name="connsiteY52" fmla="*/ 214267 h 349602"/>
              <a:gd name="connsiteX53" fmla="*/ 447406 w 720488"/>
              <a:gd name="connsiteY53" fmla="*/ 292402 h 349602"/>
              <a:gd name="connsiteX54" fmla="*/ 226015 w 720488"/>
              <a:gd name="connsiteY54" fmla="*/ 231930 h 349602"/>
              <a:gd name="connsiteX55" fmla="*/ 225284 w 720488"/>
              <a:gd name="connsiteY55" fmla="*/ 230582 h 349602"/>
              <a:gd name="connsiteX56" fmla="*/ 222405 w 720488"/>
              <a:gd name="connsiteY56" fmla="*/ 230589 h 349602"/>
              <a:gd name="connsiteX57" fmla="*/ 217453 w 720488"/>
              <a:gd name="connsiteY57" fmla="*/ 230572 h 349602"/>
              <a:gd name="connsiteX58" fmla="*/ 208121 w 720488"/>
              <a:gd name="connsiteY58" fmla="*/ 254120 h 349602"/>
              <a:gd name="connsiteX59" fmla="*/ 209490 w 720488"/>
              <a:gd name="connsiteY59" fmla="*/ 254984 h 349602"/>
              <a:gd name="connsiteX60" fmla="*/ 716946 w 720488"/>
              <a:gd name="connsiteY60" fmla="*/ 261978 h 349602"/>
              <a:gd name="connsiteX61" fmla="*/ 439712 w 720488"/>
              <a:gd name="connsiteY61" fmla="*/ 349780 h 349602"/>
              <a:gd name="connsiteX62" fmla="*/ 204918 w 720488"/>
              <a:gd name="connsiteY62" fmla="*/ 262337 h 349602"/>
              <a:gd name="connsiteX63" fmla="*/ 168129 w 720488"/>
              <a:gd name="connsiteY63" fmla="*/ 330529 h 349602"/>
              <a:gd name="connsiteX64" fmla="*/ 156708 w 720488"/>
              <a:gd name="connsiteY64" fmla="*/ 329058 h 349602"/>
              <a:gd name="connsiteX65" fmla="*/ 119318 w 720488"/>
              <a:gd name="connsiteY65" fmla="*/ 229514 h 349602"/>
              <a:gd name="connsiteX66" fmla="*/ 118390 w 720488"/>
              <a:gd name="connsiteY66" fmla="*/ 229691 h 349602"/>
              <a:gd name="connsiteX67" fmla="*/ 7259 w 720488"/>
              <a:gd name="connsiteY67" fmla="*/ 226558 h 349602"/>
              <a:gd name="connsiteX68" fmla="*/ 1668 w 720488"/>
              <a:gd name="connsiteY68" fmla="*/ 213056 h 349602"/>
              <a:gd name="connsiteX69" fmla="*/ 85757 w 720488"/>
              <a:gd name="connsiteY69" fmla="*/ 157458 h 349602"/>
              <a:gd name="connsiteX70" fmla="*/ 89704 w 720488"/>
              <a:gd name="connsiteY70" fmla="*/ 156488 h 349602"/>
              <a:gd name="connsiteX71" fmla="*/ 64100 w 720488"/>
              <a:gd name="connsiteY71" fmla="*/ 91975 h 349602"/>
              <a:gd name="connsiteX72" fmla="*/ 61872 w 720488"/>
              <a:gd name="connsiteY72" fmla="*/ 45547 h 349602"/>
              <a:gd name="connsiteX73" fmla="*/ 94081 w 720488"/>
              <a:gd name="connsiteY73" fmla="*/ 58999 h 349602"/>
              <a:gd name="connsiteX74" fmla="*/ 161075 w 720488"/>
              <a:gd name="connsiteY74" fmla="*/ 117599 h 349602"/>
              <a:gd name="connsiteX75" fmla="*/ 161546 w 720488"/>
              <a:gd name="connsiteY75" fmla="*/ 118230 h 349602"/>
              <a:gd name="connsiteX76" fmla="*/ 251241 w 720488"/>
              <a:gd name="connsiteY76" fmla="*/ 55513 h 349602"/>
              <a:gd name="connsiteX77" fmla="*/ 262187 w 720488"/>
              <a:gd name="connsiteY77" fmla="*/ 61792 h 349602"/>
              <a:gd name="connsiteX78" fmla="*/ 252639 w 720488"/>
              <a:gd name="connsiteY78" fmla="*/ 126497 h 349602"/>
              <a:gd name="connsiteX79" fmla="*/ 533114 w 720488"/>
              <a:gd name="connsiteY79" fmla="*/ 2261 h 349602"/>
              <a:gd name="connsiteX80" fmla="*/ 539797 w 720488"/>
              <a:gd name="connsiteY80" fmla="*/ 663 h 349602"/>
              <a:gd name="connsiteX81" fmla="*/ 544654 w 720488"/>
              <a:gd name="connsiteY81" fmla="*/ 2962 h 349602"/>
              <a:gd name="connsiteX82" fmla="*/ 542349 w 720488"/>
              <a:gd name="connsiteY82" fmla="*/ 60664 h 349602"/>
              <a:gd name="connsiteX83" fmla="*/ 579129 w 720488"/>
              <a:gd name="connsiteY83" fmla="*/ 46674 h 349602"/>
              <a:gd name="connsiteX84" fmla="*/ 585218 w 720488"/>
              <a:gd name="connsiteY84" fmla="*/ 48160 h 349602"/>
              <a:gd name="connsiteX85" fmla="*/ 591347 w 720488"/>
              <a:gd name="connsiteY85" fmla="*/ 51412 h 349602"/>
              <a:gd name="connsiteX86" fmla="*/ 580420 w 720488"/>
              <a:gd name="connsiteY86" fmla="*/ 121803 h 349602"/>
              <a:gd name="connsiteX87" fmla="*/ 631810 w 720488"/>
              <a:gd name="connsiteY87" fmla="*/ 117572 h 349602"/>
              <a:gd name="connsiteX88" fmla="*/ 636158 w 720488"/>
              <a:gd name="connsiteY88" fmla="*/ 118496 h 349602"/>
              <a:gd name="connsiteX89" fmla="*/ 643134 w 720488"/>
              <a:gd name="connsiteY89" fmla="*/ 123348 h 349602"/>
              <a:gd name="connsiteX90" fmla="*/ 644085 w 720488"/>
              <a:gd name="connsiteY90" fmla="*/ 127275 h 349602"/>
              <a:gd name="connsiteX91" fmla="*/ 629078 w 720488"/>
              <a:gd name="connsiteY91" fmla="*/ 193785 h 349602"/>
              <a:gd name="connsiteX92" fmla="*/ 675505 w 720488"/>
              <a:gd name="connsiteY92" fmla="*/ 187977 h 349602"/>
              <a:gd name="connsiteX93" fmla="*/ 680245 w 720488"/>
              <a:gd name="connsiteY93" fmla="*/ 191309 h 349602"/>
              <a:gd name="connsiteX94" fmla="*/ 684772 w 720488"/>
              <a:gd name="connsiteY94" fmla="*/ 204532 h 349602"/>
              <a:gd name="connsiteX95" fmla="*/ 675838 w 720488"/>
              <a:gd name="connsiteY95" fmla="*/ 252445 h 349602"/>
              <a:gd name="connsiteX96" fmla="*/ 710822 w 720488"/>
              <a:gd name="connsiteY96" fmla="*/ 245212 h 349602"/>
              <a:gd name="connsiteX97" fmla="*/ 718791 w 720488"/>
              <a:gd name="connsiteY97" fmla="*/ 252155 h 349602"/>
              <a:gd name="connsiteX98" fmla="*/ 716946 w 720488"/>
              <a:gd name="connsiteY98" fmla="*/ 261978 h 34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20488" h="349602">
                <a:moveTo>
                  <a:pt x="620950" y="207040"/>
                </a:moveTo>
                <a:cubicBezTo>
                  <a:pt x="616776" y="207154"/>
                  <a:pt x="613900" y="202934"/>
                  <a:pt x="614875" y="199073"/>
                </a:cubicBezTo>
                <a:cubicBezTo>
                  <a:pt x="619923" y="179172"/>
                  <a:pt x="625294" y="159390"/>
                  <a:pt x="630956" y="139669"/>
                </a:cubicBezTo>
                <a:cubicBezTo>
                  <a:pt x="537851" y="223032"/>
                  <a:pt x="401898" y="259288"/>
                  <a:pt x="280371" y="228273"/>
                </a:cubicBezTo>
                <a:cubicBezTo>
                  <a:pt x="266144" y="229274"/>
                  <a:pt x="251905" y="230112"/>
                  <a:pt x="237679" y="230451"/>
                </a:cubicBezTo>
                <a:cubicBezTo>
                  <a:pt x="295662" y="277925"/>
                  <a:pt x="389803" y="283714"/>
                  <a:pt x="460915" y="276617"/>
                </a:cubicBezTo>
                <a:cubicBezTo>
                  <a:pt x="532797" y="269451"/>
                  <a:pt x="600406" y="243921"/>
                  <a:pt x="659729" y="203557"/>
                </a:cubicBezTo>
                <a:cubicBezTo>
                  <a:pt x="646943" y="206153"/>
                  <a:pt x="633352" y="206707"/>
                  <a:pt x="620950" y="207040"/>
                </a:cubicBezTo>
                <a:moveTo>
                  <a:pt x="573071" y="133630"/>
                </a:moveTo>
                <a:cubicBezTo>
                  <a:pt x="569020" y="133357"/>
                  <a:pt x="566371" y="130011"/>
                  <a:pt x="567245" y="125987"/>
                </a:cubicBezTo>
                <a:cubicBezTo>
                  <a:pt x="571075" y="108401"/>
                  <a:pt x="574452" y="90685"/>
                  <a:pt x="578278" y="73092"/>
                </a:cubicBezTo>
                <a:cubicBezTo>
                  <a:pt x="504070" y="151063"/>
                  <a:pt x="393083" y="196287"/>
                  <a:pt x="285252" y="182308"/>
                </a:cubicBezTo>
                <a:cubicBezTo>
                  <a:pt x="296910" y="192974"/>
                  <a:pt x="308803" y="203377"/>
                  <a:pt x="321114" y="213413"/>
                </a:cubicBezTo>
                <a:cubicBezTo>
                  <a:pt x="325165" y="216719"/>
                  <a:pt x="323283" y="222004"/>
                  <a:pt x="319637" y="224456"/>
                </a:cubicBezTo>
                <a:cubicBezTo>
                  <a:pt x="428826" y="233621"/>
                  <a:pt x="532547" y="202726"/>
                  <a:pt x="618521" y="131418"/>
                </a:cubicBezTo>
                <a:cubicBezTo>
                  <a:pt x="603538" y="133964"/>
                  <a:pt x="588281" y="134654"/>
                  <a:pt x="573071" y="133630"/>
                </a:cubicBezTo>
                <a:moveTo>
                  <a:pt x="536100" y="73169"/>
                </a:moveTo>
                <a:cubicBezTo>
                  <a:pt x="532506" y="74107"/>
                  <a:pt x="528480" y="70666"/>
                  <a:pt x="529781" y="66856"/>
                </a:cubicBezTo>
                <a:cubicBezTo>
                  <a:pt x="535316" y="50645"/>
                  <a:pt x="537918" y="33940"/>
                  <a:pt x="537918" y="16994"/>
                </a:cubicBezTo>
                <a:cubicBezTo>
                  <a:pt x="467307" y="98962"/>
                  <a:pt x="360086" y="158860"/>
                  <a:pt x="249836" y="135996"/>
                </a:cubicBezTo>
                <a:cubicBezTo>
                  <a:pt x="248875" y="139226"/>
                  <a:pt x="248061" y="142478"/>
                  <a:pt x="246981" y="145675"/>
                </a:cubicBezTo>
                <a:cubicBezTo>
                  <a:pt x="255928" y="154583"/>
                  <a:pt x="264990" y="163321"/>
                  <a:pt x="274148" y="171945"/>
                </a:cubicBezTo>
                <a:cubicBezTo>
                  <a:pt x="387468" y="179078"/>
                  <a:pt x="492130" y="144751"/>
                  <a:pt x="570328" y="61585"/>
                </a:cubicBezTo>
                <a:cubicBezTo>
                  <a:pt x="559225" y="66276"/>
                  <a:pt x="547794" y="70136"/>
                  <a:pt x="536100" y="73169"/>
                </a:cubicBezTo>
                <a:moveTo>
                  <a:pt x="163161" y="127207"/>
                </a:moveTo>
                <a:lnTo>
                  <a:pt x="161109" y="127488"/>
                </a:lnTo>
                <a:cubicBezTo>
                  <a:pt x="158513" y="129983"/>
                  <a:pt x="154233" y="130958"/>
                  <a:pt x="150729" y="127942"/>
                </a:cubicBezTo>
                <a:cubicBezTo>
                  <a:pt x="137434" y="116515"/>
                  <a:pt x="124292" y="104908"/>
                  <a:pt x="111100" y="93367"/>
                </a:cubicBezTo>
                <a:lnTo>
                  <a:pt x="89788" y="74714"/>
                </a:lnTo>
                <a:cubicBezTo>
                  <a:pt x="85724" y="71154"/>
                  <a:pt x="75578" y="57418"/>
                  <a:pt x="72431" y="56480"/>
                </a:cubicBezTo>
                <a:cubicBezTo>
                  <a:pt x="74080" y="56974"/>
                  <a:pt x="81610" y="102268"/>
                  <a:pt x="82835" y="106479"/>
                </a:cubicBezTo>
                <a:cubicBezTo>
                  <a:pt x="87756" y="123425"/>
                  <a:pt x="94218" y="139746"/>
                  <a:pt x="100531" y="156214"/>
                </a:cubicBezTo>
                <a:cubicBezTo>
                  <a:pt x="101762" y="159441"/>
                  <a:pt x="99239" y="161766"/>
                  <a:pt x="96446" y="162106"/>
                </a:cubicBezTo>
                <a:cubicBezTo>
                  <a:pt x="97254" y="164992"/>
                  <a:pt x="96577" y="168292"/>
                  <a:pt x="93327" y="170408"/>
                </a:cubicBezTo>
                <a:cubicBezTo>
                  <a:pt x="72325" y="184093"/>
                  <a:pt x="47149" y="195937"/>
                  <a:pt x="26817" y="211851"/>
                </a:cubicBezTo>
                <a:cubicBezTo>
                  <a:pt x="57411" y="213626"/>
                  <a:pt x="87959" y="215898"/>
                  <a:pt x="118390" y="219682"/>
                </a:cubicBezTo>
                <a:cubicBezTo>
                  <a:pt x="119528" y="219819"/>
                  <a:pt x="120398" y="220305"/>
                  <a:pt x="121140" y="220897"/>
                </a:cubicBezTo>
                <a:cubicBezTo>
                  <a:pt x="122598" y="220449"/>
                  <a:pt x="124229" y="220809"/>
                  <a:pt x="125129" y="222561"/>
                </a:cubicBezTo>
                <a:cubicBezTo>
                  <a:pt x="139897" y="251251"/>
                  <a:pt x="151734" y="281572"/>
                  <a:pt x="164672" y="311192"/>
                </a:cubicBezTo>
                <a:cubicBezTo>
                  <a:pt x="172770" y="298884"/>
                  <a:pt x="177921" y="284757"/>
                  <a:pt x="183756" y="271245"/>
                </a:cubicBezTo>
                <a:cubicBezTo>
                  <a:pt x="191189" y="254027"/>
                  <a:pt x="198640" y="236815"/>
                  <a:pt x="206133" y="219622"/>
                </a:cubicBezTo>
                <a:cubicBezTo>
                  <a:pt x="208723" y="213677"/>
                  <a:pt x="215348" y="215361"/>
                  <a:pt x="218181" y="219732"/>
                </a:cubicBezTo>
                <a:cubicBezTo>
                  <a:pt x="244348" y="215821"/>
                  <a:pt x="270909" y="214164"/>
                  <a:pt x="297363" y="212499"/>
                </a:cubicBezTo>
                <a:cubicBezTo>
                  <a:pt x="275980" y="194633"/>
                  <a:pt x="255302" y="175876"/>
                  <a:pt x="236097" y="155684"/>
                </a:cubicBezTo>
                <a:cubicBezTo>
                  <a:pt x="234416" y="153926"/>
                  <a:pt x="233869" y="151943"/>
                  <a:pt x="234049" y="150072"/>
                </a:cubicBezTo>
                <a:cubicBezTo>
                  <a:pt x="232180" y="148474"/>
                  <a:pt x="231106" y="146032"/>
                  <a:pt x="232101" y="142856"/>
                </a:cubicBezTo>
                <a:cubicBezTo>
                  <a:pt x="239000" y="120836"/>
                  <a:pt x="243881" y="99006"/>
                  <a:pt x="246303" y="76328"/>
                </a:cubicBezTo>
                <a:cubicBezTo>
                  <a:pt x="219625" y="94528"/>
                  <a:pt x="192357" y="114533"/>
                  <a:pt x="163161" y="127207"/>
                </a:cubicBezTo>
                <a:moveTo>
                  <a:pt x="209490" y="254984"/>
                </a:moveTo>
                <a:cubicBezTo>
                  <a:pt x="336362" y="378453"/>
                  <a:pt x="544074" y="346414"/>
                  <a:pt x="686198" y="264659"/>
                </a:cubicBezTo>
                <a:cubicBezTo>
                  <a:pt x="679716" y="265660"/>
                  <a:pt x="673199" y="266385"/>
                  <a:pt x="666708" y="266784"/>
                </a:cubicBezTo>
                <a:cubicBezTo>
                  <a:pt x="662411" y="267068"/>
                  <a:pt x="659097" y="262311"/>
                  <a:pt x="660285" y="258357"/>
                </a:cubicBezTo>
                <a:cubicBezTo>
                  <a:pt x="664606" y="243870"/>
                  <a:pt x="667801" y="228923"/>
                  <a:pt x="671738" y="214267"/>
                </a:cubicBezTo>
                <a:cubicBezTo>
                  <a:pt x="605300" y="260109"/>
                  <a:pt x="528316" y="287267"/>
                  <a:pt x="447406" y="292402"/>
                </a:cubicBezTo>
                <a:cubicBezTo>
                  <a:pt x="378140" y="296809"/>
                  <a:pt x="273000" y="290890"/>
                  <a:pt x="226015" y="231930"/>
                </a:cubicBezTo>
                <a:lnTo>
                  <a:pt x="225284" y="230582"/>
                </a:lnTo>
                <a:cubicBezTo>
                  <a:pt x="224323" y="230582"/>
                  <a:pt x="223362" y="230582"/>
                  <a:pt x="222405" y="230589"/>
                </a:cubicBezTo>
                <a:cubicBezTo>
                  <a:pt x="220754" y="230598"/>
                  <a:pt x="219102" y="230605"/>
                  <a:pt x="217453" y="230572"/>
                </a:cubicBezTo>
                <a:cubicBezTo>
                  <a:pt x="214274" y="238138"/>
                  <a:pt x="211221" y="246072"/>
                  <a:pt x="208121" y="254120"/>
                </a:cubicBezTo>
                <a:lnTo>
                  <a:pt x="209490" y="254984"/>
                </a:lnTo>
                <a:moveTo>
                  <a:pt x="716946" y="261978"/>
                </a:moveTo>
                <a:cubicBezTo>
                  <a:pt x="637796" y="320714"/>
                  <a:pt x="537851" y="350087"/>
                  <a:pt x="439712" y="349780"/>
                </a:cubicBezTo>
                <a:cubicBezTo>
                  <a:pt x="359536" y="349540"/>
                  <a:pt x="254377" y="332698"/>
                  <a:pt x="204918" y="262337"/>
                </a:cubicBezTo>
                <a:cubicBezTo>
                  <a:pt x="195330" y="286936"/>
                  <a:pt x="184754" y="311866"/>
                  <a:pt x="168129" y="330529"/>
                </a:cubicBezTo>
                <a:cubicBezTo>
                  <a:pt x="165246" y="333765"/>
                  <a:pt x="158577" y="333235"/>
                  <a:pt x="156708" y="329058"/>
                </a:cubicBezTo>
                <a:cubicBezTo>
                  <a:pt x="142339" y="296929"/>
                  <a:pt x="127749" y="263822"/>
                  <a:pt x="119318" y="229514"/>
                </a:cubicBezTo>
                <a:lnTo>
                  <a:pt x="118390" y="229691"/>
                </a:lnTo>
                <a:cubicBezTo>
                  <a:pt x="81303" y="230281"/>
                  <a:pt x="44283" y="228640"/>
                  <a:pt x="7259" y="226558"/>
                </a:cubicBezTo>
                <a:cubicBezTo>
                  <a:pt x="466" y="226175"/>
                  <a:pt x="-3234" y="218170"/>
                  <a:pt x="1668" y="213056"/>
                </a:cubicBezTo>
                <a:cubicBezTo>
                  <a:pt x="24184" y="189592"/>
                  <a:pt x="58018" y="173756"/>
                  <a:pt x="85757" y="157458"/>
                </a:cubicBezTo>
                <a:cubicBezTo>
                  <a:pt x="87138" y="156665"/>
                  <a:pt x="88446" y="156451"/>
                  <a:pt x="89704" y="156488"/>
                </a:cubicBezTo>
                <a:cubicBezTo>
                  <a:pt x="77864" y="136450"/>
                  <a:pt x="69606" y="114576"/>
                  <a:pt x="64100" y="91975"/>
                </a:cubicBezTo>
                <a:cubicBezTo>
                  <a:pt x="61669" y="82017"/>
                  <a:pt x="51603" y="53892"/>
                  <a:pt x="61872" y="45547"/>
                </a:cubicBezTo>
                <a:cubicBezTo>
                  <a:pt x="73166" y="36355"/>
                  <a:pt x="86618" y="52473"/>
                  <a:pt x="94081" y="58999"/>
                </a:cubicBezTo>
                <a:cubicBezTo>
                  <a:pt x="116425" y="78514"/>
                  <a:pt x="138905" y="97884"/>
                  <a:pt x="161075" y="117599"/>
                </a:cubicBezTo>
                <a:lnTo>
                  <a:pt x="161546" y="118230"/>
                </a:lnTo>
                <a:cubicBezTo>
                  <a:pt x="188114" y="93931"/>
                  <a:pt x="221444" y="75364"/>
                  <a:pt x="251241" y="55513"/>
                </a:cubicBezTo>
                <a:cubicBezTo>
                  <a:pt x="255748" y="52507"/>
                  <a:pt x="262451" y="56444"/>
                  <a:pt x="262187" y="61792"/>
                </a:cubicBezTo>
                <a:cubicBezTo>
                  <a:pt x="261120" y="83648"/>
                  <a:pt x="258104" y="105358"/>
                  <a:pt x="252639" y="126497"/>
                </a:cubicBezTo>
                <a:cubicBezTo>
                  <a:pt x="367063" y="137994"/>
                  <a:pt x="456798" y="83828"/>
                  <a:pt x="533114" y="2261"/>
                </a:cubicBezTo>
                <a:cubicBezTo>
                  <a:pt x="535236" y="-11"/>
                  <a:pt x="537718" y="-218"/>
                  <a:pt x="539797" y="663"/>
                </a:cubicBezTo>
                <a:cubicBezTo>
                  <a:pt x="541728" y="-38"/>
                  <a:pt x="544231" y="569"/>
                  <a:pt x="544654" y="2962"/>
                </a:cubicBezTo>
                <a:cubicBezTo>
                  <a:pt x="548127" y="22640"/>
                  <a:pt x="547374" y="41703"/>
                  <a:pt x="542349" y="60664"/>
                </a:cubicBezTo>
                <a:cubicBezTo>
                  <a:pt x="554930" y="56854"/>
                  <a:pt x="567092" y="52210"/>
                  <a:pt x="579129" y="46674"/>
                </a:cubicBezTo>
                <a:cubicBezTo>
                  <a:pt x="581612" y="45531"/>
                  <a:pt x="583833" y="46521"/>
                  <a:pt x="585218" y="48160"/>
                </a:cubicBezTo>
                <a:cubicBezTo>
                  <a:pt x="587630" y="46735"/>
                  <a:pt x="591590" y="47989"/>
                  <a:pt x="591347" y="51412"/>
                </a:cubicBezTo>
                <a:cubicBezTo>
                  <a:pt x="589649" y="75073"/>
                  <a:pt x="585251" y="98568"/>
                  <a:pt x="580420" y="121803"/>
                </a:cubicBezTo>
                <a:cubicBezTo>
                  <a:pt x="597770" y="122383"/>
                  <a:pt x="614551" y="120966"/>
                  <a:pt x="631810" y="117572"/>
                </a:cubicBezTo>
                <a:cubicBezTo>
                  <a:pt x="633562" y="117232"/>
                  <a:pt x="635030" y="117659"/>
                  <a:pt x="636158" y="118496"/>
                </a:cubicBezTo>
                <a:cubicBezTo>
                  <a:pt x="639268" y="118453"/>
                  <a:pt x="642096" y="120595"/>
                  <a:pt x="643134" y="123348"/>
                </a:cubicBezTo>
                <a:cubicBezTo>
                  <a:pt x="643952" y="124339"/>
                  <a:pt x="644415" y="125653"/>
                  <a:pt x="644085" y="127275"/>
                </a:cubicBezTo>
                <a:cubicBezTo>
                  <a:pt x="639574" y="149561"/>
                  <a:pt x="634453" y="171689"/>
                  <a:pt x="629078" y="193785"/>
                </a:cubicBezTo>
                <a:cubicBezTo>
                  <a:pt x="644682" y="192350"/>
                  <a:pt x="659934" y="188884"/>
                  <a:pt x="675505" y="187977"/>
                </a:cubicBezTo>
                <a:cubicBezTo>
                  <a:pt x="677768" y="187849"/>
                  <a:pt x="679451" y="189394"/>
                  <a:pt x="680245" y="191309"/>
                </a:cubicBezTo>
                <a:cubicBezTo>
                  <a:pt x="685344" y="192147"/>
                  <a:pt x="688650" y="199621"/>
                  <a:pt x="684772" y="204532"/>
                </a:cubicBezTo>
                <a:cubicBezTo>
                  <a:pt x="683995" y="220553"/>
                  <a:pt x="680185" y="236891"/>
                  <a:pt x="675838" y="252445"/>
                </a:cubicBezTo>
                <a:cubicBezTo>
                  <a:pt x="687685" y="250831"/>
                  <a:pt x="699036" y="247918"/>
                  <a:pt x="710822" y="245212"/>
                </a:cubicBezTo>
                <a:cubicBezTo>
                  <a:pt x="715238" y="244204"/>
                  <a:pt x="718902" y="248398"/>
                  <a:pt x="718791" y="252155"/>
                </a:cubicBezTo>
                <a:cubicBezTo>
                  <a:pt x="720542" y="255094"/>
                  <a:pt x="720465" y="259355"/>
                  <a:pt x="716946" y="261978"/>
                </a:cubicBezTo>
              </a:path>
            </a:pathLst>
          </a:custGeom>
          <a:solidFill>
            <a:schemeClr val="accent4"/>
          </a:solidFill>
          <a:ln w="8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6AF96F5-79D3-2C1B-154C-D5B3ABE41A8A}"/>
              </a:ext>
            </a:extLst>
          </p:cNvPr>
          <p:cNvSpPr/>
          <p:nvPr userDrawn="1"/>
        </p:nvSpPr>
        <p:spPr>
          <a:xfrm>
            <a:off x="-17175" y="0"/>
            <a:ext cx="12209175" cy="6858000"/>
          </a:xfrm>
          <a:prstGeom prst="rect">
            <a:avLst/>
          </a:prstGeom>
          <a:solidFill>
            <a:srgbClr val="6EDB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5D48D25-B307-A587-2999-2C7E7F08E22F}"/>
              </a:ext>
            </a:extLst>
          </p:cNvPr>
          <p:cNvSpPr/>
          <p:nvPr userDrawn="1"/>
        </p:nvSpPr>
        <p:spPr>
          <a:xfrm flipH="1">
            <a:off x="518615" y="423081"/>
            <a:ext cx="11285456" cy="5991367"/>
          </a:xfrm>
          <a:custGeom>
            <a:avLst/>
            <a:gdLst>
              <a:gd name="connsiteX0" fmla="*/ 178885 w 10657276"/>
              <a:gd name="connsiteY0" fmla="*/ 0 h 5960961"/>
              <a:gd name="connsiteX1" fmla="*/ 10439284 w 10657276"/>
              <a:gd name="connsiteY1" fmla="*/ 0 h 5960961"/>
              <a:gd name="connsiteX2" fmla="*/ 10657276 w 10657276"/>
              <a:gd name="connsiteY2" fmla="*/ 217992 h 5960961"/>
              <a:gd name="connsiteX3" fmla="*/ 10657276 w 10657276"/>
              <a:gd name="connsiteY3" fmla="*/ 5742969 h 5960961"/>
              <a:gd name="connsiteX4" fmla="*/ 10439284 w 10657276"/>
              <a:gd name="connsiteY4" fmla="*/ 5960961 h 5960961"/>
              <a:gd name="connsiteX5" fmla="*/ 0 w 10657276"/>
              <a:gd name="connsiteY5" fmla="*/ 5960961 h 5960961"/>
              <a:gd name="connsiteX6" fmla="*/ 23732 w 10657276"/>
              <a:gd name="connsiteY6" fmla="*/ 5935149 h 5960961"/>
              <a:gd name="connsiteX7" fmla="*/ 73789 w 10657276"/>
              <a:gd name="connsiteY7" fmla="*/ 5839683 h 5960961"/>
              <a:gd name="connsiteX8" fmla="*/ 93651 w 10657276"/>
              <a:gd name="connsiteY8" fmla="*/ 5762413 h 5960961"/>
              <a:gd name="connsiteX9" fmla="*/ 93907 w 10657276"/>
              <a:gd name="connsiteY9" fmla="*/ 5761418 h 5960961"/>
              <a:gd name="connsiteX10" fmla="*/ 237288 w 10657276"/>
              <a:gd name="connsiteY10" fmla="*/ 5578676 h 5960961"/>
              <a:gd name="connsiteX11" fmla="*/ 252449 w 10657276"/>
              <a:gd name="connsiteY11" fmla="*/ 5481828 h 5960961"/>
              <a:gd name="connsiteX12" fmla="*/ 184730 w 10657276"/>
              <a:gd name="connsiteY12" fmla="*/ 5218313 h 5960961"/>
              <a:gd name="connsiteX13" fmla="*/ 186645 w 10657276"/>
              <a:gd name="connsiteY13" fmla="*/ 5215248 h 5960961"/>
              <a:gd name="connsiteX14" fmla="*/ 217618 w 10657276"/>
              <a:gd name="connsiteY14" fmla="*/ 5165676 h 5960961"/>
              <a:gd name="connsiteX15" fmla="*/ 251667 w 10657276"/>
              <a:gd name="connsiteY15" fmla="*/ 4956905 h 5960961"/>
              <a:gd name="connsiteX16" fmla="*/ 192164 w 10657276"/>
              <a:gd name="connsiteY16" fmla="*/ 4783580 h 5960961"/>
              <a:gd name="connsiteX17" fmla="*/ 159099 w 10657276"/>
              <a:gd name="connsiteY17" fmla="*/ 4748540 h 5960961"/>
              <a:gd name="connsiteX18" fmla="*/ 156823 w 10657276"/>
              <a:gd name="connsiteY18" fmla="*/ 4746128 h 5960961"/>
              <a:gd name="connsiteX19" fmla="*/ 147388 w 10657276"/>
              <a:gd name="connsiteY19" fmla="*/ 4252514 h 5960961"/>
              <a:gd name="connsiteX20" fmla="*/ 104974 w 10657276"/>
              <a:gd name="connsiteY20" fmla="*/ 4205302 h 5960961"/>
              <a:gd name="connsiteX21" fmla="*/ 104882 w 10657276"/>
              <a:gd name="connsiteY21" fmla="*/ 4205199 h 5960961"/>
              <a:gd name="connsiteX22" fmla="*/ 111063 w 10657276"/>
              <a:gd name="connsiteY22" fmla="*/ 3785956 h 5960961"/>
              <a:gd name="connsiteX23" fmla="*/ 94170 w 10657276"/>
              <a:gd name="connsiteY23" fmla="*/ 3750715 h 5960961"/>
              <a:gd name="connsiteX24" fmla="*/ 108549 w 10657276"/>
              <a:gd name="connsiteY24" fmla="*/ 3691449 h 5960961"/>
              <a:gd name="connsiteX25" fmla="*/ 108759 w 10657276"/>
              <a:gd name="connsiteY25" fmla="*/ 3690584 h 5960961"/>
              <a:gd name="connsiteX26" fmla="*/ 226486 w 10657276"/>
              <a:gd name="connsiteY26" fmla="*/ 3531623 h 5960961"/>
              <a:gd name="connsiteX27" fmla="*/ 238934 w 10657276"/>
              <a:gd name="connsiteY27" fmla="*/ 3447379 h 5960961"/>
              <a:gd name="connsiteX28" fmla="*/ 183332 w 10657276"/>
              <a:gd name="connsiteY28" fmla="*/ 3218155 h 5960961"/>
              <a:gd name="connsiteX29" fmla="*/ 184904 w 10657276"/>
              <a:gd name="connsiteY29" fmla="*/ 3215490 h 5960961"/>
              <a:gd name="connsiteX30" fmla="*/ 210335 w 10657276"/>
              <a:gd name="connsiteY30" fmla="*/ 3172369 h 5960961"/>
              <a:gd name="connsiteX31" fmla="*/ 238292 w 10657276"/>
              <a:gd name="connsiteY31" fmla="*/ 2990766 h 5960961"/>
              <a:gd name="connsiteX32" fmla="*/ 212682 w 10657276"/>
              <a:gd name="connsiteY32" fmla="*/ 2882806 h 5960961"/>
              <a:gd name="connsiteX33" fmla="*/ 161580 w 10657276"/>
              <a:gd name="connsiteY33" fmla="*/ 2809095 h 5960961"/>
              <a:gd name="connsiteX34" fmla="*/ 160418 w 10657276"/>
              <a:gd name="connsiteY34" fmla="*/ 2807418 h 5960961"/>
              <a:gd name="connsiteX35" fmla="*/ 152671 w 10657276"/>
              <a:gd name="connsiteY35" fmla="*/ 2378040 h 5960961"/>
              <a:gd name="connsiteX36" fmla="*/ 117846 w 10657276"/>
              <a:gd name="connsiteY36" fmla="*/ 2336972 h 5960961"/>
              <a:gd name="connsiteX37" fmla="*/ 117770 w 10657276"/>
              <a:gd name="connsiteY37" fmla="*/ 2336883 h 5960961"/>
              <a:gd name="connsiteX38" fmla="*/ 145714 w 10657276"/>
              <a:gd name="connsiteY38" fmla="*/ 2091238 h 5960961"/>
              <a:gd name="connsiteX39" fmla="*/ 140597 w 10657276"/>
              <a:gd name="connsiteY39" fmla="*/ 2064599 h 5960961"/>
              <a:gd name="connsiteX40" fmla="*/ 200535 w 10657276"/>
              <a:gd name="connsiteY40" fmla="*/ 2022464 h 5960961"/>
              <a:gd name="connsiteX41" fmla="*/ 255125 w 10657276"/>
              <a:gd name="connsiteY41" fmla="*/ 1939422 h 5960961"/>
              <a:gd name="connsiteX42" fmla="*/ 276785 w 10657276"/>
              <a:gd name="connsiteY42" fmla="*/ 1872207 h 5960961"/>
              <a:gd name="connsiteX43" fmla="*/ 277064 w 10657276"/>
              <a:gd name="connsiteY43" fmla="*/ 1871342 h 5960961"/>
              <a:gd name="connsiteX44" fmla="*/ 433427 w 10657276"/>
              <a:gd name="connsiteY44" fmla="*/ 1712381 h 5960961"/>
              <a:gd name="connsiteX45" fmla="*/ 449962 w 10657276"/>
              <a:gd name="connsiteY45" fmla="*/ 1628137 h 5960961"/>
              <a:gd name="connsiteX46" fmla="*/ 376111 w 10657276"/>
              <a:gd name="connsiteY46" fmla="*/ 1398913 h 5960961"/>
              <a:gd name="connsiteX47" fmla="*/ 378199 w 10657276"/>
              <a:gd name="connsiteY47" fmla="*/ 1396248 h 5960961"/>
              <a:gd name="connsiteX48" fmla="*/ 411976 w 10657276"/>
              <a:gd name="connsiteY48" fmla="*/ 1353127 h 5960961"/>
              <a:gd name="connsiteX49" fmla="*/ 449108 w 10657276"/>
              <a:gd name="connsiteY49" fmla="*/ 1171524 h 5960961"/>
              <a:gd name="connsiteX50" fmla="*/ 384218 w 10657276"/>
              <a:gd name="connsiteY50" fmla="*/ 1020755 h 5960961"/>
              <a:gd name="connsiteX51" fmla="*/ 348160 w 10657276"/>
              <a:gd name="connsiteY51" fmla="*/ 990275 h 5960961"/>
              <a:gd name="connsiteX52" fmla="*/ 345677 w 10657276"/>
              <a:gd name="connsiteY52" fmla="*/ 988176 h 5960961"/>
              <a:gd name="connsiteX53" fmla="*/ 335387 w 10657276"/>
              <a:gd name="connsiteY53" fmla="*/ 558798 h 5960961"/>
              <a:gd name="connsiteX54" fmla="*/ 289133 w 10657276"/>
              <a:gd name="connsiteY54" fmla="*/ 517730 h 5960961"/>
              <a:gd name="connsiteX55" fmla="*/ 289033 w 10657276"/>
              <a:gd name="connsiteY55" fmla="*/ 517641 h 5960961"/>
              <a:gd name="connsiteX56" fmla="*/ 234469 w 10657276"/>
              <a:gd name="connsiteY56" fmla="*/ 50947 h 5960961"/>
              <a:gd name="connsiteX57" fmla="*/ 182170 w 10657276"/>
              <a:gd name="connsiteY57" fmla="*/ 1843 h 5960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657276" h="5960961">
                <a:moveTo>
                  <a:pt x="178885" y="0"/>
                </a:moveTo>
                <a:lnTo>
                  <a:pt x="10439284" y="0"/>
                </a:lnTo>
                <a:cubicBezTo>
                  <a:pt x="10559678" y="0"/>
                  <a:pt x="10657276" y="97598"/>
                  <a:pt x="10657276" y="217992"/>
                </a:cubicBezTo>
                <a:lnTo>
                  <a:pt x="10657276" y="5742969"/>
                </a:lnTo>
                <a:cubicBezTo>
                  <a:pt x="10657276" y="5863363"/>
                  <a:pt x="10559678" y="5960961"/>
                  <a:pt x="10439284" y="5960961"/>
                </a:cubicBezTo>
                <a:lnTo>
                  <a:pt x="0" y="5960961"/>
                </a:lnTo>
                <a:lnTo>
                  <a:pt x="23732" y="5935149"/>
                </a:lnTo>
                <a:cubicBezTo>
                  <a:pt x="43880" y="5908584"/>
                  <a:pt x="60874" y="5876240"/>
                  <a:pt x="73789" y="5839683"/>
                </a:cubicBezTo>
                <a:lnTo>
                  <a:pt x="93651" y="5762413"/>
                </a:lnTo>
                <a:lnTo>
                  <a:pt x="93907" y="5761418"/>
                </a:lnTo>
                <a:cubicBezTo>
                  <a:pt x="157762" y="5742984"/>
                  <a:pt x="211581" y="5674367"/>
                  <a:pt x="237288" y="5578676"/>
                </a:cubicBezTo>
                <a:cubicBezTo>
                  <a:pt x="245724" y="5547280"/>
                  <a:pt x="250719" y="5514588"/>
                  <a:pt x="252449" y="5481828"/>
                </a:cubicBezTo>
                <a:cubicBezTo>
                  <a:pt x="257640" y="5383548"/>
                  <a:pt x="233458" y="5284657"/>
                  <a:pt x="184730" y="5218313"/>
                </a:cubicBezTo>
                <a:lnTo>
                  <a:pt x="186645" y="5215248"/>
                </a:lnTo>
                <a:lnTo>
                  <a:pt x="217618" y="5165676"/>
                </a:lnTo>
                <a:cubicBezTo>
                  <a:pt x="245581" y="5106995"/>
                  <a:pt x="258314" y="5031986"/>
                  <a:pt x="251667" y="4956905"/>
                </a:cubicBezTo>
                <a:cubicBezTo>
                  <a:pt x="245636" y="4888689"/>
                  <a:pt x="224172" y="4827314"/>
                  <a:pt x="192164" y="4783580"/>
                </a:cubicBezTo>
                <a:lnTo>
                  <a:pt x="159099" y="4748540"/>
                </a:lnTo>
                <a:lnTo>
                  <a:pt x="156823" y="4746128"/>
                </a:lnTo>
                <a:cubicBezTo>
                  <a:pt x="244382" y="4603759"/>
                  <a:pt x="235398" y="4378374"/>
                  <a:pt x="147388" y="4252514"/>
                </a:cubicBezTo>
                <a:lnTo>
                  <a:pt x="104974" y="4205302"/>
                </a:lnTo>
                <a:lnTo>
                  <a:pt x="104882" y="4205199"/>
                </a:lnTo>
                <a:cubicBezTo>
                  <a:pt x="152971" y="4073615"/>
                  <a:pt x="153290" y="3915100"/>
                  <a:pt x="111063" y="3785956"/>
                </a:cubicBezTo>
                <a:lnTo>
                  <a:pt x="94170" y="3750715"/>
                </a:lnTo>
                <a:lnTo>
                  <a:pt x="108549" y="3691449"/>
                </a:lnTo>
                <a:lnTo>
                  <a:pt x="108759" y="3690584"/>
                </a:lnTo>
                <a:cubicBezTo>
                  <a:pt x="161189" y="3674548"/>
                  <a:pt x="205379" y="3614862"/>
                  <a:pt x="226486" y="3531623"/>
                </a:cubicBezTo>
                <a:cubicBezTo>
                  <a:pt x="233413" y="3504313"/>
                  <a:pt x="237513" y="3475875"/>
                  <a:pt x="238934" y="3447379"/>
                </a:cubicBezTo>
                <a:cubicBezTo>
                  <a:pt x="243197" y="3361888"/>
                  <a:pt x="223341" y="3275866"/>
                  <a:pt x="183332" y="3218155"/>
                </a:cubicBezTo>
                <a:lnTo>
                  <a:pt x="184904" y="3215490"/>
                </a:lnTo>
                <a:lnTo>
                  <a:pt x="210335" y="3172369"/>
                </a:lnTo>
                <a:cubicBezTo>
                  <a:pt x="233295" y="3121324"/>
                  <a:pt x="243749" y="3056076"/>
                  <a:pt x="238292" y="2990766"/>
                </a:cubicBezTo>
                <a:cubicBezTo>
                  <a:pt x="234991" y="2951207"/>
                  <a:pt x="226058" y="2914292"/>
                  <a:pt x="212682" y="2882806"/>
                </a:cubicBezTo>
                <a:lnTo>
                  <a:pt x="161580" y="2809095"/>
                </a:lnTo>
                <a:lnTo>
                  <a:pt x="160418" y="2807418"/>
                </a:lnTo>
                <a:cubicBezTo>
                  <a:pt x="232310" y="2683576"/>
                  <a:pt x="224934" y="2487521"/>
                  <a:pt x="152671" y="2378040"/>
                </a:cubicBezTo>
                <a:lnTo>
                  <a:pt x="117846" y="2336972"/>
                </a:lnTo>
                <a:lnTo>
                  <a:pt x="117770" y="2336883"/>
                </a:lnTo>
                <a:cubicBezTo>
                  <a:pt x="144094" y="2260576"/>
                  <a:pt x="152985" y="2173857"/>
                  <a:pt x="145714" y="2091238"/>
                </a:cubicBezTo>
                <a:lnTo>
                  <a:pt x="140597" y="2064599"/>
                </a:lnTo>
                <a:lnTo>
                  <a:pt x="200535" y="2022464"/>
                </a:lnTo>
                <a:cubicBezTo>
                  <a:pt x="222508" y="1999356"/>
                  <a:pt x="241041" y="1971221"/>
                  <a:pt x="255125" y="1939422"/>
                </a:cubicBezTo>
                <a:lnTo>
                  <a:pt x="276785" y="1872207"/>
                </a:lnTo>
                <a:lnTo>
                  <a:pt x="277064" y="1871342"/>
                </a:lnTo>
                <a:cubicBezTo>
                  <a:pt x="346701" y="1855306"/>
                  <a:pt x="405393" y="1795620"/>
                  <a:pt x="433427" y="1712381"/>
                </a:cubicBezTo>
                <a:cubicBezTo>
                  <a:pt x="442628" y="1685071"/>
                  <a:pt x="448074" y="1656633"/>
                  <a:pt x="449962" y="1628137"/>
                </a:cubicBezTo>
                <a:cubicBezTo>
                  <a:pt x="455623" y="1542646"/>
                  <a:pt x="429251" y="1456624"/>
                  <a:pt x="376111" y="1398913"/>
                </a:cubicBezTo>
                <a:lnTo>
                  <a:pt x="378199" y="1396248"/>
                </a:lnTo>
                <a:lnTo>
                  <a:pt x="411976" y="1353127"/>
                </a:lnTo>
                <a:cubicBezTo>
                  <a:pt x="442472" y="1302082"/>
                  <a:pt x="456357" y="1236834"/>
                  <a:pt x="449108" y="1171524"/>
                </a:cubicBezTo>
                <a:cubicBezTo>
                  <a:pt x="442532" y="1112185"/>
                  <a:pt x="419124" y="1058797"/>
                  <a:pt x="384218" y="1020755"/>
                </a:cubicBezTo>
                <a:lnTo>
                  <a:pt x="348160" y="990275"/>
                </a:lnTo>
                <a:lnTo>
                  <a:pt x="345677" y="988176"/>
                </a:lnTo>
                <a:cubicBezTo>
                  <a:pt x="441164" y="864334"/>
                  <a:pt x="431367" y="668279"/>
                  <a:pt x="335387" y="558798"/>
                </a:cubicBezTo>
                <a:lnTo>
                  <a:pt x="289133" y="517730"/>
                </a:lnTo>
                <a:lnTo>
                  <a:pt x="289033" y="517641"/>
                </a:lnTo>
                <a:cubicBezTo>
                  <a:pt x="358958" y="365027"/>
                  <a:pt x="336268" y="170766"/>
                  <a:pt x="234469" y="50947"/>
                </a:cubicBezTo>
                <a:cubicBezTo>
                  <a:pt x="218356" y="31989"/>
                  <a:pt x="200799" y="15571"/>
                  <a:pt x="182170" y="18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algn="ctr" rotWithShape="0">
              <a:schemeClr val="accent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9AE780E-B6F0-69C5-372F-7202384730DF}"/>
              </a:ext>
            </a:extLst>
          </p:cNvPr>
          <p:cNvSpPr/>
          <p:nvPr userDrawn="1"/>
        </p:nvSpPr>
        <p:spPr>
          <a:xfrm rot="1343254">
            <a:off x="8621648" y="497677"/>
            <a:ext cx="3736714" cy="713480"/>
          </a:xfrm>
          <a:custGeom>
            <a:avLst/>
            <a:gdLst>
              <a:gd name="connsiteX0" fmla="*/ 0 w 2388358"/>
              <a:gd name="connsiteY0" fmla="*/ 210632 h 661805"/>
              <a:gd name="connsiteX1" fmla="*/ 450376 w 2388358"/>
              <a:gd name="connsiteY1" fmla="*/ 5916 h 661805"/>
              <a:gd name="connsiteX2" fmla="*/ 600501 w 2388358"/>
              <a:gd name="connsiteY2" fmla="*/ 415349 h 661805"/>
              <a:gd name="connsiteX3" fmla="*/ 1132764 w 2388358"/>
              <a:gd name="connsiteY3" fmla="*/ 46859 h 661805"/>
              <a:gd name="connsiteX4" fmla="*/ 1132764 w 2388358"/>
              <a:gd name="connsiteY4" fmla="*/ 551826 h 661805"/>
              <a:gd name="connsiteX5" fmla="*/ 1733265 w 2388358"/>
              <a:gd name="connsiteY5" fmla="*/ 265223 h 661805"/>
              <a:gd name="connsiteX6" fmla="*/ 1869743 w 2388358"/>
              <a:gd name="connsiteY6" fmla="*/ 661008 h 661805"/>
              <a:gd name="connsiteX7" fmla="*/ 2388358 w 2388358"/>
              <a:gd name="connsiteY7" fmla="*/ 347110 h 66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8358" h="661805">
                <a:moveTo>
                  <a:pt x="0" y="210632"/>
                </a:moveTo>
                <a:cubicBezTo>
                  <a:pt x="175146" y="91214"/>
                  <a:pt x="350293" y="-28203"/>
                  <a:pt x="450376" y="5916"/>
                </a:cubicBezTo>
                <a:cubicBezTo>
                  <a:pt x="550459" y="40035"/>
                  <a:pt x="486770" y="408525"/>
                  <a:pt x="600501" y="415349"/>
                </a:cubicBezTo>
                <a:cubicBezTo>
                  <a:pt x="714232" y="422173"/>
                  <a:pt x="1044054" y="24113"/>
                  <a:pt x="1132764" y="46859"/>
                </a:cubicBezTo>
                <a:cubicBezTo>
                  <a:pt x="1221474" y="69605"/>
                  <a:pt x="1032680" y="515432"/>
                  <a:pt x="1132764" y="551826"/>
                </a:cubicBezTo>
                <a:cubicBezTo>
                  <a:pt x="1232848" y="588220"/>
                  <a:pt x="1610435" y="247026"/>
                  <a:pt x="1733265" y="265223"/>
                </a:cubicBezTo>
                <a:cubicBezTo>
                  <a:pt x="1856095" y="283420"/>
                  <a:pt x="1760561" y="647360"/>
                  <a:pt x="1869743" y="661008"/>
                </a:cubicBezTo>
                <a:cubicBezTo>
                  <a:pt x="1978925" y="674656"/>
                  <a:pt x="2183641" y="510883"/>
                  <a:pt x="2388358" y="347110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5F77B6C8-2090-77A0-9824-9E53073D0989}"/>
              </a:ext>
            </a:extLst>
          </p:cNvPr>
          <p:cNvGrpSpPr/>
          <p:nvPr userDrawn="1"/>
        </p:nvGrpSpPr>
        <p:grpSpPr>
          <a:xfrm>
            <a:off x="-17176" y="3331992"/>
            <a:ext cx="12230837" cy="3628309"/>
            <a:chOff x="-5770332" y="619827"/>
            <a:chExt cx="12230837" cy="362830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2D83D0F-0E03-9F25-1FBE-03CE01669C8B}"/>
                </a:ext>
              </a:extLst>
            </p:cNvPr>
            <p:cNvSpPr/>
            <p:nvPr/>
          </p:nvSpPr>
          <p:spPr>
            <a:xfrm flipV="1">
              <a:off x="-5770332" y="2999557"/>
              <a:ext cx="12230837" cy="1248579"/>
            </a:xfrm>
            <a:custGeom>
              <a:avLst/>
              <a:gdLst>
                <a:gd name="connsiteX0" fmla="*/ 502182 w 5984950"/>
                <a:gd name="connsiteY0" fmla="*/ 33473 h 1248579"/>
                <a:gd name="connsiteX1" fmla="*/ 236709 w 5984950"/>
                <a:gd name="connsiteY1" fmla="*/ 57564 h 1248579"/>
                <a:gd name="connsiteX2" fmla="*/ 37164 w 5984950"/>
                <a:gd name="connsiteY2" fmla="*/ 61150 h 1248579"/>
                <a:gd name="connsiteX3" fmla="*/ 6938 w 5984950"/>
                <a:gd name="connsiteY3" fmla="*/ 152226 h 1248579"/>
                <a:gd name="connsiteX4" fmla="*/ -3165 w 5984950"/>
                <a:gd name="connsiteY4" fmla="*/ 718080 h 1248579"/>
                <a:gd name="connsiteX5" fmla="*/ 758 w 5984950"/>
                <a:gd name="connsiteY5" fmla="*/ 931602 h 1248579"/>
                <a:gd name="connsiteX6" fmla="*/ 10772 w 5984950"/>
                <a:gd name="connsiteY6" fmla="*/ 1092183 h 1248579"/>
                <a:gd name="connsiteX7" fmla="*/ 254564 w 5984950"/>
                <a:gd name="connsiteY7" fmla="*/ 1205895 h 1248579"/>
                <a:gd name="connsiteX8" fmla="*/ 380897 w 5984950"/>
                <a:gd name="connsiteY8" fmla="*/ 1226104 h 1248579"/>
                <a:gd name="connsiteX9" fmla="*/ 497125 w 5984950"/>
                <a:gd name="connsiteY9" fmla="*/ 1226104 h 1248579"/>
                <a:gd name="connsiteX10" fmla="*/ 441540 w 5984950"/>
                <a:gd name="connsiteY10" fmla="*/ 1175574 h 1248579"/>
                <a:gd name="connsiteX11" fmla="*/ 577985 w 5984950"/>
                <a:gd name="connsiteY11" fmla="*/ 1205895 h 1248579"/>
                <a:gd name="connsiteX12" fmla="*/ 517349 w 5984950"/>
                <a:gd name="connsiteY12" fmla="*/ 1175574 h 1248579"/>
                <a:gd name="connsiteX13" fmla="*/ 741459 w 5984950"/>
                <a:gd name="connsiteY13" fmla="*/ 1161573 h 1248579"/>
                <a:gd name="connsiteX14" fmla="*/ 951951 w 5984950"/>
                <a:gd name="connsiteY14" fmla="*/ 1112399 h 1248579"/>
                <a:gd name="connsiteX15" fmla="*/ 1103557 w 5984950"/>
                <a:gd name="connsiteY15" fmla="*/ 1046709 h 1248579"/>
                <a:gd name="connsiteX16" fmla="*/ 1222317 w 5984950"/>
                <a:gd name="connsiteY16" fmla="*/ 1034641 h 1248579"/>
                <a:gd name="connsiteX17" fmla="*/ 1288016 w 5984950"/>
                <a:gd name="connsiteY17" fmla="*/ 1038567 h 1248579"/>
                <a:gd name="connsiteX18" fmla="*/ 1314024 w 5984950"/>
                <a:gd name="connsiteY18" fmla="*/ 1029774 h 1248579"/>
                <a:gd name="connsiteX19" fmla="*/ 1300516 w 5984950"/>
                <a:gd name="connsiteY19" fmla="*/ 1009444 h 1248579"/>
                <a:gd name="connsiteX20" fmla="*/ 1291298 w 5984950"/>
                <a:gd name="connsiteY20" fmla="*/ 1006283 h 1248579"/>
                <a:gd name="connsiteX21" fmla="*/ 1350985 w 5984950"/>
                <a:gd name="connsiteY21" fmla="*/ 1008292 h 1248579"/>
                <a:gd name="connsiteX22" fmla="*/ 1325599 w 5984950"/>
                <a:gd name="connsiteY22" fmla="*/ 986839 h 1248579"/>
                <a:gd name="connsiteX23" fmla="*/ 1439515 w 5984950"/>
                <a:gd name="connsiteY23" fmla="*/ 967464 h 1248579"/>
                <a:gd name="connsiteX24" fmla="*/ 1565955 w 5984950"/>
                <a:gd name="connsiteY24" fmla="*/ 942487 h 1248579"/>
                <a:gd name="connsiteX25" fmla="*/ 1732069 w 5984950"/>
                <a:gd name="connsiteY25" fmla="*/ 928092 h 1248579"/>
                <a:gd name="connsiteX26" fmla="*/ 1917172 w 5984950"/>
                <a:gd name="connsiteY26" fmla="*/ 892572 h 1248579"/>
                <a:gd name="connsiteX27" fmla="*/ 2099099 w 5984950"/>
                <a:gd name="connsiteY27" fmla="*/ 867305 h 1248579"/>
                <a:gd name="connsiteX28" fmla="*/ 2275970 w 5984950"/>
                <a:gd name="connsiteY28" fmla="*/ 887523 h 1248579"/>
                <a:gd name="connsiteX29" fmla="*/ 2220384 w 5984950"/>
                <a:gd name="connsiteY29" fmla="*/ 847090 h 1248579"/>
                <a:gd name="connsiteX30" fmla="*/ 2291131 w 5984950"/>
                <a:gd name="connsiteY30" fmla="*/ 821823 h 1248579"/>
                <a:gd name="connsiteX31" fmla="*/ 2745948 w 5984950"/>
                <a:gd name="connsiteY31" fmla="*/ 761181 h 1248579"/>
                <a:gd name="connsiteX32" fmla="*/ 3142655 w 5984950"/>
                <a:gd name="connsiteY32" fmla="*/ 767497 h 1248579"/>
                <a:gd name="connsiteX33" fmla="*/ 3109802 w 5984950"/>
                <a:gd name="connsiteY33" fmla="*/ 816769 h 1248579"/>
                <a:gd name="connsiteX34" fmla="*/ 3190661 w 5984950"/>
                <a:gd name="connsiteY34" fmla="*/ 761181 h 1248579"/>
                <a:gd name="connsiteX35" fmla="*/ 3205822 w 5984950"/>
                <a:gd name="connsiteY35" fmla="*/ 806663 h 1248579"/>
                <a:gd name="connsiteX36" fmla="*/ 3301834 w 5984950"/>
                <a:gd name="connsiteY36" fmla="*/ 766239 h 1248579"/>
                <a:gd name="connsiteX37" fmla="*/ 3488816 w 5984950"/>
                <a:gd name="connsiteY37" fmla="*/ 756126 h 1248579"/>
                <a:gd name="connsiteX38" fmla="*/ 3893096 w 5984950"/>
                <a:gd name="connsiteY38" fmla="*/ 816769 h 1248579"/>
                <a:gd name="connsiteX39" fmla="*/ 4807787 w 5984950"/>
                <a:gd name="connsiteY39" fmla="*/ 1155357 h 1248579"/>
                <a:gd name="connsiteX40" fmla="*/ 5080678 w 5984950"/>
                <a:gd name="connsiteY40" fmla="*/ 1221055 h 1248579"/>
                <a:gd name="connsiteX41" fmla="*/ 5201962 w 5984950"/>
                <a:gd name="connsiteY41" fmla="*/ 1241264 h 1248579"/>
                <a:gd name="connsiteX42" fmla="*/ 5242388 w 5984950"/>
                <a:gd name="connsiteY42" fmla="*/ 1210943 h 1248579"/>
                <a:gd name="connsiteX43" fmla="*/ 5313143 w 5984950"/>
                <a:gd name="connsiteY43" fmla="*/ 1246320 h 1248579"/>
                <a:gd name="connsiteX44" fmla="*/ 5348512 w 5984950"/>
                <a:gd name="connsiteY44" fmla="*/ 1246320 h 1248579"/>
                <a:gd name="connsiteX45" fmla="*/ 5343464 w 5984950"/>
                <a:gd name="connsiteY45" fmla="*/ 1221055 h 1248579"/>
                <a:gd name="connsiteX46" fmla="*/ 5424315 w 5984950"/>
                <a:gd name="connsiteY46" fmla="*/ 1231160 h 1248579"/>
                <a:gd name="connsiteX47" fmla="*/ 5505174 w 5984950"/>
                <a:gd name="connsiteY47" fmla="*/ 1236216 h 1248579"/>
                <a:gd name="connsiteX48" fmla="*/ 5666884 w 5984950"/>
                <a:gd name="connsiteY48" fmla="*/ 1236216 h 1248579"/>
                <a:gd name="connsiteX49" fmla="*/ 5818490 w 5984950"/>
                <a:gd name="connsiteY49" fmla="*/ 1231160 h 1248579"/>
                <a:gd name="connsiteX50" fmla="*/ 5899349 w 5984950"/>
                <a:gd name="connsiteY50" fmla="*/ 1231160 h 1248579"/>
                <a:gd name="connsiteX51" fmla="*/ 5980208 w 5984950"/>
                <a:gd name="connsiteY51" fmla="*/ 1236216 h 1248579"/>
                <a:gd name="connsiteX52" fmla="*/ 5965048 w 5984950"/>
                <a:gd name="connsiteY52" fmla="*/ 1125036 h 1248579"/>
                <a:gd name="connsiteX53" fmla="*/ 5965048 w 5984950"/>
                <a:gd name="connsiteY53" fmla="*/ 1018912 h 1248579"/>
                <a:gd name="connsiteX54" fmla="*/ 5970096 w 5984950"/>
                <a:gd name="connsiteY54" fmla="*/ 786448 h 1248579"/>
                <a:gd name="connsiteX55" fmla="*/ 5965048 w 5984950"/>
                <a:gd name="connsiteY55" fmla="*/ 276042 h 1248579"/>
                <a:gd name="connsiteX56" fmla="*/ 5970096 w 5984950"/>
                <a:gd name="connsiteY56" fmla="*/ 144655 h 1248579"/>
                <a:gd name="connsiteX57" fmla="*/ 5980208 w 5984950"/>
                <a:gd name="connsiteY57" fmla="*/ 28418 h 1248579"/>
                <a:gd name="connsiteX58" fmla="*/ 5520334 w 5984950"/>
                <a:gd name="connsiteY58" fmla="*/ 68852 h 1248579"/>
                <a:gd name="connsiteX59" fmla="*/ 4853269 w 5984950"/>
                <a:gd name="connsiteY59" fmla="*/ 48634 h 1248579"/>
                <a:gd name="connsiteX60" fmla="*/ 4145778 w 5984950"/>
                <a:gd name="connsiteY60" fmla="*/ 23370 h 1248579"/>
                <a:gd name="connsiteX61" fmla="*/ 3392797 w 5984950"/>
                <a:gd name="connsiteY61" fmla="*/ 3152 h 1248579"/>
                <a:gd name="connsiteX62" fmla="*/ 2033401 w 5984950"/>
                <a:gd name="connsiteY62" fmla="*/ 33473 h 1248579"/>
                <a:gd name="connsiteX63" fmla="*/ 1432034 w 5984950"/>
                <a:gd name="connsiteY63" fmla="*/ 53691 h 1248579"/>
                <a:gd name="connsiteX64" fmla="*/ 951943 w 5984950"/>
                <a:gd name="connsiteY64" fmla="*/ 58740 h 1248579"/>
                <a:gd name="connsiteX65" fmla="*/ 502182 w 5984950"/>
                <a:gd name="connsiteY65" fmla="*/ 33473 h 124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84950" h="1248579">
                  <a:moveTo>
                    <a:pt x="502182" y="33473"/>
                  </a:moveTo>
                  <a:cubicBezTo>
                    <a:pt x="414461" y="36398"/>
                    <a:pt x="323868" y="60134"/>
                    <a:pt x="236709" y="57564"/>
                  </a:cubicBezTo>
                  <a:cubicBezTo>
                    <a:pt x="174477" y="55722"/>
                    <a:pt x="96332" y="27335"/>
                    <a:pt x="37164" y="61150"/>
                  </a:cubicBezTo>
                  <a:cubicBezTo>
                    <a:pt x="7444" y="78144"/>
                    <a:pt x="8596" y="117235"/>
                    <a:pt x="6938" y="152226"/>
                  </a:cubicBezTo>
                  <a:cubicBezTo>
                    <a:pt x="-1957" y="339853"/>
                    <a:pt x="-1611" y="531954"/>
                    <a:pt x="-3165" y="718080"/>
                  </a:cubicBezTo>
                  <a:cubicBezTo>
                    <a:pt x="-3758" y="789329"/>
                    <a:pt x="-3216" y="861323"/>
                    <a:pt x="758" y="931602"/>
                  </a:cubicBezTo>
                  <a:cubicBezTo>
                    <a:pt x="3402" y="978296"/>
                    <a:pt x="-5688" y="1048467"/>
                    <a:pt x="10772" y="1092183"/>
                  </a:cubicBezTo>
                  <a:cubicBezTo>
                    <a:pt x="40030" y="1169903"/>
                    <a:pt x="184950" y="1188513"/>
                    <a:pt x="254564" y="1205895"/>
                  </a:cubicBezTo>
                  <a:cubicBezTo>
                    <a:pt x="294998" y="1215999"/>
                    <a:pt x="340470" y="1221055"/>
                    <a:pt x="380897" y="1226104"/>
                  </a:cubicBezTo>
                  <a:cubicBezTo>
                    <a:pt x="416273" y="1226104"/>
                    <a:pt x="466803" y="1236216"/>
                    <a:pt x="497125" y="1226104"/>
                  </a:cubicBezTo>
                  <a:cubicBezTo>
                    <a:pt x="542606" y="1215999"/>
                    <a:pt x="466803" y="1170517"/>
                    <a:pt x="441540" y="1175574"/>
                  </a:cubicBezTo>
                  <a:cubicBezTo>
                    <a:pt x="481964" y="1195783"/>
                    <a:pt x="537558" y="1215999"/>
                    <a:pt x="577985" y="1205895"/>
                  </a:cubicBezTo>
                  <a:cubicBezTo>
                    <a:pt x="577985" y="1185678"/>
                    <a:pt x="532503" y="1175574"/>
                    <a:pt x="517349" y="1175574"/>
                  </a:cubicBezTo>
                  <a:cubicBezTo>
                    <a:pt x="592041" y="1175574"/>
                    <a:pt x="670080" y="1183942"/>
                    <a:pt x="741459" y="1161573"/>
                  </a:cubicBezTo>
                  <a:cubicBezTo>
                    <a:pt x="811663" y="1139567"/>
                    <a:pt x="883114" y="1146897"/>
                    <a:pt x="951951" y="1112399"/>
                  </a:cubicBezTo>
                  <a:cubicBezTo>
                    <a:pt x="1001405" y="1087627"/>
                    <a:pt x="1050646" y="1062635"/>
                    <a:pt x="1103557" y="1046709"/>
                  </a:cubicBezTo>
                  <a:cubicBezTo>
                    <a:pt x="1143619" y="1034664"/>
                    <a:pt x="1180141" y="1030456"/>
                    <a:pt x="1222317" y="1034641"/>
                  </a:cubicBezTo>
                  <a:cubicBezTo>
                    <a:pt x="1243193" y="1036703"/>
                    <a:pt x="1267033" y="1040758"/>
                    <a:pt x="1288016" y="1038567"/>
                  </a:cubicBezTo>
                  <a:cubicBezTo>
                    <a:pt x="1292480" y="1038105"/>
                    <a:pt x="1311719" y="1034224"/>
                    <a:pt x="1314024" y="1029774"/>
                  </a:cubicBezTo>
                  <a:cubicBezTo>
                    <a:pt x="1321907" y="1014545"/>
                    <a:pt x="1305003" y="1018313"/>
                    <a:pt x="1300516" y="1009444"/>
                  </a:cubicBezTo>
                  <a:cubicBezTo>
                    <a:pt x="1298605" y="1005676"/>
                    <a:pt x="1294504" y="1006760"/>
                    <a:pt x="1291298" y="1006283"/>
                  </a:cubicBezTo>
                  <a:cubicBezTo>
                    <a:pt x="1310203" y="1008064"/>
                    <a:pt x="1332709" y="1015940"/>
                    <a:pt x="1350985" y="1008292"/>
                  </a:cubicBezTo>
                  <a:cubicBezTo>
                    <a:pt x="1345906" y="998460"/>
                    <a:pt x="1335438" y="991198"/>
                    <a:pt x="1325599" y="986839"/>
                  </a:cubicBezTo>
                  <a:cubicBezTo>
                    <a:pt x="1350333" y="997801"/>
                    <a:pt x="1411067" y="968495"/>
                    <a:pt x="1439515" y="967464"/>
                  </a:cubicBezTo>
                  <a:cubicBezTo>
                    <a:pt x="1482897" y="965895"/>
                    <a:pt x="1523634" y="953077"/>
                    <a:pt x="1565955" y="942487"/>
                  </a:cubicBezTo>
                  <a:cubicBezTo>
                    <a:pt x="1621185" y="928676"/>
                    <a:pt x="1675854" y="924516"/>
                    <a:pt x="1732069" y="928092"/>
                  </a:cubicBezTo>
                  <a:cubicBezTo>
                    <a:pt x="1792666" y="931943"/>
                    <a:pt x="1858842" y="907155"/>
                    <a:pt x="1917172" y="892572"/>
                  </a:cubicBezTo>
                  <a:cubicBezTo>
                    <a:pt x="1977815" y="877411"/>
                    <a:pt x="2038457" y="867305"/>
                    <a:pt x="2099099" y="867305"/>
                  </a:cubicBezTo>
                  <a:cubicBezTo>
                    <a:pt x="2159742" y="867305"/>
                    <a:pt x="2220384" y="897626"/>
                    <a:pt x="2275970" y="887523"/>
                  </a:cubicBezTo>
                  <a:cubicBezTo>
                    <a:pt x="2270914" y="867305"/>
                    <a:pt x="2235544" y="857202"/>
                    <a:pt x="2220384" y="847090"/>
                  </a:cubicBezTo>
                  <a:cubicBezTo>
                    <a:pt x="2230488" y="836984"/>
                    <a:pt x="2316396" y="847090"/>
                    <a:pt x="2291131" y="821823"/>
                  </a:cubicBezTo>
                  <a:cubicBezTo>
                    <a:pt x="2447793" y="816769"/>
                    <a:pt x="2594342" y="771287"/>
                    <a:pt x="2745948" y="761181"/>
                  </a:cubicBezTo>
                  <a:cubicBezTo>
                    <a:pt x="2882393" y="751078"/>
                    <a:pt x="3011258" y="742230"/>
                    <a:pt x="3142655" y="767497"/>
                  </a:cubicBezTo>
                  <a:cubicBezTo>
                    <a:pt x="3127494" y="777609"/>
                    <a:pt x="3095915" y="816769"/>
                    <a:pt x="3109802" y="816769"/>
                  </a:cubicBezTo>
                  <a:cubicBezTo>
                    <a:pt x="3155284" y="816769"/>
                    <a:pt x="3160340" y="781399"/>
                    <a:pt x="3190661" y="761181"/>
                  </a:cubicBezTo>
                  <a:cubicBezTo>
                    <a:pt x="3180549" y="781399"/>
                    <a:pt x="3170444" y="831929"/>
                    <a:pt x="3205822" y="806663"/>
                  </a:cubicBezTo>
                  <a:cubicBezTo>
                    <a:pt x="3236143" y="786448"/>
                    <a:pt x="3261408" y="776342"/>
                    <a:pt x="3301834" y="766239"/>
                  </a:cubicBezTo>
                  <a:cubicBezTo>
                    <a:pt x="3362476" y="751078"/>
                    <a:pt x="3428174" y="756126"/>
                    <a:pt x="3488816" y="756126"/>
                  </a:cubicBezTo>
                  <a:cubicBezTo>
                    <a:pt x="3625262" y="756126"/>
                    <a:pt x="3761707" y="776342"/>
                    <a:pt x="3893096" y="816769"/>
                  </a:cubicBezTo>
                  <a:cubicBezTo>
                    <a:pt x="4201364" y="912787"/>
                    <a:pt x="4489415" y="1074498"/>
                    <a:pt x="4807787" y="1155357"/>
                  </a:cubicBezTo>
                  <a:cubicBezTo>
                    <a:pt x="4898751" y="1180622"/>
                    <a:pt x="4989714" y="1205895"/>
                    <a:pt x="5080678" y="1221055"/>
                  </a:cubicBezTo>
                  <a:cubicBezTo>
                    <a:pt x="5121103" y="1226104"/>
                    <a:pt x="5161537" y="1236216"/>
                    <a:pt x="5201962" y="1241264"/>
                  </a:cubicBezTo>
                  <a:cubicBezTo>
                    <a:pt x="5232283" y="1241264"/>
                    <a:pt x="5303030" y="1246320"/>
                    <a:pt x="5242388" y="1210943"/>
                  </a:cubicBezTo>
                  <a:cubicBezTo>
                    <a:pt x="5257549" y="1231160"/>
                    <a:pt x="5287870" y="1241264"/>
                    <a:pt x="5313143" y="1246320"/>
                  </a:cubicBezTo>
                  <a:cubicBezTo>
                    <a:pt x="5318191" y="1246320"/>
                    <a:pt x="5343464" y="1251376"/>
                    <a:pt x="5348512" y="1246320"/>
                  </a:cubicBezTo>
                  <a:cubicBezTo>
                    <a:pt x="5363673" y="1236216"/>
                    <a:pt x="5353568" y="1226104"/>
                    <a:pt x="5343464" y="1221055"/>
                  </a:cubicBezTo>
                  <a:cubicBezTo>
                    <a:pt x="5368729" y="1221055"/>
                    <a:pt x="5399050" y="1226104"/>
                    <a:pt x="5424315" y="1231160"/>
                  </a:cubicBezTo>
                  <a:cubicBezTo>
                    <a:pt x="5449588" y="1236216"/>
                    <a:pt x="5474853" y="1236216"/>
                    <a:pt x="5505174" y="1236216"/>
                  </a:cubicBezTo>
                  <a:cubicBezTo>
                    <a:pt x="5560760" y="1236216"/>
                    <a:pt x="5611298" y="1236216"/>
                    <a:pt x="5666884" y="1236216"/>
                  </a:cubicBezTo>
                  <a:cubicBezTo>
                    <a:pt x="5717422" y="1236216"/>
                    <a:pt x="5767960" y="1231160"/>
                    <a:pt x="5818490" y="1231160"/>
                  </a:cubicBezTo>
                  <a:cubicBezTo>
                    <a:pt x="5843763" y="1231160"/>
                    <a:pt x="5874084" y="1231160"/>
                    <a:pt x="5899349" y="1231160"/>
                  </a:cubicBezTo>
                  <a:cubicBezTo>
                    <a:pt x="5924614" y="1236216"/>
                    <a:pt x="5954935" y="1241264"/>
                    <a:pt x="5980208" y="1236216"/>
                  </a:cubicBezTo>
                  <a:cubicBezTo>
                    <a:pt x="5965048" y="1200839"/>
                    <a:pt x="5970096" y="1160413"/>
                    <a:pt x="5965048" y="1125036"/>
                  </a:cubicBezTo>
                  <a:cubicBezTo>
                    <a:pt x="5959991" y="1089658"/>
                    <a:pt x="5965048" y="1054289"/>
                    <a:pt x="5965048" y="1018912"/>
                  </a:cubicBezTo>
                  <a:cubicBezTo>
                    <a:pt x="5975152" y="943109"/>
                    <a:pt x="5959991" y="862251"/>
                    <a:pt x="5970096" y="786448"/>
                  </a:cubicBezTo>
                  <a:cubicBezTo>
                    <a:pt x="5990312" y="614633"/>
                    <a:pt x="5965048" y="442809"/>
                    <a:pt x="5965048" y="276042"/>
                  </a:cubicBezTo>
                  <a:cubicBezTo>
                    <a:pt x="5965048" y="230561"/>
                    <a:pt x="5965048" y="185079"/>
                    <a:pt x="5970096" y="144655"/>
                  </a:cubicBezTo>
                  <a:cubicBezTo>
                    <a:pt x="5975152" y="109276"/>
                    <a:pt x="5985256" y="68852"/>
                    <a:pt x="5980208" y="28418"/>
                  </a:cubicBezTo>
                  <a:cubicBezTo>
                    <a:pt x="5828602" y="78955"/>
                    <a:pt x="5676997" y="73900"/>
                    <a:pt x="5520334" y="68852"/>
                  </a:cubicBezTo>
                  <a:cubicBezTo>
                    <a:pt x="5297982" y="68852"/>
                    <a:pt x="5075622" y="63794"/>
                    <a:pt x="4853269" y="48634"/>
                  </a:cubicBezTo>
                  <a:cubicBezTo>
                    <a:pt x="4620804" y="28418"/>
                    <a:pt x="4383291" y="23370"/>
                    <a:pt x="4145778" y="23370"/>
                  </a:cubicBezTo>
                  <a:cubicBezTo>
                    <a:pt x="3893096" y="23370"/>
                    <a:pt x="3645479" y="8209"/>
                    <a:pt x="3392797" y="3152"/>
                  </a:cubicBezTo>
                  <a:cubicBezTo>
                    <a:pt x="2937980" y="-6951"/>
                    <a:pt x="2483162" y="8209"/>
                    <a:pt x="2033401" y="33473"/>
                  </a:cubicBezTo>
                  <a:cubicBezTo>
                    <a:pt x="1831257" y="48634"/>
                    <a:pt x="1634170" y="53691"/>
                    <a:pt x="1432034" y="53691"/>
                  </a:cubicBezTo>
                  <a:cubicBezTo>
                    <a:pt x="1270316" y="58740"/>
                    <a:pt x="1108605" y="68852"/>
                    <a:pt x="951943" y="58740"/>
                  </a:cubicBezTo>
                  <a:cubicBezTo>
                    <a:pt x="800336" y="53691"/>
                    <a:pt x="653788" y="28418"/>
                    <a:pt x="502182" y="33473"/>
                  </a:cubicBezTo>
                </a:path>
              </a:pathLst>
            </a:custGeom>
            <a:solidFill>
              <a:srgbClr val="BBCB2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438586A-34BA-013D-DDE1-9FD6F52F91F2}"/>
                </a:ext>
              </a:extLst>
            </p:cNvPr>
            <p:cNvSpPr/>
            <p:nvPr/>
          </p:nvSpPr>
          <p:spPr>
            <a:xfrm flipV="1">
              <a:off x="1913781" y="3708080"/>
              <a:ext cx="133578" cy="122362"/>
            </a:xfrm>
            <a:custGeom>
              <a:avLst/>
              <a:gdLst>
                <a:gd name="connsiteX0" fmla="*/ 10829 w 133578"/>
                <a:gd name="connsiteY0" fmla="*/ 96219 h 122362"/>
                <a:gd name="connsiteX1" fmla="*/ 26308 w 133578"/>
                <a:gd name="connsiteY1" fmla="*/ 119567 h 122362"/>
                <a:gd name="connsiteX2" fmla="*/ 67082 w 133578"/>
                <a:gd name="connsiteY2" fmla="*/ 104582 h 122362"/>
                <a:gd name="connsiteX3" fmla="*/ 89475 w 133578"/>
                <a:gd name="connsiteY3" fmla="*/ 116808 h 122362"/>
                <a:gd name="connsiteX4" fmla="*/ 117825 w 133578"/>
                <a:gd name="connsiteY4" fmla="*/ 105884 h 122362"/>
                <a:gd name="connsiteX5" fmla="*/ 111056 w 133578"/>
                <a:gd name="connsiteY5" fmla="*/ 62920 h 122362"/>
                <a:gd name="connsiteX6" fmla="*/ 127118 w 133578"/>
                <a:gd name="connsiteY6" fmla="*/ 21903 h 122362"/>
                <a:gd name="connsiteX7" fmla="*/ 79939 w 133578"/>
                <a:gd name="connsiteY7" fmla="*/ 10669 h 122362"/>
                <a:gd name="connsiteX8" fmla="*/ 60495 w 133578"/>
                <a:gd name="connsiteY8" fmla="*/ 390 h 122362"/>
                <a:gd name="connsiteX9" fmla="*/ 38611 w 133578"/>
                <a:gd name="connsiteY9" fmla="*/ 10479 h 122362"/>
                <a:gd name="connsiteX10" fmla="*/ 29696 w 133578"/>
                <a:gd name="connsiteY10" fmla="*/ 51563 h 122362"/>
                <a:gd name="connsiteX11" fmla="*/ 19031 w 133578"/>
                <a:gd name="connsiteY11" fmla="*/ 54264 h 122362"/>
                <a:gd name="connsiteX12" fmla="*/ 9745 w 133578"/>
                <a:gd name="connsiteY12" fmla="*/ 58721 h 122362"/>
                <a:gd name="connsiteX13" fmla="*/ -1049 w 133578"/>
                <a:gd name="connsiteY13" fmla="*/ 75717 h 122362"/>
                <a:gd name="connsiteX14" fmla="*/ 7668 w 133578"/>
                <a:gd name="connsiteY14" fmla="*/ 95858 h 12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8" h="122362">
                  <a:moveTo>
                    <a:pt x="10829" y="96219"/>
                  </a:moveTo>
                  <a:cubicBezTo>
                    <a:pt x="12830" y="106014"/>
                    <a:pt x="16598" y="114421"/>
                    <a:pt x="26308" y="119567"/>
                  </a:cubicBezTo>
                  <a:cubicBezTo>
                    <a:pt x="42810" y="127905"/>
                    <a:pt x="55977" y="117560"/>
                    <a:pt x="67082" y="104582"/>
                  </a:cubicBezTo>
                  <a:cubicBezTo>
                    <a:pt x="73291" y="112482"/>
                    <a:pt x="78999" y="117930"/>
                    <a:pt x="89475" y="116808"/>
                  </a:cubicBezTo>
                  <a:cubicBezTo>
                    <a:pt x="99064" y="116355"/>
                    <a:pt x="109229" y="111223"/>
                    <a:pt x="117825" y="105884"/>
                  </a:cubicBezTo>
                  <a:cubicBezTo>
                    <a:pt x="136768" y="93842"/>
                    <a:pt x="126679" y="71957"/>
                    <a:pt x="111056" y="62920"/>
                  </a:cubicBezTo>
                  <a:cubicBezTo>
                    <a:pt x="131682" y="56651"/>
                    <a:pt x="136897" y="39778"/>
                    <a:pt x="127118" y="21903"/>
                  </a:cubicBezTo>
                  <a:cubicBezTo>
                    <a:pt x="115945" y="2271"/>
                    <a:pt x="97495" y="-3127"/>
                    <a:pt x="79939" y="10669"/>
                  </a:cubicBezTo>
                  <a:cubicBezTo>
                    <a:pt x="72661" y="5031"/>
                    <a:pt x="69394" y="-927"/>
                    <a:pt x="60495" y="390"/>
                  </a:cubicBezTo>
                  <a:cubicBezTo>
                    <a:pt x="52460" y="1013"/>
                    <a:pt x="44758" y="5659"/>
                    <a:pt x="38611" y="10479"/>
                  </a:cubicBezTo>
                  <a:cubicBezTo>
                    <a:pt x="25611" y="19274"/>
                    <a:pt x="21790" y="37898"/>
                    <a:pt x="29696" y="51563"/>
                  </a:cubicBezTo>
                  <a:cubicBezTo>
                    <a:pt x="27051" y="53634"/>
                    <a:pt x="22359" y="53083"/>
                    <a:pt x="19031" y="54264"/>
                  </a:cubicBezTo>
                  <a:cubicBezTo>
                    <a:pt x="15711" y="55461"/>
                    <a:pt x="12391" y="56645"/>
                    <a:pt x="9745" y="58721"/>
                  </a:cubicBezTo>
                  <a:cubicBezTo>
                    <a:pt x="3605" y="63550"/>
                    <a:pt x="-102" y="67894"/>
                    <a:pt x="-1049" y="75717"/>
                  </a:cubicBezTo>
                  <a:cubicBezTo>
                    <a:pt x="-2671" y="82681"/>
                    <a:pt x="-1716" y="94736"/>
                    <a:pt x="7668" y="95858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8A03B11-6FC0-073D-4E64-3F3244B74E60}"/>
                </a:ext>
              </a:extLst>
            </p:cNvPr>
            <p:cNvSpPr/>
            <p:nvPr/>
          </p:nvSpPr>
          <p:spPr>
            <a:xfrm flipV="1">
              <a:off x="1967237" y="3747752"/>
              <a:ext cx="40845" cy="38325"/>
            </a:xfrm>
            <a:custGeom>
              <a:avLst/>
              <a:gdLst>
                <a:gd name="connsiteX0" fmla="*/ -1307 w 40845"/>
                <a:gd name="connsiteY0" fmla="*/ 20317 h 38325"/>
                <a:gd name="connsiteX1" fmla="*/ 1915 w 40845"/>
                <a:gd name="connsiteY1" fmla="*/ 32937 h 38325"/>
                <a:gd name="connsiteX2" fmla="*/ 16946 w 40845"/>
                <a:gd name="connsiteY2" fmla="*/ 38397 h 38325"/>
                <a:gd name="connsiteX3" fmla="*/ 38141 w 40845"/>
                <a:gd name="connsiteY3" fmla="*/ 13806 h 38325"/>
                <a:gd name="connsiteX4" fmla="*/ 9654 w 40845"/>
                <a:gd name="connsiteY4" fmla="*/ 2897 h 38325"/>
                <a:gd name="connsiteX5" fmla="*/ -526 w 40845"/>
                <a:gd name="connsiteY5" fmla="*/ 17946 h 38325"/>
                <a:gd name="connsiteX6" fmla="*/ -488 w 40845"/>
                <a:gd name="connsiteY6" fmla="*/ 28996 h 3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45" h="38325">
                  <a:moveTo>
                    <a:pt x="-1307" y="20317"/>
                  </a:moveTo>
                  <a:cubicBezTo>
                    <a:pt x="-2073" y="25852"/>
                    <a:pt x="-2057" y="29011"/>
                    <a:pt x="1915" y="32937"/>
                  </a:cubicBezTo>
                  <a:cubicBezTo>
                    <a:pt x="5879" y="36864"/>
                    <a:pt x="10624" y="38427"/>
                    <a:pt x="16946" y="38397"/>
                  </a:cubicBezTo>
                  <a:cubicBezTo>
                    <a:pt x="29583" y="39910"/>
                    <a:pt x="42954" y="27989"/>
                    <a:pt x="38141" y="13806"/>
                  </a:cubicBezTo>
                  <a:cubicBezTo>
                    <a:pt x="35715" y="1974"/>
                    <a:pt x="19099" y="-3478"/>
                    <a:pt x="9654" y="2897"/>
                  </a:cubicBezTo>
                  <a:cubicBezTo>
                    <a:pt x="3362" y="6081"/>
                    <a:pt x="217" y="10833"/>
                    <a:pt x="-526" y="17946"/>
                  </a:cubicBezTo>
                  <a:cubicBezTo>
                    <a:pt x="-1299" y="21902"/>
                    <a:pt x="300" y="25061"/>
                    <a:pt x="-488" y="28996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B946F91-D817-654A-BC9A-E15EB3CA35CF}"/>
                </a:ext>
              </a:extLst>
            </p:cNvPr>
            <p:cNvSpPr/>
            <p:nvPr/>
          </p:nvSpPr>
          <p:spPr>
            <a:xfrm flipV="1">
              <a:off x="3630723" y="3717755"/>
              <a:ext cx="164306" cy="143063"/>
            </a:xfrm>
            <a:custGeom>
              <a:avLst/>
              <a:gdLst>
                <a:gd name="connsiteX0" fmla="*/ 10919 w 164306"/>
                <a:gd name="connsiteY0" fmla="*/ 26308 h 143063"/>
                <a:gd name="connsiteX1" fmla="*/ -3650 w 164306"/>
                <a:gd name="connsiteY1" fmla="*/ 55492 h 143063"/>
                <a:gd name="connsiteX2" fmla="*/ 35168 w 164306"/>
                <a:gd name="connsiteY2" fmla="*/ 87944 h 143063"/>
                <a:gd name="connsiteX3" fmla="*/ 35820 w 164306"/>
                <a:gd name="connsiteY3" fmla="*/ 117650 h 143063"/>
                <a:gd name="connsiteX4" fmla="*/ 63314 w 164306"/>
                <a:gd name="connsiteY4" fmla="*/ 139929 h 143063"/>
                <a:gd name="connsiteX5" fmla="*/ 102747 w 164306"/>
                <a:gd name="connsiteY5" fmla="*/ 108139 h 143063"/>
                <a:gd name="connsiteX6" fmla="*/ 153482 w 164306"/>
                <a:gd name="connsiteY6" fmla="*/ 100526 h 143063"/>
                <a:gd name="connsiteX7" fmla="*/ 137426 w 164306"/>
                <a:gd name="connsiteY7" fmla="*/ 46374 h 143063"/>
                <a:gd name="connsiteX8" fmla="*/ 136502 w 164306"/>
                <a:gd name="connsiteY8" fmla="*/ 20776 h 143063"/>
                <a:gd name="connsiteX9" fmla="*/ 113609 w 164306"/>
                <a:gd name="connsiteY9" fmla="*/ 4561 h 143063"/>
                <a:gd name="connsiteX10" fmla="*/ 66960 w 164306"/>
                <a:gd name="connsiteY10" fmla="*/ 19411 h 143063"/>
                <a:gd name="connsiteX11" fmla="*/ 58046 w 164306"/>
                <a:gd name="connsiteY11" fmla="*/ 10223 h 143063"/>
                <a:gd name="connsiteX12" fmla="*/ 48146 w 164306"/>
                <a:gd name="connsiteY12" fmla="*/ 3430 h 143063"/>
                <a:gd name="connsiteX13" fmla="*/ 24730 w 164306"/>
                <a:gd name="connsiteY13" fmla="*/ 2408 h 143063"/>
                <a:gd name="connsiteX14" fmla="*/ 9456 w 164306"/>
                <a:gd name="connsiteY14" fmla="*/ 22905 h 14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06" h="143063">
                  <a:moveTo>
                    <a:pt x="10919" y="26308"/>
                  </a:moveTo>
                  <a:cubicBezTo>
                    <a:pt x="2201" y="34009"/>
                    <a:pt x="-4090" y="42705"/>
                    <a:pt x="-3650" y="55492"/>
                  </a:cubicBezTo>
                  <a:cubicBezTo>
                    <a:pt x="-2476" y="76983"/>
                    <a:pt x="15604" y="84267"/>
                    <a:pt x="35168" y="87944"/>
                  </a:cubicBezTo>
                  <a:cubicBezTo>
                    <a:pt x="30794" y="98791"/>
                    <a:pt x="28604" y="107727"/>
                    <a:pt x="35820" y="117650"/>
                  </a:cubicBezTo>
                  <a:cubicBezTo>
                    <a:pt x="41854" y="127066"/>
                    <a:pt x="52944" y="134344"/>
                    <a:pt x="63314" y="139929"/>
                  </a:cubicBezTo>
                  <a:cubicBezTo>
                    <a:pt x="86479" y="152051"/>
                    <a:pt x="102716" y="129150"/>
                    <a:pt x="102747" y="108139"/>
                  </a:cubicBezTo>
                  <a:cubicBezTo>
                    <a:pt x="121068" y="125316"/>
                    <a:pt x="141125" y="120774"/>
                    <a:pt x="153482" y="100526"/>
                  </a:cubicBezTo>
                  <a:cubicBezTo>
                    <a:pt x="166808" y="77838"/>
                    <a:pt x="161547" y="56078"/>
                    <a:pt x="137426" y="46374"/>
                  </a:cubicBezTo>
                  <a:cubicBezTo>
                    <a:pt x="138890" y="35753"/>
                    <a:pt x="143013" y="28993"/>
                    <a:pt x="136502" y="20776"/>
                  </a:cubicBezTo>
                  <a:cubicBezTo>
                    <a:pt x="131203" y="13027"/>
                    <a:pt x="122046" y="7963"/>
                    <a:pt x="113609" y="4561"/>
                  </a:cubicBezTo>
                  <a:cubicBezTo>
                    <a:pt x="97183" y="-3466"/>
                    <a:pt x="76170" y="3492"/>
                    <a:pt x="66960" y="19411"/>
                  </a:cubicBezTo>
                  <a:cubicBezTo>
                    <a:pt x="63337" y="17948"/>
                    <a:pt x="61176" y="12890"/>
                    <a:pt x="58046" y="10223"/>
                  </a:cubicBezTo>
                  <a:cubicBezTo>
                    <a:pt x="54907" y="7564"/>
                    <a:pt x="51777" y="4893"/>
                    <a:pt x="48146" y="3430"/>
                  </a:cubicBezTo>
                  <a:cubicBezTo>
                    <a:pt x="39701" y="34"/>
                    <a:pt x="33175" y="-1177"/>
                    <a:pt x="24730" y="2408"/>
                  </a:cubicBezTo>
                  <a:cubicBezTo>
                    <a:pt x="16756" y="4810"/>
                    <a:pt x="5143" y="12778"/>
                    <a:pt x="9456" y="22905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0D7D209-C492-1577-4930-D0E7B51781AD}"/>
                </a:ext>
              </a:extLst>
            </p:cNvPr>
            <p:cNvSpPr/>
            <p:nvPr/>
          </p:nvSpPr>
          <p:spPr>
            <a:xfrm flipV="1">
              <a:off x="3689549" y="3768211"/>
              <a:ext cx="47127" cy="45960"/>
            </a:xfrm>
            <a:custGeom>
              <a:avLst/>
              <a:gdLst>
                <a:gd name="connsiteX0" fmla="*/ 7929 w 47127"/>
                <a:gd name="connsiteY0" fmla="*/ 3073 h 45960"/>
                <a:gd name="connsiteX1" fmla="*/ -2934 w 47127"/>
                <a:gd name="connsiteY1" fmla="*/ 13638 h 45960"/>
                <a:gd name="connsiteX2" fmla="*/ 288 w 47127"/>
                <a:gd name="connsiteY2" fmla="*/ 31991 h 45960"/>
                <a:gd name="connsiteX3" fmla="*/ 37416 w 47127"/>
                <a:gd name="connsiteY3" fmla="*/ 39095 h 45960"/>
                <a:gd name="connsiteX4" fmla="*/ 31890 w 47127"/>
                <a:gd name="connsiteY4" fmla="*/ 4021 h 45960"/>
                <a:gd name="connsiteX5" fmla="*/ 10779 w 47127"/>
                <a:gd name="connsiteY5" fmla="*/ 2467 h 45960"/>
                <a:gd name="connsiteX6" fmla="*/ -349 w 47127"/>
                <a:gd name="connsiteY6" fmla="*/ 8933 h 4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27" h="45960">
                  <a:moveTo>
                    <a:pt x="7929" y="3073"/>
                  </a:moveTo>
                  <a:cubicBezTo>
                    <a:pt x="1903" y="5504"/>
                    <a:pt x="-1281" y="7364"/>
                    <a:pt x="-2934" y="13638"/>
                  </a:cubicBezTo>
                  <a:cubicBezTo>
                    <a:pt x="-4601" y="19931"/>
                    <a:pt x="-3411" y="25624"/>
                    <a:pt x="288" y="31991"/>
                  </a:cubicBezTo>
                  <a:cubicBezTo>
                    <a:pt x="6095" y="45629"/>
                    <a:pt x="25902" y="52191"/>
                    <a:pt x="37416" y="39095"/>
                  </a:cubicBezTo>
                  <a:cubicBezTo>
                    <a:pt x="47953" y="29770"/>
                    <a:pt x="43807" y="9842"/>
                    <a:pt x="31890" y="4021"/>
                  </a:cubicBezTo>
                  <a:cubicBezTo>
                    <a:pt x="25008" y="-498"/>
                    <a:pt x="18390" y="-907"/>
                    <a:pt x="10779" y="2467"/>
                  </a:cubicBezTo>
                  <a:cubicBezTo>
                    <a:pt x="6345" y="3991"/>
                    <a:pt x="4086" y="7438"/>
                    <a:pt x="-349" y="8933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3ABE93-7418-AC2D-A921-52E7674D5D2D}"/>
                </a:ext>
              </a:extLst>
            </p:cNvPr>
            <p:cNvSpPr/>
            <p:nvPr/>
          </p:nvSpPr>
          <p:spPr>
            <a:xfrm flipV="1">
              <a:off x="1060001" y="3441686"/>
              <a:ext cx="272802" cy="253149"/>
            </a:xfrm>
            <a:custGeom>
              <a:avLst/>
              <a:gdLst>
                <a:gd name="connsiteX0" fmla="*/ 195997 w 272802"/>
                <a:gd name="connsiteY0" fmla="*/ 158909 h 253149"/>
                <a:gd name="connsiteX1" fmla="*/ 179637 w 272802"/>
                <a:gd name="connsiteY1" fmla="*/ 250305 h 253149"/>
                <a:gd name="connsiteX2" fmla="*/ 118313 w 272802"/>
                <a:gd name="connsiteY2" fmla="*/ 241058 h 253149"/>
                <a:gd name="connsiteX3" fmla="*/ 97527 w 272802"/>
                <a:gd name="connsiteY3" fmla="*/ 189731 h 253149"/>
                <a:gd name="connsiteX4" fmla="*/ 51459 w 272802"/>
                <a:gd name="connsiteY4" fmla="*/ 201010 h 253149"/>
                <a:gd name="connsiteX5" fmla="*/ 10694 w 272802"/>
                <a:gd name="connsiteY5" fmla="*/ 178520 h 253149"/>
                <a:gd name="connsiteX6" fmla="*/ 1298 w 272802"/>
                <a:gd name="connsiteY6" fmla="*/ 139774 h 253149"/>
                <a:gd name="connsiteX7" fmla="*/ 19918 w 272802"/>
                <a:gd name="connsiteY7" fmla="*/ 110623 h 253149"/>
                <a:gd name="connsiteX8" fmla="*/ -795 w 272802"/>
                <a:gd name="connsiteY8" fmla="*/ 64937 h 253149"/>
                <a:gd name="connsiteX9" fmla="*/ 33414 w 272802"/>
                <a:gd name="connsiteY9" fmla="*/ 31166 h 253149"/>
                <a:gd name="connsiteX10" fmla="*/ 91501 w 272802"/>
                <a:gd name="connsiteY10" fmla="*/ 29825 h 253149"/>
                <a:gd name="connsiteX11" fmla="*/ 130025 w 272802"/>
                <a:gd name="connsiteY11" fmla="*/ 13907 h 253149"/>
                <a:gd name="connsiteX12" fmla="*/ 186693 w 272802"/>
                <a:gd name="connsiteY12" fmla="*/ 6599 h 253149"/>
                <a:gd name="connsiteX13" fmla="*/ 209561 w 272802"/>
                <a:gd name="connsiteY13" fmla="*/ 61230 h 253149"/>
                <a:gd name="connsiteX14" fmla="*/ 215504 w 272802"/>
                <a:gd name="connsiteY14" fmla="*/ 72485 h 253149"/>
                <a:gd name="connsiteX15" fmla="*/ 237327 w 272802"/>
                <a:gd name="connsiteY15" fmla="*/ 77771 h 253149"/>
                <a:gd name="connsiteX16" fmla="*/ 272007 w 272802"/>
                <a:gd name="connsiteY16" fmla="*/ 125434 h 253149"/>
                <a:gd name="connsiteX17" fmla="*/ 197432 w 272802"/>
                <a:gd name="connsiteY17" fmla="*/ 164867 h 2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2802" h="253149">
                  <a:moveTo>
                    <a:pt x="195997" y="158909"/>
                  </a:moveTo>
                  <a:cubicBezTo>
                    <a:pt x="216474" y="187714"/>
                    <a:pt x="219195" y="236062"/>
                    <a:pt x="179637" y="250305"/>
                  </a:cubicBezTo>
                  <a:cubicBezTo>
                    <a:pt x="160695" y="256944"/>
                    <a:pt x="134768" y="250660"/>
                    <a:pt x="118313" y="241058"/>
                  </a:cubicBezTo>
                  <a:cubicBezTo>
                    <a:pt x="100814" y="229809"/>
                    <a:pt x="100488" y="207293"/>
                    <a:pt x="97527" y="189731"/>
                  </a:cubicBezTo>
                  <a:cubicBezTo>
                    <a:pt x="83003" y="196038"/>
                    <a:pt x="68154" y="203663"/>
                    <a:pt x="51459" y="201010"/>
                  </a:cubicBezTo>
                  <a:cubicBezTo>
                    <a:pt x="36144" y="198706"/>
                    <a:pt x="19029" y="191753"/>
                    <a:pt x="10694" y="178520"/>
                  </a:cubicBezTo>
                  <a:cubicBezTo>
                    <a:pt x="2019" y="166596"/>
                    <a:pt x="-224" y="152025"/>
                    <a:pt x="1298" y="139774"/>
                  </a:cubicBezTo>
                  <a:cubicBezTo>
                    <a:pt x="2107" y="124531"/>
                    <a:pt x="6756" y="117256"/>
                    <a:pt x="19918" y="110623"/>
                  </a:cubicBezTo>
                  <a:cubicBezTo>
                    <a:pt x="8524" y="98053"/>
                    <a:pt x="-860" y="83160"/>
                    <a:pt x="-795" y="64937"/>
                  </a:cubicBezTo>
                  <a:cubicBezTo>
                    <a:pt x="650" y="47061"/>
                    <a:pt x="16148" y="36798"/>
                    <a:pt x="33414" y="31166"/>
                  </a:cubicBezTo>
                  <a:cubicBezTo>
                    <a:pt x="52667" y="23198"/>
                    <a:pt x="70720" y="26171"/>
                    <a:pt x="91501" y="29825"/>
                  </a:cubicBezTo>
                  <a:cubicBezTo>
                    <a:pt x="109247" y="34116"/>
                    <a:pt x="118313" y="26497"/>
                    <a:pt x="130025" y="13907"/>
                  </a:cubicBezTo>
                  <a:cubicBezTo>
                    <a:pt x="146473" y="-354"/>
                    <a:pt x="166469" y="-5326"/>
                    <a:pt x="186693" y="6599"/>
                  </a:cubicBezTo>
                  <a:cubicBezTo>
                    <a:pt x="205232" y="19509"/>
                    <a:pt x="210281" y="40370"/>
                    <a:pt x="209561" y="61230"/>
                  </a:cubicBezTo>
                  <a:cubicBezTo>
                    <a:pt x="209629" y="66862"/>
                    <a:pt x="209000" y="69492"/>
                    <a:pt x="215504" y="72485"/>
                  </a:cubicBezTo>
                  <a:cubicBezTo>
                    <a:pt x="222000" y="75449"/>
                    <a:pt x="230831" y="74798"/>
                    <a:pt x="237327" y="77771"/>
                  </a:cubicBezTo>
                  <a:cubicBezTo>
                    <a:pt x="258522" y="85706"/>
                    <a:pt x="271371" y="104254"/>
                    <a:pt x="272007" y="125434"/>
                  </a:cubicBezTo>
                  <a:cubicBezTo>
                    <a:pt x="271833" y="161864"/>
                    <a:pt x="228254" y="180756"/>
                    <a:pt x="197432" y="164867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519A844-8866-E813-055B-B67860950B58}"/>
                </a:ext>
              </a:extLst>
            </p:cNvPr>
            <p:cNvSpPr/>
            <p:nvPr/>
          </p:nvSpPr>
          <p:spPr>
            <a:xfrm flipV="1">
              <a:off x="835890" y="3480048"/>
              <a:ext cx="192480" cy="163539"/>
            </a:xfrm>
            <a:custGeom>
              <a:avLst/>
              <a:gdLst>
                <a:gd name="connsiteX0" fmla="*/ 182223 w 192480"/>
                <a:gd name="connsiteY0" fmla="*/ 91087 h 163539"/>
                <a:gd name="connsiteX1" fmla="*/ 176345 w 192480"/>
                <a:gd name="connsiteY1" fmla="*/ 128035 h 163539"/>
                <a:gd name="connsiteX2" fmla="*/ 118477 w 192480"/>
                <a:gd name="connsiteY2" fmla="*/ 132432 h 163539"/>
                <a:gd name="connsiteX3" fmla="*/ 98064 w 192480"/>
                <a:gd name="connsiteY3" fmla="*/ 159712 h 163539"/>
                <a:gd name="connsiteX4" fmla="*/ 57548 w 192480"/>
                <a:gd name="connsiteY4" fmla="*/ 162185 h 163539"/>
                <a:gd name="connsiteX5" fmla="*/ 41949 w 192480"/>
                <a:gd name="connsiteY5" fmla="*/ 106212 h 163539"/>
                <a:gd name="connsiteX6" fmla="*/ -326 w 192480"/>
                <a:gd name="connsiteY6" fmla="*/ 65255 h 163539"/>
                <a:gd name="connsiteX7" fmla="*/ 50767 w 192480"/>
                <a:gd name="connsiteY7" fmla="*/ 25459 h 163539"/>
                <a:gd name="connsiteX8" fmla="*/ 68702 w 192480"/>
                <a:gd name="connsiteY8" fmla="*/ 2164 h 163539"/>
                <a:gd name="connsiteX9" fmla="*/ 100907 w 192480"/>
                <a:gd name="connsiteY9" fmla="*/ 2291 h 163539"/>
                <a:gd name="connsiteX10" fmla="*/ 134515 w 192480"/>
                <a:gd name="connsiteY10" fmla="*/ 47281 h 163539"/>
                <a:gd name="connsiteX11" fmla="*/ 148961 w 192480"/>
                <a:gd name="connsiteY11" fmla="*/ 44644 h 163539"/>
                <a:gd name="connsiteX12" fmla="*/ 162719 w 192480"/>
                <a:gd name="connsiteY12" fmla="*/ 44910 h 163539"/>
                <a:gd name="connsiteX13" fmla="*/ 185258 w 192480"/>
                <a:gd name="connsiteY13" fmla="*/ 59576 h 163539"/>
                <a:gd name="connsiteX14" fmla="*/ 185826 w 192480"/>
                <a:gd name="connsiteY14" fmla="*/ 88890 h 16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2480" h="163539">
                  <a:moveTo>
                    <a:pt x="182223" y="91087"/>
                  </a:moveTo>
                  <a:cubicBezTo>
                    <a:pt x="185219" y="104089"/>
                    <a:pt x="185303" y="116399"/>
                    <a:pt x="176345" y="128035"/>
                  </a:cubicBezTo>
                  <a:cubicBezTo>
                    <a:pt x="160918" y="147335"/>
                    <a:pt x="139175" y="142059"/>
                    <a:pt x="118477" y="132432"/>
                  </a:cubicBezTo>
                  <a:cubicBezTo>
                    <a:pt x="115317" y="145485"/>
                    <a:pt x="111418" y="155271"/>
                    <a:pt x="98064" y="159712"/>
                  </a:cubicBezTo>
                  <a:cubicBezTo>
                    <a:pt x="86152" y="164509"/>
                    <a:pt x="70946" y="163882"/>
                    <a:pt x="57548" y="162185"/>
                  </a:cubicBezTo>
                  <a:cubicBezTo>
                    <a:pt x="27849" y="158061"/>
                    <a:pt x="27976" y="125853"/>
                    <a:pt x="41949" y="106212"/>
                  </a:cubicBezTo>
                  <a:cubicBezTo>
                    <a:pt x="13393" y="110047"/>
                    <a:pt x="-2304" y="92414"/>
                    <a:pt x="-326" y="65255"/>
                  </a:cubicBezTo>
                  <a:cubicBezTo>
                    <a:pt x="2354" y="35221"/>
                    <a:pt x="21778" y="18432"/>
                    <a:pt x="50767" y="25459"/>
                  </a:cubicBezTo>
                  <a:cubicBezTo>
                    <a:pt x="56482" y="14559"/>
                    <a:pt x="57148" y="5507"/>
                    <a:pt x="68702" y="2164"/>
                  </a:cubicBezTo>
                  <a:cubicBezTo>
                    <a:pt x="78802" y="-1514"/>
                    <a:pt x="90747" y="-164"/>
                    <a:pt x="100907" y="2291"/>
                  </a:cubicBezTo>
                  <a:cubicBezTo>
                    <a:pt x="121551" y="5764"/>
                    <a:pt x="136534" y="26291"/>
                    <a:pt x="134515" y="47281"/>
                  </a:cubicBezTo>
                  <a:cubicBezTo>
                    <a:pt x="138858" y="48336"/>
                    <a:pt x="144262" y="45046"/>
                    <a:pt x="148961" y="44644"/>
                  </a:cubicBezTo>
                  <a:cubicBezTo>
                    <a:pt x="153678" y="44258"/>
                    <a:pt x="158366" y="43847"/>
                    <a:pt x="162719" y="44910"/>
                  </a:cubicBezTo>
                  <a:cubicBezTo>
                    <a:pt x="172881" y="47364"/>
                    <a:pt x="179765" y="50580"/>
                    <a:pt x="185258" y="59576"/>
                  </a:cubicBezTo>
                  <a:cubicBezTo>
                    <a:pt x="191106" y="67141"/>
                    <a:pt x="196637" y="82302"/>
                    <a:pt x="185826" y="88890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B10ACD7-A14F-9197-80E1-25C41C042CC2}"/>
                </a:ext>
              </a:extLst>
            </p:cNvPr>
            <p:cNvSpPr/>
            <p:nvPr/>
          </p:nvSpPr>
          <p:spPr>
            <a:xfrm flipV="1">
              <a:off x="1339673" y="3608676"/>
              <a:ext cx="160754" cy="171467"/>
            </a:xfrm>
            <a:custGeom>
              <a:avLst/>
              <a:gdLst>
                <a:gd name="connsiteX0" fmla="*/ 118404 w 160754"/>
                <a:gd name="connsiteY0" fmla="*/ 117218 h 171467"/>
                <a:gd name="connsiteX1" fmla="*/ 86408 w 160754"/>
                <a:gd name="connsiteY1" fmla="*/ 169362 h 171467"/>
                <a:gd name="connsiteX2" fmla="*/ 53873 w 160754"/>
                <a:gd name="connsiteY2" fmla="*/ 166004 h 171467"/>
                <a:gd name="connsiteX3" fmla="*/ 48742 w 160754"/>
                <a:gd name="connsiteY3" fmla="*/ 130269 h 171467"/>
                <a:gd name="connsiteX4" fmla="*/ 30602 w 160754"/>
                <a:gd name="connsiteY4" fmla="*/ 131801 h 171467"/>
                <a:gd name="connsiteX5" fmla="*/ 17480 w 160754"/>
                <a:gd name="connsiteY5" fmla="*/ 127655 h 171467"/>
                <a:gd name="connsiteX6" fmla="*/ -1046 w 160754"/>
                <a:gd name="connsiteY6" fmla="*/ 103087 h 171467"/>
                <a:gd name="connsiteX7" fmla="*/ 5231 w 160754"/>
                <a:gd name="connsiteY7" fmla="*/ 77412 h 171467"/>
                <a:gd name="connsiteX8" fmla="*/ 29033 w 160754"/>
                <a:gd name="connsiteY8" fmla="*/ 60181 h 171467"/>
                <a:gd name="connsiteX9" fmla="*/ 19542 w 160754"/>
                <a:gd name="connsiteY9" fmla="*/ 40973 h 171467"/>
                <a:gd name="connsiteX10" fmla="*/ 23795 w 160754"/>
                <a:gd name="connsiteY10" fmla="*/ 23092 h 171467"/>
                <a:gd name="connsiteX11" fmla="*/ 57542 w 160754"/>
                <a:gd name="connsiteY11" fmla="*/ 1345 h 171467"/>
                <a:gd name="connsiteX12" fmla="*/ 93564 w 160754"/>
                <a:gd name="connsiteY12" fmla="*/ 9767 h 171467"/>
                <a:gd name="connsiteX13" fmla="*/ 98552 w 160754"/>
                <a:gd name="connsiteY13" fmla="*/ 18315 h 171467"/>
                <a:gd name="connsiteX14" fmla="*/ 113022 w 160754"/>
                <a:gd name="connsiteY14" fmla="*/ 16021 h 171467"/>
                <a:gd name="connsiteX15" fmla="*/ 144291 w 160754"/>
                <a:gd name="connsiteY15" fmla="*/ 18573 h 171467"/>
                <a:gd name="connsiteX16" fmla="*/ 135157 w 160754"/>
                <a:gd name="connsiteY16" fmla="*/ 73462 h 171467"/>
                <a:gd name="connsiteX17" fmla="*/ 155813 w 160754"/>
                <a:gd name="connsiteY17" fmla="*/ 85454 h 171467"/>
                <a:gd name="connsiteX18" fmla="*/ 154358 w 160754"/>
                <a:gd name="connsiteY18" fmla="*/ 108757 h 171467"/>
                <a:gd name="connsiteX19" fmla="*/ 119693 w 160754"/>
                <a:gd name="connsiteY19" fmla="*/ 117966 h 17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0754" h="171467">
                  <a:moveTo>
                    <a:pt x="118404" y="117218"/>
                  </a:moveTo>
                  <a:cubicBezTo>
                    <a:pt x="117707" y="139230"/>
                    <a:pt x="108300" y="161364"/>
                    <a:pt x="86408" y="169362"/>
                  </a:cubicBezTo>
                  <a:cubicBezTo>
                    <a:pt x="77501" y="172832"/>
                    <a:pt x="62151" y="172538"/>
                    <a:pt x="53873" y="166004"/>
                  </a:cubicBezTo>
                  <a:cubicBezTo>
                    <a:pt x="45050" y="157437"/>
                    <a:pt x="46073" y="140776"/>
                    <a:pt x="48742" y="130269"/>
                  </a:cubicBezTo>
                  <a:cubicBezTo>
                    <a:pt x="42086" y="129837"/>
                    <a:pt x="37250" y="132209"/>
                    <a:pt x="30602" y="131801"/>
                  </a:cubicBezTo>
                  <a:cubicBezTo>
                    <a:pt x="25978" y="130829"/>
                    <a:pt x="22097" y="128593"/>
                    <a:pt x="17480" y="127655"/>
                  </a:cubicBezTo>
                  <a:cubicBezTo>
                    <a:pt x="8452" y="122408"/>
                    <a:pt x="-379" y="113836"/>
                    <a:pt x="-1046" y="103087"/>
                  </a:cubicBezTo>
                  <a:cubicBezTo>
                    <a:pt x="-1160" y="94399"/>
                    <a:pt x="743" y="85152"/>
                    <a:pt x="5231" y="77412"/>
                  </a:cubicBezTo>
                  <a:cubicBezTo>
                    <a:pt x="11772" y="69118"/>
                    <a:pt x="21218" y="67717"/>
                    <a:pt x="29033" y="60181"/>
                  </a:cubicBezTo>
                  <a:cubicBezTo>
                    <a:pt x="27494" y="61668"/>
                    <a:pt x="19777" y="43125"/>
                    <a:pt x="19542" y="40973"/>
                  </a:cubicBezTo>
                  <a:cubicBezTo>
                    <a:pt x="18837" y="34592"/>
                    <a:pt x="20505" y="28549"/>
                    <a:pt x="23795" y="23092"/>
                  </a:cubicBezTo>
                  <a:cubicBezTo>
                    <a:pt x="30784" y="11478"/>
                    <a:pt x="44625" y="4111"/>
                    <a:pt x="57542" y="1345"/>
                  </a:cubicBezTo>
                  <a:cubicBezTo>
                    <a:pt x="69868" y="-1293"/>
                    <a:pt x="84702" y="-325"/>
                    <a:pt x="93564" y="9767"/>
                  </a:cubicBezTo>
                  <a:cubicBezTo>
                    <a:pt x="95095" y="11493"/>
                    <a:pt x="96982" y="17400"/>
                    <a:pt x="98552" y="18315"/>
                  </a:cubicBezTo>
                  <a:cubicBezTo>
                    <a:pt x="102933" y="20880"/>
                    <a:pt x="108057" y="17436"/>
                    <a:pt x="113022" y="16021"/>
                  </a:cubicBezTo>
                  <a:cubicBezTo>
                    <a:pt x="124249" y="12829"/>
                    <a:pt x="133838" y="12600"/>
                    <a:pt x="144291" y="18573"/>
                  </a:cubicBezTo>
                  <a:cubicBezTo>
                    <a:pt x="173354" y="35220"/>
                    <a:pt x="156124" y="59681"/>
                    <a:pt x="135157" y="73462"/>
                  </a:cubicBezTo>
                  <a:cubicBezTo>
                    <a:pt x="143662" y="76668"/>
                    <a:pt x="152349" y="76547"/>
                    <a:pt x="155813" y="85454"/>
                  </a:cubicBezTo>
                  <a:cubicBezTo>
                    <a:pt x="160013" y="93064"/>
                    <a:pt x="158102" y="102300"/>
                    <a:pt x="154358" y="108757"/>
                  </a:cubicBezTo>
                  <a:cubicBezTo>
                    <a:pt x="144079" y="123492"/>
                    <a:pt x="134308" y="119545"/>
                    <a:pt x="119693" y="117966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858E3B4-D398-C532-CDAA-893D1886B348}"/>
                </a:ext>
              </a:extLst>
            </p:cNvPr>
            <p:cNvSpPr/>
            <p:nvPr/>
          </p:nvSpPr>
          <p:spPr>
            <a:xfrm flipV="1">
              <a:off x="1402003" y="3676122"/>
              <a:ext cx="43532" cy="39000"/>
            </a:xfrm>
            <a:custGeom>
              <a:avLst/>
              <a:gdLst>
                <a:gd name="connsiteX0" fmla="*/ 2091 w 43532"/>
                <a:gd name="connsiteY0" fmla="*/ 31146 h 39000"/>
                <a:gd name="connsiteX1" fmla="*/ 34088 w 43532"/>
                <a:gd name="connsiteY1" fmla="*/ 2105 h 39000"/>
                <a:gd name="connsiteX2" fmla="*/ 2091 w 43532"/>
                <a:gd name="connsiteY2" fmla="*/ 31146 h 3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32" h="39000">
                  <a:moveTo>
                    <a:pt x="2091" y="31146"/>
                  </a:moveTo>
                  <a:cubicBezTo>
                    <a:pt x="-10545" y="13149"/>
                    <a:pt x="17896" y="-6278"/>
                    <a:pt x="34088" y="2105"/>
                  </a:cubicBezTo>
                  <a:cubicBezTo>
                    <a:pt x="59868" y="15438"/>
                    <a:pt x="19625" y="56129"/>
                    <a:pt x="2091" y="31146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D041408-7DC6-0C96-2FD0-367360D1D6B4}"/>
                </a:ext>
              </a:extLst>
            </p:cNvPr>
            <p:cNvSpPr/>
            <p:nvPr/>
          </p:nvSpPr>
          <p:spPr>
            <a:xfrm flipV="1">
              <a:off x="1158238" y="3547209"/>
              <a:ext cx="61000" cy="53424"/>
            </a:xfrm>
            <a:custGeom>
              <a:avLst/>
              <a:gdLst>
                <a:gd name="connsiteX0" fmla="*/ 51472 w 61000"/>
                <a:gd name="connsiteY0" fmla="*/ 11420 h 53424"/>
                <a:gd name="connsiteX1" fmla="*/ 52583 w 61000"/>
                <a:gd name="connsiteY1" fmla="*/ 42544 h 53424"/>
                <a:gd name="connsiteX2" fmla="*/ 6035 w 61000"/>
                <a:gd name="connsiteY2" fmla="*/ 43876 h 53424"/>
                <a:gd name="connsiteX3" fmla="*/ 53545 w 61000"/>
                <a:gd name="connsiteY3" fmla="*/ 14739 h 5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000" h="53424">
                  <a:moveTo>
                    <a:pt x="51472" y="11420"/>
                  </a:moveTo>
                  <a:cubicBezTo>
                    <a:pt x="62141" y="21016"/>
                    <a:pt x="63666" y="32621"/>
                    <a:pt x="52583" y="42544"/>
                  </a:cubicBezTo>
                  <a:cubicBezTo>
                    <a:pt x="40877" y="55134"/>
                    <a:pt x="18486" y="58121"/>
                    <a:pt x="6035" y="43876"/>
                  </a:cubicBezTo>
                  <a:cubicBezTo>
                    <a:pt x="-22702" y="7470"/>
                    <a:pt x="48333" y="-17385"/>
                    <a:pt x="53545" y="14739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6CDF5A1-BFCC-50E5-168E-B4BE551B44CC}"/>
                </a:ext>
              </a:extLst>
            </p:cNvPr>
            <p:cNvSpPr/>
            <p:nvPr/>
          </p:nvSpPr>
          <p:spPr>
            <a:xfrm flipV="1">
              <a:off x="898776" y="3531692"/>
              <a:ext cx="56385" cy="51263"/>
            </a:xfrm>
            <a:custGeom>
              <a:avLst/>
              <a:gdLst>
                <a:gd name="connsiteX0" fmla="*/ 50104 w 56385"/>
                <a:gd name="connsiteY0" fmla="*/ 12129 h 51263"/>
                <a:gd name="connsiteX1" fmla="*/ 55295 w 56385"/>
                <a:gd name="connsiteY1" fmla="*/ 28737 h 51263"/>
                <a:gd name="connsiteX2" fmla="*/ 42021 w 56385"/>
                <a:gd name="connsiteY2" fmla="*/ 45482 h 51263"/>
                <a:gd name="connsiteX3" fmla="*/ 688 w 56385"/>
                <a:gd name="connsiteY3" fmla="*/ 32392 h 51263"/>
                <a:gd name="connsiteX4" fmla="*/ 25409 w 56385"/>
                <a:gd name="connsiteY4" fmla="*/ 6 h 51263"/>
                <a:gd name="connsiteX5" fmla="*/ 47552 w 56385"/>
                <a:gd name="connsiteY5" fmla="*/ 9982 h 51263"/>
                <a:gd name="connsiteX6" fmla="*/ 55257 w 56385"/>
                <a:gd name="connsiteY6" fmla="*/ 22590 h 5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85" h="51263">
                  <a:moveTo>
                    <a:pt x="50104" y="12129"/>
                  </a:moveTo>
                  <a:cubicBezTo>
                    <a:pt x="54851" y="17888"/>
                    <a:pt x="57057" y="21489"/>
                    <a:pt x="55295" y="28737"/>
                  </a:cubicBezTo>
                  <a:cubicBezTo>
                    <a:pt x="53534" y="35992"/>
                    <a:pt x="49240" y="41085"/>
                    <a:pt x="42021" y="45482"/>
                  </a:cubicBezTo>
                  <a:cubicBezTo>
                    <a:pt x="28720" y="56071"/>
                    <a:pt x="5165" y="51896"/>
                    <a:pt x="688" y="32392"/>
                  </a:cubicBezTo>
                  <a:cubicBezTo>
                    <a:pt x="-4858" y="17231"/>
                    <a:pt x="10213" y="-607"/>
                    <a:pt x="25409" y="6"/>
                  </a:cubicBezTo>
                  <a:cubicBezTo>
                    <a:pt x="34819" y="-787"/>
                    <a:pt x="41719" y="2417"/>
                    <a:pt x="47552" y="9982"/>
                  </a:cubicBezTo>
                  <a:cubicBezTo>
                    <a:pt x="51209" y="13932"/>
                    <a:pt x="51609" y="18625"/>
                    <a:pt x="55257" y="22590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CA9CFC9-924E-BE3C-99A5-D556EA82419E}"/>
                </a:ext>
              </a:extLst>
            </p:cNvPr>
            <p:cNvSpPr/>
            <p:nvPr/>
          </p:nvSpPr>
          <p:spPr>
            <a:xfrm flipV="1">
              <a:off x="1176983" y="3715736"/>
              <a:ext cx="88250" cy="87190"/>
            </a:xfrm>
            <a:custGeom>
              <a:avLst/>
              <a:gdLst>
                <a:gd name="connsiteX0" fmla="*/ 87380 w 88250"/>
                <a:gd name="connsiteY0" fmla="*/ 323 h 87190"/>
                <a:gd name="connsiteX1" fmla="*/ 58270 w 88250"/>
                <a:gd name="connsiteY1" fmla="*/ 17296 h 87190"/>
                <a:gd name="connsiteX2" fmla="*/ 43619 w 88250"/>
                <a:gd name="connsiteY2" fmla="*/ 25649 h 87190"/>
                <a:gd name="connsiteX3" fmla="*/ 39631 w 88250"/>
                <a:gd name="connsiteY3" fmla="*/ 27976 h 87190"/>
                <a:gd name="connsiteX4" fmla="*/ 37531 w 88250"/>
                <a:gd name="connsiteY4" fmla="*/ 29202 h 87190"/>
                <a:gd name="connsiteX5" fmla="*/ 35029 w 88250"/>
                <a:gd name="connsiteY5" fmla="*/ 31174 h 87190"/>
                <a:gd name="connsiteX6" fmla="*/ 27197 w 88250"/>
                <a:gd name="connsiteY6" fmla="*/ 37170 h 87190"/>
                <a:gd name="connsiteX7" fmla="*/ 10260 w 88250"/>
                <a:gd name="connsiteY7" fmla="*/ 51510 h 87190"/>
                <a:gd name="connsiteX8" fmla="*/ 2342 w 88250"/>
                <a:gd name="connsiteY8" fmla="*/ 61282 h 87190"/>
                <a:gd name="connsiteX9" fmla="*/ -489 w 88250"/>
                <a:gd name="connsiteY9" fmla="*/ 68205 h 87190"/>
                <a:gd name="connsiteX10" fmla="*/ 690 w 88250"/>
                <a:gd name="connsiteY10" fmla="*/ 77302 h 87190"/>
                <a:gd name="connsiteX11" fmla="*/ 13209 w 88250"/>
                <a:gd name="connsiteY11" fmla="*/ 86048 h 87190"/>
                <a:gd name="connsiteX12" fmla="*/ 19768 w 88250"/>
                <a:gd name="connsiteY12" fmla="*/ 87351 h 87190"/>
                <a:gd name="connsiteX13" fmla="*/ 26306 w 88250"/>
                <a:gd name="connsiteY13" fmla="*/ 87381 h 87190"/>
                <a:gd name="connsiteX14" fmla="*/ 48475 w 88250"/>
                <a:gd name="connsiteY14" fmla="*/ 78824 h 87190"/>
                <a:gd name="connsiteX15" fmla="*/ 73697 w 88250"/>
                <a:gd name="connsiteY15" fmla="*/ 50382 h 87190"/>
                <a:gd name="connsiteX16" fmla="*/ 84856 w 88250"/>
                <a:gd name="connsiteY16" fmla="*/ 18006 h 87190"/>
                <a:gd name="connsiteX17" fmla="*/ 67755 w 88250"/>
                <a:gd name="connsiteY17" fmla="*/ 46548 h 87190"/>
                <a:gd name="connsiteX18" fmla="*/ 43376 w 88250"/>
                <a:gd name="connsiteY18" fmla="*/ 71151 h 87190"/>
                <a:gd name="connsiteX19" fmla="*/ 25590 w 88250"/>
                <a:gd name="connsiteY19" fmla="*/ 77618 h 87190"/>
                <a:gd name="connsiteX20" fmla="*/ 20792 w 88250"/>
                <a:gd name="connsiteY20" fmla="*/ 77527 h 87190"/>
                <a:gd name="connsiteX21" fmla="*/ 16075 w 88250"/>
                <a:gd name="connsiteY21" fmla="*/ 76528 h 87190"/>
                <a:gd name="connsiteX22" fmla="*/ 9499 w 88250"/>
                <a:gd name="connsiteY22" fmla="*/ 72584 h 87190"/>
                <a:gd name="connsiteX23" fmla="*/ 10897 w 88250"/>
                <a:gd name="connsiteY23" fmla="*/ 66346 h 87190"/>
                <a:gd name="connsiteX24" fmla="*/ 17263 w 88250"/>
                <a:gd name="connsiteY24" fmla="*/ 58365 h 87190"/>
                <a:gd name="connsiteX25" fmla="*/ 32906 w 88250"/>
                <a:gd name="connsiteY25" fmla="*/ 44395 h 87190"/>
                <a:gd name="connsiteX26" fmla="*/ 40771 w 88250"/>
                <a:gd name="connsiteY26" fmla="*/ 37822 h 87190"/>
                <a:gd name="connsiteX27" fmla="*/ 41961 w 88250"/>
                <a:gd name="connsiteY27" fmla="*/ 36646 h 87190"/>
                <a:gd name="connsiteX28" fmla="*/ 43927 w 88250"/>
                <a:gd name="connsiteY28" fmla="*/ 35367 h 87190"/>
                <a:gd name="connsiteX29" fmla="*/ 47874 w 88250"/>
                <a:gd name="connsiteY29" fmla="*/ 32767 h 87190"/>
                <a:gd name="connsiteX30" fmla="*/ 62167 w 88250"/>
                <a:gd name="connsiteY30" fmla="*/ 23185 h 87190"/>
                <a:gd name="connsiteX31" fmla="*/ 87380 w 88250"/>
                <a:gd name="connsiteY31" fmla="*/ 323 h 8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8250" h="87190">
                  <a:moveTo>
                    <a:pt x="87380" y="323"/>
                  </a:moveTo>
                  <a:cubicBezTo>
                    <a:pt x="86372" y="-891"/>
                    <a:pt x="75690" y="6372"/>
                    <a:pt x="58270" y="17296"/>
                  </a:cubicBezTo>
                  <a:cubicBezTo>
                    <a:pt x="53790" y="19848"/>
                    <a:pt x="48884" y="22646"/>
                    <a:pt x="43619" y="25649"/>
                  </a:cubicBezTo>
                  <a:cubicBezTo>
                    <a:pt x="42313" y="26413"/>
                    <a:pt x="40981" y="27185"/>
                    <a:pt x="39631" y="27976"/>
                  </a:cubicBezTo>
                  <a:lnTo>
                    <a:pt x="37531" y="29202"/>
                  </a:lnTo>
                  <a:cubicBezTo>
                    <a:pt x="35725" y="30348"/>
                    <a:pt x="35696" y="30742"/>
                    <a:pt x="35029" y="31174"/>
                  </a:cubicBezTo>
                  <a:cubicBezTo>
                    <a:pt x="32488" y="33114"/>
                    <a:pt x="29877" y="35115"/>
                    <a:pt x="27197" y="37170"/>
                  </a:cubicBezTo>
                  <a:cubicBezTo>
                    <a:pt x="21680" y="41378"/>
                    <a:pt x="15859" y="45926"/>
                    <a:pt x="10260" y="51510"/>
                  </a:cubicBezTo>
                  <a:cubicBezTo>
                    <a:pt x="7486" y="54347"/>
                    <a:pt x="4711" y="57388"/>
                    <a:pt x="2342" y="61282"/>
                  </a:cubicBezTo>
                  <a:cubicBezTo>
                    <a:pt x="1173" y="63239"/>
                    <a:pt x="106" y="65484"/>
                    <a:pt x="-489" y="68205"/>
                  </a:cubicBezTo>
                  <a:cubicBezTo>
                    <a:pt x="-1111" y="70843"/>
                    <a:pt x="-945" y="74420"/>
                    <a:pt x="690" y="77302"/>
                  </a:cubicBezTo>
                  <a:cubicBezTo>
                    <a:pt x="4148" y="82987"/>
                    <a:pt x="9040" y="84722"/>
                    <a:pt x="13209" y="86048"/>
                  </a:cubicBezTo>
                  <a:cubicBezTo>
                    <a:pt x="15412" y="86487"/>
                    <a:pt x="17600" y="86919"/>
                    <a:pt x="19768" y="87351"/>
                  </a:cubicBezTo>
                  <a:cubicBezTo>
                    <a:pt x="21968" y="87360"/>
                    <a:pt x="24144" y="87375"/>
                    <a:pt x="26306" y="87381"/>
                  </a:cubicBezTo>
                  <a:cubicBezTo>
                    <a:pt x="34955" y="86631"/>
                    <a:pt x="42411" y="82993"/>
                    <a:pt x="48475" y="78824"/>
                  </a:cubicBezTo>
                  <a:cubicBezTo>
                    <a:pt x="60728" y="70310"/>
                    <a:pt x="68134" y="59455"/>
                    <a:pt x="73697" y="50382"/>
                  </a:cubicBezTo>
                  <a:cubicBezTo>
                    <a:pt x="84545" y="31781"/>
                    <a:pt x="85993" y="18166"/>
                    <a:pt x="84856" y="18006"/>
                  </a:cubicBezTo>
                  <a:cubicBezTo>
                    <a:pt x="83325" y="17553"/>
                    <a:pt x="79516" y="29931"/>
                    <a:pt x="67755" y="46548"/>
                  </a:cubicBezTo>
                  <a:cubicBezTo>
                    <a:pt x="61829" y="54629"/>
                    <a:pt x="54157" y="64314"/>
                    <a:pt x="43376" y="71151"/>
                  </a:cubicBezTo>
                  <a:cubicBezTo>
                    <a:pt x="38052" y="74542"/>
                    <a:pt x="31976" y="77186"/>
                    <a:pt x="25590" y="77618"/>
                  </a:cubicBezTo>
                  <a:cubicBezTo>
                    <a:pt x="24008" y="77589"/>
                    <a:pt x="22406" y="77559"/>
                    <a:pt x="20792" y="77527"/>
                  </a:cubicBezTo>
                  <a:lnTo>
                    <a:pt x="16075" y="76528"/>
                  </a:lnTo>
                  <a:cubicBezTo>
                    <a:pt x="12972" y="75717"/>
                    <a:pt x="10114" y="73890"/>
                    <a:pt x="9499" y="72584"/>
                  </a:cubicBezTo>
                  <a:cubicBezTo>
                    <a:pt x="8756" y="71646"/>
                    <a:pt x="9247" y="69153"/>
                    <a:pt x="10897" y="66346"/>
                  </a:cubicBezTo>
                  <a:cubicBezTo>
                    <a:pt x="12514" y="63603"/>
                    <a:pt x="14847" y="60897"/>
                    <a:pt x="17263" y="58365"/>
                  </a:cubicBezTo>
                  <a:cubicBezTo>
                    <a:pt x="22175" y="53264"/>
                    <a:pt x="27638" y="48722"/>
                    <a:pt x="32906" y="44395"/>
                  </a:cubicBezTo>
                  <a:cubicBezTo>
                    <a:pt x="35559" y="42204"/>
                    <a:pt x="38147" y="40158"/>
                    <a:pt x="40771" y="37822"/>
                  </a:cubicBezTo>
                  <a:cubicBezTo>
                    <a:pt x="41407" y="37262"/>
                    <a:pt x="42381" y="36329"/>
                    <a:pt x="41961" y="36646"/>
                  </a:cubicBezTo>
                  <a:lnTo>
                    <a:pt x="43927" y="35367"/>
                  </a:lnTo>
                  <a:cubicBezTo>
                    <a:pt x="45263" y="34479"/>
                    <a:pt x="46577" y="33614"/>
                    <a:pt x="47874" y="32767"/>
                  </a:cubicBezTo>
                  <a:cubicBezTo>
                    <a:pt x="53008" y="29324"/>
                    <a:pt x="57797" y="26119"/>
                    <a:pt x="62167" y="23185"/>
                  </a:cubicBezTo>
                  <a:cubicBezTo>
                    <a:pt x="78989" y="10488"/>
                    <a:pt x="88169" y="1208"/>
                    <a:pt x="87380" y="323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84DA676-979B-B680-573B-057099047700}"/>
                </a:ext>
              </a:extLst>
            </p:cNvPr>
            <p:cNvSpPr/>
            <p:nvPr/>
          </p:nvSpPr>
          <p:spPr>
            <a:xfrm flipV="1">
              <a:off x="1244430" y="3706736"/>
              <a:ext cx="19809" cy="101115"/>
            </a:xfrm>
            <a:custGeom>
              <a:avLst/>
              <a:gdLst>
                <a:gd name="connsiteX0" fmla="*/ 14839 w 19809"/>
                <a:gd name="connsiteY0" fmla="*/ 188 h 101115"/>
                <a:gd name="connsiteX1" fmla="*/ 7980 w 19809"/>
                <a:gd name="connsiteY1" fmla="*/ 51106 h 101115"/>
                <a:gd name="connsiteX2" fmla="*/ 1862 w 19809"/>
                <a:gd name="connsiteY2" fmla="*/ 86087 h 101115"/>
                <a:gd name="connsiteX3" fmla="*/ -326 w 19809"/>
                <a:gd name="connsiteY3" fmla="*/ 101257 h 101115"/>
                <a:gd name="connsiteX4" fmla="*/ 8551 w 19809"/>
                <a:gd name="connsiteY4" fmla="*/ 88347 h 101115"/>
                <a:gd name="connsiteX5" fmla="*/ 17909 w 19809"/>
                <a:gd name="connsiteY5" fmla="*/ 52234 h 101115"/>
                <a:gd name="connsiteX6" fmla="*/ 14839 w 19809"/>
                <a:gd name="connsiteY6" fmla="*/ 188 h 101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09" h="101115">
                  <a:moveTo>
                    <a:pt x="14839" y="188"/>
                  </a:moveTo>
                  <a:cubicBezTo>
                    <a:pt x="11821" y="152"/>
                    <a:pt x="10633" y="23423"/>
                    <a:pt x="7980" y="51106"/>
                  </a:cubicBezTo>
                  <a:cubicBezTo>
                    <a:pt x="6369" y="64931"/>
                    <a:pt x="3873" y="77143"/>
                    <a:pt x="1862" y="86087"/>
                  </a:cubicBezTo>
                  <a:cubicBezTo>
                    <a:pt x="-406" y="94906"/>
                    <a:pt x="-1634" y="100642"/>
                    <a:pt x="-326" y="101257"/>
                  </a:cubicBezTo>
                  <a:cubicBezTo>
                    <a:pt x="856" y="101826"/>
                    <a:pt x="4412" y="97041"/>
                    <a:pt x="8551" y="88347"/>
                  </a:cubicBezTo>
                  <a:cubicBezTo>
                    <a:pt x="12428" y="79591"/>
                    <a:pt x="16234" y="66728"/>
                    <a:pt x="17909" y="52234"/>
                  </a:cubicBezTo>
                  <a:cubicBezTo>
                    <a:pt x="20676" y="23204"/>
                    <a:pt x="17318" y="188"/>
                    <a:pt x="14839" y="188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958C005-E9D3-B460-D205-F4FF304513A5}"/>
                </a:ext>
              </a:extLst>
            </p:cNvPr>
            <p:cNvSpPr/>
            <p:nvPr/>
          </p:nvSpPr>
          <p:spPr>
            <a:xfrm flipV="1">
              <a:off x="1693618" y="3838366"/>
              <a:ext cx="147383" cy="61056"/>
            </a:xfrm>
            <a:custGeom>
              <a:avLst/>
              <a:gdLst>
                <a:gd name="connsiteX0" fmla="*/ 145245 w 147383"/>
                <a:gd name="connsiteY0" fmla="*/ 13590 h 61056"/>
                <a:gd name="connsiteX1" fmla="*/ 141539 w 147383"/>
                <a:gd name="connsiteY1" fmla="*/ 19246 h 61056"/>
                <a:gd name="connsiteX2" fmla="*/ 123801 w 147383"/>
                <a:gd name="connsiteY2" fmla="*/ 23051 h 61056"/>
                <a:gd name="connsiteX3" fmla="*/ 109921 w 147383"/>
                <a:gd name="connsiteY3" fmla="*/ 21938 h 61056"/>
                <a:gd name="connsiteX4" fmla="*/ 102189 w 147383"/>
                <a:gd name="connsiteY4" fmla="*/ 21141 h 61056"/>
                <a:gd name="connsiteX5" fmla="*/ 94147 w 147383"/>
                <a:gd name="connsiteY5" fmla="*/ 19382 h 61056"/>
                <a:gd name="connsiteX6" fmla="*/ 58792 w 147383"/>
                <a:gd name="connsiteY6" fmla="*/ 6617 h 61056"/>
                <a:gd name="connsiteX7" fmla="*/ 44428 w 147383"/>
                <a:gd name="connsiteY7" fmla="*/ 354 h 61056"/>
                <a:gd name="connsiteX8" fmla="*/ 52637 w 147383"/>
                <a:gd name="connsiteY8" fmla="*/ 13576 h 61056"/>
                <a:gd name="connsiteX9" fmla="*/ 73066 w 147383"/>
                <a:gd name="connsiteY9" fmla="*/ 34733 h 61056"/>
                <a:gd name="connsiteX10" fmla="*/ 79077 w 147383"/>
                <a:gd name="connsiteY10" fmla="*/ 43207 h 61056"/>
                <a:gd name="connsiteX11" fmla="*/ 78698 w 147383"/>
                <a:gd name="connsiteY11" fmla="*/ 49626 h 61056"/>
                <a:gd name="connsiteX12" fmla="*/ 70678 w 147383"/>
                <a:gd name="connsiteY12" fmla="*/ 51865 h 61056"/>
                <a:gd name="connsiteX13" fmla="*/ 60126 w 147383"/>
                <a:gd name="connsiteY13" fmla="*/ 51098 h 61056"/>
                <a:gd name="connsiteX14" fmla="*/ 24696 w 147383"/>
                <a:gd name="connsiteY14" fmla="*/ 38066 h 61056"/>
                <a:gd name="connsiteX15" fmla="*/ -1297 w 147383"/>
                <a:gd name="connsiteY15" fmla="*/ 13590 h 61056"/>
                <a:gd name="connsiteX16" fmla="*/ 2175 w 147383"/>
                <a:gd name="connsiteY16" fmla="*/ 23128 h 61056"/>
                <a:gd name="connsiteX17" fmla="*/ 20610 w 147383"/>
                <a:gd name="connsiteY17" fmla="*/ 43838 h 61056"/>
                <a:gd name="connsiteX18" fmla="*/ 58550 w 147383"/>
                <a:gd name="connsiteY18" fmla="*/ 60165 h 61056"/>
                <a:gd name="connsiteX19" fmla="*/ 70921 w 147383"/>
                <a:gd name="connsiteY19" fmla="*/ 61408 h 61056"/>
                <a:gd name="connsiteX20" fmla="*/ 85399 w 147383"/>
                <a:gd name="connsiteY20" fmla="*/ 56768 h 61056"/>
                <a:gd name="connsiteX21" fmla="*/ 89538 w 147383"/>
                <a:gd name="connsiteY21" fmla="*/ 48354 h 61056"/>
                <a:gd name="connsiteX22" fmla="*/ 88507 w 147383"/>
                <a:gd name="connsiteY22" fmla="*/ 40048 h 61056"/>
                <a:gd name="connsiteX23" fmla="*/ 80093 w 147383"/>
                <a:gd name="connsiteY23" fmla="*/ 27629 h 61056"/>
                <a:gd name="connsiteX24" fmla="*/ 60990 w 147383"/>
                <a:gd name="connsiteY24" fmla="*/ 8557 h 61056"/>
                <a:gd name="connsiteX25" fmla="*/ 54835 w 147383"/>
                <a:gd name="connsiteY25" fmla="*/ 15509 h 61056"/>
                <a:gd name="connsiteX26" fmla="*/ 92456 w 147383"/>
                <a:gd name="connsiteY26" fmla="*/ 27668 h 61056"/>
                <a:gd name="connsiteX27" fmla="*/ 101189 w 147383"/>
                <a:gd name="connsiteY27" fmla="*/ 29056 h 61056"/>
                <a:gd name="connsiteX28" fmla="*/ 109406 w 147383"/>
                <a:gd name="connsiteY28" fmla="*/ 29382 h 61056"/>
                <a:gd name="connsiteX29" fmla="*/ 123983 w 147383"/>
                <a:gd name="connsiteY29" fmla="*/ 29313 h 61056"/>
                <a:gd name="connsiteX30" fmla="*/ 144093 w 147383"/>
                <a:gd name="connsiteY30" fmla="*/ 21452 h 61056"/>
                <a:gd name="connsiteX31" fmla="*/ 145928 w 147383"/>
                <a:gd name="connsiteY31" fmla="*/ 15607 h 61056"/>
                <a:gd name="connsiteX32" fmla="*/ 145245 w 147383"/>
                <a:gd name="connsiteY32" fmla="*/ 13590 h 6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7383" h="61056">
                  <a:moveTo>
                    <a:pt x="145245" y="13590"/>
                  </a:moveTo>
                  <a:cubicBezTo>
                    <a:pt x="144434" y="13455"/>
                    <a:pt x="144578" y="16534"/>
                    <a:pt x="141539" y="19246"/>
                  </a:cubicBezTo>
                  <a:cubicBezTo>
                    <a:pt x="138635" y="22020"/>
                    <a:pt x="132139" y="23333"/>
                    <a:pt x="123801" y="23051"/>
                  </a:cubicBezTo>
                  <a:cubicBezTo>
                    <a:pt x="119579" y="23045"/>
                    <a:pt x="114917" y="22323"/>
                    <a:pt x="109921" y="21938"/>
                  </a:cubicBezTo>
                  <a:cubicBezTo>
                    <a:pt x="107435" y="21657"/>
                    <a:pt x="104820" y="21612"/>
                    <a:pt x="102189" y="21141"/>
                  </a:cubicBezTo>
                  <a:cubicBezTo>
                    <a:pt x="99589" y="20573"/>
                    <a:pt x="96906" y="19990"/>
                    <a:pt x="94147" y="19382"/>
                  </a:cubicBezTo>
                  <a:cubicBezTo>
                    <a:pt x="83087" y="17185"/>
                    <a:pt x="71383" y="12089"/>
                    <a:pt x="58792" y="6617"/>
                  </a:cubicBezTo>
                  <a:lnTo>
                    <a:pt x="44428" y="354"/>
                  </a:lnTo>
                  <a:lnTo>
                    <a:pt x="52637" y="13576"/>
                  </a:lnTo>
                  <a:cubicBezTo>
                    <a:pt x="58246" y="22581"/>
                    <a:pt x="66577" y="28358"/>
                    <a:pt x="73066" y="34733"/>
                  </a:cubicBezTo>
                  <a:cubicBezTo>
                    <a:pt x="75689" y="37546"/>
                    <a:pt x="78342" y="40480"/>
                    <a:pt x="79077" y="43207"/>
                  </a:cubicBezTo>
                  <a:cubicBezTo>
                    <a:pt x="80388" y="45976"/>
                    <a:pt x="79668" y="48658"/>
                    <a:pt x="78698" y="49626"/>
                  </a:cubicBezTo>
                  <a:cubicBezTo>
                    <a:pt x="77394" y="50909"/>
                    <a:pt x="74059" y="51788"/>
                    <a:pt x="70678" y="51865"/>
                  </a:cubicBezTo>
                  <a:cubicBezTo>
                    <a:pt x="67244" y="52001"/>
                    <a:pt x="63636" y="51637"/>
                    <a:pt x="60126" y="51098"/>
                  </a:cubicBezTo>
                  <a:cubicBezTo>
                    <a:pt x="45800" y="48765"/>
                    <a:pt x="33785" y="44149"/>
                    <a:pt x="24696" y="38066"/>
                  </a:cubicBezTo>
                  <a:cubicBezTo>
                    <a:pt x="6344" y="26000"/>
                    <a:pt x="257" y="12607"/>
                    <a:pt x="-1297" y="13590"/>
                  </a:cubicBezTo>
                  <a:cubicBezTo>
                    <a:pt x="-1858" y="13848"/>
                    <a:pt x="-887" y="17337"/>
                    <a:pt x="2175" y="23128"/>
                  </a:cubicBezTo>
                  <a:cubicBezTo>
                    <a:pt x="5397" y="28799"/>
                    <a:pt x="11211" y="36568"/>
                    <a:pt x="20610" y="43838"/>
                  </a:cubicBezTo>
                  <a:cubicBezTo>
                    <a:pt x="29858" y="51205"/>
                    <a:pt x="43306" y="57207"/>
                    <a:pt x="58550" y="60165"/>
                  </a:cubicBezTo>
                  <a:cubicBezTo>
                    <a:pt x="62431" y="60894"/>
                    <a:pt x="66494" y="61453"/>
                    <a:pt x="70921" y="61408"/>
                  </a:cubicBezTo>
                  <a:cubicBezTo>
                    <a:pt x="75241" y="61219"/>
                    <a:pt x="80441" y="60953"/>
                    <a:pt x="85399" y="56768"/>
                  </a:cubicBezTo>
                  <a:cubicBezTo>
                    <a:pt x="87719" y="54533"/>
                    <a:pt x="89295" y="51288"/>
                    <a:pt x="89538" y="48354"/>
                  </a:cubicBezTo>
                  <a:cubicBezTo>
                    <a:pt x="89902" y="45407"/>
                    <a:pt x="89568" y="42608"/>
                    <a:pt x="88507" y="40048"/>
                  </a:cubicBezTo>
                  <a:cubicBezTo>
                    <a:pt x="86763" y="34611"/>
                    <a:pt x="83276" y="31102"/>
                    <a:pt x="80093" y="27629"/>
                  </a:cubicBezTo>
                  <a:cubicBezTo>
                    <a:pt x="72641" y="20496"/>
                    <a:pt x="65114" y="15068"/>
                    <a:pt x="60990" y="8557"/>
                  </a:cubicBezTo>
                  <a:cubicBezTo>
                    <a:pt x="58906" y="10917"/>
                    <a:pt x="56821" y="13274"/>
                    <a:pt x="54835" y="15509"/>
                  </a:cubicBezTo>
                  <a:cubicBezTo>
                    <a:pt x="67805" y="20883"/>
                    <a:pt x="80381" y="25864"/>
                    <a:pt x="92456" y="27668"/>
                  </a:cubicBezTo>
                  <a:cubicBezTo>
                    <a:pt x="95458" y="28138"/>
                    <a:pt x="98369" y="28609"/>
                    <a:pt x="101189" y="29056"/>
                  </a:cubicBezTo>
                  <a:cubicBezTo>
                    <a:pt x="104009" y="29388"/>
                    <a:pt x="106760" y="29266"/>
                    <a:pt x="109406" y="29382"/>
                  </a:cubicBezTo>
                  <a:cubicBezTo>
                    <a:pt x="114697" y="29411"/>
                    <a:pt x="119541" y="29728"/>
                    <a:pt x="123983" y="29313"/>
                  </a:cubicBezTo>
                  <a:cubicBezTo>
                    <a:pt x="132821" y="28745"/>
                    <a:pt x="140758" y="26296"/>
                    <a:pt x="144093" y="21452"/>
                  </a:cubicBezTo>
                  <a:cubicBezTo>
                    <a:pt x="145768" y="19178"/>
                    <a:pt x="145988" y="16933"/>
                    <a:pt x="145928" y="15607"/>
                  </a:cubicBezTo>
                  <a:cubicBezTo>
                    <a:pt x="145776" y="14227"/>
                    <a:pt x="145541" y="13590"/>
                    <a:pt x="145245" y="13590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9421F00-8D92-EF72-F500-E006FA7DB02D}"/>
                </a:ext>
              </a:extLst>
            </p:cNvPr>
            <p:cNvSpPr/>
            <p:nvPr/>
          </p:nvSpPr>
          <p:spPr>
            <a:xfrm flipV="1">
              <a:off x="5763291" y="3749725"/>
              <a:ext cx="133575" cy="122367"/>
            </a:xfrm>
            <a:custGeom>
              <a:avLst/>
              <a:gdLst>
                <a:gd name="connsiteX0" fmla="*/ 6425 w 133575"/>
                <a:gd name="connsiteY0" fmla="*/ 96286 h 122367"/>
                <a:gd name="connsiteX1" fmla="*/ 21904 w 133575"/>
                <a:gd name="connsiteY1" fmla="*/ 119634 h 122367"/>
                <a:gd name="connsiteX2" fmla="*/ 62678 w 133575"/>
                <a:gd name="connsiteY2" fmla="*/ 104639 h 122367"/>
                <a:gd name="connsiteX3" fmla="*/ 85070 w 133575"/>
                <a:gd name="connsiteY3" fmla="*/ 116875 h 122367"/>
                <a:gd name="connsiteX4" fmla="*/ 113420 w 133575"/>
                <a:gd name="connsiteY4" fmla="*/ 105951 h 122367"/>
                <a:gd name="connsiteX5" fmla="*/ 106651 w 133575"/>
                <a:gd name="connsiteY5" fmla="*/ 62986 h 122367"/>
                <a:gd name="connsiteX6" fmla="*/ 122714 w 133575"/>
                <a:gd name="connsiteY6" fmla="*/ 21970 h 122367"/>
                <a:gd name="connsiteX7" fmla="*/ 75534 w 133575"/>
                <a:gd name="connsiteY7" fmla="*/ 10736 h 122367"/>
                <a:gd name="connsiteX8" fmla="*/ 56091 w 133575"/>
                <a:gd name="connsiteY8" fmla="*/ 455 h 122367"/>
                <a:gd name="connsiteX9" fmla="*/ 34206 w 133575"/>
                <a:gd name="connsiteY9" fmla="*/ 10547 h 122367"/>
                <a:gd name="connsiteX10" fmla="*/ 25292 w 133575"/>
                <a:gd name="connsiteY10" fmla="*/ 51631 h 122367"/>
                <a:gd name="connsiteX11" fmla="*/ 14626 w 133575"/>
                <a:gd name="connsiteY11" fmla="*/ 54328 h 122367"/>
                <a:gd name="connsiteX12" fmla="*/ 5341 w 133575"/>
                <a:gd name="connsiteY12" fmla="*/ 58787 h 122367"/>
                <a:gd name="connsiteX13" fmla="*/ -5446 w 133575"/>
                <a:gd name="connsiteY13" fmla="*/ 75781 h 122367"/>
                <a:gd name="connsiteX14" fmla="*/ 3264 w 133575"/>
                <a:gd name="connsiteY14" fmla="*/ 95922 h 12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5" h="122367">
                  <a:moveTo>
                    <a:pt x="6425" y="96286"/>
                  </a:moveTo>
                  <a:cubicBezTo>
                    <a:pt x="8426" y="106079"/>
                    <a:pt x="12193" y="114485"/>
                    <a:pt x="21904" y="119634"/>
                  </a:cubicBezTo>
                  <a:cubicBezTo>
                    <a:pt x="38406" y="127973"/>
                    <a:pt x="51573" y="117623"/>
                    <a:pt x="62678" y="104639"/>
                  </a:cubicBezTo>
                  <a:cubicBezTo>
                    <a:pt x="68886" y="112536"/>
                    <a:pt x="74594" y="117997"/>
                    <a:pt x="85070" y="116875"/>
                  </a:cubicBezTo>
                  <a:cubicBezTo>
                    <a:pt x="94667" y="116419"/>
                    <a:pt x="104824" y="111278"/>
                    <a:pt x="113420" y="105951"/>
                  </a:cubicBezTo>
                  <a:cubicBezTo>
                    <a:pt x="132363" y="93897"/>
                    <a:pt x="122274" y="72020"/>
                    <a:pt x="106651" y="62986"/>
                  </a:cubicBezTo>
                  <a:cubicBezTo>
                    <a:pt x="127277" y="56718"/>
                    <a:pt x="132493" y="39843"/>
                    <a:pt x="122714" y="21970"/>
                  </a:cubicBezTo>
                  <a:cubicBezTo>
                    <a:pt x="111541" y="2336"/>
                    <a:pt x="93098" y="-3068"/>
                    <a:pt x="75534" y="10736"/>
                  </a:cubicBezTo>
                  <a:cubicBezTo>
                    <a:pt x="68257" y="5095"/>
                    <a:pt x="64990" y="-872"/>
                    <a:pt x="56091" y="455"/>
                  </a:cubicBezTo>
                  <a:cubicBezTo>
                    <a:pt x="48056" y="1076"/>
                    <a:pt x="40354" y="5725"/>
                    <a:pt x="34206" y="10547"/>
                  </a:cubicBezTo>
                  <a:cubicBezTo>
                    <a:pt x="21206" y="19337"/>
                    <a:pt x="17386" y="37963"/>
                    <a:pt x="25292" y="51631"/>
                  </a:cubicBezTo>
                  <a:cubicBezTo>
                    <a:pt x="22654" y="53700"/>
                    <a:pt x="17954" y="53138"/>
                    <a:pt x="14626" y="54328"/>
                  </a:cubicBezTo>
                  <a:cubicBezTo>
                    <a:pt x="11306" y="55527"/>
                    <a:pt x="7986" y="56709"/>
                    <a:pt x="5341" y="58787"/>
                  </a:cubicBezTo>
                  <a:cubicBezTo>
                    <a:pt x="-800" y="63614"/>
                    <a:pt x="-4499" y="67958"/>
                    <a:pt x="-5446" y="75781"/>
                  </a:cubicBezTo>
                  <a:cubicBezTo>
                    <a:pt x="-7076" y="82749"/>
                    <a:pt x="-6121" y="94800"/>
                    <a:pt x="3264" y="95922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48CBE1B-33AA-52E5-8964-2722A6921D25}"/>
                </a:ext>
              </a:extLst>
            </p:cNvPr>
            <p:cNvSpPr/>
            <p:nvPr/>
          </p:nvSpPr>
          <p:spPr>
            <a:xfrm flipV="1">
              <a:off x="5816743" y="3789398"/>
              <a:ext cx="40845" cy="38325"/>
            </a:xfrm>
            <a:custGeom>
              <a:avLst/>
              <a:gdLst>
                <a:gd name="connsiteX0" fmla="*/ -5708 w 40845"/>
                <a:gd name="connsiteY0" fmla="*/ 20379 h 38325"/>
                <a:gd name="connsiteX1" fmla="*/ -2486 w 40845"/>
                <a:gd name="connsiteY1" fmla="*/ 33003 h 38325"/>
                <a:gd name="connsiteX2" fmla="*/ 12545 w 40845"/>
                <a:gd name="connsiteY2" fmla="*/ 38460 h 38325"/>
                <a:gd name="connsiteX3" fmla="*/ 33740 w 40845"/>
                <a:gd name="connsiteY3" fmla="*/ 13868 h 38325"/>
                <a:gd name="connsiteX4" fmla="*/ 5253 w 40845"/>
                <a:gd name="connsiteY4" fmla="*/ 2960 h 38325"/>
                <a:gd name="connsiteX5" fmla="*/ -4927 w 40845"/>
                <a:gd name="connsiteY5" fmla="*/ 18007 h 38325"/>
                <a:gd name="connsiteX6" fmla="*/ -4889 w 40845"/>
                <a:gd name="connsiteY6" fmla="*/ 29059 h 3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45" h="38325">
                  <a:moveTo>
                    <a:pt x="-5708" y="20379"/>
                  </a:moveTo>
                  <a:cubicBezTo>
                    <a:pt x="-6474" y="25913"/>
                    <a:pt x="-6459" y="29076"/>
                    <a:pt x="-2486" y="33003"/>
                  </a:cubicBezTo>
                  <a:cubicBezTo>
                    <a:pt x="1478" y="36928"/>
                    <a:pt x="6223" y="38480"/>
                    <a:pt x="12545" y="38460"/>
                  </a:cubicBezTo>
                  <a:cubicBezTo>
                    <a:pt x="25182" y="39976"/>
                    <a:pt x="38553" y="28043"/>
                    <a:pt x="33740" y="13868"/>
                  </a:cubicBezTo>
                  <a:cubicBezTo>
                    <a:pt x="31314" y="2036"/>
                    <a:pt x="14698" y="-3415"/>
                    <a:pt x="5253" y="2960"/>
                  </a:cubicBezTo>
                  <a:cubicBezTo>
                    <a:pt x="-1039" y="6146"/>
                    <a:pt x="-4185" y="10898"/>
                    <a:pt x="-4927" y="18007"/>
                  </a:cubicBezTo>
                  <a:cubicBezTo>
                    <a:pt x="-5701" y="21963"/>
                    <a:pt x="-4101" y="25126"/>
                    <a:pt x="-4889" y="29059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A802CC7-3A56-8D1A-4133-A8C8437F17E5}"/>
                </a:ext>
              </a:extLst>
            </p:cNvPr>
            <p:cNvSpPr/>
            <p:nvPr/>
          </p:nvSpPr>
          <p:spPr>
            <a:xfrm flipV="1">
              <a:off x="5491886" y="3353236"/>
              <a:ext cx="160754" cy="171469"/>
            </a:xfrm>
            <a:custGeom>
              <a:avLst/>
              <a:gdLst>
                <a:gd name="connsiteX0" fmla="*/ 35501 w 160754"/>
                <a:gd name="connsiteY0" fmla="*/ 116838 h 171469"/>
                <a:gd name="connsiteX1" fmla="*/ 67498 w 160754"/>
                <a:gd name="connsiteY1" fmla="*/ 168982 h 171469"/>
                <a:gd name="connsiteX2" fmla="*/ 100033 w 160754"/>
                <a:gd name="connsiteY2" fmla="*/ 165630 h 171469"/>
                <a:gd name="connsiteX3" fmla="*/ 105172 w 160754"/>
                <a:gd name="connsiteY3" fmla="*/ 129890 h 171469"/>
                <a:gd name="connsiteX4" fmla="*/ 123304 w 160754"/>
                <a:gd name="connsiteY4" fmla="*/ 131421 h 171469"/>
                <a:gd name="connsiteX5" fmla="*/ 136433 w 160754"/>
                <a:gd name="connsiteY5" fmla="*/ 127276 h 171469"/>
                <a:gd name="connsiteX6" fmla="*/ 154952 w 160754"/>
                <a:gd name="connsiteY6" fmla="*/ 102707 h 171469"/>
                <a:gd name="connsiteX7" fmla="*/ 148675 w 160754"/>
                <a:gd name="connsiteY7" fmla="*/ 77032 h 171469"/>
                <a:gd name="connsiteX8" fmla="*/ 124873 w 160754"/>
                <a:gd name="connsiteY8" fmla="*/ 59802 h 171469"/>
                <a:gd name="connsiteX9" fmla="*/ 134364 w 160754"/>
                <a:gd name="connsiteY9" fmla="*/ 40603 h 171469"/>
                <a:gd name="connsiteX10" fmla="*/ 130119 w 160754"/>
                <a:gd name="connsiteY10" fmla="*/ 22712 h 171469"/>
                <a:gd name="connsiteX11" fmla="*/ 96364 w 160754"/>
                <a:gd name="connsiteY11" fmla="*/ 963 h 171469"/>
                <a:gd name="connsiteX12" fmla="*/ 60342 w 160754"/>
                <a:gd name="connsiteY12" fmla="*/ 9387 h 171469"/>
                <a:gd name="connsiteX13" fmla="*/ 55354 w 160754"/>
                <a:gd name="connsiteY13" fmla="*/ 17935 h 171469"/>
                <a:gd name="connsiteX14" fmla="*/ 40883 w 160754"/>
                <a:gd name="connsiteY14" fmla="*/ 15647 h 171469"/>
                <a:gd name="connsiteX15" fmla="*/ 9615 w 160754"/>
                <a:gd name="connsiteY15" fmla="*/ 18202 h 171469"/>
                <a:gd name="connsiteX16" fmla="*/ 18749 w 160754"/>
                <a:gd name="connsiteY16" fmla="*/ 73091 h 171469"/>
                <a:gd name="connsiteX17" fmla="*/ -1900 w 160754"/>
                <a:gd name="connsiteY17" fmla="*/ 85075 h 171469"/>
                <a:gd name="connsiteX18" fmla="*/ -452 w 160754"/>
                <a:gd name="connsiteY18" fmla="*/ 108378 h 171469"/>
                <a:gd name="connsiteX19" fmla="*/ 34213 w 160754"/>
                <a:gd name="connsiteY19" fmla="*/ 117587 h 17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0754" h="171469">
                  <a:moveTo>
                    <a:pt x="35501" y="116838"/>
                  </a:moveTo>
                  <a:cubicBezTo>
                    <a:pt x="36199" y="138850"/>
                    <a:pt x="45606" y="160984"/>
                    <a:pt x="67498" y="168982"/>
                  </a:cubicBezTo>
                  <a:cubicBezTo>
                    <a:pt x="76405" y="172452"/>
                    <a:pt x="91755" y="172156"/>
                    <a:pt x="100033" y="165630"/>
                  </a:cubicBezTo>
                  <a:cubicBezTo>
                    <a:pt x="108856" y="157058"/>
                    <a:pt x="107833" y="140405"/>
                    <a:pt x="105172" y="129890"/>
                  </a:cubicBezTo>
                  <a:cubicBezTo>
                    <a:pt x="111820" y="129457"/>
                    <a:pt x="116656" y="131838"/>
                    <a:pt x="123304" y="131421"/>
                  </a:cubicBezTo>
                  <a:cubicBezTo>
                    <a:pt x="127928" y="130450"/>
                    <a:pt x="131809" y="128214"/>
                    <a:pt x="136433" y="127276"/>
                  </a:cubicBezTo>
                  <a:cubicBezTo>
                    <a:pt x="145454" y="122029"/>
                    <a:pt x="154285" y="113456"/>
                    <a:pt x="154952" y="102707"/>
                  </a:cubicBezTo>
                  <a:cubicBezTo>
                    <a:pt x="155073" y="94019"/>
                    <a:pt x="153170" y="84778"/>
                    <a:pt x="148675" y="77032"/>
                  </a:cubicBezTo>
                  <a:cubicBezTo>
                    <a:pt x="142134" y="68738"/>
                    <a:pt x="132688" y="67338"/>
                    <a:pt x="124873" y="59802"/>
                  </a:cubicBezTo>
                  <a:cubicBezTo>
                    <a:pt x="126412" y="61288"/>
                    <a:pt x="134129" y="42746"/>
                    <a:pt x="134364" y="40603"/>
                  </a:cubicBezTo>
                  <a:cubicBezTo>
                    <a:pt x="135069" y="34212"/>
                    <a:pt x="133401" y="28169"/>
                    <a:pt x="130119" y="22712"/>
                  </a:cubicBezTo>
                  <a:cubicBezTo>
                    <a:pt x="123122" y="11099"/>
                    <a:pt x="109280" y="3731"/>
                    <a:pt x="96364" y="963"/>
                  </a:cubicBezTo>
                  <a:cubicBezTo>
                    <a:pt x="84038" y="-1676"/>
                    <a:pt x="69203" y="-704"/>
                    <a:pt x="60342" y="9387"/>
                  </a:cubicBezTo>
                  <a:cubicBezTo>
                    <a:pt x="58811" y="11113"/>
                    <a:pt x="56923" y="17017"/>
                    <a:pt x="55354" y="17935"/>
                  </a:cubicBezTo>
                  <a:cubicBezTo>
                    <a:pt x="50973" y="20500"/>
                    <a:pt x="45849" y="17056"/>
                    <a:pt x="40883" y="15647"/>
                  </a:cubicBezTo>
                  <a:cubicBezTo>
                    <a:pt x="29657" y="12455"/>
                    <a:pt x="20068" y="12220"/>
                    <a:pt x="9615" y="18202"/>
                  </a:cubicBezTo>
                  <a:cubicBezTo>
                    <a:pt x="-19448" y="34840"/>
                    <a:pt x="-2218" y="59302"/>
                    <a:pt x="18749" y="73091"/>
                  </a:cubicBezTo>
                  <a:cubicBezTo>
                    <a:pt x="10244" y="76298"/>
                    <a:pt x="1557" y="76168"/>
                    <a:pt x="-1900" y="85075"/>
                  </a:cubicBezTo>
                  <a:cubicBezTo>
                    <a:pt x="-6107" y="92693"/>
                    <a:pt x="-4196" y="101917"/>
                    <a:pt x="-452" y="108378"/>
                  </a:cubicBezTo>
                  <a:cubicBezTo>
                    <a:pt x="9827" y="123112"/>
                    <a:pt x="19598" y="119162"/>
                    <a:pt x="34213" y="117587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3179A4D-3606-3847-E4F5-3E9FB46376EE}"/>
                </a:ext>
              </a:extLst>
            </p:cNvPr>
            <p:cNvSpPr/>
            <p:nvPr/>
          </p:nvSpPr>
          <p:spPr>
            <a:xfrm flipV="1">
              <a:off x="5546778" y="3420677"/>
              <a:ext cx="43532" cy="39003"/>
            </a:xfrm>
            <a:custGeom>
              <a:avLst/>
              <a:gdLst>
                <a:gd name="connsiteX0" fmla="*/ 34593 w 43532"/>
                <a:gd name="connsiteY0" fmla="*/ 30762 h 39003"/>
                <a:gd name="connsiteX1" fmla="*/ 2597 w 43532"/>
                <a:gd name="connsiteY1" fmla="*/ 1723 h 39003"/>
                <a:gd name="connsiteX2" fmla="*/ 34593 w 43532"/>
                <a:gd name="connsiteY2" fmla="*/ 30762 h 3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32" h="39003">
                  <a:moveTo>
                    <a:pt x="34593" y="30762"/>
                  </a:moveTo>
                  <a:cubicBezTo>
                    <a:pt x="47230" y="12767"/>
                    <a:pt x="18788" y="-6660"/>
                    <a:pt x="2597" y="1723"/>
                  </a:cubicBezTo>
                  <a:cubicBezTo>
                    <a:pt x="-23184" y="15066"/>
                    <a:pt x="17060" y="55756"/>
                    <a:pt x="34593" y="30762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7F73B8C-863E-7EA9-90A8-E52CDA9B5479}"/>
                </a:ext>
              </a:extLst>
            </p:cNvPr>
            <p:cNvSpPr/>
            <p:nvPr/>
          </p:nvSpPr>
          <p:spPr>
            <a:xfrm flipV="1">
              <a:off x="5986685" y="3152594"/>
              <a:ext cx="192477" cy="163539"/>
            </a:xfrm>
            <a:custGeom>
              <a:avLst/>
              <a:gdLst>
                <a:gd name="connsiteX0" fmla="*/ 3381 w 192477"/>
                <a:gd name="connsiteY0" fmla="*/ 90598 h 163539"/>
                <a:gd name="connsiteX1" fmla="*/ 9263 w 192477"/>
                <a:gd name="connsiteY1" fmla="*/ 127544 h 163539"/>
                <a:gd name="connsiteX2" fmla="*/ 67131 w 192477"/>
                <a:gd name="connsiteY2" fmla="*/ 131941 h 163539"/>
                <a:gd name="connsiteX3" fmla="*/ 87545 w 192477"/>
                <a:gd name="connsiteY3" fmla="*/ 159230 h 163539"/>
                <a:gd name="connsiteX4" fmla="*/ 128061 w 192477"/>
                <a:gd name="connsiteY4" fmla="*/ 161694 h 163539"/>
                <a:gd name="connsiteX5" fmla="*/ 143654 w 192477"/>
                <a:gd name="connsiteY5" fmla="*/ 105721 h 163539"/>
                <a:gd name="connsiteX6" fmla="*/ 185929 w 192477"/>
                <a:gd name="connsiteY6" fmla="*/ 64772 h 163539"/>
                <a:gd name="connsiteX7" fmla="*/ 134838 w 192477"/>
                <a:gd name="connsiteY7" fmla="*/ 24968 h 163539"/>
                <a:gd name="connsiteX8" fmla="*/ 116903 w 192477"/>
                <a:gd name="connsiteY8" fmla="*/ 1674 h 163539"/>
                <a:gd name="connsiteX9" fmla="*/ 84702 w 192477"/>
                <a:gd name="connsiteY9" fmla="*/ 1802 h 163539"/>
                <a:gd name="connsiteX10" fmla="*/ 51091 w 192477"/>
                <a:gd name="connsiteY10" fmla="*/ 46799 h 163539"/>
                <a:gd name="connsiteX11" fmla="*/ 36643 w 192477"/>
                <a:gd name="connsiteY11" fmla="*/ 44154 h 163539"/>
                <a:gd name="connsiteX12" fmla="*/ 22893 w 192477"/>
                <a:gd name="connsiteY12" fmla="*/ 44419 h 163539"/>
                <a:gd name="connsiteX13" fmla="*/ 349 w 192477"/>
                <a:gd name="connsiteY13" fmla="*/ 59094 h 163539"/>
                <a:gd name="connsiteX14" fmla="*/ -220 w 192477"/>
                <a:gd name="connsiteY14" fmla="*/ 88400 h 16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2477" h="163539">
                  <a:moveTo>
                    <a:pt x="3381" y="90598"/>
                  </a:moveTo>
                  <a:cubicBezTo>
                    <a:pt x="387" y="103598"/>
                    <a:pt x="303" y="115909"/>
                    <a:pt x="9263" y="127544"/>
                  </a:cubicBezTo>
                  <a:cubicBezTo>
                    <a:pt x="24689" y="146844"/>
                    <a:pt x="46429" y="141575"/>
                    <a:pt x="67131" y="131941"/>
                  </a:cubicBezTo>
                  <a:cubicBezTo>
                    <a:pt x="70292" y="145002"/>
                    <a:pt x="74188" y="154788"/>
                    <a:pt x="87545" y="159230"/>
                  </a:cubicBezTo>
                  <a:cubicBezTo>
                    <a:pt x="99453" y="164021"/>
                    <a:pt x="114660" y="163392"/>
                    <a:pt x="128061" y="161694"/>
                  </a:cubicBezTo>
                  <a:cubicBezTo>
                    <a:pt x="157761" y="157570"/>
                    <a:pt x="157632" y="125361"/>
                    <a:pt x="143654" y="105721"/>
                  </a:cubicBezTo>
                  <a:cubicBezTo>
                    <a:pt x="172217" y="109556"/>
                    <a:pt x="187908" y="91932"/>
                    <a:pt x="185929" y="64772"/>
                  </a:cubicBezTo>
                  <a:cubicBezTo>
                    <a:pt x="183253" y="34731"/>
                    <a:pt x="163825" y="17941"/>
                    <a:pt x="134838" y="24968"/>
                  </a:cubicBezTo>
                  <a:cubicBezTo>
                    <a:pt x="129122" y="14067"/>
                    <a:pt x="128456" y="5016"/>
                    <a:pt x="116903" y="1674"/>
                  </a:cubicBezTo>
                  <a:cubicBezTo>
                    <a:pt x="106806" y="-2003"/>
                    <a:pt x="94860" y="-654"/>
                    <a:pt x="84702" y="1802"/>
                  </a:cubicBezTo>
                  <a:cubicBezTo>
                    <a:pt x="64053" y="5274"/>
                    <a:pt x="49075" y="25802"/>
                    <a:pt x="51091" y="46799"/>
                  </a:cubicBezTo>
                  <a:cubicBezTo>
                    <a:pt x="46748" y="47845"/>
                    <a:pt x="41343" y="44563"/>
                    <a:pt x="36643" y="44154"/>
                  </a:cubicBezTo>
                  <a:cubicBezTo>
                    <a:pt x="31928" y="43767"/>
                    <a:pt x="27243" y="43365"/>
                    <a:pt x="22893" y="44419"/>
                  </a:cubicBezTo>
                  <a:cubicBezTo>
                    <a:pt x="12727" y="46875"/>
                    <a:pt x="5844" y="50089"/>
                    <a:pt x="349" y="59094"/>
                  </a:cubicBezTo>
                  <a:cubicBezTo>
                    <a:pt x="-5503" y="66652"/>
                    <a:pt x="-11029" y="81812"/>
                    <a:pt x="-220" y="88400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17FD4B9-FEEA-C3FF-4A90-020A8B260B30}"/>
                </a:ext>
              </a:extLst>
            </p:cNvPr>
            <p:cNvSpPr/>
            <p:nvPr/>
          </p:nvSpPr>
          <p:spPr>
            <a:xfrm flipV="1">
              <a:off x="6059895" y="3204240"/>
              <a:ext cx="56387" cy="51262"/>
            </a:xfrm>
            <a:custGeom>
              <a:avLst/>
              <a:gdLst>
                <a:gd name="connsiteX0" fmla="*/ -597 w 56387"/>
                <a:gd name="connsiteY0" fmla="*/ 11638 h 51262"/>
                <a:gd name="connsiteX1" fmla="*/ -5782 w 56387"/>
                <a:gd name="connsiteY1" fmla="*/ 28246 h 51262"/>
                <a:gd name="connsiteX2" fmla="*/ 7491 w 56387"/>
                <a:gd name="connsiteY2" fmla="*/ 44991 h 51262"/>
                <a:gd name="connsiteX3" fmla="*/ 48827 w 56387"/>
                <a:gd name="connsiteY3" fmla="*/ 31900 h 51262"/>
                <a:gd name="connsiteX4" fmla="*/ 24100 w 56387"/>
                <a:gd name="connsiteY4" fmla="*/ -483 h 51262"/>
                <a:gd name="connsiteX5" fmla="*/ 1958 w 56387"/>
                <a:gd name="connsiteY5" fmla="*/ 9493 h 51262"/>
                <a:gd name="connsiteX6" fmla="*/ -5751 w 56387"/>
                <a:gd name="connsiteY6" fmla="*/ 22099 h 5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87" h="51262">
                  <a:moveTo>
                    <a:pt x="-597" y="11638"/>
                  </a:moveTo>
                  <a:cubicBezTo>
                    <a:pt x="-5342" y="17407"/>
                    <a:pt x="-7548" y="21000"/>
                    <a:pt x="-5782" y="28246"/>
                  </a:cubicBezTo>
                  <a:cubicBezTo>
                    <a:pt x="-4023" y="35501"/>
                    <a:pt x="267" y="40595"/>
                    <a:pt x="7491" y="44991"/>
                  </a:cubicBezTo>
                  <a:cubicBezTo>
                    <a:pt x="20787" y="55581"/>
                    <a:pt x="44347" y="51404"/>
                    <a:pt x="48827" y="31900"/>
                  </a:cubicBezTo>
                  <a:cubicBezTo>
                    <a:pt x="54368" y="16740"/>
                    <a:pt x="39298" y="-1097"/>
                    <a:pt x="24100" y="-483"/>
                  </a:cubicBezTo>
                  <a:cubicBezTo>
                    <a:pt x="14693" y="-1279"/>
                    <a:pt x="7795" y="1935"/>
                    <a:pt x="1958" y="9493"/>
                  </a:cubicBezTo>
                  <a:cubicBezTo>
                    <a:pt x="-1696" y="13442"/>
                    <a:pt x="-2098" y="18134"/>
                    <a:pt x="-5751" y="22099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07983DF-0E1F-38B8-C0EE-7D241FF417F2}"/>
                </a:ext>
              </a:extLst>
            </p:cNvPr>
            <p:cNvSpPr/>
            <p:nvPr/>
          </p:nvSpPr>
          <p:spPr>
            <a:xfrm flipV="1">
              <a:off x="5663301" y="3121813"/>
              <a:ext cx="272799" cy="253145"/>
            </a:xfrm>
            <a:custGeom>
              <a:avLst/>
              <a:gdLst>
                <a:gd name="connsiteX0" fmla="*/ 69950 w 272799"/>
                <a:gd name="connsiteY0" fmla="*/ 158426 h 253145"/>
                <a:gd name="connsiteX1" fmla="*/ 86315 w 272799"/>
                <a:gd name="connsiteY1" fmla="*/ 249821 h 253145"/>
                <a:gd name="connsiteX2" fmla="*/ 147640 w 272799"/>
                <a:gd name="connsiteY2" fmla="*/ 240573 h 253145"/>
                <a:gd name="connsiteX3" fmla="*/ 168425 w 272799"/>
                <a:gd name="connsiteY3" fmla="*/ 189247 h 253145"/>
                <a:gd name="connsiteX4" fmla="*/ 214490 w 272799"/>
                <a:gd name="connsiteY4" fmla="*/ 200527 h 253145"/>
                <a:gd name="connsiteX5" fmla="*/ 255257 w 272799"/>
                <a:gd name="connsiteY5" fmla="*/ 178036 h 253145"/>
                <a:gd name="connsiteX6" fmla="*/ 264649 w 272799"/>
                <a:gd name="connsiteY6" fmla="*/ 139293 h 253145"/>
                <a:gd name="connsiteX7" fmla="*/ 246032 w 272799"/>
                <a:gd name="connsiteY7" fmla="*/ 110139 h 253145"/>
                <a:gd name="connsiteX8" fmla="*/ 266742 w 272799"/>
                <a:gd name="connsiteY8" fmla="*/ 64453 h 253145"/>
                <a:gd name="connsiteX9" fmla="*/ 232539 w 272799"/>
                <a:gd name="connsiteY9" fmla="*/ 30684 h 253145"/>
                <a:gd name="connsiteX10" fmla="*/ 174451 w 272799"/>
                <a:gd name="connsiteY10" fmla="*/ 29340 h 253145"/>
                <a:gd name="connsiteX11" fmla="*/ 135928 w 272799"/>
                <a:gd name="connsiteY11" fmla="*/ 13430 h 253145"/>
                <a:gd name="connsiteX12" fmla="*/ 79258 w 272799"/>
                <a:gd name="connsiteY12" fmla="*/ 6122 h 253145"/>
                <a:gd name="connsiteX13" fmla="*/ 56388 w 272799"/>
                <a:gd name="connsiteY13" fmla="*/ 60746 h 253145"/>
                <a:gd name="connsiteX14" fmla="*/ 50446 w 272799"/>
                <a:gd name="connsiteY14" fmla="*/ 72003 h 253145"/>
                <a:gd name="connsiteX15" fmla="*/ 28622 w 272799"/>
                <a:gd name="connsiteY15" fmla="*/ 77286 h 253145"/>
                <a:gd name="connsiteX16" fmla="*/ -6058 w 272799"/>
                <a:gd name="connsiteY16" fmla="*/ 124951 h 253145"/>
                <a:gd name="connsiteX17" fmla="*/ 68517 w 272799"/>
                <a:gd name="connsiteY17" fmla="*/ 164391 h 25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2799" h="253145">
                  <a:moveTo>
                    <a:pt x="69950" y="158426"/>
                  </a:moveTo>
                  <a:cubicBezTo>
                    <a:pt x="49475" y="187231"/>
                    <a:pt x="46754" y="235578"/>
                    <a:pt x="86315" y="249821"/>
                  </a:cubicBezTo>
                  <a:cubicBezTo>
                    <a:pt x="105258" y="256462"/>
                    <a:pt x="131183" y="250178"/>
                    <a:pt x="147640" y="240573"/>
                  </a:cubicBezTo>
                  <a:cubicBezTo>
                    <a:pt x="165135" y="229324"/>
                    <a:pt x="165461" y="206811"/>
                    <a:pt x="168425" y="189247"/>
                  </a:cubicBezTo>
                  <a:cubicBezTo>
                    <a:pt x="182949" y="195554"/>
                    <a:pt x="197799" y="203180"/>
                    <a:pt x="214490" y="200527"/>
                  </a:cubicBezTo>
                  <a:cubicBezTo>
                    <a:pt x="229803" y="198222"/>
                    <a:pt x="246919" y="191279"/>
                    <a:pt x="255257" y="178036"/>
                  </a:cubicBezTo>
                  <a:cubicBezTo>
                    <a:pt x="263929" y="166112"/>
                    <a:pt x="266173" y="151543"/>
                    <a:pt x="264649" y="139293"/>
                  </a:cubicBezTo>
                  <a:cubicBezTo>
                    <a:pt x="263846" y="124049"/>
                    <a:pt x="259192" y="116772"/>
                    <a:pt x="246032" y="110139"/>
                  </a:cubicBezTo>
                  <a:cubicBezTo>
                    <a:pt x="257425" y="97571"/>
                    <a:pt x="266810" y="82676"/>
                    <a:pt x="266742" y="64453"/>
                  </a:cubicBezTo>
                  <a:cubicBezTo>
                    <a:pt x="265301" y="46588"/>
                    <a:pt x="249799" y="36316"/>
                    <a:pt x="232539" y="30684"/>
                  </a:cubicBezTo>
                  <a:cubicBezTo>
                    <a:pt x="213285" y="22716"/>
                    <a:pt x="195229" y="25689"/>
                    <a:pt x="174451" y="29340"/>
                  </a:cubicBezTo>
                  <a:cubicBezTo>
                    <a:pt x="156706" y="33639"/>
                    <a:pt x="147640" y="26014"/>
                    <a:pt x="135928" y="13430"/>
                  </a:cubicBezTo>
                  <a:cubicBezTo>
                    <a:pt x="119479" y="-828"/>
                    <a:pt x="99482" y="-5808"/>
                    <a:pt x="79258" y="6122"/>
                  </a:cubicBezTo>
                  <a:cubicBezTo>
                    <a:pt x="60717" y="19023"/>
                    <a:pt x="55668" y="39887"/>
                    <a:pt x="56388" y="60746"/>
                  </a:cubicBezTo>
                  <a:cubicBezTo>
                    <a:pt x="56320" y="66378"/>
                    <a:pt x="56949" y="69016"/>
                    <a:pt x="50446" y="72003"/>
                  </a:cubicBezTo>
                  <a:cubicBezTo>
                    <a:pt x="43949" y="74974"/>
                    <a:pt x="35118" y="74315"/>
                    <a:pt x="28622" y="77286"/>
                  </a:cubicBezTo>
                  <a:cubicBezTo>
                    <a:pt x="7427" y="85223"/>
                    <a:pt x="-5421" y="103780"/>
                    <a:pt x="-6058" y="124951"/>
                  </a:cubicBezTo>
                  <a:cubicBezTo>
                    <a:pt x="-5884" y="161382"/>
                    <a:pt x="37695" y="180272"/>
                    <a:pt x="68517" y="164391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3173739-AE3A-B646-9889-C9A9D923C485}"/>
                </a:ext>
              </a:extLst>
            </p:cNvPr>
            <p:cNvSpPr/>
            <p:nvPr/>
          </p:nvSpPr>
          <p:spPr>
            <a:xfrm flipV="1">
              <a:off x="5776867" y="3227336"/>
              <a:ext cx="60999" cy="53424"/>
            </a:xfrm>
            <a:custGeom>
              <a:avLst/>
              <a:gdLst>
                <a:gd name="connsiteX0" fmla="*/ 2676 w 60999"/>
                <a:gd name="connsiteY0" fmla="*/ 10939 h 53424"/>
                <a:gd name="connsiteX1" fmla="*/ 1562 w 60999"/>
                <a:gd name="connsiteY1" fmla="*/ 42072 h 53424"/>
                <a:gd name="connsiteX2" fmla="*/ 48112 w 60999"/>
                <a:gd name="connsiteY2" fmla="*/ 43398 h 53424"/>
                <a:gd name="connsiteX3" fmla="*/ 599 w 60999"/>
                <a:gd name="connsiteY3" fmla="*/ 14259 h 5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99" h="53424">
                  <a:moveTo>
                    <a:pt x="2676" y="10939"/>
                  </a:moveTo>
                  <a:cubicBezTo>
                    <a:pt x="-7989" y="20536"/>
                    <a:pt x="-9521" y="32141"/>
                    <a:pt x="1562" y="42072"/>
                  </a:cubicBezTo>
                  <a:cubicBezTo>
                    <a:pt x="13266" y="54655"/>
                    <a:pt x="35658" y="57642"/>
                    <a:pt x="48112" y="43398"/>
                  </a:cubicBezTo>
                  <a:cubicBezTo>
                    <a:pt x="76849" y="6998"/>
                    <a:pt x="5814" y="-17866"/>
                    <a:pt x="599" y="14259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C0686A5-B7E6-872D-049A-60E14A9ED1BB}"/>
                </a:ext>
              </a:extLst>
            </p:cNvPr>
            <p:cNvSpPr/>
            <p:nvPr/>
          </p:nvSpPr>
          <p:spPr>
            <a:xfrm flipV="1">
              <a:off x="5822707" y="3382156"/>
              <a:ext cx="88251" cy="87196"/>
            </a:xfrm>
            <a:custGeom>
              <a:avLst/>
              <a:gdLst>
                <a:gd name="connsiteX0" fmla="*/ 82070 w 88251"/>
                <a:gd name="connsiteY0" fmla="*/ -178 h 87196"/>
                <a:gd name="connsiteX1" fmla="*/ 52954 w 88251"/>
                <a:gd name="connsiteY1" fmla="*/ 16801 h 87196"/>
                <a:gd name="connsiteX2" fmla="*/ 38309 w 88251"/>
                <a:gd name="connsiteY2" fmla="*/ 25154 h 87196"/>
                <a:gd name="connsiteX3" fmla="*/ 34322 w 88251"/>
                <a:gd name="connsiteY3" fmla="*/ 27481 h 87196"/>
                <a:gd name="connsiteX4" fmla="*/ 32222 w 88251"/>
                <a:gd name="connsiteY4" fmla="*/ 28710 h 87196"/>
                <a:gd name="connsiteX5" fmla="*/ 29720 w 88251"/>
                <a:gd name="connsiteY5" fmla="*/ 30679 h 87196"/>
                <a:gd name="connsiteX6" fmla="*/ 21890 w 88251"/>
                <a:gd name="connsiteY6" fmla="*/ 36675 h 87196"/>
                <a:gd name="connsiteX7" fmla="*/ 4948 w 88251"/>
                <a:gd name="connsiteY7" fmla="*/ 51019 h 87196"/>
                <a:gd name="connsiteX8" fmla="*/ -2973 w 88251"/>
                <a:gd name="connsiteY8" fmla="*/ 60790 h 87196"/>
                <a:gd name="connsiteX9" fmla="*/ -5801 w 88251"/>
                <a:gd name="connsiteY9" fmla="*/ 67702 h 87196"/>
                <a:gd name="connsiteX10" fmla="*/ -4618 w 88251"/>
                <a:gd name="connsiteY10" fmla="*/ 76806 h 87196"/>
                <a:gd name="connsiteX11" fmla="*/ 7897 w 88251"/>
                <a:gd name="connsiteY11" fmla="*/ 85553 h 87196"/>
                <a:gd name="connsiteX12" fmla="*/ 14461 w 88251"/>
                <a:gd name="connsiteY12" fmla="*/ 86859 h 87196"/>
                <a:gd name="connsiteX13" fmla="*/ 20995 w 88251"/>
                <a:gd name="connsiteY13" fmla="*/ 86889 h 87196"/>
                <a:gd name="connsiteX14" fmla="*/ 43160 w 88251"/>
                <a:gd name="connsiteY14" fmla="*/ 78331 h 87196"/>
                <a:gd name="connsiteX15" fmla="*/ 68380 w 88251"/>
                <a:gd name="connsiteY15" fmla="*/ 49888 h 87196"/>
                <a:gd name="connsiteX16" fmla="*/ 79538 w 88251"/>
                <a:gd name="connsiteY16" fmla="*/ 17506 h 87196"/>
                <a:gd name="connsiteX17" fmla="*/ 62444 w 88251"/>
                <a:gd name="connsiteY17" fmla="*/ 46053 h 87196"/>
                <a:gd name="connsiteX18" fmla="*/ 38066 w 88251"/>
                <a:gd name="connsiteY18" fmla="*/ 70659 h 87196"/>
                <a:gd name="connsiteX19" fmla="*/ 20283 w 88251"/>
                <a:gd name="connsiteY19" fmla="*/ 77123 h 87196"/>
                <a:gd name="connsiteX20" fmla="*/ 15484 w 88251"/>
                <a:gd name="connsiteY20" fmla="*/ 77034 h 87196"/>
                <a:gd name="connsiteX21" fmla="*/ 10762 w 88251"/>
                <a:gd name="connsiteY21" fmla="*/ 76034 h 87196"/>
                <a:gd name="connsiteX22" fmla="*/ 4190 w 88251"/>
                <a:gd name="connsiteY22" fmla="*/ 72093 h 87196"/>
                <a:gd name="connsiteX23" fmla="*/ 5585 w 88251"/>
                <a:gd name="connsiteY23" fmla="*/ 65853 h 87196"/>
                <a:gd name="connsiteX24" fmla="*/ 11952 w 88251"/>
                <a:gd name="connsiteY24" fmla="*/ 57871 h 87196"/>
                <a:gd name="connsiteX25" fmla="*/ 27598 w 88251"/>
                <a:gd name="connsiteY25" fmla="*/ 43900 h 87196"/>
                <a:gd name="connsiteX26" fmla="*/ 35466 w 88251"/>
                <a:gd name="connsiteY26" fmla="*/ 37330 h 87196"/>
                <a:gd name="connsiteX27" fmla="*/ 36649 w 88251"/>
                <a:gd name="connsiteY27" fmla="*/ 36154 h 87196"/>
                <a:gd name="connsiteX28" fmla="*/ 38620 w 88251"/>
                <a:gd name="connsiteY28" fmla="*/ 34863 h 87196"/>
                <a:gd name="connsiteX29" fmla="*/ 42561 w 88251"/>
                <a:gd name="connsiteY29" fmla="*/ 32272 h 87196"/>
                <a:gd name="connsiteX30" fmla="*/ 56858 w 88251"/>
                <a:gd name="connsiteY30" fmla="*/ 22691 h 87196"/>
                <a:gd name="connsiteX31" fmla="*/ 82070 w 88251"/>
                <a:gd name="connsiteY31" fmla="*/ -178 h 8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8251" h="87196">
                  <a:moveTo>
                    <a:pt x="82070" y="-178"/>
                  </a:moveTo>
                  <a:cubicBezTo>
                    <a:pt x="81062" y="-1383"/>
                    <a:pt x="70381" y="5877"/>
                    <a:pt x="52954" y="16801"/>
                  </a:cubicBezTo>
                  <a:cubicBezTo>
                    <a:pt x="48482" y="19356"/>
                    <a:pt x="43577" y="22152"/>
                    <a:pt x="38309" y="25154"/>
                  </a:cubicBezTo>
                  <a:cubicBezTo>
                    <a:pt x="37005" y="25921"/>
                    <a:pt x="35671" y="26694"/>
                    <a:pt x="34322" y="27481"/>
                  </a:cubicBezTo>
                  <a:lnTo>
                    <a:pt x="32222" y="28710"/>
                  </a:lnTo>
                  <a:cubicBezTo>
                    <a:pt x="30418" y="29853"/>
                    <a:pt x="30387" y="30247"/>
                    <a:pt x="29720" y="30679"/>
                  </a:cubicBezTo>
                  <a:cubicBezTo>
                    <a:pt x="27181" y="32622"/>
                    <a:pt x="24566" y="34623"/>
                    <a:pt x="21890" y="36675"/>
                  </a:cubicBezTo>
                  <a:cubicBezTo>
                    <a:pt x="16372" y="40883"/>
                    <a:pt x="10550" y="45431"/>
                    <a:pt x="4948" y="51019"/>
                  </a:cubicBezTo>
                  <a:cubicBezTo>
                    <a:pt x="2174" y="53852"/>
                    <a:pt x="-601" y="56894"/>
                    <a:pt x="-2973" y="60790"/>
                  </a:cubicBezTo>
                  <a:cubicBezTo>
                    <a:pt x="-4133" y="62745"/>
                    <a:pt x="-5202" y="64989"/>
                    <a:pt x="-5801" y="67702"/>
                  </a:cubicBezTo>
                  <a:cubicBezTo>
                    <a:pt x="-6423" y="70349"/>
                    <a:pt x="-6256" y="73926"/>
                    <a:pt x="-4618" y="76806"/>
                  </a:cubicBezTo>
                  <a:cubicBezTo>
                    <a:pt x="-1162" y="82491"/>
                    <a:pt x="3728" y="84227"/>
                    <a:pt x="7897" y="85553"/>
                  </a:cubicBezTo>
                  <a:cubicBezTo>
                    <a:pt x="10103" y="85994"/>
                    <a:pt x="12293" y="86427"/>
                    <a:pt x="14461" y="86859"/>
                  </a:cubicBezTo>
                  <a:cubicBezTo>
                    <a:pt x="16652" y="86865"/>
                    <a:pt x="18835" y="86880"/>
                    <a:pt x="20995" y="86889"/>
                  </a:cubicBezTo>
                  <a:cubicBezTo>
                    <a:pt x="29645" y="86137"/>
                    <a:pt x="37103" y="82501"/>
                    <a:pt x="43160" y="78331"/>
                  </a:cubicBezTo>
                  <a:cubicBezTo>
                    <a:pt x="55425" y="69819"/>
                    <a:pt x="62824" y="58963"/>
                    <a:pt x="68380" y="49888"/>
                  </a:cubicBezTo>
                  <a:cubicBezTo>
                    <a:pt x="79235" y="31287"/>
                    <a:pt x="80690" y="17672"/>
                    <a:pt x="79538" y="17506"/>
                  </a:cubicBezTo>
                  <a:cubicBezTo>
                    <a:pt x="78014" y="17058"/>
                    <a:pt x="74202" y="29439"/>
                    <a:pt x="62444" y="46053"/>
                  </a:cubicBezTo>
                  <a:cubicBezTo>
                    <a:pt x="56517" y="54125"/>
                    <a:pt x="48845" y="63822"/>
                    <a:pt x="38066" y="70659"/>
                  </a:cubicBezTo>
                  <a:cubicBezTo>
                    <a:pt x="32745" y="74041"/>
                    <a:pt x="26665" y="76694"/>
                    <a:pt x="20283" y="77123"/>
                  </a:cubicBezTo>
                  <a:cubicBezTo>
                    <a:pt x="18699" y="77094"/>
                    <a:pt x="17099" y="77064"/>
                    <a:pt x="15484" y="77034"/>
                  </a:cubicBezTo>
                  <a:lnTo>
                    <a:pt x="10762" y="76034"/>
                  </a:lnTo>
                  <a:cubicBezTo>
                    <a:pt x="7662" y="75222"/>
                    <a:pt x="4812" y="73387"/>
                    <a:pt x="4190" y="72093"/>
                  </a:cubicBezTo>
                  <a:cubicBezTo>
                    <a:pt x="3447" y="71151"/>
                    <a:pt x="3940" y="68649"/>
                    <a:pt x="5585" y="65853"/>
                  </a:cubicBezTo>
                  <a:cubicBezTo>
                    <a:pt x="7199" y="63109"/>
                    <a:pt x="9534" y="60403"/>
                    <a:pt x="11952" y="57871"/>
                  </a:cubicBezTo>
                  <a:cubicBezTo>
                    <a:pt x="16872" y="52768"/>
                    <a:pt x="22330" y="48229"/>
                    <a:pt x="27598" y="43900"/>
                  </a:cubicBezTo>
                  <a:cubicBezTo>
                    <a:pt x="30243" y="41710"/>
                    <a:pt x="32836" y="39663"/>
                    <a:pt x="35466" y="37330"/>
                  </a:cubicBezTo>
                  <a:cubicBezTo>
                    <a:pt x="36103" y="36758"/>
                    <a:pt x="37073" y="35829"/>
                    <a:pt x="36649" y="36154"/>
                  </a:cubicBezTo>
                  <a:lnTo>
                    <a:pt x="38620" y="34863"/>
                  </a:lnTo>
                  <a:cubicBezTo>
                    <a:pt x="39954" y="33987"/>
                    <a:pt x="41265" y="33122"/>
                    <a:pt x="42561" y="32272"/>
                  </a:cubicBezTo>
                  <a:cubicBezTo>
                    <a:pt x="47701" y="28831"/>
                    <a:pt x="52484" y="25625"/>
                    <a:pt x="56858" y="22691"/>
                  </a:cubicBezTo>
                  <a:cubicBezTo>
                    <a:pt x="73678" y="9994"/>
                    <a:pt x="82858" y="716"/>
                    <a:pt x="82070" y="-178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EEA637C-0B3B-5829-AD80-D9290E14627E}"/>
                </a:ext>
              </a:extLst>
            </p:cNvPr>
            <p:cNvSpPr/>
            <p:nvPr/>
          </p:nvSpPr>
          <p:spPr>
            <a:xfrm flipV="1">
              <a:off x="5890153" y="3373159"/>
              <a:ext cx="19811" cy="101121"/>
            </a:xfrm>
            <a:custGeom>
              <a:avLst/>
              <a:gdLst>
                <a:gd name="connsiteX0" fmla="*/ 9522 w 19811"/>
                <a:gd name="connsiteY0" fmla="*/ -311 h 101121"/>
                <a:gd name="connsiteX1" fmla="*/ 2670 w 19811"/>
                <a:gd name="connsiteY1" fmla="*/ 50613 h 101121"/>
                <a:gd name="connsiteX2" fmla="*/ -3448 w 19811"/>
                <a:gd name="connsiteY2" fmla="*/ 85589 h 101121"/>
                <a:gd name="connsiteX3" fmla="*/ -5631 w 19811"/>
                <a:gd name="connsiteY3" fmla="*/ 100764 h 101121"/>
                <a:gd name="connsiteX4" fmla="*/ 3246 w 19811"/>
                <a:gd name="connsiteY4" fmla="*/ 87854 h 101121"/>
                <a:gd name="connsiteX5" fmla="*/ 12600 w 19811"/>
                <a:gd name="connsiteY5" fmla="*/ 51744 h 101121"/>
                <a:gd name="connsiteX6" fmla="*/ 9522 w 19811"/>
                <a:gd name="connsiteY6" fmla="*/ -311 h 101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1" h="101121">
                  <a:moveTo>
                    <a:pt x="9522" y="-311"/>
                  </a:moveTo>
                  <a:cubicBezTo>
                    <a:pt x="6513" y="-350"/>
                    <a:pt x="5323" y="22930"/>
                    <a:pt x="2670" y="50613"/>
                  </a:cubicBezTo>
                  <a:cubicBezTo>
                    <a:pt x="1062" y="64432"/>
                    <a:pt x="-1431" y="76652"/>
                    <a:pt x="-3448" y="85589"/>
                  </a:cubicBezTo>
                  <a:cubicBezTo>
                    <a:pt x="-5722" y="94404"/>
                    <a:pt x="-6950" y="100151"/>
                    <a:pt x="-5631" y="100764"/>
                  </a:cubicBezTo>
                  <a:cubicBezTo>
                    <a:pt x="-4456" y="101333"/>
                    <a:pt x="-901" y="96551"/>
                    <a:pt x="3246" y="87854"/>
                  </a:cubicBezTo>
                  <a:cubicBezTo>
                    <a:pt x="7119" y="79102"/>
                    <a:pt x="10932" y="66236"/>
                    <a:pt x="12600" y="51744"/>
                  </a:cubicBezTo>
                  <a:cubicBezTo>
                    <a:pt x="15367" y="22711"/>
                    <a:pt x="12009" y="-311"/>
                    <a:pt x="9522" y="-311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3EA2D98-BC60-866B-DC4E-89D3AA4AB171}"/>
                </a:ext>
              </a:extLst>
            </p:cNvPr>
            <p:cNvSpPr/>
            <p:nvPr/>
          </p:nvSpPr>
          <p:spPr>
            <a:xfrm flipV="1">
              <a:off x="5543120" y="3880013"/>
              <a:ext cx="147393" cy="61053"/>
            </a:xfrm>
            <a:custGeom>
              <a:avLst/>
              <a:gdLst>
                <a:gd name="connsiteX0" fmla="*/ 140841 w 147393"/>
                <a:gd name="connsiteY0" fmla="*/ 13644 h 61053"/>
                <a:gd name="connsiteX1" fmla="*/ 137142 w 147393"/>
                <a:gd name="connsiteY1" fmla="*/ 19299 h 61053"/>
                <a:gd name="connsiteX2" fmla="*/ 119411 w 147393"/>
                <a:gd name="connsiteY2" fmla="*/ 23104 h 61053"/>
                <a:gd name="connsiteX3" fmla="*/ 105532 w 147393"/>
                <a:gd name="connsiteY3" fmla="*/ 21997 h 61053"/>
                <a:gd name="connsiteX4" fmla="*/ 97792 w 147393"/>
                <a:gd name="connsiteY4" fmla="*/ 21194 h 61053"/>
                <a:gd name="connsiteX5" fmla="*/ 89750 w 147393"/>
                <a:gd name="connsiteY5" fmla="*/ 19441 h 61053"/>
                <a:gd name="connsiteX6" fmla="*/ 54395 w 147393"/>
                <a:gd name="connsiteY6" fmla="*/ 6670 h 61053"/>
                <a:gd name="connsiteX7" fmla="*/ 40031 w 147393"/>
                <a:gd name="connsiteY7" fmla="*/ 417 h 61053"/>
                <a:gd name="connsiteX8" fmla="*/ 48240 w 147393"/>
                <a:gd name="connsiteY8" fmla="*/ 13628 h 61053"/>
                <a:gd name="connsiteX9" fmla="*/ 68669 w 147393"/>
                <a:gd name="connsiteY9" fmla="*/ 34786 h 61053"/>
                <a:gd name="connsiteX10" fmla="*/ 74688 w 147393"/>
                <a:gd name="connsiteY10" fmla="*/ 43269 h 61053"/>
                <a:gd name="connsiteX11" fmla="*/ 74301 w 147393"/>
                <a:gd name="connsiteY11" fmla="*/ 49689 h 61053"/>
                <a:gd name="connsiteX12" fmla="*/ 66273 w 147393"/>
                <a:gd name="connsiteY12" fmla="*/ 51924 h 61053"/>
                <a:gd name="connsiteX13" fmla="*/ 55729 w 147393"/>
                <a:gd name="connsiteY13" fmla="*/ 51160 h 61053"/>
                <a:gd name="connsiteX14" fmla="*/ 20299 w 147393"/>
                <a:gd name="connsiteY14" fmla="*/ 38129 h 61053"/>
                <a:gd name="connsiteX15" fmla="*/ -5701 w 147393"/>
                <a:gd name="connsiteY15" fmla="*/ 13644 h 61053"/>
                <a:gd name="connsiteX16" fmla="*/ -2222 w 147393"/>
                <a:gd name="connsiteY16" fmla="*/ 23187 h 61053"/>
                <a:gd name="connsiteX17" fmla="*/ 16213 w 147393"/>
                <a:gd name="connsiteY17" fmla="*/ 43896 h 61053"/>
                <a:gd name="connsiteX18" fmla="*/ 54153 w 147393"/>
                <a:gd name="connsiteY18" fmla="*/ 60224 h 61053"/>
                <a:gd name="connsiteX19" fmla="*/ 66524 w 147393"/>
                <a:gd name="connsiteY19" fmla="*/ 61468 h 61053"/>
                <a:gd name="connsiteX20" fmla="*/ 81002 w 147393"/>
                <a:gd name="connsiteY20" fmla="*/ 56828 h 61053"/>
                <a:gd name="connsiteX21" fmla="*/ 85141 w 147393"/>
                <a:gd name="connsiteY21" fmla="*/ 48415 h 61053"/>
                <a:gd name="connsiteX22" fmla="*/ 84110 w 147393"/>
                <a:gd name="connsiteY22" fmla="*/ 40106 h 61053"/>
                <a:gd name="connsiteX23" fmla="*/ 75696 w 147393"/>
                <a:gd name="connsiteY23" fmla="*/ 27691 h 61053"/>
                <a:gd name="connsiteX24" fmla="*/ 56593 w 147393"/>
                <a:gd name="connsiteY24" fmla="*/ 8619 h 61053"/>
                <a:gd name="connsiteX25" fmla="*/ 50438 w 147393"/>
                <a:gd name="connsiteY25" fmla="*/ 15568 h 61053"/>
                <a:gd name="connsiteX26" fmla="*/ 88059 w 147393"/>
                <a:gd name="connsiteY26" fmla="*/ 27729 h 61053"/>
                <a:gd name="connsiteX27" fmla="*/ 96792 w 147393"/>
                <a:gd name="connsiteY27" fmla="*/ 29106 h 61053"/>
                <a:gd name="connsiteX28" fmla="*/ 105009 w 147393"/>
                <a:gd name="connsiteY28" fmla="*/ 29435 h 61053"/>
                <a:gd name="connsiteX29" fmla="*/ 119586 w 147393"/>
                <a:gd name="connsiteY29" fmla="*/ 29373 h 61053"/>
                <a:gd name="connsiteX30" fmla="*/ 139696 w 147393"/>
                <a:gd name="connsiteY30" fmla="*/ 21505 h 61053"/>
                <a:gd name="connsiteX31" fmla="*/ 141538 w 147393"/>
                <a:gd name="connsiteY31" fmla="*/ 15669 h 61053"/>
                <a:gd name="connsiteX32" fmla="*/ 140841 w 147393"/>
                <a:gd name="connsiteY32" fmla="*/ 13644 h 6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7393" h="61053">
                  <a:moveTo>
                    <a:pt x="140841" y="13644"/>
                  </a:moveTo>
                  <a:cubicBezTo>
                    <a:pt x="140045" y="13516"/>
                    <a:pt x="140181" y="16593"/>
                    <a:pt x="137142" y="19299"/>
                  </a:cubicBezTo>
                  <a:cubicBezTo>
                    <a:pt x="134238" y="22080"/>
                    <a:pt x="127742" y="23391"/>
                    <a:pt x="119411" y="23104"/>
                  </a:cubicBezTo>
                  <a:cubicBezTo>
                    <a:pt x="115181" y="23095"/>
                    <a:pt x="110512" y="22384"/>
                    <a:pt x="105532" y="21997"/>
                  </a:cubicBezTo>
                  <a:cubicBezTo>
                    <a:pt x="103046" y="21715"/>
                    <a:pt x="100423" y="21671"/>
                    <a:pt x="97792" y="21194"/>
                  </a:cubicBezTo>
                  <a:cubicBezTo>
                    <a:pt x="95200" y="20632"/>
                    <a:pt x="92509" y="20048"/>
                    <a:pt x="89750" y="19441"/>
                  </a:cubicBezTo>
                  <a:cubicBezTo>
                    <a:pt x="78690" y="17244"/>
                    <a:pt x="66986" y="12151"/>
                    <a:pt x="54395" y="6670"/>
                  </a:cubicBezTo>
                  <a:lnTo>
                    <a:pt x="40031" y="417"/>
                  </a:lnTo>
                  <a:lnTo>
                    <a:pt x="48240" y="13628"/>
                  </a:lnTo>
                  <a:cubicBezTo>
                    <a:pt x="53849" y="22642"/>
                    <a:pt x="62180" y="28419"/>
                    <a:pt x="68669" y="34786"/>
                  </a:cubicBezTo>
                  <a:cubicBezTo>
                    <a:pt x="71292" y="37604"/>
                    <a:pt x="73945" y="40538"/>
                    <a:pt x="74688" y="43269"/>
                  </a:cubicBezTo>
                  <a:cubicBezTo>
                    <a:pt x="75999" y="46034"/>
                    <a:pt x="75279" y="48718"/>
                    <a:pt x="74301" y="49689"/>
                  </a:cubicBezTo>
                  <a:cubicBezTo>
                    <a:pt x="72997" y="50970"/>
                    <a:pt x="69669" y="51841"/>
                    <a:pt x="66273" y="51924"/>
                  </a:cubicBezTo>
                  <a:cubicBezTo>
                    <a:pt x="62840" y="52060"/>
                    <a:pt x="59239" y="51696"/>
                    <a:pt x="55729" y="51160"/>
                  </a:cubicBezTo>
                  <a:cubicBezTo>
                    <a:pt x="41403" y="48824"/>
                    <a:pt x="29395" y="44207"/>
                    <a:pt x="20299" y="38129"/>
                  </a:cubicBezTo>
                  <a:cubicBezTo>
                    <a:pt x="1947" y="26059"/>
                    <a:pt x="-4140" y="12666"/>
                    <a:pt x="-5701" y="13644"/>
                  </a:cubicBezTo>
                  <a:cubicBezTo>
                    <a:pt x="-6255" y="13910"/>
                    <a:pt x="-5285" y="17395"/>
                    <a:pt x="-2222" y="23187"/>
                  </a:cubicBezTo>
                  <a:cubicBezTo>
                    <a:pt x="1000" y="28857"/>
                    <a:pt x="6821" y="36627"/>
                    <a:pt x="16213" y="43896"/>
                  </a:cubicBezTo>
                  <a:cubicBezTo>
                    <a:pt x="25461" y="51264"/>
                    <a:pt x="38909" y="57269"/>
                    <a:pt x="54153" y="60224"/>
                  </a:cubicBezTo>
                  <a:cubicBezTo>
                    <a:pt x="58034" y="60952"/>
                    <a:pt x="62097" y="61512"/>
                    <a:pt x="66524" y="61468"/>
                  </a:cubicBezTo>
                  <a:cubicBezTo>
                    <a:pt x="70844" y="61278"/>
                    <a:pt x="76044" y="61005"/>
                    <a:pt x="81002" y="56828"/>
                  </a:cubicBezTo>
                  <a:cubicBezTo>
                    <a:pt x="83322" y="54592"/>
                    <a:pt x="84898" y="51346"/>
                    <a:pt x="85141" y="48415"/>
                  </a:cubicBezTo>
                  <a:cubicBezTo>
                    <a:pt x="85497" y="45466"/>
                    <a:pt x="85171" y="42668"/>
                    <a:pt x="84110" y="40106"/>
                  </a:cubicBezTo>
                  <a:cubicBezTo>
                    <a:pt x="82366" y="34673"/>
                    <a:pt x="78880" y="31161"/>
                    <a:pt x="75696" y="27691"/>
                  </a:cubicBezTo>
                  <a:cubicBezTo>
                    <a:pt x="68244" y="20558"/>
                    <a:pt x="60717" y="15130"/>
                    <a:pt x="56593" y="8619"/>
                  </a:cubicBezTo>
                  <a:cubicBezTo>
                    <a:pt x="54509" y="10975"/>
                    <a:pt x="52424" y="13327"/>
                    <a:pt x="50438" y="15568"/>
                  </a:cubicBezTo>
                  <a:cubicBezTo>
                    <a:pt x="63408" y="20943"/>
                    <a:pt x="75984" y="25923"/>
                    <a:pt x="88059" y="27729"/>
                  </a:cubicBezTo>
                  <a:cubicBezTo>
                    <a:pt x="91061" y="28197"/>
                    <a:pt x="93972" y="28668"/>
                    <a:pt x="96792" y="29106"/>
                  </a:cubicBezTo>
                  <a:cubicBezTo>
                    <a:pt x="99611" y="29441"/>
                    <a:pt x="102371" y="29328"/>
                    <a:pt x="105009" y="29435"/>
                  </a:cubicBezTo>
                  <a:cubicBezTo>
                    <a:pt x="110300" y="29470"/>
                    <a:pt x="115144" y="29790"/>
                    <a:pt x="119586" y="29373"/>
                  </a:cubicBezTo>
                  <a:cubicBezTo>
                    <a:pt x="128424" y="28795"/>
                    <a:pt x="136361" y="26356"/>
                    <a:pt x="139696" y="21505"/>
                  </a:cubicBezTo>
                  <a:cubicBezTo>
                    <a:pt x="141379" y="19237"/>
                    <a:pt x="141591" y="16996"/>
                    <a:pt x="141538" y="15669"/>
                  </a:cubicBezTo>
                  <a:cubicBezTo>
                    <a:pt x="141379" y="14289"/>
                    <a:pt x="141136" y="13644"/>
                    <a:pt x="140841" y="13644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ABDFF90-0AE9-F9D0-34AE-AE425DC1529E}"/>
                </a:ext>
              </a:extLst>
            </p:cNvPr>
            <p:cNvSpPr/>
            <p:nvPr/>
          </p:nvSpPr>
          <p:spPr>
            <a:xfrm flipV="1">
              <a:off x="2579109" y="3402772"/>
              <a:ext cx="94764" cy="56249"/>
            </a:xfrm>
            <a:custGeom>
              <a:avLst/>
              <a:gdLst>
                <a:gd name="connsiteX0" fmla="*/ -2430 w 94764"/>
                <a:gd name="connsiteY0" fmla="*/ 2089 h 56249"/>
                <a:gd name="connsiteX1" fmla="*/ 19007 w 94764"/>
                <a:gd name="connsiteY1" fmla="*/ 6871 h 56249"/>
                <a:gd name="connsiteX2" fmla="*/ 29415 w 94764"/>
                <a:gd name="connsiteY2" fmla="*/ 9388 h 56249"/>
                <a:gd name="connsiteX3" fmla="*/ 40702 w 94764"/>
                <a:gd name="connsiteY3" fmla="*/ 13309 h 56249"/>
                <a:gd name="connsiteX4" fmla="*/ 51587 w 94764"/>
                <a:gd name="connsiteY4" fmla="*/ 19864 h 56249"/>
                <a:gd name="connsiteX5" fmla="*/ 56287 w 94764"/>
                <a:gd name="connsiteY5" fmla="*/ 27421 h 56249"/>
                <a:gd name="connsiteX6" fmla="*/ 51481 w 94764"/>
                <a:gd name="connsiteY6" fmla="*/ 33305 h 56249"/>
                <a:gd name="connsiteX7" fmla="*/ 50602 w 94764"/>
                <a:gd name="connsiteY7" fmla="*/ 33985 h 56249"/>
                <a:gd name="connsiteX8" fmla="*/ 48593 w 94764"/>
                <a:gd name="connsiteY8" fmla="*/ 35079 h 56249"/>
                <a:gd name="connsiteX9" fmla="*/ 43658 w 94764"/>
                <a:gd name="connsiteY9" fmla="*/ 37168 h 56249"/>
                <a:gd name="connsiteX10" fmla="*/ 30219 w 94764"/>
                <a:gd name="connsiteY10" fmla="*/ 40959 h 56249"/>
                <a:gd name="connsiteX11" fmla="*/ 38784 w 94764"/>
                <a:gd name="connsiteY11" fmla="*/ 45492 h 56249"/>
                <a:gd name="connsiteX12" fmla="*/ 47661 w 94764"/>
                <a:gd name="connsiteY12" fmla="*/ 49655 h 56249"/>
                <a:gd name="connsiteX13" fmla="*/ 54900 w 94764"/>
                <a:gd name="connsiteY13" fmla="*/ 52329 h 56249"/>
                <a:gd name="connsiteX14" fmla="*/ 59979 w 94764"/>
                <a:gd name="connsiteY14" fmla="*/ 53499 h 56249"/>
                <a:gd name="connsiteX15" fmla="*/ 77034 w 94764"/>
                <a:gd name="connsiteY15" fmla="*/ 55468 h 56249"/>
                <a:gd name="connsiteX16" fmla="*/ 92324 w 94764"/>
                <a:gd name="connsiteY16" fmla="*/ 55151 h 56249"/>
                <a:gd name="connsiteX17" fmla="*/ 77967 w 94764"/>
                <a:gd name="connsiteY17" fmla="*/ 49519 h 56249"/>
                <a:gd name="connsiteX18" fmla="*/ 61851 w 94764"/>
                <a:gd name="connsiteY18" fmla="*/ 45531 h 56249"/>
                <a:gd name="connsiteX19" fmla="*/ 57371 w 94764"/>
                <a:gd name="connsiteY19" fmla="*/ 44083 h 56249"/>
                <a:gd name="connsiteX20" fmla="*/ 55120 w 94764"/>
                <a:gd name="connsiteY20" fmla="*/ 43198 h 56249"/>
                <a:gd name="connsiteX21" fmla="*/ 54862 w 94764"/>
                <a:gd name="connsiteY21" fmla="*/ 42703 h 56249"/>
                <a:gd name="connsiteX22" fmla="*/ 55165 w 94764"/>
                <a:gd name="connsiteY22" fmla="*/ 42664 h 56249"/>
                <a:gd name="connsiteX23" fmla="*/ 55681 w 94764"/>
                <a:gd name="connsiteY23" fmla="*/ 42407 h 56249"/>
                <a:gd name="connsiteX24" fmla="*/ 56075 w 94764"/>
                <a:gd name="connsiteY24" fmla="*/ 42182 h 56249"/>
                <a:gd name="connsiteX25" fmla="*/ 57363 w 94764"/>
                <a:gd name="connsiteY25" fmla="*/ 41249 h 56249"/>
                <a:gd name="connsiteX26" fmla="*/ 65952 w 94764"/>
                <a:gd name="connsiteY26" fmla="*/ 29962 h 56249"/>
                <a:gd name="connsiteX27" fmla="*/ 63928 w 94764"/>
                <a:gd name="connsiteY27" fmla="*/ 18757 h 56249"/>
                <a:gd name="connsiteX28" fmla="*/ 57689 w 94764"/>
                <a:gd name="connsiteY28" fmla="*/ 12207 h 56249"/>
                <a:gd name="connsiteX29" fmla="*/ 44310 w 94764"/>
                <a:gd name="connsiteY29" fmla="*/ 4834 h 56249"/>
                <a:gd name="connsiteX30" fmla="*/ 19909 w 94764"/>
                <a:gd name="connsiteY30" fmla="*/ -126 h 56249"/>
                <a:gd name="connsiteX31" fmla="*/ -2430 w 94764"/>
                <a:gd name="connsiteY31" fmla="*/ 2089 h 5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4764" h="56249">
                  <a:moveTo>
                    <a:pt x="-2430" y="2089"/>
                  </a:moveTo>
                  <a:cubicBezTo>
                    <a:pt x="-2460" y="3673"/>
                    <a:pt x="6015" y="4422"/>
                    <a:pt x="19007" y="6871"/>
                  </a:cubicBezTo>
                  <a:cubicBezTo>
                    <a:pt x="22259" y="7454"/>
                    <a:pt x="25678" y="8547"/>
                    <a:pt x="29415" y="9388"/>
                  </a:cubicBezTo>
                  <a:cubicBezTo>
                    <a:pt x="33182" y="10199"/>
                    <a:pt x="36722" y="12026"/>
                    <a:pt x="40702" y="13309"/>
                  </a:cubicBezTo>
                  <a:cubicBezTo>
                    <a:pt x="44363" y="14656"/>
                    <a:pt x="48328" y="17309"/>
                    <a:pt x="51587" y="19864"/>
                  </a:cubicBezTo>
                  <a:cubicBezTo>
                    <a:pt x="54953" y="22547"/>
                    <a:pt x="57091" y="25837"/>
                    <a:pt x="56287" y="27421"/>
                  </a:cubicBezTo>
                  <a:cubicBezTo>
                    <a:pt x="55756" y="29189"/>
                    <a:pt x="53869" y="31570"/>
                    <a:pt x="51481" y="33305"/>
                  </a:cubicBezTo>
                  <a:lnTo>
                    <a:pt x="50602" y="33985"/>
                  </a:lnTo>
                  <a:lnTo>
                    <a:pt x="48593" y="35079"/>
                  </a:lnTo>
                  <a:cubicBezTo>
                    <a:pt x="47244" y="35812"/>
                    <a:pt x="46145" y="36556"/>
                    <a:pt x="43658" y="37168"/>
                  </a:cubicBezTo>
                  <a:cubicBezTo>
                    <a:pt x="39732" y="38421"/>
                    <a:pt x="34410" y="39816"/>
                    <a:pt x="30219" y="40959"/>
                  </a:cubicBezTo>
                  <a:cubicBezTo>
                    <a:pt x="33122" y="42507"/>
                    <a:pt x="35979" y="44015"/>
                    <a:pt x="38784" y="45492"/>
                  </a:cubicBezTo>
                  <a:cubicBezTo>
                    <a:pt x="41847" y="47192"/>
                    <a:pt x="44803" y="48518"/>
                    <a:pt x="47661" y="49655"/>
                  </a:cubicBezTo>
                  <a:cubicBezTo>
                    <a:pt x="50519" y="50846"/>
                    <a:pt x="53551" y="52202"/>
                    <a:pt x="54900" y="52329"/>
                  </a:cubicBezTo>
                  <a:cubicBezTo>
                    <a:pt x="56636" y="52732"/>
                    <a:pt x="58341" y="53188"/>
                    <a:pt x="59979" y="53499"/>
                  </a:cubicBezTo>
                  <a:cubicBezTo>
                    <a:pt x="66566" y="54665"/>
                    <a:pt x="72312" y="55151"/>
                    <a:pt x="77034" y="55468"/>
                  </a:cubicBezTo>
                  <a:cubicBezTo>
                    <a:pt x="86472" y="56037"/>
                    <a:pt x="92028" y="56288"/>
                    <a:pt x="92324" y="55151"/>
                  </a:cubicBezTo>
                  <a:cubicBezTo>
                    <a:pt x="92604" y="54106"/>
                    <a:pt x="87237" y="51755"/>
                    <a:pt x="77967" y="49519"/>
                  </a:cubicBezTo>
                  <a:cubicBezTo>
                    <a:pt x="73350" y="48388"/>
                    <a:pt x="67832" y="47177"/>
                    <a:pt x="61851" y="45531"/>
                  </a:cubicBezTo>
                  <a:cubicBezTo>
                    <a:pt x="60403" y="45054"/>
                    <a:pt x="58902" y="44577"/>
                    <a:pt x="57371" y="44083"/>
                  </a:cubicBezTo>
                  <a:cubicBezTo>
                    <a:pt x="55324" y="43461"/>
                    <a:pt x="55385" y="43363"/>
                    <a:pt x="55120" y="43198"/>
                  </a:cubicBezTo>
                  <a:cubicBezTo>
                    <a:pt x="54521" y="42839"/>
                    <a:pt x="54551" y="42741"/>
                    <a:pt x="54862" y="42703"/>
                  </a:cubicBezTo>
                  <a:lnTo>
                    <a:pt x="55165" y="42664"/>
                  </a:lnTo>
                  <a:cubicBezTo>
                    <a:pt x="55104" y="42726"/>
                    <a:pt x="55423" y="42537"/>
                    <a:pt x="55681" y="42407"/>
                  </a:cubicBezTo>
                  <a:lnTo>
                    <a:pt x="56075" y="42182"/>
                  </a:lnTo>
                  <a:lnTo>
                    <a:pt x="57363" y="41249"/>
                  </a:lnTo>
                  <a:cubicBezTo>
                    <a:pt x="60744" y="38723"/>
                    <a:pt x="64239" y="35472"/>
                    <a:pt x="65952" y="29962"/>
                  </a:cubicBezTo>
                  <a:cubicBezTo>
                    <a:pt x="67180" y="25905"/>
                    <a:pt x="65778" y="21457"/>
                    <a:pt x="63928" y="18757"/>
                  </a:cubicBezTo>
                  <a:cubicBezTo>
                    <a:pt x="62071" y="15909"/>
                    <a:pt x="59865" y="13921"/>
                    <a:pt x="57689" y="12207"/>
                  </a:cubicBezTo>
                  <a:cubicBezTo>
                    <a:pt x="53202" y="8927"/>
                    <a:pt x="49093" y="6433"/>
                    <a:pt x="44310" y="4834"/>
                  </a:cubicBezTo>
                  <a:cubicBezTo>
                    <a:pt x="35184" y="1642"/>
                    <a:pt x="26860" y="413"/>
                    <a:pt x="19909" y="-126"/>
                  </a:cubicBezTo>
                  <a:cubicBezTo>
                    <a:pt x="5954" y="-869"/>
                    <a:pt x="-2430" y="929"/>
                    <a:pt x="-2430" y="2089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EA46E21-2A95-D829-602F-E66F8DC96023}"/>
                </a:ext>
              </a:extLst>
            </p:cNvPr>
            <p:cNvSpPr/>
            <p:nvPr/>
          </p:nvSpPr>
          <p:spPr>
            <a:xfrm flipV="1">
              <a:off x="796456" y="3039544"/>
              <a:ext cx="169365" cy="69382"/>
            </a:xfrm>
            <a:custGeom>
              <a:avLst/>
              <a:gdLst>
                <a:gd name="connsiteX0" fmla="*/ -417 w 169365"/>
                <a:gd name="connsiteY0" fmla="*/ 5208 h 69382"/>
                <a:gd name="connsiteX1" fmla="*/ 26653 w 169365"/>
                <a:gd name="connsiteY1" fmla="*/ 6315 h 69382"/>
                <a:gd name="connsiteX2" fmla="*/ 40164 w 169365"/>
                <a:gd name="connsiteY2" fmla="*/ 8983 h 69382"/>
                <a:gd name="connsiteX3" fmla="*/ 47623 w 169365"/>
                <a:gd name="connsiteY3" fmla="*/ 10598 h 69382"/>
                <a:gd name="connsiteX4" fmla="*/ 55091 w 169365"/>
                <a:gd name="connsiteY4" fmla="*/ 12857 h 69382"/>
                <a:gd name="connsiteX5" fmla="*/ 62571 w 169365"/>
                <a:gd name="connsiteY5" fmla="*/ 16124 h 69382"/>
                <a:gd name="connsiteX6" fmla="*/ 69520 w 169365"/>
                <a:gd name="connsiteY6" fmla="*/ 20142 h 69382"/>
                <a:gd name="connsiteX7" fmla="*/ 79078 w 169365"/>
                <a:gd name="connsiteY7" fmla="*/ 33885 h 69382"/>
                <a:gd name="connsiteX8" fmla="*/ 87949 w 169365"/>
                <a:gd name="connsiteY8" fmla="*/ 42814 h 69382"/>
                <a:gd name="connsiteX9" fmla="*/ 98245 w 169365"/>
                <a:gd name="connsiteY9" fmla="*/ 45945 h 69382"/>
                <a:gd name="connsiteX10" fmla="*/ 102367 w 169365"/>
                <a:gd name="connsiteY10" fmla="*/ 46620 h 69382"/>
                <a:gd name="connsiteX11" fmla="*/ 106877 w 169365"/>
                <a:gd name="connsiteY11" fmla="*/ 47620 h 69382"/>
                <a:gd name="connsiteX12" fmla="*/ 115609 w 169365"/>
                <a:gd name="connsiteY12" fmla="*/ 49500 h 69382"/>
                <a:gd name="connsiteX13" fmla="*/ 123648 w 169365"/>
                <a:gd name="connsiteY13" fmla="*/ 51054 h 69382"/>
                <a:gd name="connsiteX14" fmla="*/ 127506 w 169365"/>
                <a:gd name="connsiteY14" fmla="*/ 51782 h 69382"/>
                <a:gd name="connsiteX15" fmla="*/ 129392 w 169365"/>
                <a:gd name="connsiteY15" fmla="*/ 52130 h 69382"/>
                <a:gd name="connsiteX16" fmla="*/ 129908 w 169365"/>
                <a:gd name="connsiteY16" fmla="*/ 52236 h 69382"/>
                <a:gd name="connsiteX17" fmla="*/ 130767 w 169365"/>
                <a:gd name="connsiteY17" fmla="*/ 52540 h 69382"/>
                <a:gd name="connsiteX18" fmla="*/ 143627 w 169365"/>
                <a:gd name="connsiteY18" fmla="*/ 57308 h 69382"/>
                <a:gd name="connsiteX19" fmla="*/ 168878 w 169365"/>
                <a:gd name="connsiteY19" fmla="*/ 68375 h 69382"/>
                <a:gd name="connsiteX20" fmla="*/ 146634 w 169365"/>
                <a:gd name="connsiteY20" fmla="*/ 50910 h 69382"/>
                <a:gd name="connsiteX21" fmla="*/ 133653 w 169365"/>
                <a:gd name="connsiteY21" fmla="*/ 44770 h 69382"/>
                <a:gd name="connsiteX22" fmla="*/ 132741 w 169365"/>
                <a:gd name="connsiteY22" fmla="*/ 44376 h 69382"/>
                <a:gd name="connsiteX23" fmla="*/ 131427 w 169365"/>
                <a:gd name="connsiteY23" fmla="*/ 43959 h 69382"/>
                <a:gd name="connsiteX24" fmla="*/ 129523 w 169365"/>
                <a:gd name="connsiteY24" fmla="*/ 43474 h 69382"/>
                <a:gd name="connsiteX25" fmla="*/ 125626 w 169365"/>
                <a:gd name="connsiteY25" fmla="*/ 42488 h 69382"/>
                <a:gd name="connsiteX26" fmla="*/ 117477 w 169365"/>
                <a:gd name="connsiteY26" fmla="*/ 40487 h 69382"/>
                <a:gd name="connsiteX27" fmla="*/ 109255 w 169365"/>
                <a:gd name="connsiteY27" fmla="*/ 38372 h 69382"/>
                <a:gd name="connsiteX28" fmla="*/ 105005 w 169365"/>
                <a:gd name="connsiteY28" fmla="*/ 37311 h 69382"/>
                <a:gd name="connsiteX29" fmla="*/ 100105 w 169365"/>
                <a:gd name="connsiteY29" fmla="*/ 36333 h 69382"/>
                <a:gd name="connsiteX30" fmla="*/ 92465 w 169365"/>
                <a:gd name="connsiteY30" fmla="*/ 33960 h 69382"/>
                <a:gd name="connsiteX31" fmla="*/ 87994 w 169365"/>
                <a:gd name="connsiteY31" fmla="*/ 29374 h 69382"/>
                <a:gd name="connsiteX32" fmla="*/ 75466 w 169365"/>
                <a:gd name="connsiteY32" fmla="*/ 12364 h 69382"/>
                <a:gd name="connsiteX33" fmla="*/ 66618 w 169365"/>
                <a:gd name="connsiteY33" fmla="*/ 7482 h 69382"/>
                <a:gd name="connsiteX34" fmla="*/ 58004 w 169365"/>
                <a:gd name="connsiteY34" fmla="*/ 4124 h 69382"/>
                <a:gd name="connsiteX35" fmla="*/ 49498 w 169365"/>
                <a:gd name="connsiteY35" fmla="*/ 2017 h 69382"/>
                <a:gd name="connsiteX36" fmla="*/ 41577 w 169365"/>
                <a:gd name="connsiteY36" fmla="*/ 812 h 69382"/>
                <a:gd name="connsiteX37" fmla="*/ 27352 w 169365"/>
                <a:gd name="connsiteY37" fmla="*/ -712 h 69382"/>
                <a:gd name="connsiteX38" fmla="*/ 6402 w 169365"/>
                <a:gd name="connsiteY38" fmla="*/ 1358 h 69382"/>
                <a:gd name="connsiteX39" fmla="*/ -417 w 169365"/>
                <a:gd name="connsiteY39" fmla="*/ 5208 h 69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9365" h="69382">
                  <a:moveTo>
                    <a:pt x="-417" y="5208"/>
                  </a:moveTo>
                  <a:cubicBezTo>
                    <a:pt x="193" y="6649"/>
                    <a:pt x="10077" y="3366"/>
                    <a:pt x="26653" y="6315"/>
                  </a:cubicBezTo>
                  <a:cubicBezTo>
                    <a:pt x="30805" y="7020"/>
                    <a:pt x="35193" y="7801"/>
                    <a:pt x="40164" y="8983"/>
                  </a:cubicBezTo>
                  <a:cubicBezTo>
                    <a:pt x="42571" y="9506"/>
                    <a:pt x="45062" y="10037"/>
                    <a:pt x="47623" y="10598"/>
                  </a:cubicBezTo>
                  <a:cubicBezTo>
                    <a:pt x="50090" y="11273"/>
                    <a:pt x="52580" y="11993"/>
                    <a:pt x="55091" y="12857"/>
                  </a:cubicBezTo>
                  <a:cubicBezTo>
                    <a:pt x="57525" y="13948"/>
                    <a:pt x="60113" y="14669"/>
                    <a:pt x="62571" y="16124"/>
                  </a:cubicBezTo>
                  <a:cubicBezTo>
                    <a:pt x="65108" y="17473"/>
                    <a:pt x="67723" y="18701"/>
                    <a:pt x="69520" y="20142"/>
                  </a:cubicBezTo>
                  <a:cubicBezTo>
                    <a:pt x="73349" y="23075"/>
                    <a:pt x="76206" y="28108"/>
                    <a:pt x="79078" y="33885"/>
                  </a:cubicBezTo>
                  <a:cubicBezTo>
                    <a:pt x="80754" y="37569"/>
                    <a:pt x="84355" y="41154"/>
                    <a:pt x="87949" y="42814"/>
                  </a:cubicBezTo>
                  <a:cubicBezTo>
                    <a:pt x="91571" y="44649"/>
                    <a:pt x="95051" y="45323"/>
                    <a:pt x="98245" y="45945"/>
                  </a:cubicBezTo>
                  <a:cubicBezTo>
                    <a:pt x="99631" y="46172"/>
                    <a:pt x="101008" y="46400"/>
                    <a:pt x="102367" y="46620"/>
                  </a:cubicBezTo>
                  <a:cubicBezTo>
                    <a:pt x="103889" y="46953"/>
                    <a:pt x="105390" y="47287"/>
                    <a:pt x="106877" y="47620"/>
                  </a:cubicBezTo>
                  <a:cubicBezTo>
                    <a:pt x="109856" y="48257"/>
                    <a:pt x="112766" y="48886"/>
                    <a:pt x="115609" y="49500"/>
                  </a:cubicBezTo>
                  <a:cubicBezTo>
                    <a:pt x="118360" y="50038"/>
                    <a:pt x="121040" y="50554"/>
                    <a:pt x="123648" y="51054"/>
                  </a:cubicBezTo>
                  <a:cubicBezTo>
                    <a:pt x="124951" y="51304"/>
                    <a:pt x="126239" y="51547"/>
                    <a:pt x="127506" y="51782"/>
                  </a:cubicBezTo>
                  <a:lnTo>
                    <a:pt x="129392" y="52130"/>
                  </a:lnTo>
                  <a:cubicBezTo>
                    <a:pt x="129730" y="52191"/>
                    <a:pt x="129733" y="52176"/>
                    <a:pt x="129908" y="52236"/>
                  </a:cubicBezTo>
                  <a:lnTo>
                    <a:pt x="130767" y="52540"/>
                  </a:lnTo>
                  <a:cubicBezTo>
                    <a:pt x="135388" y="54222"/>
                    <a:pt x="139815" y="55579"/>
                    <a:pt x="143627" y="57308"/>
                  </a:cubicBezTo>
                  <a:cubicBezTo>
                    <a:pt x="159151" y="63630"/>
                    <a:pt x="167889" y="69656"/>
                    <a:pt x="168878" y="68375"/>
                  </a:cubicBezTo>
                  <a:cubicBezTo>
                    <a:pt x="169639" y="67541"/>
                    <a:pt x="162204" y="59271"/>
                    <a:pt x="146634" y="50910"/>
                  </a:cubicBezTo>
                  <a:cubicBezTo>
                    <a:pt x="142815" y="48681"/>
                    <a:pt x="138377" y="46877"/>
                    <a:pt x="133653" y="44770"/>
                  </a:cubicBezTo>
                  <a:lnTo>
                    <a:pt x="132741" y="44376"/>
                  </a:lnTo>
                  <a:cubicBezTo>
                    <a:pt x="132339" y="44163"/>
                    <a:pt x="131714" y="44035"/>
                    <a:pt x="131427" y="43959"/>
                  </a:cubicBezTo>
                  <a:lnTo>
                    <a:pt x="129523" y="43474"/>
                  </a:lnTo>
                  <a:cubicBezTo>
                    <a:pt x="128244" y="43148"/>
                    <a:pt x="126944" y="42822"/>
                    <a:pt x="125626" y="42488"/>
                  </a:cubicBezTo>
                  <a:cubicBezTo>
                    <a:pt x="122982" y="41844"/>
                    <a:pt x="120266" y="41177"/>
                    <a:pt x="117477" y="40487"/>
                  </a:cubicBezTo>
                  <a:cubicBezTo>
                    <a:pt x="114797" y="39797"/>
                    <a:pt x="112055" y="39092"/>
                    <a:pt x="109255" y="38372"/>
                  </a:cubicBezTo>
                  <a:cubicBezTo>
                    <a:pt x="107851" y="38023"/>
                    <a:pt x="106432" y="37667"/>
                    <a:pt x="105005" y="37311"/>
                  </a:cubicBezTo>
                  <a:cubicBezTo>
                    <a:pt x="103389" y="36985"/>
                    <a:pt x="101751" y="36659"/>
                    <a:pt x="100105" y="36333"/>
                  </a:cubicBezTo>
                  <a:cubicBezTo>
                    <a:pt x="97274" y="35749"/>
                    <a:pt x="94532" y="35075"/>
                    <a:pt x="92465" y="33960"/>
                  </a:cubicBezTo>
                  <a:cubicBezTo>
                    <a:pt x="90324" y="32801"/>
                    <a:pt x="89114" y="31610"/>
                    <a:pt x="87994" y="29374"/>
                  </a:cubicBezTo>
                  <a:cubicBezTo>
                    <a:pt x="85036" y="23545"/>
                    <a:pt x="81593" y="16958"/>
                    <a:pt x="75466" y="12364"/>
                  </a:cubicBezTo>
                  <a:cubicBezTo>
                    <a:pt x="72348" y="10060"/>
                    <a:pt x="69351" y="8832"/>
                    <a:pt x="66618" y="7482"/>
                  </a:cubicBezTo>
                  <a:cubicBezTo>
                    <a:pt x="63891" y="6004"/>
                    <a:pt x="60809" y="5201"/>
                    <a:pt x="58004" y="4124"/>
                  </a:cubicBezTo>
                  <a:cubicBezTo>
                    <a:pt x="55127" y="3268"/>
                    <a:pt x="52242" y="2601"/>
                    <a:pt x="49498" y="2017"/>
                  </a:cubicBezTo>
                  <a:cubicBezTo>
                    <a:pt x="46776" y="1600"/>
                    <a:pt x="44135" y="1198"/>
                    <a:pt x="41577" y="812"/>
                  </a:cubicBezTo>
                  <a:cubicBezTo>
                    <a:pt x="36661" y="8"/>
                    <a:pt x="31723" y="-454"/>
                    <a:pt x="27352" y="-712"/>
                  </a:cubicBezTo>
                  <a:cubicBezTo>
                    <a:pt x="18522" y="-1182"/>
                    <a:pt x="11196" y="-249"/>
                    <a:pt x="6402" y="1358"/>
                  </a:cubicBezTo>
                  <a:cubicBezTo>
                    <a:pt x="1588" y="2858"/>
                    <a:pt x="-657" y="4708"/>
                    <a:pt x="-417" y="5208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68E90C6-0B63-C210-E9A9-FF394549FCAC}"/>
                </a:ext>
              </a:extLst>
            </p:cNvPr>
            <p:cNvSpPr/>
            <p:nvPr/>
          </p:nvSpPr>
          <p:spPr>
            <a:xfrm flipV="1">
              <a:off x="971971" y="3071739"/>
              <a:ext cx="27771" cy="34555"/>
            </a:xfrm>
            <a:custGeom>
              <a:avLst/>
              <a:gdLst>
                <a:gd name="connsiteX0" fmla="*/ -438 w 27771"/>
                <a:gd name="connsiteY0" fmla="*/ 75 h 34555"/>
                <a:gd name="connsiteX1" fmla="*/ 4696 w 27771"/>
                <a:gd name="connsiteY1" fmla="*/ 6465 h 34555"/>
                <a:gd name="connsiteX2" fmla="*/ 16416 w 27771"/>
                <a:gd name="connsiteY2" fmla="*/ 16539 h 34555"/>
                <a:gd name="connsiteX3" fmla="*/ 17458 w 27771"/>
                <a:gd name="connsiteY3" fmla="*/ 18904 h 34555"/>
                <a:gd name="connsiteX4" fmla="*/ 17485 w 27771"/>
                <a:gd name="connsiteY4" fmla="*/ 19723 h 34555"/>
                <a:gd name="connsiteX5" fmla="*/ 17159 w 27771"/>
                <a:gd name="connsiteY5" fmla="*/ 21095 h 34555"/>
                <a:gd name="connsiteX6" fmla="*/ 13908 w 27771"/>
                <a:gd name="connsiteY6" fmla="*/ 26287 h 34555"/>
                <a:gd name="connsiteX7" fmla="*/ 9665 w 27771"/>
                <a:gd name="connsiteY7" fmla="*/ 32920 h 34555"/>
                <a:gd name="connsiteX8" fmla="*/ 18154 w 27771"/>
                <a:gd name="connsiteY8" fmla="*/ 31935 h 34555"/>
                <a:gd name="connsiteX9" fmla="*/ 25438 w 27771"/>
                <a:gd name="connsiteY9" fmla="*/ 25120 h 34555"/>
                <a:gd name="connsiteX10" fmla="*/ 26720 w 27771"/>
                <a:gd name="connsiteY10" fmla="*/ 22133 h 34555"/>
                <a:gd name="connsiteX11" fmla="*/ 27218 w 27771"/>
                <a:gd name="connsiteY11" fmla="*/ 18146 h 34555"/>
                <a:gd name="connsiteX12" fmla="*/ 24751 w 27771"/>
                <a:gd name="connsiteY12" fmla="*/ 11028 h 34555"/>
                <a:gd name="connsiteX13" fmla="*/ 15800 w 27771"/>
                <a:gd name="connsiteY13" fmla="*/ 3334 h 34555"/>
                <a:gd name="connsiteX14" fmla="*/ 7823 w 27771"/>
                <a:gd name="connsiteY14" fmla="*/ 128 h 34555"/>
                <a:gd name="connsiteX15" fmla="*/ -438 w 27771"/>
                <a:gd name="connsiteY15" fmla="*/ 75 h 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771" h="34555">
                  <a:moveTo>
                    <a:pt x="-438" y="75"/>
                  </a:moveTo>
                  <a:cubicBezTo>
                    <a:pt x="-1090" y="1318"/>
                    <a:pt x="1057" y="3706"/>
                    <a:pt x="4696" y="6465"/>
                  </a:cubicBezTo>
                  <a:cubicBezTo>
                    <a:pt x="8122" y="9216"/>
                    <a:pt x="13757" y="12703"/>
                    <a:pt x="16416" y="16539"/>
                  </a:cubicBezTo>
                  <a:cubicBezTo>
                    <a:pt x="17091" y="17456"/>
                    <a:pt x="17234" y="18207"/>
                    <a:pt x="17458" y="18904"/>
                  </a:cubicBezTo>
                  <a:cubicBezTo>
                    <a:pt x="17393" y="19359"/>
                    <a:pt x="17607" y="19457"/>
                    <a:pt x="17485" y="19723"/>
                  </a:cubicBezTo>
                  <a:cubicBezTo>
                    <a:pt x="17346" y="20162"/>
                    <a:pt x="17414" y="20663"/>
                    <a:pt x="17159" y="21095"/>
                  </a:cubicBezTo>
                  <a:cubicBezTo>
                    <a:pt x="16558" y="22906"/>
                    <a:pt x="15282" y="24756"/>
                    <a:pt x="13908" y="26287"/>
                  </a:cubicBezTo>
                  <a:cubicBezTo>
                    <a:pt x="11216" y="29403"/>
                    <a:pt x="8981" y="31654"/>
                    <a:pt x="9665" y="32920"/>
                  </a:cubicBezTo>
                  <a:cubicBezTo>
                    <a:pt x="10263" y="34065"/>
                    <a:pt x="13428" y="34254"/>
                    <a:pt x="18154" y="31935"/>
                  </a:cubicBezTo>
                  <a:cubicBezTo>
                    <a:pt x="20476" y="30782"/>
                    <a:pt x="23327" y="28766"/>
                    <a:pt x="25438" y="25120"/>
                  </a:cubicBezTo>
                  <a:cubicBezTo>
                    <a:pt x="26037" y="24271"/>
                    <a:pt x="26324" y="23187"/>
                    <a:pt x="26720" y="22133"/>
                  </a:cubicBezTo>
                  <a:cubicBezTo>
                    <a:pt x="27283" y="20920"/>
                    <a:pt x="27138" y="19329"/>
                    <a:pt x="27218" y="18146"/>
                  </a:cubicBezTo>
                  <a:cubicBezTo>
                    <a:pt x="27014" y="15592"/>
                    <a:pt x="26137" y="12976"/>
                    <a:pt x="24751" y="11028"/>
                  </a:cubicBezTo>
                  <a:cubicBezTo>
                    <a:pt x="22021" y="7018"/>
                    <a:pt x="18696" y="4987"/>
                    <a:pt x="15800" y="3334"/>
                  </a:cubicBezTo>
                  <a:cubicBezTo>
                    <a:pt x="12854" y="1757"/>
                    <a:pt x="10135" y="780"/>
                    <a:pt x="7823" y="128"/>
                  </a:cubicBezTo>
                  <a:cubicBezTo>
                    <a:pt x="3192" y="-1100"/>
                    <a:pt x="198" y="-1131"/>
                    <a:pt x="-438" y="75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F2C1464-6904-E4F7-E8C8-1D1EEF4F33F9}"/>
                </a:ext>
              </a:extLst>
            </p:cNvPr>
            <p:cNvSpPr/>
            <p:nvPr/>
          </p:nvSpPr>
          <p:spPr>
            <a:xfrm flipV="1">
              <a:off x="3640211" y="3472926"/>
              <a:ext cx="72157" cy="68416"/>
            </a:xfrm>
            <a:custGeom>
              <a:avLst/>
              <a:gdLst>
                <a:gd name="connsiteX0" fmla="*/ 68521 w 72157"/>
                <a:gd name="connsiteY0" fmla="*/ 6195 h 68416"/>
                <a:gd name="connsiteX1" fmla="*/ 52156 w 72157"/>
                <a:gd name="connsiteY1" fmla="*/ 421 h 68416"/>
                <a:gd name="connsiteX2" fmla="*/ 32060 w 72157"/>
                <a:gd name="connsiteY2" fmla="*/ 1914 h 68416"/>
                <a:gd name="connsiteX3" fmla="*/ 21129 w 72157"/>
                <a:gd name="connsiteY3" fmla="*/ 10465 h 68416"/>
                <a:gd name="connsiteX4" fmla="*/ 19515 w 72157"/>
                <a:gd name="connsiteY4" fmla="*/ 19150 h 68416"/>
                <a:gd name="connsiteX5" fmla="*/ 22971 w 72157"/>
                <a:gd name="connsiteY5" fmla="*/ 26973 h 68416"/>
                <a:gd name="connsiteX6" fmla="*/ 22592 w 72157"/>
                <a:gd name="connsiteY6" fmla="*/ 26419 h 68416"/>
                <a:gd name="connsiteX7" fmla="*/ 24791 w 72157"/>
                <a:gd name="connsiteY7" fmla="*/ 29301 h 68416"/>
                <a:gd name="connsiteX8" fmla="*/ 27429 w 72157"/>
                <a:gd name="connsiteY8" fmla="*/ 31553 h 68416"/>
                <a:gd name="connsiteX9" fmla="*/ 31204 w 72157"/>
                <a:gd name="connsiteY9" fmla="*/ 33751 h 68416"/>
                <a:gd name="connsiteX10" fmla="*/ 31385 w 72157"/>
                <a:gd name="connsiteY10" fmla="*/ 33804 h 68416"/>
                <a:gd name="connsiteX11" fmla="*/ 31370 w 72157"/>
                <a:gd name="connsiteY11" fmla="*/ 33931 h 68416"/>
                <a:gd name="connsiteX12" fmla="*/ 25609 w 72157"/>
                <a:gd name="connsiteY12" fmla="*/ 36685 h 68416"/>
                <a:gd name="connsiteX13" fmla="*/ 15338 w 72157"/>
                <a:gd name="connsiteY13" fmla="*/ 43081 h 68416"/>
                <a:gd name="connsiteX14" fmla="*/ 12821 w 72157"/>
                <a:gd name="connsiteY14" fmla="*/ 44887 h 68416"/>
                <a:gd name="connsiteX15" fmla="*/ 10941 w 72157"/>
                <a:gd name="connsiteY15" fmla="*/ 46992 h 68416"/>
                <a:gd name="connsiteX16" fmla="*/ 7598 w 72157"/>
                <a:gd name="connsiteY16" fmla="*/ 50836 h 68416"/>
                <a:gd name="connsiteX17" fmla="*/ -1331 w 72157"/>
                <a:gd name="connsiteY17" fmla="*/ 62746 h 68416"/>
                <a:gd name="connsiteX18" fmla="*/ -3491 w 72157"/>
                <a:gd name="connsiteY18" fmla="*/ 68105 h 68416"/>
                <a:gd name="connsiteX19" fmla="*/ 1504 w 72157"/>
                <a:gd name="connsiteY19" fmla="*/ 65422 h 68416"/>
                <a:gd name="connsiteX20" fmla="*/ 12586 w 72157"/>
                <a:gd name="connsiteY20" fmla="*/ 55846 h 68416"/>
                <a:gd name="connsiteX21" fmla="*/ 16066 w 72157"/>
                <a:gd name="connsiteY21" fmla="*/ 52755 h 68416"/>
                <a:gd name="connsiteX22" fmla="*/ 17817 w 72157"/>
                <a:gd name="connsiteY22" fmla="*/ 51176 h 68416"/>
                <a:gd name="connsiteX23" fmla="*/ 19795 w 72157"/>
                <a:gd name="connsiteY23" fmla="*/ 50072 h 68416"/>
                <a:gd name="connsiteX24" fmla="*/ 29733 w 72157"/>
                <a:gd name="connsiteY24" fmla="*/ 44917 h 68416"/>
                <a:gd name="connsiteX25" fmla="*/ 35517 w 72157"/>
                <a:gd name="connsiteY25" fmla="*/ 42590 h 68416"/>
                <a:gd name="connsiteX26" fmla="*/ 41930 w 72157"/>
                <a:gd name="connsiteY26" fmla="*/ 40511 h 68416"/>
                <a:gd name="connsiteX27" fmla="*/ 46205 w 72157"/>
                <a:gd name="connsiteY27" fmla="*/ 38512 h 68416"/>
                <a:gd name="connsiteX28" fmla="*/ 50564 w 72157"/>
                <a:gd name="connsiteY28" fmla="*/ 36448 h 68416"/>
                <a:gd name="connsiteX29" fmla="*/ 50958 w 72157"/>
                <a:gd name="connsiteY29" fmla="*/ 36146 h 68416"/>
                <a:gd name="connsiteX30" fmla="*/ 50473 w 72157"/>
                <a:gd name="connsiteY30" fmla="*/ 35646 h 68416"/>
                <a:gd name="connsiteX31" fmla="*/ 49502 w 72157"/>
                <a:gd name="connsiteY31" fmla="*/ 34630 h 68416"/>
                <a:gd name="connsiteX32" fmla="*/ 47683 w 72157"/>
                <a:gd name="connsiteY32" fmla="*/ 32735 h 68416"/>
                <a:gd name="connsiteX33" fmla="*/ 38450 w 72157"/>
                <a:gd name="connsiteY33" fmla="*/ 26093 h 68416"/>
                <a:gd name="connsiteX34" fmla="*/ 33167 w 72157"/>
                <a:gd name="connsiteY34" fmla="*/ 23411 h 68416"/>
                <a:gd name="connsiteX35" fmla="*/ 31939 w 72157"/>
                <a:gd name="connsiteY35" fmla="*/ 22404 h 68416"/>
                <a:gd name="connsiteX36" fmla="*/ 31075 w 72157"/>
                <a:gd name="connsiteY36" fmla="*/ 21350 h 68416"/>
                <a:gd name="connsiteX37" fmla="*/ 30688 w 72157"/>
                <a:gd name="connsiteY37" fmla="*/ 20796 h 68416"/>
                <a:gd name="connsiteX38" fmla="*/ 29445 w 72157"/>
                <a:gd name="connsiteY38" fmla="*/ 14981 h 68416"/>
                <a:gd name="connsiteX39" fmla="*/ 35456 w 72157"/>
                <a:gd name="connsiteY39" fmla="*/ 9971 h 68416"/>
                <a:gd name="connsiteX40" fmla="*/ 51738 w 72157"/>
                <a:gd name="connsiteY40" fmla="*/ 6953 h 68416"/>
                <a:gd name="connsiteX41" fmla="*/ 68521 w 72157"/>
                <a:gd name="connsiteY41" fmla="*/ 6195 h 6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2157" h="68416">
                  <a:moveTo>
                    <a:pt x="68521" y="6195"/>
                  </a:moveTo>
                  <a:cubicBezTo>
                    <a:pt x="68749" y="5126"/>
                    <a:pt x="62980" y="2088"/>
                    <a:pt x="52156" y="421"/>
                  </a:cubicBezTo>
                  <a:cubicBezTo>
                    <a:pt x="46774" y="-263"/>
                    <a:pt x="39906" y="-968"/>
                    <a:pt x="32060" y="1914"/>
                  </a:cubicBezTo>
                  <a:cubicBezTo>
                    <a:pt x="28270" y="3435"/>
                    <a:pt x="24078" y="5588"/>
                    <a:pt x="21129" y="10465"/>
                  </a:cubicBezTo>
                  <a:cubicBezTo>
                    <a:pt x="19879" y="12949"/>
                    <a:pt x="18893" y="16097"/>
                    <a:pt x="19515" y="19150"/>
                  </a:cubicBezTo>
                  <a:cubicBezTo>
                    <a:pt x="19909" y="22250"/>
                    <a:pt x="21380" y="24767"/>
                    <a:pt x="22971" y="26973"/>
                  </a:cubicBezTo>
                  <a:lnTo>
                    <a:pt x="22592" y="26419"/>
                  </a:lnTo>
                  <a:cubicBezTo>
                    <a:pt x="23282" y="27399"/>
                    <a:pt x="24025" y="28361"/>
                    <a:pt x="24791" y="29301"/>
                  </a:cubicBezTo>
                  <a:cubicBezTo>
                    <a:pt x="25617" y="30126"/>
                    <a:pt x="26527" y="30825"/>
                    <a:pt x="27429" y="31553"/>
                  </a:cubicBezTo>
                  <a:cubicBezTo>
                    <a:pt x="28960" y="32658"/>
                    <a:pt x="31931" y="34144"/>
                    <a:pt x="31204" y="33751"/>
                  </a:cubicBezTo>
                  <a:cubicBezTo>
                    <a:pt x="31173" y="33751"/>
                    <a:pt x="31363" y="33751"/>
                    <a:pt x="31385" y="33804"/>
                  </a:cubicBezTo>
                  <a:cubicBezTo>
                    <a:pt x="31393" y="33843"/>
                    <a:pt x="31385" y="33872"/>
                    <a:pt x="31370" y="33931"/>
                  </a:cubicBezTo>
                  <a:cubicBezTo>
                    <a:pt x="29862" y="34669"/>
                    <a:pt x="27307" y="35616"/>
                    <a:pt x="25609" y="36685"/>
                  </a:cubicBezTo>
                  <a:cubicBezTo>
                    <a:pt x="21865" y="38770"/>
                    <a:pt x="18393" y="40854"/>
                    <a:pt x="15338" y="43081"/>
                  </a:cubicBezTo>
                  <a:cubicBezTo>
                    <a:pt x="14481" y="43703"/>
                    <a:pt x="14019" y="43955"/>
                    <a:pt x="12821" y="44887"/>
                  </a:cubicBezTo>
                  <a:cubicBezTo>
                    <a:pt x="12185" y="45606"/>
                    <a:pt x="11556" y="46311"/>
                    <a:pt x="10941" y="46992"/>
                  </a:cubicBezTo>
                  <a:cubicBezTo>
                    <a:pt x="9781" y="48328"/>
                    <a:pt x="8667" y="49616"/>
                    <a:pt x="7598" y="50836"/>
                  </a:cubicBezTo>
                  <a:cubicBezTo>
                    <a:pt x="3240" y="55763"/>
                    <a:pt x="541" y="59766"/>
                    <a:pt x="-1331" y="62746"/>
                  </a:cubicBezTo>
                  <a:cubicBezTo>
                    <a:pt x="-3173" y="65724"/>
                    <a:pt x="-3977" y="67619"/>
                    <a:pt x="-3491" y="68105"/>
                  </a:cubicBezTo>
                  <a:cubicBezTo>
                    <a:pt x="-3006" y="68596"/>
                    <a:pt x="-1263" y="67628"/>
                    <a:pt x="1504" y="65422"/>
                  </a:cubicBezTo>
                  <a:cubicBezTo>
                    <a:pt x="4248" y="63231"/>
                    <a:pt x="8084" y="59607"/>
                    <a:pt x="12586" y="55846"/>
                  </a:cubicBezTo>
                  <a:cubicBezTo>
                    <a:pt x="13701" y="54860"/>
                    <a:pt x="14860" y="53830"/>
                    <a:pt x="16066" y="52755"/>
                  </a:cubicBezTo>
                  <a:lnTo>
                    <a:pt x="17817" y="51176"/>
                  </a:lnTo>
                  <a:lnTo>
                    <a:pt x="19795" y="50072"/>
                  </a:lnTo>
                  <a:cubicBezTo>
                    <a:pt x="22850" y="48266"/>
                    <a:pt x="26201" y="46622"/>
                    <a:pt x="29733" y="44917"/>
                  </a:cubicBezTo>
                  <a:cubicBezTo>
                    <a:pt x="31620" y="43946"/>
                    <a:pt x="33008" y="43543"/>
                    <a:pt x="35517" y="42590"/>
                  </a:cubicBezTo>
                  <a:cubicBezTo>
                    <a:pt x="37632" y="41900"/>
                    <a:pt x="39769" y="41218"/>
                    <a:pt x="41930" y="40511"/>
                  </a:cubicBezTo>
                  <a:cubicBezTo>
                    <a:pt x="43339" y="39853"/>
                    <a:pt x="44765" y="39184"/>
                    <a:pt x="46205" y="38512"/>
                  </a:cubicBezTo>
                  <a:lnTo>
                    <a:pt x="50564" y="36448"/>
                  </a:lnTo>
                  <a:cubicBezTo>
                    <a:pt x="50677" y="36342"/>
                    <a:pt x="51079" y="36306"/>
                    <a:pt x="50958" y="36146"/>
                  </a:cubicBezTo>
                  <a:lnTo>
                    <a:pt x="50473" y="35646"/>
                  </a:lnTo>
                  <a:lnTo>
                    <a:pt x="49502" y="34630"/>
                  </a:lnTo>
                  <a:lnTo>
                    <a:pt x="47683" y="32735"/>
                  </a:lnTo>
                  <a:cubicBezTo>
                    <a:pt x="45743" y="30432"/>
                    <a:pt x="42779" y="28119"/>
                    <a:pt x="38450" y="26093"/>
                  </a:cubicBezTo>
                  <a:cubicBezTo>
                    <a:pt x="34516" y="24329"/>
                    <a:pt x="34463" y="24192"/>
                    <a:pt x="33167" y="23411"/>
                  </a:cubicBezTo>
                  <a:lnTo>
                    <a:pt x="31939" y="22404"/>
                  </a:lnTo>
                  <a:cubicBezTo>
                    <a:pt x="31681" y="22016"/>
                    <a:pt x="31400" y="21675"/>
                    <a:pt x="31075" y="21350"/>
                  </a:cubicBezTo>
                  <a:lnTo>
                    <a:pt x="30688" y="20796"/>
                  </a:lnTo>
                  <a:cubicBezTo>
                    <a:pt x="28846" y="18406"/>
                    <a:pt x="28717" y="16846"/>
                    <a:pt x="29445" y="14981"/>
                  </a:cubicBezTo>
                  <a:cubicBezTo>
                    <a:pt x="30370" y="13050"/>
                    <a:pt x="32871" y="11190"/>
                    <a:pt x="35456" y="9971"/>
                  </a:cubicBezTo>
                  <a:cubicBezTo>
                    <a:pt x="40679" y="7447"/>
                    <a:pt x="46804" y="7107"/>
                    <a:pt x="51738" y="6953"/>
                  </a:cubicBezTo>
                  <a:cubicBezTo>
                    <a:pt x="61798" y="6796"/>
                    <a:pt x="68264" y="7560"/>
                    <a:pt x="68521" y="6195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BFF60FF-0921-5A2F-C73D-3B9A95C743CB}"/>
                </a:ext>
              </a:extLst>
            </p:cNvPr>
            <p:cNvSpPr/>
            <p:nvPr/>
          </p:nvSpPr>
          <p:spPr>
            <a:xfrm flipV="1">
              <a:off x="5647836" y="3007807"/>
              <a:ext cx="81022" cy="101703"/>
            </a:xfrm>
            <a:custGeom>
              <a:avLst/>
              <a:gdLst>
                <a:gd name="connsiteX0" fmla="*/ -5906 w 81022"/>
                <a:gd name="connsiteY0" fmla="*/ -544 h 101703"/>
                <a:gd name="connsiteX1" fmla="*/ 19336 w 81022"/>
                <a:gd name="connsiteY1" fmla="*/ 12289 h 101703"/>
                <a:gd name="connsiteX2" fmla="*/ 42130 w 81022"/>
                <a:gd name="connsiteY2" fmla="*/ 29003 h 101703"/>
                <a:gd name="connsiteX3" fmla="*/ 42956 w 81022"/>
                <a:gd name="connsiteY3" fmla="*/ 40723 h 101703"/>
                <a:gd name="connsiteX4" fmla="*/ 37839 w 81022"/>
                <a:gd name="connsiteY4" fmla="*/ 45794 h 101703"/>
                <a:gd name="connsiteX5" fmla="*/ 37029 w 81022"/>
                <a:gd name="connsiteY5" fmla="*/ 46294 h 101703"/>
                <a:gd name="connsiteX6" fmla="*/ 35634 w 81022"/>
                <a:gd name="connsiteY6" fmla="*/ 46931 h 101703"/>
                <a:gd name="connsiteX7" fmla="*/ 33337 w 81022"/>
                <a:gd name="connsiteY7" fmla="*/ 47909 h 101703"/>
                <a:gd name="connsiteX8" fmla="*/ 29691 w 81022"/>
                <a:gd name="connsiteY8" fmla="*/ 48288 h 101703"/>
                <a:gd name="connsiteX9" fmla="*/ 5843 w 81022"/>
                <a:gd name="connsiteY9" fmla="*/ 48576 h 101703"/>
                <a:gd name="connsiteX10" fmla="*/ 6563 w 81022"/>
                <a:gd name="connsiteY10" fmla="*/ 48970 h 101703"/>
                <a:gd name="connsiteX11" fmla="*/ 20011 w 81022"/>
                <a:gd name="connsiteY11" fmla="*/ 56330 h 101703"/>
                <a:gd name="connsiteX12" fmla="*/ 27454 w 81022"/>
                <a:gd name="connsiteY12" fmla="*/ 60280 h 101703"/>
                <a:gd name="connsiteX13" fmla="*/ 35982 w 81022"/>
                <a:gd name="connsiteY13" fmla="*/ 63971 h 101703"/>
                <a:gd name="connsiteX14" fmla="*/ 45193 w 81022"/>
                <a:gd name="connsiteY14" fmla="*/ 67678 h 101703"/>
                <a:gd name="connsiteX15" fmla="*/ 53000 w 81022"/>
                <a:gd name="connsiteY15" fmla="*/ 71195 h 101703"/>
                <a:gd name="connsiteX16" fmla="*/ 64727 w 81022"/>
                <a:gd name="connsiteY16" fmla="*/ 79602 h 101703"/>
                <a:gd name="connsiteX17" fmla="*/ 67259 w 81022"/>
                <a:gd name="connsiteY17" fmla="*/ 89047 h 101703"/>
                <a:gd name="connsiteX18" fmla="*/ 60194 w 81022"/>
                <a:gd name="connsiteY18" fmla="*/ 94581 h 101703"/>
                <a:gd name="connsiteX19" fmla="*/ 52053 w 81022"/>
                <a:gd name="connsiteY19" fmla="*/ 96976 h 101703"/>
                <a:gd name="connsiteX20" fmla="*/ 44631 w 81022"/>
                <a:gd name="connsiteY20" fmla="*/ 99258 h 101703"/>
                <a:gd name="connsiteX21" fmla="*/ 52432 w 81022"/>
                <a:gd name="connsiteY21" fmla="*/ 100842 h 101703"/>
                <a:gd name="connsiteX22" fmla="*/ 61839 w 81022"/>
                <a:gd name="connsiteY22" fmla="*/ 99917 h 101703"/>
                <a:gd name="connsiteX23" fmla="*/ 73596 w 81022"/>
                <a:gd name="connsiteY23" fmla="*/ 92178 h 101703"/>
                <a:gd name="connsiteX24" fmla="*/ 71390 w 81022"/>
                <a:gd name="connsiteY24" fmla="*/ 74675 h 101703"/>
                <a:gd name="connsiteX25" fmla="*/ 57306 w 81022"/>
                <a:gd name="connsiteY25" fmla="*/ 63054 h 101703"/>
                <a:gd name="connsiteX26" fmla="*/ 49005 w 81022"/>
                <a:gd name="connsiteY26" fmla="*/ 58938 h 101703"/>
                <a:gd name="connsiteX27" fmla="*/ 41069 w 81022"/>
                <a:gd name="connsiteY27" fmla="*/ 55481 h 101703"/>
                <a:gd name="connsiteX28" fmla="*/ 41122 w 81022"/>
                <a:gd name="connsiteY28" fmla="*/ 55391 h 101703"/>
                <a:gd name="connsiteX29" fmla="*/ 41114 w 81022"/>
                <a:gd name="connsiteY29" fmla="*/ 55383 h 101703"/>
                <a:gd name="connsiteX30" fmla="*/ 41152 w 81022"/>
                <a:gd name="connsiteY30" fmla="*/ 55360 h 101703"/>
                <a:gd name="connsiteX31" fmla="*/ 41986 w 81022"/>
                <a:gd name="connsiteY31" fmla="*/ 54921 h 101703"/>
                <a:gd name="connsiteX32" fmla="*/ 43237 w 81022"/>
                <a:gd name="connsiteY32" fmla="*/ 54132 h 101703"/>
                <a:gd name="connsiteX33" fmla="*/ 51423 w 81022"/>
                <a:gd name="connsiteY33" fmla="*/ 45620 h 101703"/>
                <a:gd name="connsiteX34" fmla="*/ 49468 w 81022"/>
                <a:gd name="connsiteY34" fmla="*/ 23455 h 101703"/>
                <a:gd name="connsiteX35" fmla="*/ 22087 w 81022"/>
                <a:gd name="connsiteY35" fmla="*/ 5785 h 101703"/>
                <a:gd name="connsiteX36" fmla="*/ -5906 w 81022"/>
                <a:gd name="connsiteY36" fmla="*/ -544 h 10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1022" h="101703">
                  <a:moveTo>
                    <a:pt x="-5906" y="-544"/>
                  </a:moveTo>
                  <a:cubicBezTo>
                    <a:pt x="-6498" y="896"/>
                    <a:pt x="3781" y="5194"/>
                    <a:pt x="19336" y="12289"/>
                  </a:cubicBezTo>
                  <a:cubicBezTo>
                    <a:pt x="26825" y="15981"/>
                    <a:pt x="36013" y="21082"/>
                    <a:pt x="42130" y="29003"/>
                  </a:cubicBezTo>
                  <a:cubicBezTo>
                    <a:pt x="44965" y="32657"/>
                    <a:pt x="45207" y="36834"/>
                    <a:pt x="42956" y="40723"/>
                  </a:cubicBezTo>
                  <a:cubicBezTo>
                    <a:pt x="41834" y="42663"/>
                    <a:pt x="40023" y="44445"/>
                    <a:pt x="37839" y="45794"/>
                  </a:cubicBezTo>
                  <a:cubicBezTo>
                    <a:pt x="37574" y="45968"/>
                    <a:pt x="37332" y="46173"/>
                    <a:pt x="37029" y="46294"/>
                  </a:cubicBezTo>
                  <a:cubicBezTo>
                    <a:pt x="36725" y="46446"/>
                    <a:pt x="36596" y="46529"/>
                    <a:pt x="35634" y="46931"/>
                  </a:cubicBezTo>
                  <a:lnTo>
                    <a:pt x="33337" y="47909"/>
                  </a:lnTo>
                  <a:lnTo>
                    <a:pt x="29691" y="48288"/>
                  </a:lnTo>
                  <a:cubicBezTo>
                    <a:pt x="26780" y="49053"/>
                    <a:pt x="15099" y="48629"/>
                    <a:pt x="5843" y="48576"/>
                  </a:cubicBezTo>
                  <a:lnTo>
                    <a:pt x="6563" y="48970"/>
                  </a:lnTo>
                  <a:cubicBezTo>
                    <a:pt x="11096" y="51456"/>
                    <a:pt x="15584" y="53912"/>
                    <a:pt x="20011" y="56330"/>
                  </a:cubicBezTo>
                  <a:cubicBezTo>
                    <a:pt x="22512" y="57657"/>
                    <a:pt x="24999" y="58976"/>
                    <a:pt x="27454" y="60280"/>
                  </a:cubicBezTo>
                  <a:cubicBezTo>
                    <a:pt x="30244" y="61538"/>
                    <a:pt x="33109" y="62789"/>
                    <a:pt x="35982" y="63971"/>
                  </a:cubicBezTo>
                  <a:cubicBezTo>
                    <a:pt x="39105" y="65230"/>
                    <a:pt x="42183" y="66465"/>
                    <a:pt x="45193" y="67678"/>
                  </a:cubicBezTo>
                  <a:cubicBezTo>
                    <a:pt x="47944" y="68815"/>
                    <a:pt x="50529" y="69983"/>
                    <a:pt x="53000" y="71195"/>
                  </a:cubicBezTo>
                  <a:cubicBezTo>
                    <a:pt x="57912" y="73606"/>
                    <a:pt x="62149" y="76418"/>
                    <a:pt x="64727" y="79602"/>
                  </a:cubicBezTo>
                  <a:cubicBezTo>
                    <a:pt x="67327" y="82604"/>
                    <a:pt x="68145" y="86720"/>
                    <a:pt x="67259" y="89047"/>
                  </a:cubicBezTo>
                  <a:cubicBezTo>
                    <a:pt x="66266" y="91526"/>
                    <a:pt x="63135" y="93466"/>
                    <a:pt x="60194" y="94581"/>
                  </a:cubicBezTo>
                  <a:cubicBezTo>
                    <a:pt x="57222" y="95763"/>
                    <a:pt x="54380" y="96430"/>
                    <a:pt x="52053" y="96976"/>
                  </a:cubicBezTo>
                  <a:cubicBezTo>
                    <a:pt x="47360" y="98007"/>
                    <a:pt x="44624" y="98545"/>
                    <a:pt x="44631" y="99258"/>
                  </a:cubicBezTo>
                  <a:cubicBezTo>
                    <a:pt x="44631" y="99917"/>
                    <a:pt x="47337" y="100713"/>
                    <a:pt x="52432" y="100842"/>
                  </a:cubicBezTo>
                  <a:cubicBezTo>
                    <a:pt x="54978" y="100872"/>
                    <a:pt x="58124" y="100766"/>
                    <a:pt x="61839" y="99917"/>
                  </a:cubicBezTo>
                  <a:cubicBezTo>
                    <a:pt x="65379" y="99023"/>
                    <a:pt x="70306" y="97613"/>
                    <a:pt x="73596" y="92178"/>
                  </a:cubicBezTo>
                  <a:cubicBezTo>
                    <a:pt x="76431" y="86386"/>
                    <a:pt x="74983" y="79814"/>
                    <a:pt x="71390" y="74675"/>
                  </a:cubicBezTo>
                  <a:cubicBezTo>
                    <a:pt x="67766" y="69558"/>
                    <a:pt x="62627" y="66011"/>
                    <a:pt x="57306" y="63054"/>
                  </a:cubicBezTo>
                  <a:cubicBezTo>
                    <a:pt x="54622" y="61591"/>
                    <a:pt x="51840" y="60212"/>
                    <a:pt x="49005" y="58938"/>
                  </a:cubicBezTo>
                  <a:cubicBezTo>
                    <a:pt x="46413" y="57809"/>
                    <a:pt x="43767" y="56649"/>
                    <a:pt x="41069" y="55481"/>
                  </a:cubicBezTo>
                  <a:cubicBezTo>
                    <a:pt x="40985" y="55368"/>
                    <a:pt x="41122" y="55383"/>
                    <a:pt x="41122" y="55391"/>
                  </a:cubicBezTo>
                  <a:lnTo>
                    <a:pt x="41114" y="55383"/>
                  </a:lnTo>
                  <a:cubicBezTo>
                    <a:pt x="41107" y="55383"/>
                    <a:pt x="41114" y="55375"/>
                    <a:pt x="41152" y="55360"/>
                  </a:cubicBezTo>
                  <a:lnTo>
                    <a:pt x="41986" y="54921"/>
                  </a:lnTo>
                  <a:cubicBezTo>
                    <a:pt x="42433" y="54716"/>
                    <a:pt x="42835" y="54413"/>
                    <a:pt x="43237" y="54132"/>
                  </a:cubicBezTo>
                  <a:cubicBezTo>
                    <a:pt x="46549" y="52010"/>
                    <a:pt x="49445" y="49167"/>
                    <a:pt x="51423" y="45620"/>
                  </a:cubicBezTo>
                  <a:cubicBezTo>
                    <a:pt x="55805" y="38608"/>
                    <a:pt x="54266" y="28564"/>
                    <a:pt x="49468" y="23455"/>
                  </a:cubicBezTo>
                  <a:cubicBezTo>
                    <a:pt x="40773" y="13320"/>
                    <a:pt x="30441" y="9022"/>
                    <a:pt x="22087" y="5785"/>
                  </a:cubicBezTo>
                  <a:cubicBezTo>
                    <a:pt x="5100" y="85"/>
                    <a:pt x="-5429" y="-1644"/>
                    <a:pt x="-5906" y="-544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94564D4-A81E-AB08-6606-7999408A567B}"/>
                </a:ext>
              </a:extLst>
            </p:cNvPr>
            <p:cNvSpPr/>
            <p:nvPr/>
          </p:nvSpPr>
          <p:spPr>
            <a:xfrm flipV="1">
              <a:off x="3348606" y="3674603"/>
              <a:ext cx="164704" cy="152836"/>
            </a:xfrm>
            <a:custGeom>
              <a:avLst/>
              <a:gdLst>
                <a:gd name="connsiteX0" fmla="*/ 115464 w 164704"/>
                <a:gd name="connsiteY0" fmla="*/ 96177 h 152836"/>
                <a:gd name="connsiteX1" fmla="*/ 105587 w 164704"/>
                <a:gd name="connsiteY1" fmla="*/ 151353 h 152836"/>
                <a:gd name="connsiteX2" fmla="*/ 68557 w 164704"/>
                <a:gd name="connsiteY2" fmla="*/ 145775 h 152836"/>
                <a:gd name="connsiteX3" fmla="*/ 56012 w 164704"/>
                <a:gd name="connsiteY3" fmla="*/ 114788 h 152836"/>
                <a:gd name="connsiteX4" fmla="*/ 28200 w 164704"/>
                <a:gd name="connsiteY4" fmla="*/ 121595 h 152836"/>
                <a:gd name="connsiteX5" fmla="*/ 3587 w 164704"/>
                <a:gd name="connsiteY5" fmla="*/ 108018 h 152836"/>
                <a:gd name="connsiteX6" fmla="*/ -2083 w 164704"/>
                <a:gd name="connsiteY6" fmla="*/ 84626 h 152836"/>
                <a:gd name="connsiteX7" fmla="*/ 9151 w 164704"/>
                <a:gd name="connsiteY7" fmla="*/ 67023 h 152836"/>
                <a:gd name="connsiteX8" fmla="*/ -3349 w 164704"/>
                <a:gd name="connsiteY8" fmla="*/ 39440 h 152836"/>
                <a:gd name="connsiteX9" fmla="*/ 17299 w 164704"/>
                <a:gd name="connsiteY9" fmla="*/ 19048 h 152836"/>
                <a:gd name="connsiteX10" fmla="*/ 52373 w 164704"/>
                <a:gd name="connsiteY10" fmla="*/ 18237 h 152836"/>
                <a:gd name="connsiteX11" fmla="*/ 75637 w 164704"/>
                <a:gd name="connsiteY11" fmla="*/ 8634 h 152836"/>
                <a:gd name="connsiteX12" fmla="*/ 109840 w 164704"/>
                <a:gd name="connsiteY12" fmla="*/ 4221 h 152836"/>
                <a:gd name="connsiteX13" fmla="*/ 123651 w 164704"/>
                <a:gd name="connsiteY13" fmla="*/ 37196 h 152836"/>
                <a:gd name="connsiteX14" fmla="*/ 127236 w 164704"/>
                <a:gd name="connsiteY14" fmla="*/ 43994 h 152836"/>
                <a:gd name="connsiteX15" fmla="*/ 140418 w 164704"/>
                <a:gd name="connsiteY15" fmla="*/ 47186 h 152836"/>
                <a:gd name="connsiteX16" fmla="*/ 161355 w 164704"/>
                <a:gd name="connsiteY16" fmla="*/ 75968 h 152836"/>
                <a:gd name="connsiteX17" fmla="*/ 116336 w 164704"/>
                <a:gd name="connsiteY17" fmla="*/ 99772 h 15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4704" h="152836">
                  <a:moveTo>
                    <a:pt x="115464" y="96177"/>
                  </a:moveTo>
                  <a:cubicBezTo>
                    <a:pt x="127820" y="113573"/>
                    <a:pt x="129465" y="142757"/>
                    <a:pt x="105587" y="151353"/>
                  </a:cubicBezTo>
                  <a:cubicBezTo>
                    <a:pt x="94148" y="155366"/>
                    <a:pt x="78503" y="151566"/>
                    <a:pt x="68557" y="145775"/>
                  </a:cubicBezTo>
                  <a:cubicBezTo>
                    <a:pt x="57990" y="138976"/>
                    <a:pt x="57801" y="125385"/>
                    <a:pt x="56012" y="114788"/>
                  </a:cubicBezTo>
                  <a:cubicBezTo>
                    <a:pt x="47242" y="118592"/>
                    <a:pt x="38274" y="123193"/>
                    <a:pt x="28200" y="121595"/>
                  </a:cubicBezTo>
                  <a:cubicBezTo>
                    <a:pt x="18952" y="120206"/>
                    <a:pt x="8620" y="116007"/>
                    <a:pt x="3587" y="108018"/>
                  </a:cubicBezTo>
                  <a:cubicBezTo>
                    <a:pt x="-1659" y="100817"/>
                    <a:pt x="-3008" y="92022"/>
                    <a:pt x="-2083" y="84626"/>
                  </a:cubicBezTo>
                  <a:cubicBezTo>
                    <a:pt x="-1598" y="75414"/>
                    <a:pt x="1206" y="71026"/>
                    <a:pt x="9151" y="67023"/>
                  </a:cubicBezTo>
                  <a:cubicBezTo>
                    <a:pt x="2275" y="59436"/>
                    <a:pt x="-3395" y="50438"/>
                    <a:pt x="-3349" y="39440"/>
                  </a:cubicBezTo>
                  <a:cubicBezTo>
                    <a:pt x="-2478" y="28644"/>
                    <a:pt x="6877" y="22444"/>
                    <a:pt x="17299" y="19048"/>
                  </a:cubicBezTo>
                  <a:cubicBezTo>
                    <a:pt x="28928" y="14242"/>
                    <a:pt x="39828" y="16030"/>
                    <a:pt x="52373" y="18237"/>
                  </a:cubicBezTo>
                  <a:cubicBezTo>
                    <a:pt x="63084" y="20830"/>
                    <a:pt x="68557" y="16229"/>
                    <a:pt x="75637" y="8634"/>
                  </a:cubicBezTo>
                  <a:cubicBezTo>
                    <a:pt x="85560" y="20"/>
                    <a:pt x="97635" y="-2980"/>
                    <a:pt x="109840" y="4221"/>
                  </a:cubicBezTo>
                  <a:cubicBezTo>
                    <a:pt x="121043" y="12006"/>
                    <a:pt x="124091" y="24606"/>
                    <a:pt x="123651" y="37196"/>
                  </a:cubicBezTo>
                  <a:cubicBezTo>
                    <a:pt x="123689" y="40598"/>
                    <a:pt x="123317" y="42191"/>
                    <a:pt x="127236" y="43994"/>
                  </a:cubicBezTo>
                  <a:cubicBezTo>
                    <a:pt x="131163" y="45783"/>
                    <a:pt x="136500" y="45389"/>
                    <a:pt x="140418" y="47186"/>
                  </a:cubicBezTo>
                  <a:cubicBezTo>
                    <a:pt x="153214" y="51983"/>
                    <a:pt x="160969" y="63179"/>
                    <a:pt x="161355" y="75968"/>
                  </a:cubicBezTo>
                  <a:cubicBezTo>
                    <a:pt x="161257" y="97959"/>
                    <a:pt x="134946" y="109368"/>
                    <a:pt x="116336" y="99772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247554F-31D4-AC22-71CB-84B236C3DDB4}"/>
                </a:ext>
              </a:extLst>
            </p:cNvPr>
            <p:cNvSpPr/>
            <p:nvPr/>
          </p:nvSpPr>
          <p:spPr>
            <a:xfrm flipV="1">
              <a:off x="3407915" y="3738315"/>
              <a:ext cx="36830" cy="32252"/>
            </a:xfrm>
            <a:custGeom>
              <a:avLst/>
              <a:gdLst>
                <a:gd name="connsiteX0" fmla="*/ 28205 w 36830"/>
                <a:gd name="connsiteY0" fmla="*/ 7123 h 32252"/>
                <a:gd name="connsiteX1" fmla="*/ 28879 w 36830"/>
                <a:gd name="connsiteY1" fmla="*/ 25923 h 32252"/>
                <a:gd name="connsiteX2" fmla="*/ 771 w 36830"/>
                <a:gd name="connsiteY2" fmla="*/ 26725 h 32252"/>
                <a:gd name="connsiteX3" fmla="*/ 29463 w 36830"/>
                <a:gd name="connsiteY3" fmla="*/ 9133 h 3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30" h="32252">
                  <a:moveTo>
                    <a:pt x="28205" y="7123"/>
                  </a:moveTo>
                  <a:cubicBezTo>
                    <a:pt x="34648" y="12923"/>
                    <a:pt x="35573" y="19927"/>
                    <a:pt x="28879" y="25923"/>
                  </a:cubicBezTo>
                  <a:cubicBezTo>
                    <a:pt x="21807" y="33518"/>
                    <a:pt x="8291" y="35324"/>
                    <a:pt x="771" y="26725"/>
                  </a:cubicBezTo>
                  <a:cubicBezTo>
                    <a:pt x="-16572" y="4742"/>
                    <a:pt x="26309" y="-10259"/>
                    <a:pt x="29463" y="9133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2EF4C2F-7A39-30B0-768D-77622949E0D7}"/>
                </a:ext>
              </a:extLst>
            </p:cNvPr>
            <p:cNvSpPr/>
            <p:nvPr/>
          </p:nvSpPr>
          <p:spPr>
            <a:xfrm flipV="1">
              <a:off x="2713020" y="3724375"/>
              <a:ext cx="126419" cy="84277"/>
            </a:xfrm>
            <a:custGeom>
              <a:avLst/>
              <a:gdLst>
                <a:gd name="connsiteX0" fmla="*/ 123742 w 126419"/>
                <a:gd name="connsiteY0" fmla="*/ 84386 h 84277"/>
                <a:gd name="connsiteX1" fmla="*/ 119133 w 126419"/>
                <a:gd name="connsiteY1" fmla="*/ 78088 h 84277"/>
                <a:gd name="connsiteX2" fmla="*/ 111545 w 126419"/>
                <a:gd name="connsiteY2" fmla="*/ 72941 h 84277"/>
                <a:gd name="connsiteX3" fmla="*/ 108740 w 126419"/>
                <a:gd name="connsiteY3" fmla="*/ 71378 h 84277"/>
                <a:gd name="connsiteX4" fmla="*/ 107914 w 126419"/>
                <a:gd name="connsiteY4" fmla="*/ 70910 h 84277"/>
                <a:gd name="connsiteX5" fmla="*/ 107550 w 126419"/>
                <a:gd name="connsiteY5" fmla="*/ 70697 h 84277"/>
                <a:gd name="connsiteX6" fmla="*/ 108073 w 126419"/>
                <a:gd name="connsiteY6" fmla="*/ 70356 h 84277"/>
                <a:gd name="connsiteX7" fmla="*/ 110014 w 126419"/>
                <a:gd name="connsiteY7" fmla="*/ 69196 h 84277"/>
                <a:gd name="connsiteX8" fmla="*/ 115866 w 126419"/>
                <a:gd name="connsiteY8" fmla="*/ 63549 h 84277"/>
                <a:gd name="connsiteX9" fmla="*/ 117988 w 126419"/>
                <a:gd name="connsiteY9" fmla="*/ 57559 h 84277"/>
                <a:gd name="connsiteX10" fmla="*/ 115244 w 126419"/>
                <a:gd name="connsiteY10" fmla="*/ 51246 h 84277"/>
                <a:gd name="connsiteX11" fmla="*/ 106974 w 126419"/>
                <a:gd name="connsiteY11" fmla="*/ 45697 h 84277"/>
                <a:gd name="connsiteX12" fmla="*/ 88357 w 126419"/>
                <a:gd name="connsiteY12" fmla="*/ 40172 h 84277"/>
                <a:gd name="connsiteX13" fmla="*/ 68148 w 126419"/>
                <a:gd name="connsiteY13" fmla="*/ 38987 h 84277"/>
                <a:gd name="connsiteX14" fmla="*/ 69512 w 126419"/>
                <a:gd name="connsiteY14" fmla="*/ 48744 h 84277"/>
                <a:gd name="connsiteX15" fmla="*/ 80519 w 126419"/>
                <a:gd name="connsiteY15" fmla="*/ 43923 h 84277"/>
                <a:gd name="connsiteX16" fmla="*/ 83324 w 126419"/>
                <a:gd name="connsiteY16" fmla="*/ 41528 h 84277"/>
                <a:gd name="connsiteX17" fmla="*/ 85780 w 126419"/>
                <a:gd name="connsiteY17" fmla="*/ 38427 h 84277"/>
                <a:gd name="connsiteX18" fmla="*/ 87531 w 126419"/>
                <a:gd name="connsiteY18" fmla="*/ 30166 h 84277"/>
                <a:gd name="connsiteX19" fmla="*/ 81027 w 126419"/>
                <a:gd name="connsiteY19" fmla="*/ 18355 h 84277"/>
                <a:gd name="connsiteX20" fmla="*/ 63092 w 126419"/>
                <a:gd name="connsiteY20" fmla="*/ 6303 h 84277"/>
                <a:gd name="connsiteX21" fmla="*/ 53654 w 126419"/>
                <a:gd name="connsiteY21" fmla="*/ 2883 h 84277"/>
                <a:gd name="connsiteX22" fmla="*/ 48735 w 126419"/>
                <a:gd name="connsiteY22" fmla="*/ 1876 h 84277"/>
                <a:gd name="connsiteX23" fmla="*/ 44725 w 126419"/>
                <a:gd name="connsiteY23" fmla="*/ 1110 h 84277"/>
                <a:gd name="connsiteX24" fmla="*/ 28041 w 126419"/>
                <a:gd name="connsiteY24" fmla="*/ 496 h 84277"/>
                <a:gd name="connsiteX25" fmla="*/ 5323 w 126419"/>
                <a:gd name="connsiteY25" fmla="*/ 5326 h 84277"/>
                <a:gd name="connsiteX26" fmla="*/ -2599 w 126419"/>
                <a:gd name="connsiteY26" fmla="*/ 8583 h 84277"/>
                <a:gd name="connsiteX27" fmla="*/ 5990 w 126419"/>
                <a:gd name="connsiteY27" fmla="*/ 9152 h 84277"/>
                <a:gd name="connsiteX28" fmla="*/ 28412 w 126419"/>
                <a:gd name="connsiteY28" fmla="*/ 7553 h 84277"/>
                <a:gd name="connsiteX29" fmla="*/ 43049 w 126419"/>
                <a:gd name="connsiteY29" fmla="*/ 9220 h 84277"/>
                <a:gd name="connsiteX30" fmla="*/ 47476 w 126419"/>
                <a:gd name="connsiteY30" fmla="*/ 10327 h 84277"/>
                <a:gd name="connsiteX31" fmla="*/ 51236 w 126419"/>
                <a:gd name="connsiteY31" fmla="*/ 11328 h 84277"/>
                <a:gd name="connsiteX32" fmla="*/ 59135 w 126419"/>
                <a:gd name="connsiteY32" fmla="*/ 14609 h 84277"/>
                <a:gd name="connsiteX33" fmla="*/ 73939 w 126419"/>
                <a:gd name="connsiteY33" fmla="*/ 25103 h 84277"/>
                <a:gd name="connsiteX34" fmla="*/ 77661 w 126419"/>
                <a:gd name="connsiteY34" fmla="*/ 31386 h 84277"/>
                <a:gd name="connsiteX35" fmla="*/ 74872 w 126419"/>
                <a:gd name="connsiteY35" fmla="*/ 35677 h 84277"/>
                <a:gd name="connsiteX36" fmla="*/ 71104 w 126419"/>
                <a:gd name="connsiteY36" fmla="*/ 37625 h 84277"/>
                <a:gd name="connsiteX37" fmla="*/ 66783 w 126419"/>
                <a:gd name="connsiteY37" fmla="*/ 39185 h 84277"/>
                <a:gd name="connsiteX38" fmla="*/ 39570 w 126419"/>
                <a:gd name="connsiteY38" fmla="*/ 49010 h 84277"/>
                <a:gd name="connsiteX39" fmla="*/ 68148 w 126419"/>
                <a:gd name="connsiteY39" fmla="*/ 48942 h 84277"/>
                <a:gd name="connsiteX40" fmla="*/ 87038 w 126419"/>
                <a:gd name="connsiteY40" fmla="*/ 49667 h 84277"/>
                <a:gd name="connsiteX41" fmla="*/ 103260 w 126419"/>
                <a:gd name="connsiteY41" fmla="*/ 53793 h 84277"/>
                <a:gd name="connsiteX42" fmla="*/ 109157 w 126419"/>
                <a:gd name="connsiteY42" fmla="*/ 57136 h 84277"/>
                <a:gd name="connsiteX43" fmla="*/ 109711 w 126419"/>
                <a:gd name="connsiteY43" fmla="*/ 57878 h 84277"/>
                <a:gd name="connsiteX44" fmla="*/ 109317 w 126419"/>
                <a:gd name="connsiteY44" fmla="*/ 59054 h 84277"/>
                <a:gd name="connsiteX45" fmla="*/ 104867 w 126419"/>
                <a:gd name="connsiteY45" fmla="*/ 63890 h 84277"/>
                <a:gd name="connsiteX46" fmla="*/ 96187 w 126419"/>
                <a:gd name="connsiteY46" fmla="*/ 71280 h 84277"/>
                <a:gd name="connsiteX47" fmla="*/ 94512 w 126419"/>
                <a:gd name="connsiteY47" fmla="*/ 72888 h 84277"/>
                <a:gd name="connsiteX48" fmla="*/ 97089 w 126419"/>
                <a:gd name="connsiteY48" fmla="*/ 73714 h 84277"/>
                <a:gd name="connsiteX49" fmla="*/ 101918 w 126419"/>
                <a:gd name="connsiteY49" fmla="*/ 75251 h 84277"/>
                <a:gd name="connsiteX50" fmla="*/ 109347 w 126419"/>
                <a:gd name="connsiteY50" fmla="*/ 77753 h 84277"/>
                <a:gd name="connsiteX51" fmla="*/ 117010 w 126419"/>
                <a:gd name="connsiteY51" fmla="*/ 81090 h 84277"/>
                <a:gd name="connsiteX52" fmla="*/ 123742 w 126419"/>
                <a:gd name="connsiteY52" fmla="*/ 84386 h 8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6419" h="84277">
                  <a:moveTo>
                    <a:pt x="123742" y="84386"/>
                  </a:moveTo>
                  <a:cubicBezTo>
                    <a:pt x="124197" y="83939"/>
                    <a:pt x="122628" y="81781"/>
                    <a:pt x="119133" y="78088"/>
                  </a:cubicBezTo>
                  <a:cubicBezTo>
                    <a:pt x="117124" y="76684"/>
                    <a:pt x="114744" y="74496"/>
                    <a:pt x="111545" y="72941"/>
                  </a:cubicBezTo>
                  <a:cubicBezTo>
                    <a:pt x="109476" y="71932"/>
                    <a:pt x="109498" y="71751"/>
                    <a:pt x="108740" y="71378"/>
                  </a:cubicBezTo>
                  <a:lnTo>
                    <a:pt x="107914" y="70910"/>
                  </a:lnTo>
                  <a:lnTo>
                    <a:pt x="107550" y="70697"/>
                  </a:lnTo>
                  <a:cubicBezTo>
                    <a:pt x="107641" y="70591"/>
                    <a:pt x="107914" y="70469"/>
                    <a:pt x="108073" y="70356"/>
                  </a:cubicBezTo>
                  <a:cubicBezTo>
                    <a:pt x="108695" y="69983"/>
                    <a:pt x="109339" y="69590"/>
                    <a:pt x="110014" y="69196"/>
                  </a:cubicBezTo>
                  <a:cubicBezTo>
                    <a:pt x="111568" y="67961"/>
                    <a:pt x="113910" y="66158"/>
                    <a:pt x="115866" y="63549"/>
                  </a:cubicBezTo>
                  <a:cubicBezTo>
                    <a:pt x="116874" y="62291"/>
                    <a:pt x="118049" y="59940"/>
                    <a:pt x="117988" y="57559"/>
                  </a:cubicBezTo>
                  <a:cubicBezTo>
                    <a:pt x="118125" y="55104"/>
                    <a:pt x="116578" y="52860"/>
                    <a:pt x="115244" y="51246"/>
                  </a:cubicBezTo>
                  <a:cubicBezTo>
                    <a:pt x="112523" y="48480"/>
                    <a:pt x="109802" y="47115"/>
                    <a:pt x="106974" y="45697"/>
                  </a:cubicBezTo>
                  <a:cubicBezTo>
                    <a:pt x="101243" y="43233"/>
                    <a:pt x="95050" y="41140"/>
                    <a:pt x="88357" y="40172"/>
                  </a:cubicBezTo>
                  <a:cubicBezTo>
                    <a:pt x="81702" y="39147"/>
                    <a:pt x="74917" y="39041"/>
                    <a:pt x="68148" y="38987"/>
                  </a:cubicBezTo>
                  <a:cubicBezTo>
                    <a:pt x="68595" y="42149"/>
                    <a:pt x="69058" y="45448"/>
                    <a:pt x="69512" y="48744"/>
                  </a:cubicBezTo>
                  <a:cubicBezTo>
                    <a:pt x="73121" y="47547"/>
                    <a:pt x="76805" y="46334"/>
                    <a:pt x="80519" y="43923"/>
                  </a:cubicBezTo>
                  <a:cubicBezTo>
                    <a:pt x="81482" y="43408"/>
                    <a:pt x="82414" y="42339"/>
                    <a:pt x="83324" y="41528"/>
                  </a:cubicBezTo>
                  <a:cubicBezTo>
                    <a:pt x="84248" y="40687"/>
                    <a:pt x="85143" y="39822"/>
                    <a:pt x="85780" y="38427"/>
                  </a:cubicBezTo>
                  <a:cubicBezTo>
                    <a:pt x="87356" y="36062"/>
                    <a:pt x="87788" y="32902"/>
                    <a:pt x="87531" y="30166"/>
                  </a:cubicBezTo>
                  <a:cubicBezTo>
                    <a:pt x="86727" y="24481"/>
                    <a:pt x="83612" y="21395"/>
                    <a:pt x="81027" y="18355"/>
                  </a:cubicBezTo>
                  <a:cubicBezTo>
                    <a:pt x="75417" y="12776"/>
                    <a:pt x="69255" y="9167"/>
                    <a:pt x="63092" y="6303"/>
                  </a:cubicBezTo>
                  <a:cubicBezTo>
                    <a:pt x="60007" y="4870"/>
                    <a:pt x="56861" y="3738"/>
                    <a:pt x="53654" y="2883"/>
                  </a:cubicBezTo>
                  <a:cubicBezTo>
                    <a:pt x="52108" y="2377"/>
                    <a:pt x="50334" y="2193"/>
                    <a:pt x="48735" y="1876"/>
                  </a:cubicBezTo>
                  <a:cubicBezTo>
                    <a:pt x="47378" y="1619"/>
                    <a:pt x="46044" y="1361"/>
                    <a:pt x="44725" y="1110"/>
                  </a:cubicBezTo>
                  <a:cubicBezTo>
                    <a:pt x="38736" y="-57"/>
                    <a:pt x="33059" y="94"/>
                    <a:pt x="28041" y="496"/>
                  </a:cubicBezTo>
                  <a:cubicBezTo>
                    <a:pt x="18027" y="1610"/>
                    <a:pt x="10515" y="3878"/>
                    <a:pt x="5323" y="5326"/>
                  </a:cubicBezTo>
                  <a:cubicBezTo>
                    <a:pt x="145" y="6818"/>
                    <a:pt x="-2690" y="7887"/>
                    <a:pt x="-2599" y="8583"/>
                  </a:cubicBezTo>
                  <a:cubicBezTo>
                    <a:pt x="-2508" y="9252"/>
                    <a:pt x="555" y="9486"/>
                    <a:pt x="5990" y="9152"/>
                  </a:cubicBezTo>
                  <a:cubicBezTo>
                    <a:pt x="11425" y="8873"/>
                    <a:pt x="19187" y="7689"/>
                    <a:pt x="28412" y="7553"/>
                  </a:cubicBezTo>
                  <a:cubicBezTo>
                    <a:pt x="33006" y="7629"/>
                    <a:pt x="37978" y="7878"/>
                    <a:pt x="43049" y="9220"/>
                  </a:cubicBezTo>
                  <a:cubicBezTo>
                    <a:pt x="44497" y="9584"/>
                    <a:pt x="45976" y="9948"/>
                    <a:pt x="47476" y="10327"/>
                  </a:cubicBezTo>
                  <a:cubicBezTo>
                    <a:pt x="48720" y="10683"/>
                    <a:pt x="49932" y="10812"/>
                    <a:pt x="51236" y="11328"/>
                  </a:cubicBezTo>
                  <a:cubicBezTo>
                    <a:pt x="53814" y="12163"/>
                    <a:pt x="56497" y="13253"/>
                    <a:pt x="59135" y="14609"/>
                  </a:cubicBezTo>
                  <a:cubicBezTo>
                    <a:pt x="64388" y="17286"/>
                    <a:pt x="69793" y="20794"/>
                    <a:pt x="73939" y="25103"/>
                  </a:cubicBezTo>
                  <a:cubicBezTo>
                    <a:pt x="75766" y="27203"/>
                    <a:pt x="77669" y="29749"/>
                    <a:pt x="77661" y="31386"/>
                  </a:cubicBezTo>
                  <a:cubicBezTo>
                    <a:pt x="77851" y="32810"/>
                    <a:pt x="77002" y="33992"/>
                    <a:pt x="74872" y="35677"/>
                  </a:cubicBezTo>
                  <a:cubicBezTo>
                    <a:pt x="73568" y="36284"/>
                    <a:pt x="72590" y="37124"/>
                    <a:pt x="71104" y="37625"/>
                  </a:cubicBezTo>
                  <a:lnTo>
                    <a:pt x="66783" y="39185"/>
                  </a:lnTo>
                  <a:lnTo>
                    <a:pt x="39570" y="49010"/>
                  </a:lnTo>
                  <a:lnTo>
                    <a:pt x="68148" y="48942"/>
                  </a:lnTo>
                  <a:cubicBezTo>
                    <a:pt x="74841" y="48928"/>
                    <a:pt x="81209" y="48928"/>
                    <a:pt x="87038" y="49667"/>
                  </a:cubicBezTo>
                  <a:cubicBezTo>
                    <a:pt x="92882" y="50343"/>
                    <a:pt x="98318" y="51989"/>
                    <a:pt x="103260" y="53793"/>
                  </a:cubicBezTo>
                  <a:cubicBezTo>
                    <a:pt x="105632" y="54778"/>
                    <a:pt x="107990" y="56042"/>
                    <a:pt x="109157" y="57136"/>
                  </a:cubicBezTo>
                  <a:cubicBezTo>
                    <a:pt x="109574" y="57524"/>
                    <a:pt x="109718" y="57636"/>
                    <a:pt x="109711" y="57878"/>
                  </a:cubicBezTo>
                  <a:cubicBezTo>
                    <a:pt x="109786" y="58122"/>
                    <a:pt x="109817" y="58287"/>
                    <a:pt x="109317" y="59054"/>
                  </a:cubicBezTo>
                  <a:cubicBezTo>
                    <a:pt x="108301" y="60609"/>
                    <a:pt x="106876" y="62048"/>
                    <a:pt x="104867" y="63890"/>
                  </a:cubicBezTo>
                  <a:cubicBezTo>
                    <a:pt x="101842" y="66460"/>
                    <a:pt x="98954" y="68924"/>
                    <a:pt x="96187" y="71280"/>
                  </a:cubicBezTo>
                  <a:cubicBezTo>
                    <a:pt x="95634" y="71819"/>
                    <a:pt x="94626" y="72433"/>
                    <a:pt x="94512" y="72888"/>
                  </a:cubicBezTo>
                  <a:lnTo>
                    <a:pt x="97089" y="73714"/>
                  </a:lnTo>
                  <a:cubicBezTo>
                    <a:pt x="98742" y="74244"/>
                    <a:pt x="100357" y="74754"/>
                    <a:pt x="101918" y="75251"/>
                  </a:cubicBezTo>
                  <a:cubicBezTo>
                    <a:pt x="104814" y="76116"/>
                    <a:pt x="108301" y="77442"/>
                    <a:pt x="109347" y="77753"/>
                  </a:cubicBezTo>
                  <a:cubicBezTo>
                    <a:pt x="112500" y="78733"/>
                    <a:pt x="114805" y="80249"/>
                    <a:pt x="117010" y="81090"/>
                  </a:cubicBezTo>
                  <a:cubicBezTo>
                    <a:pt x="120831" y="83598"/>
                    <a:pt x="123279" y="84842"/>
                    <a:pt x="123742" y="84386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41DA63E-F972-CA6C-D59A-73424C51576F}"/>
                </a:ext>
              </a:extLst>
            </p:cNvPr>
            <p:cNvSpPr/>
            <p:nvPr/>
          </p:nvSpPr>
          <p:spPr>
            <a:xfrm flipV="1">
              <a:off x="4352896" y="3615235"/>
              <a:ext cx="103932" cy="58732"/>
            </a:xfrm>
            <a:custGeom>
              <a:avLst/>
              <a:gdLst>
                <a:gd name="connsiteX0" fmla="*/ 99129 w 103932"/>
                <a:gd name="connsiteY0" fmla="*/ 57 h 58732"/>
                <a:gd name="connsiteX1" fmla="*/ 86258 w 103932"/>
                <a:gd name="connsiteY1" fmla="*/ 12550 h 58732"/>
                <a:gd name="connsiteX2" fmla="*/ 52306 w 103932"/>
                <a:gd name="connsiteY2" fmla="*/ 37814 h 58732"/>
                <a:gd name="connsiteX3" fmla="*/ 31718 w 103932"/>
                <a:gd name="connsiteY3" fmla="*/ 47600 h 58732"/>
                <a:gd name="connsiteX4" fmla="*/ 13396 w 103932"/>
                <a:gd name="connsiteY4" fmla="*/ 51701 h 58732"/>
                <a:gd name="connsiteX5" fmla="*/ -4463 w 103932"/>
                <a:gd name="connsiteY5" fmla="*/ 55651 h 58732"/>
                <a:gd name="connsiteX6" fmla="*/ 13881 w 103932"/>
                <a:gd name="connsiteY6" fmla="*/ 58752 h 58732"/>
                <a:gd name="connsiteX7" fmla="*/ 34257 w 103932"/>
                <a:gd name="connsiteY7" fmla="*/ 56448 h 58732"/>
                <a:gd name="connsiteX8" fmla="*/ 57384 w 103932"/>
                <a:gd name="connsiteY8" fmla="*/ 46418 h 58732"/>
                <a:gd name="connsiteX9" fmla="*/ 91511 w 103932"/>
                <a:gd name="connsiteY9" fmla="*/ 17273 h 58732"/>
                <a:gd name="connsiteX10" fmla="*/ 99129 w 103932"/>
                <a:gd name="connsiteY10" fmla="*/ 57 h 58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932" h="58732">
                  <a:moveTo>
                    <a:pt x="99129" y="57"/>
                  </a:moveTo>
                  <a:cubicBezTo>
                    <a:pt x="97651" y="-505"/>
                    <a:pt x="94141" y="5189"/>
                    <a:pt x="86258" y="12550"/>
                  </a:cubicBezTo>
                  <a:cubicBezTo>
                    <a:pt x="78435" y="19941"/>
                    <a:pt x="66405" y="29242"/>
                    <a:pt x="52306" y="37814"/>
                  </a:cubicBezTo>
                  <a:cubicBezTo>
                    <a:pt x="44998" y="41953"/>
                    <a:pt x="38358" y="45539"/>
                    <a:pt x="31718" y="47600"/>
                  </a:cubicBezTo>
                  <a:cubicBezTo>
                    <a:pt x="25146" y="49845"/>
                    <a:pt x="18786" y="50830"/>
                    <a:pt x="13396" y="51701"/>
                  </a:cubicBezTo>
                  <a:cubicBezTo>
                    <a:pt x="2549" y="53217"/>
                    <a:pt x="-4493" y="54203"/>
                    <a:pt x="-4463" y="55651"/>
                  </a:cubicBezTo>
                  <a:cubicBezTo>
                    <a:pt x="-4440" y="56954"/>
                    <a:pt x="2382" y="58485"/>
                    <a:pt x="13881" y="58752"/>
                  </a:cubicBezTo>
                  <a:cubicBezTo>
                    <a:pt x="19620" y="58760"/>
                    <a:pt x="26631" y="58470"/>
                    <a:pt x="34257" y="56448"/>
                  </a:cubicBezTo>
                  <a:cubicBezTo>
                    <a:pt x="41944" y="54636"/>
                    <a:pt x="49857" y="50709"/>
                    <a:pt x="57384" y="46418"/>
                  </a:cubicBezTo>
                  <a:cubicBezTo>
                    <a:pt x="72469" y="37246"/>
                    <a:pt x="84401" y="26550"/>
                    <a:pt x="91511" y="17273"/>
                  </a:cubicBezTo>
                  <a:cubicBezTo>
                    <a:pt x="98720" y="7955"/>
                    <a:pt x="100274" y="374"/>
                    <a:pt x="99129" y="57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8350A40-9F33-E814-B412-110AADDA6207}"/>
                </a:ext>
              </a:extLst>
            </p:cNvPr>
            <p:cNvSpPr/>
            <p:nvPr/>
          </p:nvSpPr>
          <p:spPr>
            <a:xfrm flipV="1">
              <a:off x="4461333" y="3640679"/>
              <a:ext cx="50917" cy="36247"/>
            </a:xfrm>
            <a:custGeom>
              <a:avLst/>
              <a:gdLst>
                <a:gd name="connsiteX0" fmla="*/ 46193 w 50917"/>
                <a:gd name="connsiteY0" fmla="*/ 513 h 36247"/>
                <a:gd name="connsiteX1" fmla="*/ 17843 w 50917"/>
                <a:gd name="connsiteY1" fmla="*/ 13612 h 36247"/>
                <a:gd name="connsiteX2" fmla="*/ -4345 w 50917"/>
                <a:gd name="connsiteY2" fmla="*/ 35882 h 36247"/>
                <a:gd name="connsiteX3" fmla="*/ 23391 w 50917"/>
                <a:gd name="connsiteY3" fmla="*/ 21927 h 36247"/>
                <a:gd name="connsiteX4" fmla="*/ 46193 w 50917"/>
                <a:gd name="connsiteY4" fmla="*/ 513 h 3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17" h="36247">
                  <a:moveTo>
                    <a:pt x="46193" y="513"/>
                  </a:moveTo>
                  <a:cubicBezTo>
                    <a:pt x="44578" y="-1714"/>
                    <a:pt x="31881" y="4146"/>
                    <a:pt x="17843" y="13612"/>
                  </a:cubicBezTo>
                  <a:cubicBezTo>
                    <a:pt x="3766" y="23769"/>
                    <a:pt x="-6149" y="33821"/>
                    <a:pt x="-4345" y="35882"/>
                  </a:cubicBezTo>
                  <a:cubicBezTo>
                    <a:pt x="-2526" y="37982"/>
                    <a:pt x="9853" y="31722"/>
                    <a:pt x="23391" y="21927"/>
                  </a:cubicBezTo>
                  <a:cubicBezTo>
                    <a:pt x="37597" y="12339"/>
                    <a:pt x="47807" y="2751"/>
                    <a:pt x="46193" y="513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61D4C63-7386-DE6F-3A12-9B6CE4D077AD}"/>
                </a:ext>
              </a:extLst>
            </p:cNvPr>
            <p:cNvSpPr/>
            <p:nvPr/>
          </p:nvSpPr>
          <p:spPr>
            <a:xfrm flipV="1">
              <a:off x="4284536" y="3969213"/>
              <a:ext cx="111371" cy="45983"/>
            </a:xfrm>
            <a:custGeom>
              <a:avLst/>
              <a:gdLst>
                <a:gd name="connsiteX0" fmla="*/ 106922 w 111371"/>
                <a:gd name="connsiteY0" fmla="*/ 46175 h 45983"/>
                <a:gd name="connsiteX1" fmla="*/ 103298 w 111371"/>
                <a:gd name="connsiteY1" fmla="*/ 42317 h 45983"/>
                <a:gd name="connsiteX2" fmla="*/ 90389 w 111371"/>
                <a:gd name="connsiteY2" fmla="*/ 37449 h 45983"/>
                <a:gd name="connsiteX3" fmla="*/ 71211 w 111371"/>
                <a:gd name="connsiteY3" fmla="*/ 34085 h 45983"/>
                <a:gd name="connsiteX4" fmla="*/ 65980 w 111371"/>
                <a:gd name="connsiteY4" fmla="*/ 33008 h 45983"/>
                <a:gd name="connsiteX5" fmla="*/ 60773 w 111371"/>
                <a:gd name="connsiteY5" fmla="*/ 31506 h 45983"/>
                <a:gd name="connsiteX6" fmla="*/ 49380 w 111371"/>
                <a:gd name="connsiteY6" fmla="*/ 27497 h 45983"/>
                <a:gd name="connsiteX7" fmla="*/ 27950 w 111371"/>
                <a:gd name="connsiteY7" fmla="*/ 18717 h 45983"/>
                <a:gd name="connsiteX8" fmla="*/ 11425 w 111371"/>
                <a:gd name="connsiteY8" fmla="*/ 9606 h 45983"/>
                <a:gd name="connsiteX9" fmla="*/ -4251 w 111371"/>
                <a:gd name="connsiteY9" fmla="*/ 693 h 45983"/>
                <a:gd name="connsiteX10" fmla="*/ 7195 w 111371"/>
                <a:gd name="connsiteY10" fmla="*/ 15262 h 45983"/>
                <a:gd name="connsiteX11" fmla="*/ 23614 w 111371"/>
                <a:gd name="connsiteY11" fmla="*/ 26846 h 45983"/>
                <a:gd name="connsiteX12" fmla="*/ 45931 w 111371"/>
                <a:gd name="connsiteY12" fmla="*/ 36874 h 45983"/>
                <a:gd name="connsiteX13" fmla="*/ 57877 w 111371"/>
                <a:gd name="connsiteY13" fmla="*/ 40860 h 45983"/>
                <a:gd name="connsiteX14" fmla="*/ 64025 w 111371"/>
                <a:gd name="connsiteY14" fmla="*/ 42356 h 45983"/>
                <a:gd name="connsiteX15" fmla="*/ 69884 w 111371"/>
                <a:gd name="connsiteY15" fmla="*/ 43188 h 45983"/>
                <a:gd name="connsiteX16" fmla="*/ 89358 w 111371"/>
                <a:gd name="connsiteY16" fmla="*/ 44440 h 45983"/>
                <a:gd name="connsiteX17" fmla="*/ 106922 w 111371"/>
                <a:gd name="connsiteY17" fmla="*/ 46175 h 4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1371" h="45983">
                  <a:moveTo>
                    <a:pt x="106922" y="46175"/>
                  </a:moveTo>
                  <a:cubicBezTo>
                    <a:pt x="107278" y="45583"/>
                    <a:pt x="106065" y="44280"/>
                    <a:pt x="103298" y="42317"/>
                  </a:cubicBezTo>
                  <a:cubicBezTo>
                    <a:pt x="100486" y="40543"/>
                    <a:pt x="95998" y="38775"/>
                    <a:pt x="90389" y="37449"/>
                  </a:cubicBezTo>
                  <a:cubicBezTo>
                    <a:pt x="84825" y="36200"/>
                    <a:pt x="78177" y="35276"/>
                    <a:pt x="71211" y="34085"/>
                  </a:cubicBezTo>
                  <a:cubicBezTo>
                    <a:pt x="69505" y="33736"/>
                    <a:pt x="67762" y="33371"/>
                    <a:pt x="65980" y="33008"/>
                  </a:cubicBezTo>
                  <a:cubicBezTo>
                    <a:pt x="64283" y="32522"/>
                    <a:pt x="62547" y="32015"/>
                    <a:pt x="60773" y="31506"/>
                  </a:cubicBezTo>
                  <a:cubicBezTo>
                    <a:pt x="57096" y="30209"/>
                    <a:pt x="53283" y="28868"/>
                    <a:pt x="49380" y="27497"/>
                  </a:cubicBezTo>
                  <a:cubicBezTo>
                    <a:pt x="41352" y="25140"/>
                    <a:pt x="34613" y="21311"/>
                    <a:pt x="27950" y="18717"/>
                  </a:cubicBezTo>
                  <a:cubicBezTo>
                    <a:pt x="21712" y="15427"/>
                    <a:pt x="16238" y="12123"/>
                    <a:pt x="11425" y="9606"/>
                  </a:cubicBezTo>
                  <a:cubicBezTo>
                    <a:pt x="2768" y="3278"/>
                    <a:pt x="-3266" y="-263"/>
                    <a:pt x="-4251" y="693"/>
                  </a:cubicBezTo>
                  <a:cubicBezTo>
                    <a:pt x="-5236" y="1656"/>
                    <a:pt x="-908" y="7083"/>
                    <a:pt x="7195" y="15262"/>
                  </a:cubicBezTo>
                  <a:cubicBezTo>
                    <a:pt x="11698" y="18697"/>
                    <a:pt x="17171" y="22872"/>
                    <a:pt x="23614" y="26846"/>
                  </a:cubicBezTo>
                  <a:cubicBezTo>
                    <a:pt x="30376" y="30073"/>
                    <a:pt x="37683" y="34449"/>
                    <a:pt x="45931" y="36874"/>
                  </a:cubicBezTo>
                  <a:cubicBezTo>
                    <a:pt x="50016" y="38275"/>
                    <a:pt x="53958" y="39640"/>
                    <a:pt x="57877" y="40860"/>
                  </a:cubicBezTo>
                  <a:cubicBezTo>
                    <a:pt x="59969" y="41369"/>
                    <a:pt x="62016" y="41861"/>
                    <a:pt x="64025" y="42356"/>
                  </a:cubicBezTo>
                  <a:cubicBezTo>
                    <a:pt x="66026" y="42643"/>
                    <a:pt x="67974" y="42924"/>
                    <a:pt x="69884" y="43188"/>
                  </a:cubicBezTo>
                  <a:cubicBezTo>
                    <a:pt x="77434" y="43960"/>
                    <a:pt x="83953" y="44129"/>
                    <a:pt x="89358" y="44440"/>
                  </a:cubicBezTo>
                  <a:cubicBezTo>
                    <a:pt x="100115" y="44902"/>
                    <a:pt x="106042" y="47434"/>
                    <a:pt x="106922" y="46175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91E2B54-3F91-94A9-8A0D-0840A592F96E}"/>
                </a:ext>
              </a:extLst>
            </p:cNvPr>
            <p:cNvSpPr/>
            <p:nvPr/>
          </p:nvSpPr>
          <p:spPr>
            <a:xfrm flipV="1">
              <a:off x="4347685" y="3976912"/>
              <a:ext cx="103755" cy="43334"/>
            </a:xfrm>
            <a:custGeom>
              <a:avLst/>
              <a:gdLst>
                <a:gd name="connsiteX0" fmla="*/ 99298 w 103755"/>
                <a:gd name="connsiteY0" fmla="*/ 41123 h 43334"/>
                <a:gd name="connsiteX1" fmla="*/ 44743 w 103755"/>
                <a:gd name="connsiteY1" fmla="*/ 27309 h 43334"/>
                <a:gd name="connsiteX2" fmla="*/ 10177 w 103755"/>
                <a:gd name="connsiteY2" fmla="*/ 9428 h 43334"/>
                <a:gd name="connsiteX3" fmla="*/ -4302 w 103755"/>
                <a:gd name="connsiteY3" fmla="*/ 704 h 43334"/>
                <a:gd name="connsiteX4" fmla="*/ 5704 w 103755"/>
                <a:gd name="connsiteY4" fmla="*/ 14903 h 43334"/>
                <a:gd name="connsiteX5" fmla="*/ 41331 w 103755"/>
                <a:gd name="connsiteY5" fmla="*/ 36702 h 43334"/>
                <a:gd name="connsiteX6" fmla="*/ 82242 w 103755"/>
                <a:gd name="connsiteY6" fmla="*/ 43883 h 43334"/>
                <a:gd name="connsiteX7" fmla="*/ 99298 w 103755"/>
                <a:gd name="connsiteY7" fmla="*/ 41123 h 4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755" h="43334">
                  <a:moveTo>
                    <a:pt x="99298" y="41123"/>
                  </a:moveTo>
                  <a:cubicBezTo>
                    <a:pt x="99351" y="37940"/>
                    <a:pt x="73548" y="37430"/>
                    <a:pt x="44743" y="27309"/>
                  </a:cubicBezTo>
                  <a:cubicBezTo>
                    <a:pt x="30385" y="22119"/>
                    <a:pt x="18659" y="14909"/>
                    <a:pt x="10177" y="9428"/>
                  </a:cubicBezTo>
                  <a:cubicBezTo>
                    <a:pt x="2103" y="3494"/>
                    <a:pt x="-3210" y="-282"/>
                    <a:pt x="-4302" y="704"/>
                  </a:cubicBezTo>
                  <a:cubicBezTo>
                    <a:pt x="-5264" y="1554"/>
                    <a:pt x="-1732" y="7133"/>
                    <a:pt x="5704" y="14903"/>
                  </a:cubicBezTo>
                  <a:cubicBezTo>
                    <a:pt x="13489" y="22172"/>
                    <a:pt x="25800" y="31094"/>
                    <a:pt x="41331" y="36702"/>
                  </a:cubicBezTo>
                  <a:cubicBezTo>
                    <a:pt x="56856" y="42123"/>
                    <a:pt x="71660" y="43883"/>
                    <a:pt x="82242" y="43883"/>
                  </a:cubicBezTo>
                  <a:cubicBezTo>
                    <a:pt x="92847" y="43737"/>
                    <a:pt x="99313" y="42420"/>
                    <a:pt x="99298" y="41123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6DB4082-8809-93C8-C7E6-836E4B3BDB6D}"/>
                </a:ext>
              </a:extLst>
            </p:cNvPr>
            <p:cNvSpPr/>
            <p:nvPr/>
          </p:nvSpPr>
          <p:spPr>
            <a:xfrm flipV="1">
              <a:off x="1714955" y="3302165"/>
              <a:ext cx="78425" cy="39107"/>
            </a:xfrm>
            <a:custGeom>
              <a:avLst/>
              <a:gdLst>
                <a:gd name="connsiteX0" fmla="*/ 76895 w 78425"/>
                <a:gd name="connsiteY0" fmla="*/ 38314 h 39107"/>
                <a:gd name="connsiteX1" fmla="*/ 68920 w 78425"/>
                <a:gd name="connsiteY1" fmla="*/ 27634 h 39107"/>
                <a:gd name="connsiteX2" fmla="*/ 59407 w 78425"/>
                <a:gd name="connsiteY2" fmla="*/ 17028 h 39107"/>
                <a:gd name="connsiteX3" fmla="*/ 52926 w 78425"/>
                <a:gd name="connsiteY3" fmla="*/ 11049 h 39107"/>
                <a:gd name="connsiteX4" fmla="*/ 49105 w 78425"/>
                <a:gd name="connsiteY4" fmla="*/ 8106 h 39107"/>
                <a:gd name="connsiteX5" fmla="*/ 47104 w 78425"/>
                <a:gd name="connsiteY5" fmla="*/ 6605 h 39107"/>
                <a:gd name="connsiteX6" fmla="*/ 44557 w 78425"/>
                <a:gd name="connsiteY6" fmla="*/ 5385 h 39107"/>
                <a:gd name="connsiteX7" fmla="*/ 35446 w 78425"/>
                <a:gd name="connsiteY7" fmla="*/ 1983 h 39107"/>
                <a:gd name="connsiteX8" fmla="*/ 26675 w 78425"/>
                <a:gd name="connsiteY8" fmla="*/ 263 h 39107"/>
                <a:gd name="connsiteX9" fmla="*/ 11856 w 78425"/>
                <a:gd name="connsiteY9" fmla="*/ -330 h 39107"/>
                <a:gd name="connsiteX10" fmla="*/ -1433 w 78425"/>
                <a:gd name="connsiteY10" fmla="*/ 2945 h 39107"/>
                <a:gd name="connsiteX11" fmla="*/ 11530 w 78425"/>
                <a:gd name="connsiteY11" fmla="*/ 6726 h 39107"/>
                <a:gd name="connsiteX12" fmla="*/ 24985 w 78425"/>
                <a:gd name="connsiteY12" fmla="*/ 9311 h 39107"/>
                <a:gd name="connsiteX13" fmla="*/ 32588 w 78425"/>
                <a:gd name="connsiteY13" fmla="*/ 11343 h 39107"/>
                <a:gd name="connsiteX14" fmla="*/ 40327 w 78425"/>
                <a:gd name="connsiteY14" fmla="*/ 14437 h 39107"/>
                <a:gd name="connsiteX15" fmla="*/ 64175 w 78425"/>
                <a:gd name="connsiteY15" fmla="*/ 32872 h 39107"/>
                <a:gd name="connsiteX16" fmla="*/ 76895 w 78425"/>
                <a:gd name="connsiteY16" fmla="*/ 38314 h 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8425" h="39107">
                  <a:moveTo>
                    <a:pt x="76895" y="38314"/>
                  </a:moveTo>
                  <a:cubicBezTo>
                    <a:pt x="77630" y="37010"/>
                    <a:pt x="74188" y="33357"/>
                    <a:pt x="68920" y="27634"/>
                  </a:cubicBezTo>
                  <a:cubicBezTo>
                    <a:pt x="66350" y="24541"/>
                    <a:pt x="63288" y="21099"/>
                    <a:pt x="59407" y="17028"/>
                  </a:cubicBezTo>
                  <a:cubicBezTo>
                    <a:pt x="57535" y="15012"/>
                    <a:pt x="55549" y="12921"/>
                    <a:pt x="52926" y="11049"/>
                  </a:cubicBezTo>
                  <a:cubicBezTo>
                    <a:pt x="51675" y="10084"/>
                    <a:pt x="50394" y="9101"/>
                    <a:pt x="49105" y="8106"/>
                  </a:cubicBezTo>
                  <a:lnTo>
                    <a:pt x="47104" y="6605"/>
                  </a:lnTo>
                  <a:cubicBezTo>
                    <a:pt x="46301" y="5856"/>
                    <a:pt x="45209" y="5734"/>
                    <a:pt x="44557" y="5385"/>
                  </a:cubicBezTo>
                  <a:cubicBezTo>
                    <a:pt x="41434" y="4210"/>
                    <a:pt x="38387" y="3081"/>
                    <a:pt x="35446" y="1983"/>
                  </a:cubicBezTo>
                  <a:cubicBezTo>
                    <a:pt x="32489" y="943"/>
                    <a:pt x="29457" y="792"/>
                    <a:pt x="26675" y="263"/>
                  </a:cubicBezTo>
                  <a:cubicBezTo>
                    <a:pt x="21035" y="-868"/>
                    <a:pt x="16040" y="-345"/>
                    <a:pt x="11856" y="-330"/>
                  </a:cubicBezTo>
                  <a:cubicBezTo>
                    <a:pt x="3570" y="263"/>
                    <a:pt x="-1425" y="1619"/>
                    <a:pt x="-1433" y="2945"/>
                  </a:cubicBezTo>
                  <a:cubicBezTo>
                    <a:pt x="-1448" y="4378"/>
                    <a:pt x="3616" y="5521"/>
                    <a:pt x="11530" y="6726"/>
                  </a:cubicBezTo>
                  <a:cubicBezTo>
                    <a:pt x="15396" y="7600"/>
                    <a:pt x="20171" y="7804"/>
                    <a:pt x="24985" y="9311"/>
                  </a:cubicBezTo>
                  <a:cubicBezTo>
                    <a:pt x="27395" y="10031"/>
                    <a:pt x="30086" y="10307"/>
                    <a:pt x="32588" y="11343"/>
                  </a:cubicBezTo>
                  <a:cubicBezTo>
                    <a:pt x="35089" y="12343"/>
                    <a:pt x="37674" y="13374"/>
                    <a:pt x="40327" y="14437"/>
                  </a:cubicBezTo>
                  <a:cubicBezTo>
                    <a:pt x="49340" y="19524"/>
                    <a:pt x="57444" y="27982"/>
                    <a:pt x="64175" y="32872"/>
                  </a:cubicBezTo>
                  <a:cubicBezTo>
                    <a:pt x="71187" y="37715"/>
                    <a:pt x="76318" y="39436"/>
                    <a:pt x="76895" y="38314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8985651-4EB7-86A9-8F92-FE2EC44ECC85}"/>
                </a:ext>
              </a:extLst>
            </p:cNvPr>
            <p:cNvSpPr/>
            <p:nvPr/>
          </p:nvSpPr>
          <p:spPr>
            <a:xfrm flipV="1">
              <a:off x="1760162" y="3281658"/>
              <a:ext cx="33394" cy="26505"/>
            </a:xfrm>
            <a:custGeom>
              <a:avLst/>
              <a:gdLst>
                <a:gd name="connsiteX0" fmla="*/ 31662 w 33394"/>
                <a:gd name="connsiteY0" fmla="*/ 25381 h 26505"/>
                <a:gd name="connsiteX1" fmla="*/ 18237 w 33394"/>
                <a:gd name="connsiteY1" fmla="*/ 8758 h 26505"/>
                <a:gd name="connsiteX2" fmla="*/ -1183 w 33394"/>
                <a:gd name="connsiteY2" fmla="*/ 116 h 26505"/>
                <a:gd name="connsiteX3" fmla="*/ 12241 w 33394"/>
                <a:gd name="connsiteY3" fmla="*/ 16747 h 26505"/>
                <a:gd name="connsiteX4" fmla="*/ 31662 w 33394"/>
                <a:gd name="connsiteY4" fmla="*/ 25381 h 26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94" h="26505">
                  <a:moveTo>
                    <a:pt x="31662" y="25381"/>
                  </a:moveTo>
                  <a:cubicBezTo>
                    <a:pt x="33315" y="23176"/>
                    <a:pt x="27303" y="15732"/>
                    <a:pt x="18237" y="8758"/>
                  </a:cubicBezTo>
                  <a:cubicBezTo>
                    <a:pt x="9171" y="1776"/>
                    <a:pt x="469" y="-2090"/>
                    <a:pt x="-1183" y="116"/>
                  </a:cubicBezTo>
                  <a:cubicBezTo>
                    <a:pt x="-2843" y="2322"/>
                    <a:pt x="3175" y="9774"/>
                    <a:pt x="12241" y="16747"/>
                  </a:cubicBezTo>
                  <a:cubicBezTo>
                    <a:pt x="21308" y="23729"/>
                    <a:pt x="30002" y="27587"/>
                    <a:pt x="31662" y="25381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FDB22F3-ACDB-C280-D231-44C712CADDCD}"/>
                </a:ext>
              </a:extLst>
            </p:cNvPr>
            <p:cNvSpPr/>
            <p:nvPr/>
          </p:nvSpPr>
          <p:spPr>
            <a:xfrm flipV="1">
              <a:off x="929126" y="3700555"/>
              <a:ext cx="111527" cy="64366"/>
            </a:xfrm>
            <a:custGeom>
              <a:avLst/>
              <a:gdLst>
                <a:gd name="connsiteX0" fmla="*/ 110627 w 111527"/>
                <a:gd name="connsiteY0" fmla="*/ 181 h 64366"/>
                <a:gd name="connsiteX1" fmla="*/ 106592 w 111527"/>
                <a:gd name="connsiteY1" fmla="*/ 3660 h 64366"/>
                <a:gd name="connsiteX2" fmla="*/ 102426 w 111527"/>
                <a:gd name="connsiteY2" fmla="*/ 7610 h 64366"/>
                <a:gd name="connsiteX3" fmla="*/ 96414 w 111527"/>
                <a:gd name="connsiteY3" fmla="*/ 12330 h 64366"/>
                <a:gd name="connsiteX4" fmla="*/ 79410 w 111527"/>
                <a:gd name="connsiteY4" fmla="*/ 23665 h 64366"/>
                <a:gd name="connsiteX5" fmla="*/ 58098 w 111527"/>
                <a:gd name="connsiteY5" fmla="*/ 36717 h 64366"/>
                <a:gd name="connsiteX6" fmla="*/ 17230 w 111527"/>
                <a:gd name="connsiteY6" fmla="*/ 56130 h 64366"/>
                <a:gd name="connsiteX7" fmla="*/ -551 w 111527"/>
                <a:gd name="connsiteY7" fmla="*/ 63355 h 64366"/>
                <a:gd name="connsiteX8" fmla="*/ 19202 w 111527"/>
                <a:gd name="connsiteY8" fmla="*/ 62922 h 64366"/>
                <a:gd name="connsiteX9" fmla="*/ 63005 w 111527"/>
                <a:gd name="connsiteY9" fmla="*/ 45411 h 64366"/>
                <a:gd name="connsiteX10" fmla="*/ 84704 w 111527"/>
                <a:gd name="connsiteY10" fmla="*/ 31192 h 64366"/>
                <a:gd name="connsiteX11" fmla="*/ 101040 w 111527"/>
                <a:gd name="connsiteY11" fmla="*/ 17669 h 64366"/>
                <a:gd name="connsiteX12" fmla="*/ 106574 w 111527"/>
                <a:gd name="connsiteY12" fmla="*/ 11347 h 64366"/>
                <a:gd name="connsiteX13" fmla="*/ 109849 w 111527"/>
                <a:gd name="connsiteY13" fmla="*/ 5798 h 64366"/>
                <a:gd name="connsiteX14" fmla="*/ 110627 w 111527"/>
                <a:gd name="connsiteY14" fmla="*/ 181 h 64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527" h="64366">
                  <a:moveTo>
                    <a:pt x="110627" y="181"/>
                  </a:moveTo>
                  <a:cubicBezTo>
                    <a:pt x="109991" y="-71"/>
                    <a:pt x="108513" y="1279"/>
                    <a:pt x="106592" y="3660"/>
                  </a:cubicBezTo>
                  <a:cubicBezTo>
                    <a:pt x="105440" y="4749"/>
                    <a:pt x="104043" y="6079"/>
                    <a:pt x="102426" y="7610"/>
                  </a:cubicBezTo>
                  <a:cubicBezTo>
                    <a:pt x="100604" y="8990"/>
                    <a:pt x="98816" y="10716"/>
                    <a:pt x="96414" y="12330"/>
                  </a:cubicBezTo>
                  <a:cubicBezTo>
                    <a:pt x="91863" y="15750"/>
                    <a:pt x="86039" y="19360"/>
                    <a:pt x="79410" y="23665"/>
                  </a:cubicBezTo>
                  <a:cubicBezTo>
                    <a:pt x="72883" y="28213"/>
                    <a:pt x="65857" y="32178"/>
                    <a:pt x="58098" y="36717"/>
                  </a:cubicBezTo>
                  <a:cubicBezTo>
                    <a:pt x="42669" y="45494"/>
                    <a:pt x="28050" y="52028"/>
                    <a:pt x="17230" y="56130"/>
                  </a:cubicBezTo>
                  <a:cubicBezTo>
                    <a:pt x="6411" y="60186"/>
                    <a:pt x="-688" y="61771"/>
                    <a:pt x="-551" y="63355"/>
                  </a:cubicBezTo>
                  <a:cubicBezTo>
                    <a:pt x="-500" y="64515"/>
                    <a:pt x="7207" y="65424"/>
                    <a:pt x="19202" y="62922"/>
                  </a:cubicBezTo>
                  <a:cubicBezTo>
                    <a:pt x="31115" y="60391"/>
                    <a:pt x="47001" y="54522"/>
                    <a:pt x="63005" y="45411"/>
                  </a:cubicBezTo>
                  <a:cubicBezTo>
                    <a:pt x="70851" y="40857"/>
                    <a:pt x="78675" y="36027"/>
                    <a:pt x="84704" y="31192"/>
                  </a:cubicBezTo>
                  <a:cubicBezTo>
                    <a:pt x="90925" y="26561"/>
                    <a:pt x="96711" y="22101"/>
                    <a:pt x="101040" y="17669"/>
                  </a:cubicBezTo>
                  <a:cubicBezTo>
                    <a:pt x="103290" y="15599"/>
                    <a:pt x="105017" y="13233"/>
                    <a:pt x="106574" y="11347"/>
                  </a:cubicBezTo>
                  <a:cubicBezTo>
                    <a:pt x="107990" y="9262"/>
                    <a:pt x="109046" y="7334"/>
                    <a:pt x="109849" y="5798"/>
                  </a:cubicBezTo>
                  <a:cubicBezTo>
                    <a:pt x="111030" y="2325"/>
                    <a:pt x="111267" y="439"/>
                    <a:pt x="110627" y="181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2757684-78EC-596D-EA89-268071B28178}"/>
                </a:ext>
              </a:extLst>
            </p:cNvPr>
            <p:cNvSpPr/>
            <p:nvPr/>
          </p:nvSpPr>
          <p:spPr>
            <a:xfrm flipV="1">
              <a:off x="1029897" y="3724250"/>
              <a:ext cx="46342" cy="53358"/>
            </a:xfrm>
            <a:custGeom>
              <a:avLst/>
              <a:gdLst>
                <a:gd name="connsiteX0" fmla="*/ 45154 w 46342"/>
                <a:gd name="connsiteY0" fmla="*/ 266 h 53358"/>
                <a:gd name="connsiteX1" fmla="*/ 36959 w 46342"/>
                <a:gd name="connsiteY1" fmla="*/ 7094 h 53358"/>
                <a:gd name="connsiteX2" fmla="*/ 20397 w 46342"/>
                <a:gd name="connsiteY2" fmla="*/ 24596 h 53358"/>
                <a:gd name="connsiteX3" fmla="*/ 4037 w 46342"/>
                <a:gd name="connsiteY3" fmla="*/ 43307 h 53358"/>
                <a:gd name="connsiteX4" fmla="*/ -327 w 46342"/>
                <a:gd name="connsiteY4" fmla="*/ 53328 h 53358"/>
                <a:gd name="connsiteX5" fmla="*/ 9160 w 46342"/>
                <a:gd name="connsiteY5" fmla="*/ 48172 h 53358"/>
                <a:gd name="connsiteX6" fmla="*/ 27589 w 46342"/>
                <a:gd name="connsiteY6" fmla="*/ 31534 h 53358"/>
                <a:gd name="connsiteX7" fmla="*/ 42809 w 46342"/>
                <a:gd name="connsiteY7" fmla="*/ 11052 h 53358"/>
                <a:gd name="connsiteX8" fmla="*/ 45154 w 46342"/>
                <a:gd name="connsiteY8" fmla="*/ 266 h 5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342" h="53358">
                  <a:moveTo>
                    <a:pt x="45154" y="266"/>
                  </a:moveTo>
                  <a:cubicBezTo>
                    <a:pt x="43848" y="-371"/>
                    <a:pt x="41021" y="2524"/>
                    <a:pt x="36959" y="7094"/>
                  </a:cubicBezTo>
                  <a:cubicBezTo>
                    <a:pt x="32816" y="11650"/>
                    <a:pt x="26988" y="17730"/>
                    <a:pt x="20397" y="24596"/>
                  </a:cubicBezTo>
                  <a:cubicBezTo>
                    <a:pt x="13732" y="31418"/>
                    <a:pt x="7807" y="38031"/>
                    <a:pt x="4037" y="43307"/>
                  </a:cubicBezTo>
                  <a:cubicBezTo>
                    <a:pt x="291" y="48643"/>
                    <a:pt x="-1364" y="52454"/>
                    <a:pt x="-327" y="53328"/>
                  </a:cubicBezTo>
                  <a:cubicBezTo>
                    <a:pt x="748" y="54236"/>
                    <a:pt x="4244" y="52113"/>
                    <a:pt x="9160" y="48172"/>
                  </a:cubicBezTo>
                  <a:cubicBezTo>
                    <a:pt x="14134" y="44255"/>
                    <a:pt x="20720" y="38570"/>
                    <a:pt x="27589" y="31534"/>
                  </a:cubicBezTo>
                  <a:cubicBezTo>
                    <a:pt x="34415" y="24439"/>
                    <a:pt x="39890" y="17048"/>
                    <a:pt x="42809" y="11052"/>
                  </a:cubicBezTo>
                  <a:cubicBezTo>
                    <a:pt x="45681" y="5003"/>
                    <a:pt x="46333" y="825"/>
                    <a:pt x="45154" y="266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323A960-34DE-17D1-0AC1-1FCB51559C39}"/>
                </a:ext>
              </a:extLst>
            </p:cNvPr>
            <p:cNvSpPr/>
            <p:nvPr/>
          </p:nvSpPr>
          <p:spPr>
            <a:xfrm flipV="1">
              <a:off x="1939326" y="3895304"/>
              <a:ext cx="56123" cy="46545"/>
            </a:xfrm>
            <a:custGeom>
              <a:avLst/>
              <a:gdLst>
                <a:gd name="connsiteX0" fmla="*/ 54424 w 56123"/>
                <a:gd name="connsiteY0" fmla="*/ 45989 h 46545"/>
                <a:gd name="connsiteX1" fmla="*/ 45745 w 56123"/>
                <a:gd name="connsiteY1" fmla="*/ 39084 h 46545"/>
                <a:gd name="connsiteX2" fmla="*/ 25528 w 56123"/>
                <a:gd name="connsiteY2" fmla="*/ 24649 h 46545"/>
                <a:gd name="connsiteX3" fmla="*/ 7389 w 56123"/>
                <a:gd name="connsiteY3" fmla="*/ 7608 h 46545"/>
                <a:gd name="connsiteX4" fmla="*/ -1162 w 56123"/>
                <a:gd name="connsiteY4" fmla="*/ 513 h 46545"/>
                <a:gd name="connsiteX5" fmla="*/ 1643 w 56123"/>
                <a:gd name="connsiteY5" fmla="*/ 11718 h 46545"/>
                <a:gd name="connsiteX6" fmla="*/ 19176 w 56123"/>
                <a:gd name="connsiteY6" fmla="*/ 32374 h 46545"/>
                <a:gd name="connsiteX7" fmla="*/ 42879 w 56123"/>
                <a:gd name="connsiteY7" fmla="*/ 45542 h 46545"/>
                <a:gd name="connsiteX8" fmla="*/ 54424 w 56123"/>
                <a:gd name="connsiteY8" fmla="*/ 45989 h 46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123" h="46545">
                  <a:moveTo>
                    <a:pt x="54424" y="45989"/>
                  </a:moveTo>
                  <a:cubicBezTo>
                    <a:pt x="54773" y="44518"/>
                    <a:pt x="51142" y="42463"/>
                    <a:pt x="45745" y="39084"/>
                  </a:cubicBezTo>
                  <a:cubicBezTo>
                    <a:pt x="40257" y="35815"/>
                    <a:pt x="33131" y="30654"/>
                    <a:pt x="25528" y="24649"/>
                  </a:cubicBezTo>
                  <a:cubicBezTo>
                    <a:pt x="18069" y="18419"/>
                    <a:pt x="11831" y="12263"/>
                    <a:pt x="7389" y="7608"/>
                  </a:cubicBezTo>
                  <a:cubicBezTo>
                    <a:pt x="3060" y="2947"/>
                    <a:pt x="172" y="-129"/>
                    <a:pt x="-1162" y="513"/>
                  </a:cubicBezTo>
                  <a:cubicBezTo>
                    <a:pt x="-2314" y="1052"/>
                    <a:pt x="-1594" y="5455"/>
                    <a:pt x="1643" y="11718"/>
                  </a:cubicBezTo>
                  <a:cubicBezTo>
                    <a:pt x="4940" y="17903"/>
                    <a:pt x="11012" y="25561"/>
                    <a:pt x="19176" y="32374"/>
                  </a:cubicBezTo>
                  <a:cubicBezTo>
                    <a:pt x="27499" y="38968"/>
                    <a:pt x="36050" y="43662"/>
                    <a:pt x="42879" y="45542"/>
                  </a:cubicBezTo>
                  <a:cubicBezTo>
                    <a:pt x="49649" y="47544"/>
                    <a:pt x="54182" y="47209"/>
                    <a:pt x="54424" y="45989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0B47F0A-2E6E-FFE8-EA34-69840E4AD306}"/>
                </a:ext>
              </a:extLst>
            </p:cNvPr>
            <p:cNvSpPr/>
            <p:nvPr/>
          </p:nvSpPr>
          <p:spPr>
            <a:xfrm flipV="1">
              <a:off x="1959929" y="3908332"/>
              <a:ext cx="60841" cy="36439"/>
            </a:xfrm>
            <a:custGeom>
              <a:avLst/>
              <a:gdLst>
                <a:gd name="connsiteX0" fmla="*/ 59059 w 60841"/>
                <a:gd name="connsiteY0" fmla="*/ 36294 h 36439"/>
                <a:gd name="connsiteX1" fmla="*/ 30884 w 60841"/>
                <a:gd name="connsiteY1" fmla="*/ 15016 h 36439"/>
                <a:gd name="connsiteX2" fmla="*/ -1583 w 60841"/>
                <a:gd name="connsiteY2" fmla="*/ 924 h 36439"/>
                <a:gd name="connsiteX3" fmla="*/ 25782 w 60841"/>
                <a:gd name="connsiteY3" fmla="*/ 23603 h 36439"/>
                <a:gd name="connsiteX4" fmla="*/ 59059 w 60841"/>
                <a:gd name="connsiteY4" fmla="*/ 36294 h 3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41" h="36439">
                  <a:moveTo>
                    <a:pt x="59059" y="36294"/>
                  </a:moveTo>
                  <a:cubicBezTo>
                    <a:pt x="60265" y="33801"/>
                    <a:pt x="47636" y="24302"/>
                    <a:pt x="30884" y="15016"/>
                  </a:cubicBezTo>
                  <a:cubicBezTo>
                    <a:pt x="14427" y="4895"/>
                    <a:pt x="-112" y="-1404"/>
                    <a:pt x="-1583" y="924"/>
                  </a:cubicBezTo>
                  <a:cubicBezTo>
                    <a:pt x="-3053" y="3267"/>
                    <a:pt x="9196" y="13417"/>
                    <a:pt x="25782" y="23603"/>
                  </a:cubicBezTo>
                  <a:cubicBezTo>
                    <a:pt x="42936" y="33131"/>
                    <a:pt x="57862" y="38781"/>
                    <a:pt x="59059" y="36294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02A5873-F873-AF4D-F6FC-6E64E3BCF740}"/>
                </a:ext>
              </a:extLst>
            </p:cNvPr>
            <p:cNvSpPr/>
            <p:nvPr/>
          </p:nvSpPr>
          <p:spPr>
            <a:xfrm flipV="1">
              <a:off x="5257307" y="3253332"/>
              <a:ext cx="122995" cy="64358"/>
            </a:xfrm>
            <a:custGeom>
              <a:avLst/>
              <a:gdLst>
                <a:gd name="connsiteX0" fmla="*/ 115937 w 122995"/>
                <a:gd name="connsiteY0" fmla="*/ 17210 h 64358"/>
                <a:gd name="connsiteX1" fmla="*/ 114527 w 122995"/>
                <a:gd name="connsiteY1" fmla="*/ 21447 h 64358"/>
                <a:gd name="connsiteX2" fmla="*/ 109418 w 122995"/>
                <a:gd name="connsiteY2" fmla="*/ 29869 h 64358"/>
                <a:gd name="connsiteX3" fmla="*/ 93681 w 122995"/>
                <a:gd name="connsiteY3" fmla="*/ 29649 h 64358"/>
                <a:gd name="connsiteX4" fmla="*/ 72487 w 122995"/>
                <a:gd name="connsiteY4" fmla="*/ 20742 h 64358"/>
                <a:gd name="connsiteX5" fmla="*/ 59722 w 122995"/>
                <a:gd name="connsiteY5" fmla="*/ 14011 h 64358"/>
                <a:gd name="connsiteX6" fmla="*/ 66422 w 122995"/>
                <a:gd name="connsiteY6" fmla="*/ 26821 h 64358"/>
                <a:gd name="connsiteX7" fmla="*/ 78058 w 122995"/>
                <a:gd name="connsiteY7" fmla="*/ 44271 h 64358"/>
                <a:gd name="connsiteX8" fmla="*/ 78937 w 122995"/>
                <a:gd name="connsiteY8" fmla="*/ 49759 h 64358"/>
                <a:gd name="connsiteX9" fmla="*/ 72009 w 122995"/>
                <a:gd name="connsiteY9" fmla="*/ 53360 h 64358"/>
                <a:gd name="connsiteX10" fmla="*/ 54999 w 122995"/>
                <a:gd name="connsiteY10" fmla="*/ 50995 h 64358"/>
                <a:gd name="connsiteX11" fmla="*/ 39186 w 122995"/>
                <a:gd name="connsiteY11" fmla="*/ 42262 h 64358"/>
                <a:gd name="connsiteX12" fmla="*/ 26088 w 122995"/>
                <a:gd name="connsiteY12" fmla="*/ 31483 h 64358"/>
                <a:gd name="connsiteX13" fmla="*/ 15187 w 122995"/>
                <a:gd name="connsiteY13" fmla="*/ 21288 h 64358"/>
                <a:gd name="connsiteX14" fmla="*/ 6750 w 122995"/>
                <a:gd name="connsiteY14" fmla="*/ 12313 h 64358"/>
                <a:gd name="connsiteX15" fmla="*/ 739 w 122995"/>
                <a:gd name="connsiteY15" fmla="*/ 5187 h 64358"/>
                <a:gd name="connsiteX16" fmla="*/ -5340 w 122995"/>
                <a:gd name="connsiteY16" fmla="*/ -483 h 64358"/>
                <a:gd name="connsiteX17" fmla="*/ -2505 w 122995"/>
                <a:gd name="connsiteY17" fmla="*/ 7340 h 64358"/>
                <a:gd name="connsiteX18" fmla="*/ 2323 w 122995"/>
                <a:gd name="connsiteY18" fmla="*/ 15731 h 64358"/>
                <a:gd name="connsiteX19" fmla="*/ 9957 w 122995"/>
                <a:gd name="connsiteY19" fmla="*/ 26048 h 64358"/>
                <a:gd name="connsiteX20" fmla="*/ 20403 w 122995"/>
                <a:gd name="connsiteY20" fmla="*/ 37510 h 64358"/>
                <a:gd name="connsiteX21" fmla="*/ 33653 w 122995"/>
                <a:gd name="connsiteY21" fmla="*/ 49623 h 64358"/>
                <a:gd name="connsiteX22" fmla="*/ 51247 w 122995"/>
                <a:gd name="connsiteY22" fmla="*/ 60031 h 64358"/>
                <a:gd name="connsiteX23" fmla="*/ 74503 w 122995"/>
                <a:gd name="connsiteY23" fmla="*/ 63032 h 64358"/>
                <a:gd name="connsiteX24" fmla="*/ 81083 w 122995"/>
                <a:gd name="connsiteY24" fmla="*/ 60584 h 64358"/>
                <a:gd name="connsiteX25" fmla="*/ 84244 w 122995"/>
                <a:gd name="connsiteY25" fmla="*/ 58469 h 64358"/>
                <a:gd name="connsiteX26" fmla="*/ 87162 w 122995"/>
                <a:gd name="connsiteY26" fmla="*/ 55323 h 64358"/>
                <a:gd name="connsiteX27" fmla="*/ 89072 w 122995"/>
                <a:gd name="connsiteY27" fmla="*/ 46500 h 64358"/>
                <a:gd name="connsiteX28" fmla="*/ 86654 w 122995"/>
                <a:gd name="connsiteY28" fmla="*/ 39662 h 64358"/>
                <a:gd name="connsiteX29" fmla="*/ 74511 w 122995"/>
                <a:gd name="connsiteY29" fmla="*/ 22774 h 64358"/>
                <a:gd name="connsiteX30" fmla="*/ 68439 w 122995"/>
                <a:gd name="connsiteY30" fmla="*/ 28845 h 64358"/>
                <a:gd name="connsiteX31" fmla="*/ 91991 w 122995"/>
                <a:gd name="connsiteY31" fmla="*/ 36987 h 64358"/>
                <a:gd name="connsiteX32" fmla="*/ 112518 w 122995"/>
                <a:gd name="connsiteY32" fmla="*/ 34318 h 64358"/>
                <a:gd name="connsiteX33" fmla="*/ 115573 w 122995"/>
                <a:gd name="connsiteY33" fmla="*/ 30907 h 64358"/>
                <a:gd name="connsiteX34" fmla="*/ 117036 w 122995"/>
                <a:gd name="connsiteY34" fmla="*/ 27307 h 64358"/>
                <a:gd name="connsiteX35" fmla="*/ 117392 w 122995"/>
                <a:gd name="connsiteY35" fmla="*/ 21621 h 64358"/>
                <a:gd name="connsiteX36" fmla="*/ 115937 w 122995"/>
                <a:gd name="connsiteY36" fmla="*/ 17210 h 6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2995" h="64358">
                  <a:moveTo>
                    <a:pt x="115937" y="17210"/>
                  </a:moveTo>
                  <a:cubicBezTo>
                    <a:pt x="115452" y="17255"/>
                    <a:pt x="114959" y="18794"/>
                    <a:pt x="114527" y="21447"/>
                  </a:cubicBezTo>
                  <a:cubicBezTo>
                    <a:pt x="113807" y="23888"/>
                    <a:pt x="113019" y="28080"/>
                    <a:pt x="109418" y="29869"/>
                  </a:cubicBezTo>
                  <a:cubicBezTo>
                    <a:pt x="105961" y="31703"/>
                    <a:pt x="100155" y="31605"/>
                    <a:pt x="93681" y="29649"/>
                  </a:cubicBezTo>
                  <a:cubicBezTo>
                    <a:pt x="87192" y="27830"/>
                    <a:pt x="79991" y="24714"/>
                    <a:pt x="72487" y="20742"/>
                  </a:cubicBezTo>
                  <a:lnTo>
                    <a:pt x="59722" y="14011"/>
                  </a:lnTo>
                  <a:lnTo>
                    <a:pt x="66422" y="26821"/>
                  </a:lnTo>
                  <a:cubicBezTo>
                    <a:pt x="70091" y="33848"/>
                    <a:pt x="75155" y="38677"/>
                    <a:pt x="78058" y="44271"/>
                  </a:cubicBezTo>
                  <a:cubicBezTo>
                    <a:pt x="79597" y="47159"/>
                    <a:pt x="79529" y="48910"/>
                    <a:pt x="78937" y="49759"/>
                  </a:cubicBezTo>
                  <a:cubicBezTo>
                    <a:pt x="78301" y="50912"/>
                    <a:pt x="74799" y="52913"/>
                    <a:pt x="72009" y="53360"/>
                  </a:cubicBezTo>
                  <a:cubicBezTo>
                    <a:pt x="66885" y="54702"/>
                    <a:pt x="60661" y="53231"/>
                    <a:pt x="54999" y="50995"/>
                  </a:cubicBezTo>
                  <a:cubicBezTo>
                    <a:pt x="49299" y="48759"/>
                    <a:pt x="43871" y="45469"/>
                    <a:pt x="39186" y="42262"/>
                  </a:cubicBezTo>
                  <a:cubicBezTo>
                    <a:pt x="34540" y="38730"/>
                    <a:pt x="30181" y="34887"/>
                    <a:pt x="26088" y="31483"/>
                  </a:cubicBezTo>
                  <a:cubicBezTo>
                    <a:pt x="22169" y="27822"/>
                    <a:pt x="18515" y="24411"/>
                    <a:pt x="15187" y="21288"/>
                  </a:cubicBezTo>
                  <a:cubicBezTo>
                    <a:pt x="12056" y="17968"/>
                    <a:pt x="9229" y="14958"/>
                    <a:pt x="6750" y="12313"/>
                  </a:cubicBezTo>
                  <a:cubicBezTo>
                    <a:pt x="4143" y="9735"/>
                    <a:pt x="2483" y="7098"/>
                    <a:pt x="739" y="5187"/>
                  </a:cubicBezTo>
                  <a:cubicBezTo>
                    <a:pt x="-2589" y="1245"/>
                    <a:pt x="-4741" y="-816"/>
                    <a:pt x="-5340" y="-483"/>
                  </a:cubicBezTo>
                  <a:cubicBezTo>
                    <a:pt x="-5939" y="-142"/>
                    <a:pt x="-4923" y="2595"/>
                    <a:pt x="-2505" y="7340"/>
                  </a:cubicBezTo>
                  <a:cubicBezTo>
                    <a:pt x="-1216" y="9629"/>
                    <a:pt x="65" y="12730"/>
                    <a:pt x="2323" y="15731"/>
                  </a:cubicBezTo>
                  <a:cubicBezTo>
                    <a:pt x="4575" y="18771"/>
                    <a:pt x="7137" y="22228"/>
                    <a:pt x="9957" y="26048"/>
                  </a:cubicBezTo>
                  <a:cubicBezTo>
                    <a:pt x="13042" y="29634"/>
                    <a:pt x="16612" y="33401"/>
                    <a:pt x="20403" y="37510"/>
                  </a:cubicBezTo>
                  <a:cubicBezTo>
                    <a:pt x="24473" y="41376"/>
                    <a:pt x="28680" y="45530"/>
                    <a:pt x="33653" y="49623"/>
                  </a:cubicBezTo>
                  <a:cubicBezTo>
                    <a:pt x="38944" y="53565"/>
                    <a:pt x="44538" y="57203"/>
                    <a:pt x="51247" y="60031"/>
                  </a:cubicBezTo>
                  <a:cubicBezTo>
                    <a:pt x="57819" y="62706"/>
                    <a:pt x="65733" y="65163"/>
                    <a:pt x="74503" y="63032"/>
                  </a:cubicBezTo>
                  <a:cubicBezTo>
                    <a:pt x="76974" y="62562"/>
                    <a:pt x="79036" y="61562"/>
                    <a:pt x="81083" y="60584"/>
                  </a:cubicBezTo>
                  <a:cubicBezTo>
                    <a:pt x="82144" y="59962"/>
                    <a:pt x="83220" y="59189"/>
                    <a:pt x="84244" y="58469"/>
                  </a:cubicBezTo>
                  <a:cubicBezTo>
                    <a:pt x="85275" y="57590"/>
                    <a:pt x="86290" y="56460"/>
                    <a:pt x="87162" y="55323"/>
                  </a:cubicBezTo>
                  <a:cubicBezTo>
                    <a:pt x="88852" y="52693"/>
                    <a:pt x="89618" y="49206"/>
                    <a:pt x="89072" y="46500"/>
                  </a:cubicBezTo>
                  <a:cubicBezTo>
                    <a:pt x="88671" y="43718"/>
                    <a:pt x="87662" y="41588"/>
                    <a:pt x="86654" y="39662"/>
                  </a:cubicBezTo>
                  <a:cubicBezTo>
                    <a:pt x="82493" y="32408"/>
                    <a:pt x="77088" y="27428"/>
                    <a:pt x="74511" y="22774"/>
                  </a:cubicBezTo>
                  <a:cubicBezTo>
                    <a:pt x="72449" y="24835"/>
                    <a:pt x="70380" y="26897"/>
                    <a:pt x="68439" y="28845"/>
                  </a:cubicBezTo>
                  <a:cubicBezTo>
                    <a:pt x="76580" y="32666"/>
                    <a:pt x="84479" y="35539"/>
                    <a:pt x="91991" y="36987"/>
                  </a:cubicBezTo>
                  <a:cubicBezTo>
                    <a:pt x="99306" y="38472"/>
                    <a:pt x="107129" y="38336"/>
                    <a:pt x="112518" y="34318"/>
                  </a:cubicBezTo>
                  <a:cubicBezTo>
                    <a:pt x="113769" y="33310"/>
                    <a:pt x="114716" y="31999"/>
                    <a:pt x="115573" y="30907"/>
                  </a:cubicBezTo>
                  <a:cubicBezTo>
                    <a:pt x="116134" y="29619"/>
                    <a:pt x="116627" y="28406"/>
                    <a:pt x="117036" y="27307"/>
                  </a:cubicBezTo>
                  <a:cubicBezTo>
                    <a:pt x="117332" y="25032"/>
                    <a:pt x="117650" y="23107"/>
                    <a:pt x="117392" y="21621"/>
                  </a:cubicBezTo>
                  <a:cubicBezTo>
                    <a:pt x="116938" y="18650"/>
                    <a:pt x="116437" y="17172"/>
                    <a:pt x="115937" y="17210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A82892F-3C4A-26AF-39FE-CFB7B76D03B1}"/>
                </a:ext>
              </a:extLst>
            </p:cNvPr>
            <p:cNvSpPr/>
            <p:nvPr/>
          </p:nvSpPr>
          <p:spPr>
            <a:xfrm flipV="1">
              <a:off x="1551723" y="3047290"/>
              <a:ext cx="151308" cy="179170"/>
            </a:xfrm>
            <a:custGeom>
              <a:avLst/>
              <a:gdLst>
                <a:gd name="connsiteX0" fmla="*/ 70557 w 151308"/>
                <a:gd name="connsiteY0" fmla="*/ 178431 h 179170"/>
                <a:gd name="connsiteX1" fmla="*/ -1039 w 151308"/>
                <a:gd name="connsiteY1" fmla="*/ 110201 h 179170"/>
                <a:gd name="connsiteX2" fmla="*/ 80199 w 151308"/>
                <a:gd name="connsiteY2" fmla="*/ 21 h 179170"/>
                <a:gd name="connsiteX3" fmla="*/ 93086 w 151308"/>
                <a:gd name="connsiteY3" fmla="*/ 74194 h 179170"/>
                <a:gd name="connsiteX4" fmla="*/ 147687 w 151308"/>
                <a:gd name="connsiteY4" fmla="*/ 108662 h 179170"/>
                <a:gd name="connsiteX5" fmla="*/ 70557 w 151308"/>
                <a:gd name="connsiteY5" fmla="*/ 178431 h 17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308" h="179170">
                  <a:moveTo>
                    <a:pt x="70557" y="178431"/>
                  </a:moveTo>
                  <a:cubicBezTo>
                    <a:pt x="36863" y="154424"/>
                    <a:pt x="-4897" y="157047"/>
                    <a:pt x="-1039" y="110201"/>
                  </a:cubicBezTo>
                  <a:cubicBezTo>
                    <a:pt x="2812" y="63362"/>
                    <a:pt x="44534" y="-8947"/>
                    <a:pt x="80199" y="21"/>
                  </a:cubicBezTo>
                  <a:cubicBezTo>
                    <a:pt x="115872" y="8996"/>
                    <a:pt x="92123" y="62232"/>
                    <a:pt x="93086" y="74194"/>
                  </a:cubicBezTo>
                  <a:cubicBezTo>
                    <a:pt x="94056" y="86163"/>
                    <a:pt x="129365" y="93713"/>
                    <a:pt x="147687" y="108662"/>
                  </a:cubicBezTo>
                  <a:cubicBezTo>
                    <a:pt x="166001" y="123618"/>
                    <a:pt x="70557" y="178431"/>
                    <a:pt x="70557" y="178431"/>
                  </a:cubicBezTo>
                </a:path>
              </a:pathLst>
            </a:custGeom>
            <a:solidFill>
              <a:srgbClr val="4E4F5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786D57A-846B-18DF-4D55-22AC025944B7}"/>
                </a:ext>
              </a:extLst>
            </p:cNvPr>
            <p:cNvSpPr/>
            <p:nvPr/>
          </p:nvSpPr>
          <p:spPr>
            <a:xfrm flipV="1">
              <a:off x="1810007" y="2545732"/>
              <a:ext cx="279054" cy="228198"/>
            </a:xfrm>
            <a:custGeom>
              <a:avLst/>
              <a:gdLst>
                <a:gd name="connsiteX0" fmla="*/ 5618 w 279054"/>
                <a:gd name="connsiteY0" fmla="*/ 71986 h 228198"/>
                <a:gd name="connsiteX1" fmla="*/ 113638 w 279054"/>
                <a:gd name="connsiteY1" fmla="*/ 1868 h 228198"/>
                <a:gd name="connsiteX2" fmla="*/ 277251 w 279054"/>
                <a:gd name="connsiteY2" fmla="*/ 124411 h 228198"/>
                <a:gd name="connsiteX3" fmla="*/ 226713 w 279054"/>
                <a:gd name="connsiteY3" fmla="*/ 196424 h 228198"/>
                <a:gd name="connsiteX4" fmla="*/ 187545 w 279054"/>
                <a:gd name="connsiteY4" fmla="*/ 193900 h 228198"/>
                <a:gd name="connsiteX5" fmla="*/ 177441 w 279054"/>
                <a:gd name="connsiteY5" fmla="*/ 145886 h 228198"/>
                <a:gd name="connsiteX6" fmla="*/ 99121 w 279054"/>
                <a:gd name="connsiteY6" fmla="*/ 144628 h 228198"/>
                <a:gd name="connsiteX7" fmla="*/ 82687 w 279054"/>
                <a:gd name="connsiteY7" fmla="*/ 226745 h 228198"/>
                <a:gd name="connsiteX8" fmla="*/ 5618 w 279054"/>
                <a:gd name="connsiteY8" fmla="*/ 71986 h 22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054" h="228198">
                  <a:moveTo>
                    <a:pt x="5618" y="71986"/>
                  </a:moveTo>
                  <a:cubicBezTo>
                    <a:pt x="22674" y="18924"/>
                    <a:pt x="29625" y="-12034"/>
                    <a:pt x="113638" y="1868"/>
                  </a:cubicBezTo>
                  <a:cubicBezTo>
                    <a:pt x="171233" y="11396"/>
                    <a:pt x="274726" y="78929"/>
                    <a:pt x="277251" y="124411"/>
                  </a:cubicBezTo>
                  <a:cubicBezTo>
                    <a:pt x="279775" y="169893"/>
                    <a:pt x="249454" y="198948"/>
                    <a:pt x="226713" y="196424"/>
                  </a:cubicBezTo>
                  <a:cubicBezTo>
                    <a:pt x="229245" y="217899"/>
                    <a:pt x="201440" y="209053"/>
                    <a:pt x="187545" y="193900"/>
                  </a:cubicBezTo>
                  <a:cubicBezTo>
                    <a:pt x="173651" y="178739"/>
                    <a:pt x="169861" y="163578"/>
                    <a:pt x="177441" y="145886"/>
                  </a:cubicBezTo>
                  <a:cubicBezTo>
                    <a:pt x="135749" y="125677"/>
                    <a:pt x="106709" y="126943"/>
                    <a:pt x="99121" y="144628"/>
                  </a:cubicBezTo>
                  <a:cubicBezTo>
                    <a:pt x="91533" y="162313"/>
                    <a:pt x="82687" y="226745"/>
                    <a:pt x="82687" y="226745"/>
                  </a:cubicBezTo>
                  <a:cubicBezTo>
                    <a:pt x="82687" y="226745"/>
                    <a:pt x="-31025" y="212858"/>
                    <a:pt x="5618" y="71986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B2B1A89-CC61-46DC-DBB1-77E797CDF217}"/>
                </a:ext>
              </a:extLst>
            </p:cNvPr>
            <p:cNvSpPr/>
            <p:nvPr/>
          </p:nvSpPr>
          <p:spPr>
            <a:xfrm flipV="1">
              <a:off x="1794915" y="2464146"/>
              <a:ext cx="140785" cy="176339"/>
            </a:xfrm>
            <a:custGeom>
              <a:avLst/>
              <a:gdLst>
                <a:gd name="connsiteX0" fmla="*/ 1865 w 140785"/>
                <a:gd name="connsiteY0" fmla="*/ -1614 h 176339"/>
                <a:gd name="connsiteX1" fmla="*/ 137044 w 140785"/>
                <a:gd name="connsiteY1" fmla="*/ 23871 h 176339"/>
                <a:gd name="connsiteX2" fmla="*/ 61552 w 140785"/>
                <a:gd name="connsiteY2" fmla="*/ 172141 h 176339"/>
                <a:gd name="connsiteX3" fmla="*/ 1865 w 140785"/>
                <a:gd name="connsiteY3" fmla="*/ -1614 h 17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85" h="176339">
                  <a:moveTo>
                    <a:pt x="1865" y="-1614"/>
                  </a:moveTo>
                  <a:cubicBezTo>
                    <a:pt x="49870" y="-204"/>
                    <a:pt x="126939" y="11128"/>
                    <a:pt x="137044" y="23871"/>
                  </a:cubicBezTo>
                  <a:cubicBezTo>
                    <a:pt x="147148" y="36606"/>
                    <a:pt x="122194" y="149855"/>
                    <a:pt x="61552" y="172141"/>
                  </a:cubicBezTo>
                  <a:cubicBezTo>
                    <a:pt x="-6360" y="197111"/>
                    <a:pt x="-5716" y="33778"/>
                    <a:pt x="1865" y="-1614"/>
                  </a:cubicBezTo>
                </a:path>
              </a:pathLst>
            </a:custGeom>
            <a:solidFill>
              <a:srgbClr val="BBCB2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5650A78-A00B-F315-E8A5-D16DA7D1A18E}"/>
                </a:ext>
              </a:extLst>
            </p:cNvPr>
            <p:cNvSpPr/>
            <p:nvPr/>
          </p:nvSpPr>
          <p:spPr>
            <a:xfrm flipV="1">
              <a:off x="1489434" y="2388675"/>
              <a:ext cx="377943" cy="345240"/>
            </a:xfrm>
            <a:custGeom>
              <a:avLst/>
              <a:gdLst>
                <a:gd name="connsiteX0" fmla="*/ -1346 w 377943"/>
                <a:gd name="connsiteY0" fmla="*/ 78253 h 345240"/>
                <a:gd name="connsiteX1" fmla="*/ 53611 w 377943"/>
                <a:gd name="connsiteY1" fmla="*/ 227009 h 345240"/>
                <a:gd name="connsiteX2" fmla="*/ 200168 w 377943"/>
                <a:gd name="connsiteY2" fmla="*/ 326818 h 345240"/>
                <a:gd name="connsiteX3" fmla="*/ 366935 w 377943"/>
                <a:gd name="connsiteY3" fmla="*/ 277546 h 345240"/>
                <a:gd name="connsiteX4" fmla="*/ 329033 w 377943"/>
                <a:gd name="connsiteY4" fmla="*/ 70354 h 345240"/>
                <a:gd name="connsiteX5" fmla="*/ -1346 w 377943"/>
                <a:gd name="connsiteY5" fmla="*/ 78253 h 34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943" h="345240">
                  <a:moveTo>
                    <a:pt x="-1346" y="78253"/>
                  </a:moveTo>
                  <a:cubicBezTo>
                    <a:pt x="18552" y="138895"/>
                    <a:pt x="44629" y="200766"/>
                    <a:pt x="53611" y="227009"/>
                  </a:cubicBezTo>
                  <a:cubicBezTo>
                    <a:pt x="115201" y="407048"/>
                    <a:pt x="183742" y="324294"/>
                    <a:pt x="200168" y="326818"/>
                  </a:cubicBezTo>
                  <a:cubicBezTo>
                    <a:pt x="216595" y="329343"/>
                    <a:pt x="351774" y="299029"/>
                    <a:pt x="366935" y="277546"/>
                  </a:cubicBezTo>
                  <a:cubicBezTo>
                    <a:pt x="382095" y="256071"/>
                    <a:pt x="385886" y="156262"/>
                    <a:pt x="329033" y="70354"/>
                  </a:cubicBezTo>
                  <a:cubicBezTo>
                    <a:pt x="272181" y="-15561"/>
                    <a:pt x="25185" y="-37983"/>
                    <a:pt x="-1346" y="78253"/>
                  </a:cubicBezTo>
                </a:path>
              </a:pathLst>
            </a:custGeom>
            <a:solidFill>
              <a:srgbClr val="BBCB2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9303654-8692-B114-AD1F-5C83B54F2E40}"/>
                </a:ext>
              </a:extLst>
            </p:cNvPr>
            <p:cNvSpPr/>
            <p:nvPr/>
          </p:nvSpPr>
          <p:spPr>
            <a:xfrm flipV="1">
              <a:off x="1238256" y="3032129"/>
              <a:ext cx="162109" cy="208991"/>
            </a:xfrm>
            <a:custGeom>
              <a:avLst/>
              <a:gdLst>
                <a:gd name="connsiteX0" fmla="*/ 92004 w 162109"/>
                <a:gd name="connsiteY0" fmla="*/ 208252 h 208991"/>
                <a:gd name="connsiteX1" fmla="*/ 7672 w 162109"/>
                <a:gd name="connsiteY1" fmla="*/ 157085 h 208991"/>
                <a:gd name="connsiteX2" fmla="*/ 25676 w 162109"/>
                <a:gd name="connsiteY2" fmla="*/ 51908 h 208991"/>
                <a:gd name="connsiteX3" fmla="*/ 108112 w 162109"/>
                <a:gd name="connsiteY3" fmla="*/ 12112 h 208991"/>
                <a:gd name="connsiteX4" fmla="*/ 106217 w 162109"/>
                <a:gd name="connsiteY4" fmla="*/ 84124 h 208991"/>
                <a:gd name="connsiteX5" fmla="*/ 161174 w 162109"/>
                <a:gd name="connsiteY5" fmla="*/ 141924 h 208991"/>
                <a:gd name="connsiteX6" fmla="*/ 92004 w 162109"/>
                <a:gd name="connsiteY6" fmla="*/ 208252 h 20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109" h="208991">
                  <a:moveTo>
                    <a:pt x="92004" y="208252"/>
                  </a:moveTo>
                  <a:cubicBezTo>
                    <a:pt x="60735" y="183616"/>
                    <a:pt x="24729" y="169403"/>
                    <a:pt x="7672" y="157085"/>
                  </a:cubicBezTo>
                  <a:cubicBezTo>
                    <a:pt x="-9384" y="144767"/>
                    <a:pt x="91" y="103075"/>
                    <a:pt x="25676" y="51908"/>
                  </a:cubicBezTo>
                  <a:cubicBezTo>
                    <a:pt x="51260" y="741"/>
                    <a:pt x="92951" y="-14420"/>
                    <a:pt x="108112" y="12112"/>
                  </a:cubicBezTo>
                  <a:cubicBezTo>
                    <a:pt x="123273" y="38643"/>
                    <a:pt x="79686" y="52856"/>
                    <a:pt x="106217" y="84124"/>
                  </a:cubicBezTo>
                  <a:cubicBezTo>
                    <a:pt x="132748" y="115393"/>
                    <a:pt x="161174" y="141924"/>
                    <a:pt x="161174" y="141924"/>
                  </a:cubicBezTo>
                  <a:lnTo>
                    <a:pt x="92004" y="208252"/>
                  </a:lnTo>
                </a:path>
              </a:pathLst>
            </a:custGeom>
            <a:solidFill>
              <a:srgbClr val="4E4F5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E59ED2-F693-312B-1DEB-0DB530A1F233}"/>
                </a:ext>
              </a:extLst>
            </p:cNvPr>
            <p:cNvSpPr/>
            <p:nvPr/>
          </p:nvSpPr>
          <p:spPr>
            <a:xfrm flipV="1">
              <a:off x="1293291" y="3090045"/>
              <a:ext cx="51569" cy="112243"/>
            </a:xfrm>
            <a:custGeom>
              <a:avLst/>
              <a:gdLst>
                <a:gd name="connsiteX0" fmla="*/ 27176 w 51569"/>
                <a:gd name="connsiteY0" fmla="*/ -494 h 112243"/>
                <a:gd name="connsiteX1" fmla="*/ 13721 w 51569"/>
                <a:gd name="connsiteY1" fmla="*/ 8686 h 112243"/>
                <a:gd name="connsiteX2" fmla="*/ 13834 w 51569"/>
                <a:gd name="connsiteY2" fmla="*/ 8504 h 112243"/>
                <a:gd name="connsiteX3" fmla="*/ 9263 w 51569"/>
                <a:gd name="connsiteY3" fmla="*/ 19723 h 112243"/>
                <a:gd name="connsiteX4" fmla="*/ 8665 w 51569"/>
                <a:gd name="connsiteY4" fmla="*/ 22664 h 112243"/>
                <a:gd name="connsiteX5" fmla="*/ 7740 w 51569"/>
                <a:gd name="connsiteY5" fmla="*/ 25401 h 112243"/>
                <a:gd name="connsiteX6" fmla="*/ 5686 w 51569"/>
                <a:gd name="connsiteY6" fmla="*/ 31662 h 112243"/>
                <a:gd name="connsiteX7" fmla="*/ 1433 w 51569"/>
                <a:gd name="connsiteY7" fmla="*/ 45375 h 112243"/>
                <a:gd name="connsiteX8" fmla="*/ -379 w 51569"/>
                <a:gd name="connsiteY8" fmla="*/ 53690 h 112243"/>
                <a:gd name="connsiteX9" fmla="*/ -833 w 51569"/>
                <a:gd name="connsiteY9" fmla="*/ 62794 h 112243"/>
                <a:gd name="connsiteX10" fmla="*/ 4920 w 51569"/>
                <a:gd name="connsiteY10" fmla="*/ 78076 h 112243"/>
                <a:gd name="connsiteX11" fmla="*/ 13978 w 51569"/>
                <a:gd name="connsiteY11" fmla="*/ 88522 h 112243"/>
                <a:gd name="connsiteX12" fmla="*/ 31913 w 51569"/>
                <a:gd name="connsiteY12" fmla="*/ 102378 h 112243"/>
                <a:gd name="connsiteX13" fmla="*/ 50553 w 51569"/>
                <a:gd name="connsiteY13" fmla="*/ 111316 h 112243"/>
                <a:gd name="connsiteX14" fmla="*/ 36136 w 51569"/>
                <a:gd name="connsiteY14" fmla="*/ 96716 h 112243"/>
                <a:gd name="connsiteX15" fmla="*/ 20550 w 51569"/>
                <a:gd name="connsiteY15" fmla="*/ 82063 h 112243"/>
                <a:gd name="connsiteX16" fmla="*/ 13008 w 51569"/>
                <a:gd name="connsiteY16" fmla="*/ 72550 h 112243"/>
                <a:gd name="connsiteX17" fmla="*/ 9135 w 51569"/>
                <a:gd name="connsiteY17" fmla="*/ 62082 h 112243"/>
                <a:gd name="connsiteX18" fmla="*/ 10742 w 51569"/>
                <a:gd name="connsiteY18" fmla="*/ 48194 h 112243"/>
                <a:gd name="connsiteX19" fmla="*/ 14388 w 51569"/>
                <a:gd name="connsiteY19" fmla="*/ 33913 h 112243"/>
                <a:gd name="connsiteX20" fmla="*/ 15949 w 51569"/>
                <a:gd name="connsiteY20" fmla="*/ 27356 h 112243"/>
                <a:gd name="connsiteX21" fmla="*/ 16692 w 51569"/>
                <a:gd name="connsiteY21" fmla="*/ 24013 h 112243"/>
                <a:gd name="connsiteX22" fmla="*/ 16973 w 51569"/>
                <a:gd name="connsiteY22" fmla="*/ 20966 h 112243"/>
                <a:gd name="connsiteX23" fmla="*/ 19050 w 51569"/>
                <a:gd name="connsiteY23" fmla="*/ 11983 h 112243"/>
                <a:gd name="connsiteX24" fmla="*/ 19163 w 51569"/>
                <a:gd name="connsiteY24" fmla="*/ 11802 h 112243"/>
                <a:gd name="connsiteX25" fmla="*/ 27176 w 51569"/>
                <a:gd name="connsiteY25" fmla="*/ -494 h 11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1569" h="112243">
                  <a:moveTo>
                    <a:pt x="27176" y="-494"/>
                  </a:moveTo>
                  <a:cubicBezTo>
                    <a:pt x="26880" y="-1358"/>
                    <a:pt x="20164" y="-130"/>
                    <a:pt x="13721" y="8686"/>
                  </a:cubicBezTo>
                  <a:lnTo>
                    <a:pt x="13834" y="8504"/>
                  </a:lnTo>
                  <a:cubicBezTo>
                    <a:pt x="11568" y="11650"/>
                    <a:pt x="10128" y="15652"/>
                    <a:pt x="9263" y="19723"/>
                  </a:cubicBezTo>
                  <a:cubicBezTo>
                    <a:pt x="9066" y="20686"/>
                    <a:pt x="8869" y="21663"/>
                    <a:pt x="8665" y="22664"/>
                  </a:cubicBezTo>
                  <a:cubicBezTo>
                    <a:pt x="8361" y="23558"/>
                    <a:pt x="8051" y="24468"/>
                    <a:pt x="7740" y="25401"/>
                  </a:cubicBezTo>
                  <a:cubicBezTo>
                    <a:pt x="7080" y="27409"/>
                    <a:pt x="6391" y="29501"/>
                    <a:pt x="5686" y="31662"/>
                  </a:cubicBezTo>
                  <a:cubicBezTo>
                    <a:pt x="4344" y="35983"/>
                    <a:pt x="2919" y="40576"/>
                    <a:pt x="1433" y="45375"/>
                  </a:cubicBezTo>
                  <a:cubicBezTo>
                    <a:pt x="478" y="48581"/>
                    <a:pt x="167" y="50719"/>
                    <a:pt x="-379" y="53690"/>
                  </a:cubicBezTo>
                  <a:cubicBezTo>
                    <a:pt x="-765" y="56540"/>
                    <a:pt x="-1114" y="59557"/>
                    <a:pt x="-833" y="62794"/>
                  </a:cubicBezTo>
                  <a:cubicBezTo>
                    <a:pt x="-576" y="68358"/>
                    <a:pt x="1895" y="74316"/>
                    <a:pt x="4920" y="78076"/>
                  </a:cubicBezTo>
                  <a:cubicBezTo>
                    <a:pt x="7725" y="82109"/>
                    <a:pt x="10893" y="85452"/>
                    <a:pt x="13978" y="88522"/>
                  </a:cubicBezTo>
                  <a:cubicBezTo>
                    <a:pt x="20240" y="94593"/>
                    <a:pt x="26607" y="98869"/>
                    <a:pt x="31913" y="102378"/>
                  </a:cubicBezTo>
                  <a:cubicBezTo>
                    <a:pt x="42693" y="109132"/>
                    <a:pt x="49765" y="112392"/>
                    <a:pt x="50553" y="111316"/>
                  </a:cubicBezTo>
                  <a:cubicBezTo>
                    <a:pt x="51395" y="110171"/>
                    <a:pt x="45603" y="104751"/>
                    <a:pt x="36136" y="96716"/>
                  </a:cubicBezTo>
                  <a:cubicBezTo>
                    <a:pt x="31519" y="92600"/>
                    <a:pt x="25849" y="87915"/>
                    <a:pt x="20550" y="82063"/>
                  </a:cubicBezTo>
                  <a:cubicBezTo>
                    <a:pt x="17943" y="79130"/>
                    <a:pt x="15244" y="76007"/>
                    <a:pt x="13008" y="72550"/>
                  </a:cubicBezTo>
                  <a:cubicBezTo>
                    <a:pt x="10545" y="69169"/>
                    <a:pt x="9461" y="66084"/>
                    <a:pt x="9135" y="62082"/>
                  </a:cubicBezTo>
                  <a:cubicBezTo>
                    <a:pt x="8763" y="57829"/>
                    <a:pt x="9802" y="52333"/>
                    <a:pt x="10742" y="48194"/>
                  </a:cubicBezTo>
                  <a:cubicBezTo>
                    <a:pt x="12015" y="43199"/>
                    <a:pt x="13236" y="38416"/>
                    <a:pt x="14388" y="33913"/>
                  </a:cubicBezTo>
                  <a:cubicBezTo>
                    <a:pt x="14918" y="31654"/>
                    <a:pt x="15449" y="29471"/>
                    <a:pt x="15949" y="27356"/>
                  </a:cubicBezTo>
                  <a:cubicBezTo>
                    <a:pt x="16199" y="26219"/>
                    <a:pt x="16450" y="25097"/>
                    <a:pt x="16692" y="24013"/>
                  </a:cubicBezTo>
                  <a:cubicBezTo>
                    <a:pt x="16791" y="22975"/>
                    <a:pt x="16882" y="21951"/>
                    <a:pt x="16973" y="20966"/>
                  </a:cubicBezTo>
                  <a:cubicBezTo>
                    <a:pt x="17321" y="17221"/>
                    <a:pt x="18034" y="14303"/>
                    <a:pt x="19050" y="11983"/>
                  </a:cubicBezTo>
                  <a:lnTo>
                    <a:pt x="19163" y="11802"/>
                  </a:lnTo>
                  <a:cubicBezTo>
                    <a:pt x="22900" y="3941"/>
                    <a:pt x="27919" y="666"/>
                    <a:pt x="27176" y="-494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F70176D-51BD-15D0-3018-514551EA4DCC}"/>
                </a:ext>
              </a:extLst>
            </p:cNvPr>
            <p:cNvSpPr/>
            <p:nvPr/>
          </p:nvSpPr>
          <p:spPr>
            <a:xfrm flipV="1">
              <a:off x="1308700" y="3167765"/>
              <a:ext cx="28222" cy="11223"/>
            </a:xfrm>
            <a:custGeom>
              <a:avLst/>
              <a:gdLst>
                <a:gd name="connsiteX0" fmla="*/ 26923 w 28222"/>
                <a:gd name="connsiteY0" fmla="*/ 882 h 11223"/>
                <a:gd name="connsiteX1" fmla="*/ 22003 w 28222"/>
                <a:gd name="connsiteY1" fmla="*/ -642 h 11223"/>
                <a:gd name="connsiteX2" fmla="*/ 11914 w 28222"/>
                <a:gd name="connsiteY2" fmla="*/ 435 h 11223"/>
                <a:gd name="connsiteX3" fmla="*/ 11255 w 28222"/>
                <a:gd name="connsiteY3" fmla="*/ 526 h 11223"/>
                <a:gd name="connsiteX4" fmla="*/ 9921 w 28222"/>
                <a:gd name="connsiteY4" fmla="*/ 776 h 11223"/>
                <a:gd name="connsiteX5" fmla="*/ 7495 w 28222"/>
                <a:gd name="connsiteY5" fmla="*/ 1291 h 11223"/>
                <a:gd name="connsiteX6" fmla="*/ 3508 w 28222"/>
                <a:gd name="connsiteY6" fmla="*/ 2421 h 11223"/>
                <a:gd name="connsiteX7" fmla="*/ -866 w 28222"/>
                <a:gd name="connsiteY7" fmla="*/ 5302 h 11223"/>
                <a:gd name="connsiteX8" fmla="*/ 3038 w 28222"/>
                <a:gd name="connsiteY8" fmla="*/ 9471 h 11223"/>
                <a:gd name="connsiteX9" fmla="*/ 8147 w 28222"/>
                <a:gd name="connsiteY9" fmla="*/ 10479 h 11223"/>
                <a:gd name="connsiteX10" fmla="*/ 11073 w 28222"/>
                <a:gd name="connsiteY10" fmla="*/ 10494 h 11223"/>
                <a:gd name="connsiteX11" fmla="*/ 12558 w 28222"/>
                <a:gd name="connsiteY11" fmla="*/ 10373 h 11223"/>
                <a:gd name="connsiteX12" fmla="*/ 14787 w 28222"/>
                <a:gd name="connsiteY12" fmla="*/ 10009 h 11223"/>
                <a:gd name="connsiteX13" fmla="*/ 24308 w 28222"/>
                <a:gd name="connsiteY13" fmla="*/ 6037 h 11223"/>
                <a:gd name="connsiteX14" fmla="*/ 26923 w 28222"/>
                <a:gd name="connsiteY14" fmla="*/ 882 h 1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222" h="11223">
                  <a:moveTo>
                    <a:pt x="26923" y="882"/>
                  </a:moveTo>
                  <a:cubicBezTo>
                    <a:pt x="25930" y="-179"/>
                    <a:pt x="24164" y="-490"/>
                    <a:pt x="22003" y="-642"/>
                  </a:cubicBezTo>
                  <a:cubicBezTo>
                    <a:pt x="19555" y="-732"/>
                    <a:pt x="16387" y="-801"/>
                    <a:pt x="11914" y="435"/>
                  </a:cubicBezTo>
                  <a:cubicBezTo>
                    <a:pt x="12558" y="298"/>
                    <a:pt x="11596" y="473"/>
                    <a:pt x="11255" y="526"/>
                  </a:cubicBezTo>
                  <a:lnTo>
                    <a:pt x="9921" y="776"/>
                  </a:lnTo>
                  <a:cubicBezTo>
                    <a:pt x="9079" y="950"/>
                    <a:pt x="8268" y="1125"/>
                    <a:pt x="7495" y="1291"/>
                  </a:cubicBezTo>
                  <a:cubicBezTo>
                    <a:pt x="5933" y="1731"/>
                    <a:pt x="4683" y="1974"/>
                    <a:pt x="3508" y="2421"/>
                  </a:cubicBezTo>
                  <a:cubicBezTo>
                    <a:pt x="1309" y="3118"/>
                    <a:pt x="-442" y="3945"/>
                    <a:pt x="-866" y="5302"/>
                  </a:cubicBezTo>
                  <a:cubicBezTo>
                    <a:pt x="-1283" y="6567"/>
                    <a:pt x="89" y="8288"/>
                    <a:pt x="3038" y="9471"/>
                  </a:cubicBezTo>
                  <a:cubicBezTo>
                    <a:pt x="4455" y="9956"/>
                    <a:pt x="6290" y="10433"/>
                    <a:pt x="8147" y="10479"/>
                  </a:cubicBezTo>
                  <a:cubicBezTo>
                    <a:pt x="9087" y="10524"/>
                    <a:pt x="10125" y="10577"/>
                    <a:pt x="11073" y="10494"/>
                  </a:cubicBezTo>
                  <a:lnTo>
                    <a:pt x="12558" y="10373"/>
                  </a:lnTo>
                  <a:cubicBezTo>
                    <a:pt x="13173" y="10274"/>
                    <a:pt x="13195" y="10418"/>
                    <a:pt x="14787" y="10009"/>
                  </a:cubicBezTo>
                  <a:cubicBezTo>
                    <a:pt x="17933" y="9107"/>
                    <a:pt x="21852" y="7856"/>
                    <a:pt x="24308" y="6037"/>
                  </a:cubicBezTo>
                  <a:cubicBezTo>
                    <a:pt x="26976" y="4073"/>
                    <a:pt x="27856" y="1814"/>
                    <a:pt x="26923" y="882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4A60219-AE39-EC1F-93AD-DE6CB0F6CF3B}"/>
                </a:ext>
              </a:extLst>
            </p:cNvPr>
            <p:cNvSpPr/>
            <p:nvPr/>
          </p:nvSpPr>
          <p:spPr>
            <a:xfrm flipV="1">
              <a:off x="1303685" y="3127868"/>
              <a:ext cx="40805" cy="23452"/>
            </a:xfrm>
            <a:custGeom>
              <a:avLst/>
              <a:gdLst>
                <a:gd name="connsiteX0" fmla="*/ 39517 w 40805"/>
                <a:gd name="connsiteY0" fmla="*/ -306 h 23452"/>
                <a:gd name="connsiteX1" fmla="*/ 18474 w 40805"/>
                <a:gd name="connsiteY1" fmla="*/ 8684 h 23452"/>
                <a:gd name="connsiteX2" fmla="*/ -909 w 40805"/>
                <a:gd name="connsiteY2" fmla="*/ 21169 h 23452"/>
                <a:gd name="connsiteX3" fmla="*/ 23037 w 40805"/>
                <a:gd name="connsiteY3" fmla="*/ 17576 h 23452"/>
                <a:gd name="connsiteX4" fmla="*/ 39517 w 40805"/>
                <a:gd name="connsiteY4" fmla="*/ -306 h 2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05" h="23452">
                  <a:moveTo>
                    <a:pt x="39517" y="-306"/>
                  </a:moveTo>
                  <a:cubicBezTo>
                    <a:pt x="37280" y="-2322"/>
                    <a:pt x="29033" y="3098"/>
                    <a:pt x="18474" y="8684"/>
                  </a:cubicBezTo>
                  <a:cubicBezTo>
                    <a:pt x="7695" y="13983"/>
                    <a:pt x="-1553" y="18281"/>
                    <a:pt x="-909" y="21169"/>
                  </a:cubicBezTo>
                  <a:cubicBezTo>
                    <a:pt x="-409" y="23671"/>
                    <a:pt x="10787" y="23580"/>
                    <a:pt x="23037" y="17576"/>
                  </a:cubicBezTo>
                  <a:cubicBezTo>
                    <a:pt x="35203" y="11133"/>
                    <a:pt x="41457" y="1309"/>
                    <a:pt x="39517" y="-306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E4FD703-CE59-AC99-B262-399E79B571CE}"/>
                </a:ext>
              </a:extLst>
            </p:cNvPr>
            <p:cNvSpPr/>
            <p:nvPr/>
          </p:nvSpPr>
          <p:spPr>
            <a:xfrm flipV="1">
              <a:off x="1328348" y="3105773"/>
              <a:ext cx="30771" cy="25985"/>
            </a:xfrm>
            <a:custGeom>
              <a:avLst/>
              <a:gdLst>
                <a:gd name="connsiteX0" fmla="*/ 29363 w 30771"/>
                <a:gd name="connsiteY0" fmla="*/ -318 h 25985"/>
                <a:gd name="connsiteX1" fmla="*/ 12057 w 30771"/>
                <a:gd name="connsiteY1" fmla="*/ 9908 h 25985"/>
                <a:gd name="connsiteX2" fmla="*/ 3128 w 30771"/>
                <a:gd name="connsiteY2" fmla="*/ 18497 h 25985"/>
                <a:gd name="connsiteX3" fmla="*/ -958 w 30771"/>
                <a:gd name="connsiteY3" fmla="*/ 23052 h 25985"/>
                <a:gd name="connsiteX4" fmla="*/ 6001 w 30771"/>
                <a:gd name="connsiteY4" fmla="*/ 24947 h 25985"/>
                <a:gd name="connsiteX5" fmla="*/ 19046 w 30771"/>
                <a:gd name="connsiteY5" fmla="*/ 17056 h 25985"/>
                <a:gd name="connsiteX6" fmla="*/ 29363 w 30771"/>
                <a:gd name="connsiteY6" fmla="*/ -318 h 2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71" h="25985">
                  <a:moveTo>
                    <a:pt x="29363" y="-318"/>
                  </a:moveTo>
                  <a:cubicBezTo>
                    <a:pt x="27430" y="-2281"/>
                    <a:pt x="19615" y="2381"/>
                    <a:pt x="12057" y="9908"/>
                  </a:cubicBezTo>
                  <a:cubicBezTo>
                    <a:pt x="8373" y="13509"/>
                    <a:pt x="5394" y="16533"/>
                    <a:pt x="3128" y="18497"/>
                  </a:cubicBezTo>
                  <a:cubicBezTo>
                    <a:pt x="945" y="20460"/>
                    <a:pt x="-875" y="21582"/>
                    <a:pt x="-958" y="23052"/>
                  </a:cubicBezTo>
                  <a:cubicBezTo>
                    <a:pt x="-1102" y="24318"/>
                    <a:pt x="1657" y="25850"/>
                    <a:pt x="6001" y="24947"/>
                  </a:cubicBezTo>
                  <a:cubicBezTo>
                    <a:pt x="10261" y="24098"/>
                    <a:pt x="15036" y="20991"/>
                    <a:pt x="19046" y="17056"/>
                  </a:cubicBezTo>
                  <a:cubicBezTo>
                    <a:pt x="26763" y="9370"/>
                    <a:pt x="31296" y="1653"/>
                    <a:pt x="29363" y="-318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DF1C2D1-88EE-2DB5-6BEE-C0B469D5CBD4}"/>
                </a:ext>
              </a:extLst>
            </p:cNvPr>
            <p:cNvSpPr/>
            <p:nvPr/>
          </p:nvSpPr>
          <p:spPr>
            <a:xfrm flipV="1">
              <a:off x="1605260" y="3093728"/>
              <a:ext cx="45938" cy="102027"/>
            </a:xfrm>
            <a:custGeom>
              <a:avLst/>
              <a:gdLst>
                <a:gd name="connsiteX0" fmla="*/ 16806 w 45938"/>
                <a:gd name="connsiteY0" fmla="*/ -716 h 102027"/>
                <a:gd name="connsiteX1" fmla="*/ 10719 w 45938"/>
                <a:gd name="connsiteY1" fmla="*/ 11875 h 102027"/>
                <a:gd name="connsiteX2" fmla="*/ 6088 w 45938"/>
                <a:gd name="connsiteY2" fmla="*/ 25921 h 102027"/>
                <a:gd name="connsiteX3" fmla="*/ -14 w 45938"/>
                <a:gd name="connsiteY3" fmla="*/ 44660 h 102027"/>
                <a:gd name="connsiteX4" fmla="*/ 62 w 45938"/>
                <a:gd name="connsiteY4" fmla="*/ 44304 h 102027"/>
                <a:gd name="connsiteX5" fmla="*/ -1129 w 45938"/>
                <a:gd name="connsiteY5" fmla="*/ 51823 h 102027"/>
                <a:gd name="connsiteX6" fmla="*/ -1129 w 45938"/>
                <a:gd name="connsiteY6" fmla="*/ 59639 h 102027"/>
                <a:gd name="connsiteX7" fmla="*/ -227 w 45938"/>
                <a:gd name="connsiteY7" fmla="*/ 66453 h 102027"/>
                <a:gd name="connsiteX8" fmla="*/ 1623 w 45938"/>
                <a:gd name="connsiteY8" fmla="*/ 73215 h 102027"/>
                <a:gd name="connsiteX9" fmla="*/ 9825 w 45938"/>
                <a:gd name="connsiteY9" fmla="*/ 84168 h 102027"/>
                <a:gd name="connsiteX10" fmla="*/ 27191 w 45938"/>
                <a:gd name="connsiteY10" fmla="*/ 94758 h 102027"/>
                <a:gd name="connsiteX11" fmla="*/ 44596 w 45938"/>
                <a:gd name="connsiteY11" fmla="*/ 100989 h 102027"/>
                <a:gd name="connsiteX12" fmla="*/ 30944 w 45938"/>
                <a:gd name="connsiteY12" fmla="*/ 88770 h 102027"/>
                <a:gd name="connsiteX13" fmla="*/ 15965 w 45938"/>
                <a:gd name="connsiteY13" fmla="*/ 77301 h 102027"/>
                <a:gd name="connsiteX14" fmla="*/ 10757 w 45938"/>
                <a:gd name="connsiteY14" fmla="*/ 69698 h 102027"/>
                <a:gd name="connsiteX15" fmla="*/ 9544 w 45938"/>
                <a:gd name="connsiteY15" fmla="*/ 64634 h 102027"/>
                <a:gd name="connsiteX16" fmla="*/ 8840 w 45938"/>
                <a:gd name="connsiteY16" fmla="*/ 58949 h 102027"/>
                <a:gd name="connsiteX17" fmla="*/ 8771 w 45938"/>
                <a:gd name="connsiteY17" fmla="*/ 52551 h 102027"/>
                <a:gd name="connsiteX18" fmla="*/ 9544 w 45938"/>
                <a:gd name="connsiteY18" fmla="*/ 46494 h 102027"/>
                <a:gd name="connsiteX19" fmla="*/ 9613 w 45938"/>
                <a:gd name="connsiteY19" fmla="*/ 46138 h 102027"/>
                <a:gd name="connsiteX20" fmla="*/ 14146 w 45938"/>
                <a:gd name="connsiteY20" fmla="*/ 28468 h 102027"/>
                <a:gd name="connsiteX21" fmla="*/ 16829 w 45938"/>
                <a:gd name="connsiteY21" fmla="*/ 13209 h 102027"/>
                <a:gd name="connsiteX22" fmla="*/ 16806 w 45938"/>
                <a:gd name="connsiteY22" fmla="*/ -716 h 102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938" h="102027">
                  <a:moveTo>
                    <a:pt x="16806" y="-716"/>
                  </a:moveTo>
                  <a:cubicBezTo>
                    <a:pt x="15654" y="-1004"/>
                    <a:pt x="13463" y="3704"/>
                    <a:pt x="10719" y="11875"/>
                  </a:cubicBezTo>
                  <a:cubicBezTo>
                    <a:pt x="9355" y="15923"/>
                    <a:pt x="7877" y="21100"/>
                    <a:pt x="6088" y="25921"/>
                  </a:cubicBezTo>
                  <a:cubicBezTo>
                    <a:pt x="4125" y="31152"/>
                    <a:pt x="1494" y="37148"/>
                    <a:pt x="-14" y="44660"/>
                  </a:cubicBezTo>
                  <a:lnTo>
                    <a:pt x="62" y="44304"/>
                  </a:lnTo>
                  <a:cubicBezTo>
                    <a:pt x="-348" y="46744"/>
                    <a:pt x="-901" y="49253"/>
                    <a:pt x="-1129" y="51823"/>
                  </a:cubicBezTo>
                  <a:cubicBezTo>
                    <a:pt x="-1136" y="54378"/>
                    <a:pt x="-1485" y="57046"/>
                    <a:pt x="-1129" y="59639"/>
                  </a:cubicBezTo>
                  <a:cubicBezTo>
                    <a:pt x="-878" y="61950"/>
                    <a:pt x="-780" y="64270"/>
                    <a:pt x="-227" y="66453"/>
                  </a:cubicBezTo>
                  <a:cubicBezTo>
                    <a:pt x="251" y="68667"/>
                    <a:pt x="547" y="70744"/>
                    <a:pt x="1623" y="73215"/>
                  </a:cubicBezTo>
                  <a:cubicBezTo>
                    <a:pt x="3511" y="77899"/>
                    <a:pt x="6679" y="81515"/>
                    <a:pt x="9825" y="84168"/>
                  </a:cubicBezTo>
                  <a:cubicBezTo>
                    <a:pt x="16329" y="89285"/>
                    <a:pt x="22037" y="92226"/>
                    <a:pt x="27191" y="94758"/>
                  </a:cubicBezTo>
                  <a:cubicBezTo>
                    <a:pt x="37379" y="99761"/>
                    <a:pt x="43944" y="102209"/>
                    <a:pt x="44596" y="100989"/>
                  </a:cubicBezTo>
                  <a:cubicBezTo>
                    <a:pt x="45248" y="99776"/>
                    <a:pt x="39941" y="95167"/>
                    <a:pt x="30944" y="88770"/>
                  </a:cubicBezTo>
                  <a:cubicBezTo>
                    <a:pt x="26494" y="85654"/>
                    <a:pt x="20763" y="81690"/>
                    <a:pt x="15965" y="77301"/>
                  </a:cubicBezTo>
                  <a:cubicBezTo>
                    <a:pt x="13638" y="75057"/>
                    <a:pt x="11773" y="72502"/>
                    <a:pt x="10757" y="69698"/>
                  </a:cubicBezTo>
                  <a:cubicBezTo>
                    <a:pt x="10189" y="68462"/>
                    <a:pt x="9901" y="66476"/>
                    <a:pt x="9544" y="64634"/>
                  </a:cubicBezTo>
                  <a:cubicBezTo>
                    <a:pt x="9090" y="62777"/>
                    <a:pt x="9067" y="60867"/>
                    <a:pt x="8840" y="58949"/>
                  </a:cubicBezTo>
                  <a:cubicBezTo>
                    <a:pt x="8514" y="56766"/>
                    <a:pt x="8847" y="54651"/>
                    <a:pt x="8771" y="52551"/>
                  </a:cubicBezTo>
                  <a:cubicBezTo>
                    <a:pt x="8923" y="50474"/>
                    <a:pt x="9332" y="48480"/>
                    <a:pt x="9544" y="46494"/>
                  </a:cubicBezTo>
                  <a:lnTo>
                    <a:pt x="9613" y="46138"/>
                  </a:lnTo>
                  <a:cubicBezTo>
                    <a:pt x="10568" y="40180"/>
                    <a:pt x="12599" y="34184"/>
                    <a:pt x="14146" y="28468"/>
                  </a:cubicBezTo>
                  <a:cubicBezTo>
                    <a:pt x="15692" y="22275"/>
                    <a:pt x="16283" y="17447"/>
                    <a:pt x="16829" y="13209"/>
                  </a:cubicBezTo>
                  <a:cubicBezTo>
                    <a:pt x="17883" y="4795"/>
                    <a:pt x="17951" y="-420"/>
                    <a:pt x="16806" y="-716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2B08E9E-AD18-F7EF-3626-709C324448BF}"/>
                </a:ext>
              </a:extLst>
            </p:cNvPr>
            <p:cNvSpPr/>
            <p:nvPr/>
          </p:nvSpPr>
          <p:spPr>
            <a:xfrm flipV="1">
              <a:off x="1620688" y="3172113"/>
              <a:ext cx="21623" cy="10114"/>
            </a:xfrm>
            <a:custGeom>
              <a:avLst/>
              <a:gdLst>
                <a:gd name="connsiteX0" fmla="*/ 20326 w 21623"/>
                <a:gd name="connsiteY0" fmla="*/ 3491 h 10114"/>
                <a:gd name="connsiteX1" fmla="*/ 9122 w 21623"/>
                <a:gd name="connsiteY1" fmla="*/ -534 h 10114"/>
                <a:gd name="connsiteX2" fmla="*/ 2595 w 21623"/>
                <a:gd name="connsiteY2" fmla="*/ 648 h 10114"/>
                <a:gd name="connsiteX3" fmla="*/ -1157 w 21623"/>
                <a:gd name="connsiteY3" fmla="*/ 3491 h 10114"/>
                <a:gd name="connsiteX4" fmla="*/ 1307 w 21623"/>
                <a:gd name="connsiteY4" fmla="*/ 7599 h 10114"/>
                <a:gd name="connsiteX5" fmla="*/ 9978 w 21623"/>
                <a:gd name="connsiteY5" fmla="*/ 9426 h 10114"/>
                <a:gd name="connsiteX6" fmla="*/ 20326 w 21623"/>
                <a:gd name="connsiteY6" fmla="*/ 3491 h 1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23" h="10114">
                  <a:moveTo>
                    <a:pt x="20326" y="3491"/>
                  </a:moveTo>
                  <a:cubicBezTo>
                    <a:pt x="20545" y="747"/>
                    <a:pt x="14739" y="-1247"/>
                    <a:pt x="9122" y="-534"/>
                  </a:cubicBezTo>
                  <a:cubicBezTo>
                    <a:pt x="6567" y="-534"/>
                    <a:pt x="4187" y="307"/>
                    <a:pt x="2595" y="648"/>
                  </a:cubicBezTo>
                  <a:cubicBezTo>
                    <a:pt x="882" y="1232"/>
                    <a:pt x="-672" y="2210"/>
                    <a:pt x="-1157" y="3491"/>
                  </a:cubicBezTo>
                  <a:cubicBezTo>
                    <a:pt x="-1642" y="4779"/>
                    <a:pt x="-823" y="6243"/>
                    <a:pt x="1307" y="7599"/>
                  </a:cubicBezTo>
                  <a:cubicBezTo>
                    <a:pt x="3505" y="9184"/>
                    <a:pt x="6575" y="9494"/>
                    <a:pt x="9978" y="9426"/>
                  </a:cubicBezTo>
                  <a:cubicBezTo>
                    <a:pt x="16225" y="8668"/>
                    <a:pt x="20106" y="6311"/>
                    <a:pt x="20326" y="3491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3909995-C0CD-15FC-BE46-06E9C786F428}"/>
                </a:ext>
              </a:extLst>
            </p:cNvPr>
            <p:cNvSpPr/>
            <p:nvPr/>
          </p:nvSpPr>
          <p:spPr>
            <a:xfrm flipV="1">
              <a:off x="1617022" y="3135662"/>
              <a:ext cx="29516" cy="14810"/>
            </a:xfrm>
            <a:custGeom>
              <a:avLst/>
              <a:gdLst>
                <a:gd name="connsiteX0" fmla="*/ 27781 w 29516"/>
                <a:gd name="connsiteY0" fmla="*/ 110 h 14810"/>
                <a:gd name="connsiteX1" fmla="*/ 25583 w 29516"/>
                <a:gd name="connsiteY1" fmla="*/ -686 h 14810"/>
                <a:gd name="connsiteX2" fmla="*/ 22399 w 29516"/>
                <a:gd name="connsiteY2" fmla="*/ -671 h 14810"/>
                <a:gd name="connsiteX3" fmla="*/ 17707 w 29516"/>
                <a:gd name="connsiteY3" fmla="*/ 27 h 14810"/>
                <a:gd name="connsiteX4" fmla="*/ 11582 w 29516"/>
                <a:gd name="connsiteY4" fmla="*/ 2202 h 14810"/>
                <a:gd name="connsiteX5" fmla="*/ 6435 w 29516"/>
                <a:gd name="connsiteY5" fmla="*/ 4901 h 14810"/>
                <a:gd name="connsiteX6" fmla="*/ 2660 w 29516"/>
                <a:gd name="connsiteY6" fmla="*/ 7122 h 14810"/>
                <a:gd name="connsiteX7" fmla="*/ -1282 w 29516"/>
                <a:gd name="connsiteY7" fmla="*/ 10851 h 14810"/>
                <a:gd name="connsiteX8" fmla="*/ 3949 w 29516"/>
                <a:gd name="connsiteY8" fmla="*/ 14065 h 14810"/>
                <a:gd name="connsiteX9" fmla="*/ 9732 w 29516"/>
                <a:gd name="connsiteY9" fmla="*/ 13505 h 14810"/>
                <a:gd name="connsiteX10" fmla="*/ 15751 w 29516"/>
                <a:gd name="connsiteY10" fmla="*/ 11283 h 14810"/>
                <a:gd name="connsiteX11" fmla="*/ 20838 w 29516"/>
                <a:gd name="connsiteY11" fmla="*/ 8683 h 14810"/>
                <a:gd name="connsiteX12" fmla="*/ 25401 w 29516"/>
                <a:gd name="connsiteY12" fmla="*/ 5735 h 14810"/>
                <a:gd name="connsiteX13" fmla="*/ 27986 w 29516"/>
                <a:gd name="connsiteY13" fmla="*/ 2361 h 14810"/>
                <a:gd name="connsiteX14" fmla="*/ 27781 w 29516"/>
                <a:gd name="connsiteY14" fmla="*/ 110 h 1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516" h="14810">
                  <a:moveTo>
                    <a:pt x="27781" y="110"/>
                  </a:moveTo>
                  <a:cubicBezTo>
                    <a:pt x="27296" y="-375"/>
                    <a:pt x="26477" y="-587"/>
                    <a:pt x="25583" y="-686"/>
                  </a:cubicBezTo>
                  <a:cubicBezTo>
                    <a:pt x="24719" y="-762"/>
                    <a:pt x="23794" y="-731"/>
                    <a:pt x="22399" y="-671"/>
                  </a:cubicBezTo>
                  <a:cubicBezTo>
                    <a:pt x="21186" y="-527"/>
                    <a:pt x="19549" y="-398"/>
                    <a:pt x="17707" y="27"/>
                  </a:cubicBezTo>
                  <a:cubicBezTo>
                    <a:pt x="15600" y="451"/>
                    <a:pt x="13598" y="1247"/>
                    <a:pt x="11582" y="2202"/>
                  </a:cubicBezTo>
                  <a:cubicBezTo>
                    <a:pt x="9535" y="3157"/>
                    <a:pt x="7989" y="3938"/>
                    <a:pt x="6435" y="4901"/>
                  </a:cubicBezTo>
                  <a:cubicBezTo>
                    <a:pt x="5025" y="5553"/>
                    <a:pt x="3744" y="6379"/>
                    <a:pt x="2660" y="7122"/>
                  </a:cubicBezTo>
                  <a:cubicBezTo>
                    <a:pt x="628" y="8077"/>
                    <a:pt x="-1115" y="9502"/>
                    <a:pt x="-1282" y="10851"/>
                  </a:cubicBezTo>
                  <a:cubicBezTo>
                    <a:pt x="-1449" y="12208"/>
                    <a:pt x="310" y="13429"/>
                    <a:pt x="3949" y="14065"/>
                  </a:cubicBezTo>
                  <a:cubicBezTo>
                    <a:pt x="5601" y="14141"/>
                    <a:pt x="7549" y="13906"/>
                    <a:pt x="9732" y="13505"/>
                  </a:cubicBezTo>
                  <a:cubicBezTo>
                    <a:pt x="11612" y="12966"/>
                    <a:pt x="13871" y="12163"/>
                    <a:pt x="15751" y="11283"/>
                  </a:cubicBezTo>
                  <a:cubicBezTo>
                    <a:pt x="17548" y="10366"/>
                    <a:pt x="19261" y="9495"/>
                    <a:pt x="20838" y="8683"/>
                  </a:cubicBezTo>
                  <a:cubicBezTo>
                    <a:pt x="22498" y="7781"/>
                    <a:pt x="24097" y="6910"/>
                    <a:pt x="25401" y="5735"/>
                  </a:cubicBezTo>
                  <a:cubicBezTo>
                    <a:pt x="26674" y="4742"/>
                    <a:pt x="27614" y="3445"/>
                    <a:pt x="27986" y="2361"/>
                  </a:cubicBezTo>
                  <a:cubicBezTo>
                    <a:pt x="28380" y="1338"/>
                    <a:pt x="28266" y="595"/>
                    <a:pt x="27781" y="110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436854F-6AA7-CB78-B9F7-B3A8C448E92F}"/>
                </a:ext>
              </a:extLst>
            </p:cNvPr>
            <p:cNvSpPr/>
            <p:nvPr/>
          </p:nvSpPr>
          <p:spPr>
            <a:xfrm flipV="1">
              <a:off x="1629626" y="3107219"/>
              <a:ext cx="32687" cy="25792"/>
            </a:xfrm>
            <a:custGeom>
              <a:avLst/>
              <a:gdLst>
                <a:gd name="connsiteX0" fmla="*/ 30951 w 32687"/>
                <a:gd name="connsiteY0" fmla="*/ -329 h 25792"/>
                <a:gd name="connsiteX1" fmla="*/ 12864 w 32687"/>
                <a:gd name="connsiteY1" fmla="*/ 9245 h 25792"/>
                <a:gd name="connsiteX2" fmla="*/ 2578 w 32687"/>
                <a:gd name="connsiteY2" fmla="*/ 18311 h 25792"/>
                <a:gd name="connsiteX3" fmla="*/ -1265 w 32687"/>
                <a:gd name="connsiteY3" fmla="*/ 23678 h 25792"/>
                <a:gd name="connsiteX4" fmla="*/ 5853 w 32687"/>
                <a:gd name="connsiteY4" fmla="*/ 24564 h 25792"/>
                <a:gd name="connsiteX5" fmla="*/ 18959 w 32687"/>
                <a:gd name="connsiteY5" fmla="*/ 17174 h 25792"/>
                <a:gd name="connsiteX6" fmla="*/ 30951 w 32687"/>
                <a:gd name="connsiteY6" fmla="*/ -329 h 2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687" h="25792">
                  <a:moveTo>
                    <a:pt x="30951" y="-329"/>
                  </a:moveTo>
                  <a:cubicBezTo>
                    <a:pt x="28920" y="-2300"/>
                    <a:pt x="21203" y="2680"/>
                    <a:pt x="12864" y="9245"/>
                  </a:cubicBezTo>
                  <a:cubicBezTo>
                    <a:pt x="8347" y="12936"/>
                    <a:pt x="5095" y="15855"/>
                    <a:pt x="2578" y="18311"/>
                  </a:cubicBezTo>
                  <a:cubicBezTo>
                    <a:pt x="84" y="20410"/>
                    <a:pt x="-1606" y="22313"/>
                    <a:pt x="-1265" y="23678"/>
                  </a:cubicBezTo>
                  <a:cubicBezTo>
                    <a:pt x="-954" y="24974"/>
                    <a:pt x="1691" y="25474"/>
                    <a:pt x="5853" y="24564"/>
                  </a:cubicBezTo>
                  <a:cubicBezTo>
                    <a:pt x="9764" y="23465"/>
                    <a:pt x="14820" y="20570"/>
                    <a:pt x="18959" y="17174"/>
                  </a:cubicBezTo>
                  <a:cubicBezTo>
                    <a:pt x="28199" y="9866"/>
                    <a:pt x="32876" y="1528"/>
                    <a:pt x="30951" y="-329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2FF8DAB-9614-286C-B199-75820865CF0A}"/>
                </a:ext>
              </a:extLst>
            </p:cNvPr>
            <p:cNvSpPr/>
            <p:nvPr/>
          </p:nvSpPr>
          <p:spPr>
            <a:xfrm flipV="1">
              <a:off x="1294403" y="2538463"/>
              <a:ext cx="580243" cy="597106"/>
            </a:xfrm>
            <a:custGeom>
              <a:avLst/>
              <a:gdLst>
                <a:gd name="connsiteX0" fmla="*/ 235484 w 580243"/>
                <a:gd name="connsiteY0" fmla="*/ 494532 h 597106"/>
                <a:gd name="connsiteX1" fmla="*/ 180527 w 580243"/>
                <a:gd name="connsiteY1" fmla="*/ 483161 h 597106"/>
                <a:gd name="connsiteX2" fmla="*/ 112305 w 580243"/>
                <a:gd name="connsiteY2" fmla="*/ 320185 h 597106"/>
                <a:gd name="connsiteX3" fmla="*/ 9971 w 580243"/>
                <a:gd name="connsiteY3" fmla="*/ 170474 h 597106"/>
                <a:gd name="connsiteX4" fmla="*/ 15656 w 580243"/>
                <a:gd name="connsiteY4" fmla="*/ 92776 h 597106"/>
                <a:gd name="connsiteX5" fmla="*/ 108514 w 580243"/>
                <a:gd name="connsiteY5" fmla="*/ 11288 h 597106"/>
                <a:gd name="connsiteX6" fmla="*/ 191898 w 580243"/>
                <a:gd name="connsiteY6" fmla="*/ 58665 h 597106"/>
                <a:gd name="connsiteX7" fmla="*/ 311287 w 580243"/>
                <a:gd name="connsiteY7" fmla="*/ 202691 h 597106"/>
                <a:gd name="connsiteX8" fmla="*/ 364349 w 580243"/>
                <a:gd name="connsiteY8" fmla="*/ 124993 h 597106"/>
                <a:gd name="connsiteX9" fmla="*/ 322658 w 580243"/>
                <a:gd name="connsiteY9" fmla="*/ 73826 h 597106"/>
                <a:gd name="connsiteX10" fmla="*/ 404146 w 580243"/>
                <a:gd name="connsiteY10" fmla="*/ -82 h 597106"/>
                <a:gd name="connsiteX11" fmla="*/ 474263 w 580243"/>
                <a:gd name="connsiteY11" fmla="*/ 32134 h 597106"/>
                <a:gd name="connsiteX12" fmla="*/ 576597 w 580243"/>
                <a:gd name="connsiteY12" fmla="*/ 168579 h 597106"/>
                <a:gd name="connsiteX13" fmla="*/ 493214 w 580243"/>
                <a:gd name="connsiteY13" fmla="*/ 329661 h 597106"/>
                <a:gd name="connsiteX14" fmla="*/ 561437 w 580243"/>
                <a:gd name="connsiteY14" fmla="*/ 564650 h 597106"/>
                <a:gd name="connsiteX15" fmla="*/ 495109 w 580243"/>
                <a:gd name="connsiteY15" fmla="*/ 581705 h 597106"/>
                <a:gd name="connsiteX16" fmla="*/ 345398 w 580243"/>
                <a:gd name="connsiteY16" fmla="*/ 564650 h 597106"/>
                <a:gd name="connsiteX17" fmla="*/ 235484 w 580243"/>
                <a:gd name="connsiteY17" fmla="*/ 494532 h 59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0243" h="597106">
                  <a:moveTo>
                    <a:pt x="235484" y="494532"/>
                  </a:moveTo>
                  <a:cubicBezTo>
                    <a:pt x="203928" y="488036"/>
                    <a:pt x="184317" y="496427"/>
                    <a:pt x="180527" y="483161"/>
                  </a:cubicBezTo>
                  <a:cubicBezTo>
                    <a:pt x="176737" y="469896"/>
                    <a:pt x="140731" y="373247"/>
                    <a:pt x="112305" y="320185"/>
                  </a:cubicBezTo>
                  <a:cubicBezTo>
                    <a:pt x="83878" y="267123"/>
                    <a:pt x="59243" y="197005"/>
                    <a:pt x="9971" y="170474"/>
                  </a:cubicBezTo>
                  <a:cubicBezTo>
                    <a:pt x="-12770" y="153419"/>
                    <a:pt x="4285" y="119307"/>
                    <a:pt x="15656" y="92776"/>
                  </a:cubicBezTo>
                  <a:cubicBezTo>
                    <a:pt x="27026" y="66245"/>
                    <a:pt x="66823" y="18869"/>
                    <a:pt x="108514" y="11288"/>
                  </a:cubicBezTo>
                  <a:cubicBezTo>
                    <a:pt x="150206" y="3708"/>
                    <a:pt x="148311" y="20764"/>
                    <a:pt x="191898" y="58665"/>
                  </a:cubicBezTo>
                  <a:cubicBezTo>
                    <a:pt x="235484" y="96567"/>
                    <a:pt x="305602" y="179950"/>
                    <a:pt x="311287" y="202691"/>
                  </a:cubicBezTo>
                  <a:cubicBezTo>
                    <a:pt x="354874" y="160999"/>
                    <a:pt x="377615" y="132573"/>
                    <a:pt x="364349" y="124993"/>
                  </a:cubicBezTo>
                  <a:cubicBezTo>
                    <a:pt x="351084" y="117412"/>
                    <a:pt x="309392" y="94672"/>
                    <a:pt x="322658" y="73826"/>
                  </a:cubicBezTo>
                  <a:cubicBezTo>
                    <a:pt x="335923" y="52980"/>
                    <a:pt x="379510" y="5603"/>
                    <a:pt x="404146" y="-82"/>
                  </a:cubicBezTo>
                  <a:cubicBezTo>
                    <a:pt x="428782" y="-5767"/>
                    <a:pt x="432572" y="11288"/>
                    <a:pt x="474263" y="32134"/>
                  </a:cubicBezTo>
                  <a:cubicBezTo>
                    <a:pt x="515955" y="52980"/>
                    <a:pt x="593653" y="88986"/>
                    <a:pt x="576597" y="168579"/>
                  </a:cubicBezTo>
                  <a:cubicBezTo>
                    <a:pt x="559542" y="248172"/>
                    <a:pt x="495109" y="310710"/>
                    <a:pt x="493214" y="329661"/>
                  </a:cubicBezTo>
                  <a:cubicBezTo>
                    <a:pt x="491319" y="348611"/>
                    <a:pt x="565227" y="492637"/>
                    <a:pt x="561437" y="564650"/>
                  </a:cubicBezTo>
                  <a:cubicBezTo>
                    <a:pt x="557647" y="583600"/>
                    <a:pt x="548171" y="568440"/>
                    <a:pt x="495109" y="581705"/>
                  </a:cubicBezTo>
                  <a:cubicBezTo>
                    <a:pt x="442047" y="594971"/>
                    <a:pt x="392775" y="612026"/>
                    <a:pt x="345398" y="564650"/>
                  </a:cubicBezTo>
                  <a:cubicBezTo>
                    <a:pt x="298022" y="517273"/>
                    <a:pt x="299917" y="507797"/>
                    <a:pt x="235484" y="494532"/>
                  </a:cubicBezTo>
                </a:path>
              </a:pathLst>
            </a:custGeom>
            <a:solidFill>
              <a:srgbClr val="406C7B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CC7A5DE1-1D27-C57D-1E55-4CFE15C0C03B}"/>
                </a:ext>
              </a:extLst>
            </p:cNvPr>
            <p:cNvSpPr/>
            <p:nvPr/>
          </p:nvSpPr>
          <p:spPr>
            <a:xfrm flipV="1">
              <a:off x="1684977" y="2366633"/>
              <a:ext cx="183820" cy="113422"/>
            </a:xfrm>
            <a:custGeom>
              <a:avLst/>
              <a:gdLst>
                <a:gd name="connsiteX0" fmla="*/ 4824 w 183820"/>
                <a:gd name="connsiteY0" fmla="*/ 111290 h 113422"/>
                <a:gd name="connsiteX1" fmla="*/ 98001 w 183820"/>
                <a:gd name="connsiteY1" fmla="*/ -1785 h 113422"/>
                <a:gd name="connsiteX2" fmla="*/ 181066 w 183820"/>
                <a:gd name="connsiteY2" fmla="*/ 83811 h 113422"/>
                <a:gd name="connsiteX3" fmla="*/ 4824 w 183820"/>
                <a:gd name="connsiteY3" fmla="*/ 111290 h 11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20" h="113422">
                  <a:moveTo>
                    <a:pt x="4824" y="111290"/>
                  </a:moveTo>
                  <a:cubicBezTo>
                    <a:pt x="-24550" y="72441"/>
                    <a:pt x="56309" y="-527"/>
                    <a:pt x="98001" y="-1785"/>
                  </a:cubicBezTo>
                  <a:cubicBezTo>
                    <a:pt x="139693" y="-3043"/>
                    <a:pt x="162115" y="50966"/>
                    <a:pt x="181066" y="83811"/>
                  </a:cubicBezTo>
                  <a:cubicBezTo>
                    <a:pt x="200017" y="116657"/>
                    <a:pt x="4824" y="111290"/>
                    <a:pt x="4824" y="111290"/>
                  </a:cubicBezTo>
                </a:path>
              </a:pathLst>
            </a:custGeom>
            <a:solidFill>
              <a:srgbClr val="F9AD6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ABF73F8-2733-5F11-E761-7BEFB835DC31}"/>
                </a:ext>
              </a:extLst>
            </p:cNvPr>
            <p:cNvSpPr/>
            <p:nvPr/>
          </p:nvSpPr>
          <p:spPr>
            <a:xfrm flipV="1">
              <a:off x="1510149" y="1822431"/>
              <a:ext cx="660069" cy="617175"/>
            </a:xfrm>
            <a:custGeom>
              <a:avLst/>
              <a:gdLst>
                <a:gd name="connsiteX0" fmla="*/ 13761 w 660069"/>
                <a:gd name="connsiteY0" fmla="*/ 214429 h 617175"/>
                <a:gd name="connsiteX1" fmla="*/ 114199 w 660069"/>
                <a:gd name="connsiteY1" fmla="*/ 102620 h 617175"/>
                <a:gd name="connsiteX2" fmla="*/ 550066 w 660069"/>
                <a:gd name="connsiteY2" fmla="*/ 28712 h 617175"/>
                <a:gd name="connsiteX3" fmla="*/ 631554 w 660069"/>
                <a:gd name="connsiteY3" fmla="*/ 191689 h 617175"/>
                <a:gd name="connsiteX4" fmla="*/ 658085 w 660069"/>
                <a:gd name="connsiteY4" fmla="*/ 341399 h 617175"/>
                <a:gd name="connsiteX5" fmla="*/ 491319 w 660069"/>
                <a:gd name="connsiteY5" fmla="*/ 606710 h 617175"/>
                <a:gd name="connsiteX6" fmla="*/ 13761 w 660069"/>
                <a:gd name="connsiteY6" fmla="*/ 214429 h 61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0069" h="617175">
                  <a:moveTo>
                    <a:pt x="13761" y="214429"/>
                  </a:moveTo>
                  <a:cubicBezTo>
                    <a:pt x="-24141" y="182213"/>
                    <a:pt x="8075" y="64719"/>
                    <a:pt x="114199" y="102620"/>
                  </a:cubicBezTo>
                  <a:cubicBezTo>
                    <a:pt x="201373" y="5971"/>
                    <a:pt x="409831" y="-35720"/>
                    <a:pt x="550066" y="28712"/>
                  </a:cubicBezTo>
                  <a:cubicBezTo>
                    <a:pt x="690301" y="93145"/>
                    <a:pt x="641030" y="144312"/>
                    <a:pt x="631554" y="191689"/>
                  </a:cubicBezTo>
                  <a:cubicBezTo>
                    <a:pt x="622079" y="239065"/>
                    <a:pt x="652400" y="261806"/>
                    <a:pt x="658085" y="341399"/>
                  </a:cubicBezTo>
                  <a:cubicBezTo>
                    <a:pt x="663770" y="420992"/>
                    <a:pt x="616394" y="547962"/>
                    <a:pt x="491319" y="606710"/>
                  </a:cubicBezTo>
                  <a:cubicBezTo>
                    <a:pt x="366244" y="665457"/>
                    <a:pt x="19446" y="396356"/>
                    <a:pt x="13761" y="214429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9737102-52AC-D335-538E-929A0FD709E3}"/>
                </a:ext>
              </a:extLst>
            </p:cNvPr>
            <p:cNvSpPr/>
            <p:nvPr/>
          </p:nvSpPr>
          <p:spPr>
            <a:xfrm flipV="1">
              <a:off x="1908810" y="2256050"/>
              <a:ext cx="124073" cy="84425"/>
            </a:xfrm>
            <a:custGeom>
              <a:avLst/>
              <a:gdLst>
                <a:gd name="connsiteX0" fmla="*/ 77349 w 124073"/>
                <a:gd name="connsiteY0" fmla="*/ 76699 h 84425"/>
                <a:gd name="connsiteX1" fmla="*/ 11021 w 124073"/>
                <a:gd name="connsiteY1" fmla="*/ 82384 h 84425"/>
                <a:gd name="connsiteX2" fmla="*/ 5336 w 124073"/>
                <a:gd name="connsiteY2" fmla="*/ 35008 h 84425"/>
                <a:gd name="connsiteX3" fmla="*/ 94404 w 124073"/>
                <a:gd name="connsiteY3" fmla="*/ 10372 h 84425"/>
                <a:gd name="connsiteX4" fmla="*/ 119988 w 124073"/>
                <a:gd name="connsiteY4" fmla="*/ 72909 h 84425"/>
                <a:gd name="connsiteX5" fmla="*/ 77349 w 124073"/>
                <a:gd name="connsiteY5" fmla="*/ 76699 h 8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073" h="84425">
                  <a:moveTo>
                    <a:pt x="77349" y="76699"/>
                  </a:moveTo>
                  <a:cubicBezTo>
                    <a:pt x="58034" y="76093"/>
                    <a:pt x="25234" y="81437"/>
                    <a:pt x="11021" y="82384"/>
                  </a:cubicBezTo>
                  <a:cubicBezTo>
                    <a:pt x="-3192" y="83332"/>
                    <a:pt x="-6035" y="70066"/>
                    <a:pt x="5336" y="35008"/>
                  </a:cubicBezTo>
                  <a:cubicBezTo>
                    <a:pt x="16706" y="-51"/>
                    <a:pt x="65978" y="-14264"/>
                    <a:pt x="94404" y="10372"/>
                  </a:cubicBezTo>
                  <a:cubicBezTo>
                    <a:pt x="122830" y="35008"/>
                    <a:pt x="125673" y="70066"/>
                    <a:pt x="119988" y="72909"/>
                  </a:cubicBezTo>
                  <a:cubicBezTo>
                    <a:pt x="114302" y="75752"/>
                    <a:pt x="107670" y="77647"/>
                    <a:pt x="77349" y="76699"/>
                  </a:cubicBez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946981E-115F-4D48-E654-F996A269DF29}"/>
                </a:ext>
              </a:extLst>
            </p:cNvPr>
            <p:cNvSpPr/>
            <p:nvPr/>
          </p:nvSpPr>
          <p:spPr>
            <a:xfrm flipV="1">
              <a:off x="1361937" y="1591606"/>
              <a:ext cx="909162" cy="658556"/>
            </a:xfrm>
            <a:custGeom>
              <a:avLst/>
              <a:gdLst>
                <a:gd name="connsiteX0" fmla="*/ 151895 w 909162"/>
                <a:gd name="connsiteY0" fmla="*/ 15188 h 658556"/>
                <a:gd name="connsiteX1" fmla="*/ 259285 w 909162"/>
                <a:gd name="connsiteY1" fmla="*/ 25300 h 658556"/>
                <a:gd name="connsiteX2" fmla="*/ 312347 w 909162"/>
                <a:gd name="connsiteY2" fmla="*/ 7615 h 658556"/>
                <a:gd name="connsiteX3" fmla="*/ 307291 w 909162"/>
                <a:gd name="connsiteY3" fmla="*/ 99837 h 658556"/>
                <a:gd name="connsiteX4" fmla="*/ 350249 w 909162"/>
                <a:gd name="connsiteY4" fmla="*/ 165535 h 658556"/>
                <a:gd name="connsiteX5" fmla="*/ 424786 w 909162"/>
                <a:gd name="connsiteY5" fmla="*/ 300715 h 658556"/>
                <a:gd name="connsiteX6" fmla="*/ 589028 w 909162"/>
                <a:gd name="connsiteY6" fmla="*/ 346197 h 658556"/>
                <a:gd name="connsiteX7" fmla="*/ 805066 w 909162"/>
                <a:gd name="connsiteY7" fmla="*/ 250177 h 658556"/>
                <a:gd name="connsiteX8" fmla="*/ 855604 w 909162"/>
                <a:gd name="connsiteY8" fmla="*/ 323456 h 658556"/>
                <a:gd name="connsiteX9" fmla="*/ 869499 w 909162"/>
                <a:gd name="connsiteY9" fmla="*/ 437160 h 658556"/>
                <a:gd name="connsiteX10" fmla="*/ 777269 w 909162"/>
                <a:gd name="connsiteY10" fmla="*/ 430846 h 658556"/>
                <a:gd name="connsiteX11" fmla="*/ 725473 w 909162"/>
                <a:gd name="connsiteY11" fmla="*/ 454845 h 658556"/>
                <a:gd name="connsiteX12" fmla="*/ 637034 w 909162"/>
                <a:gd name="connsiteY12" fmla="*/ 634240 h 658556"/>
                <a:gd name="connsiteX13" fmla="*/ 484170 w 909162"/>
                <a:gd name="connsiteY13" fmla="*/ 582451 h 658556"/>
                <a:gd name="connsiteX14" fmla="*/ 422262 w 909162"/>
                <a:gd name="connsiteY14" fmla="*/ 651940 h 658556"/>
                <a:gd name="connsiteX15" fmla="*/ 348991 w 909162"/>
                <a:gd name="connsiteY15" fmla="*/ 555920 h 658556"/>
                <a:gd name="connsiteX16" fmla="*/ 266866 w 909162"/>
                <a:gd name="connsiteY16" fmla="*/ 588766 h 658556"/>
                <a:gd name="connsiteX17" fmla="*/ 268132 w 909162"/>
                <a:gd name="connsiteY17" fmla="*/ 523068 h 658556"/>
                <a:gd name="connsiteX18" fmla="*/ 225174 w 909162"/>
                <a:gd name="connsiteY18" fmla="*/ 405573 h 658556"/>
                <a:gd name="connsiteX19" fmla="*/ 151903 w 909162"/>
                <a:gd name="connsiteY19" fmla="*/ 356301 h 658556"/>
                <a:gd name="connsiteX20" fmla="*/ 60940 w 909162"/>
                <a:gd name="connsiteY20" fmla="*/ 377784 h 658556"/>
                <a:gd name="connsiteX21" fmla="*/ 81149 w 909162"/>
                <a:gd name="connsiteY21" fmla="*/ 334826 h 658556"/>
                <a:gd name="connsiteX22" fmla="*/ 1556 w 909162"/>
                <a:gd name="connsiteY22" fmla="*/ 265338 h 658556"/>
                <a:gd name="connsiteX23" fmla="*/ 62198 w 909162"/>
                <a:gd name="connsiteY23" fmla="*/ 265338 h 658556"/>
                <a:gd name="connsiteX24" fmla="*/ 47030 w 909162"/>
                <a:gd name="connsiteY24" fmla="*/ 87201 h 658556"/>
                <a:gd name="connsiteX25" fmla="*/ 151895 w 909162"/>
                <a:gd name="connsiteY25" fmla="*/ 15188 h 65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09162" h="658556">
                  <a:moveTo>
                    <a:pt x="151895" y="15188"/>
                  </a:moveTo>
                  <a:cubicBezTo>
                    <a:pt x="177168" y="42985"/>
                    <a:pt x="236545" y="55621"/>
                    <a:pt x="259285" y="25300"/>
                  </a:cubicBezTo>
                  <a:cubicBezTo>
                    <a:pt x="282026" y="-5021"/>
                    <a:pt x="287082" y="-10069"/>
                    <a:pt x="312347" y="7615"/>
                  </a:cubicBezTo>
                  <a:cubicBezTo>
                    <a:pt x="337613" y="25300"/>
                    <a:pt x="335081" y="54355"/>
                    <a:pt x="307291" y="99837"/>
                  </a:cubicBezTo>
                  <a:cubicBezTo>
                    <a:pt x="351515" y="108683"/>
                    <a:pt x="359095" y="141536"/>
                    <a:pt x="350249" y="165535"/>
                  </a:cubicBezTo>
                  <a:cubicBezTo>
                    <a:pt x="376143" y="153536"/>
                    <a:pt x="455736" y="202808"/>
                    <a:pt x="424786" y="300715"/>
                  </a:cubicBezTo>
                  <a:cubicBezTo>
                    <a:pt x="517015" y="241338"/>
                    <a:pt x="605455" y="245129"/>
                    <a:pt x="589028" y="346197"/>
                  </a:cubicBezTo>
                  <a:cubicBezTo>
                    <a:pt x="695152" y="274184"/>
                    <a:pt x="753270" y="238807"/>
                    <a:pt x="805066" y="250177"/>
                  </a:cubicBezTo>
                  <a:cubicBezTo>
                    <a:pt x="856862" y="261548"/>
                    <a:pt x="879611" y="294400"/>
                    <a:pt x="855604" y="323456"/>
                  </a:cubicBezTo>
                  <a:cubicBezTo>
                    <a:pt x="935197" y="348721"/>
                    <a:pt x="909924" y="415685"/>
                    <a:pt x="869499" y="437160"/>
                  </a:cubicBezTo>
                  <a:cubicBezTo>
                    <a:pt x="829073" y="458635"/>
                    <a:pt x="794954" y="457377"/>
                    <a:pt x="777269" y="430846"/>
                  </a:cubicBezTo>
                  <a:cubicBezTo>
                    <a:pt x="810122" y="478852"/>
                    <a:pt x="763375" y="499068"/>
                    <a:pt x="725473" y="454845"/>
                  </a:cubicBezTo>
                  <a:cubicBezTo>
                    <a:pt x="774745" y="548340"/>
                    <a:pt x="698935" y="612750"/>
                    <a:pt x="637034" y="634240"/>
                  </a:cubicBezTo>
                  <a:cubicBezTo>
                    <a:pt x="575133" y="655723"/>
                    <a:pt x="532176" y="649408"/>
                    <a:pt x="484170" y="582451"/>
                  </a:cubicBezTo>
                  <a:cubicBezTo>
                    <a:pt x="519547" y="644352"/>
                    <a:pt x="467743" y="665842"/>
                    <a:pt x="422262" y="651940"/>
                  </a:cubicBezTo>
                  <a:cubicBezTo>
                    <a:pt x="376780" y="638038"/>
                    <a:pt x="352781" y="605192"/>
                    <a:pt x="348991" y="555920"/>
                  </a:cubicBezTo>
                  <a:cubicBezTo>
                    <a:pt x="314879" y="614031"/>
                    <a:pt x="279494" y="601402"/>
                    <a:pt x="266866" y="588766"/>
                  </a:cubicBezTo>
                  <a:cubicBezTo>
                    <a:pt x="254237" y="576130"/>
                    <a:pt x="250447" y="562227"/>
                    <a:pt x="268132" y="523068"/>
                  </a:cubicBezTo>
                  <a:cubicBezTo>
                    <a:pt x="285816" y="483908"/>
                    <a:pt x="274446" y="439684"/>
                    <a:pt x="225174" y="405573"/>
                  </a:cubicBezTo>
                  <a:cubicBezTo>
                    <a:pt x="175902" y="371462"/>
                    <a:pt x="160749" y="342406"/>
                    <a:pt x="151903" y="356301"/>
                  </a:cubicBezTo>
                  <a:cubicBezTo>
                    <a:pt x="143057" y="370203"/>
                    <a:pt x="96317" y="390413"/>
                    <a:pt x="60940" y="377784"/>
                  </a:cubicBezTo>
                  <a:cubicBezTo>
                    <a:pt x="25562" y="365147"/>
                    <a:pt x="40715" y="341148"/>
                    <a:pt x="81149" y="334826"/>
                  </a:cubicBezTo>
                  <a:cubicBezTo>
                    <a:pt x="-6025" y="314610"/>
                    <a:pt x="-6025" y="283030"/>
                    <a:pt x="1556" y="265338"/>
                  </a:cubicBezTo>
                  <a:cubicBezTo>
                    <a:pt x="9136" y="247653"/>
                    <a:pt x="26821" y="248919"/>
                    <a:pt x="62198" y="265338"/>
                  </a:cubicBezTo>
                  <a:cubicBezTo>
                    <a:pt x="297" y="213542"/>
                    <a:pt x="9121" y="138997"/>
                    <a:pt x="47030" y="87201"/>
                  </a:cubicBezTo>
                  <a:cubicBezTo>
                    <a:pt x="84939" y="35412"/>
                    <a:pt x="119042" y="-5021"/>
                    <a:pt x="151895" y="15188"/>
                  </a:cubicBezTo>
                </a:path>
              </a:pathLst>
            </a:custGeom>
            <a:solidFill>
              <a:srgbClr val="B9541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FFA757B-4A2B-50E4-12AC-4F4B893E3EC0}"/>
                </a:ext>
              </a:extLst>
            </p:cNvPr>
            <p:cNvSpPr/>
            <p:nvPr/>
          </p:nvSpPr>
          <p:spPr>
            <a:xfrm flipV="1">
              <a:off x="1774145" y="2173714"/>
              <a:ext cx="79827" cy="48373"/>
            </a:xfrm>
            <a:custGeom>
              <a:avLst/>
              <a:gdLst>
                <a:gd name="connsiteX0" fmla="*/ -48 w 79827"/>
                <a:gd name="connsiteY0" fmla="*/ 19122 h 48373"/>
                <a:gd name="connsiteX1" fmla="*/ 61534 w 79827"/>
                <a:gd name="connsiteY1" fmla="*/ 39649 h 48373"/>
                <a:gd name="connsiteX2" fmla="*/ 74800 w 79827"/>
                <a:gd name="connsiteY2" fmla="*/ -2042 h 48373"/>
                <a:gd name="connsiteX3" fmla="*/ 42273 w 79827"/>
                <a:gd name="connsiteY3" fmla="*/ 20380 h 48373"/>
                <a:gd name="connsiteX4" fmla="*/ -48 w 79827"/>
                <a:gd name="connsiteY4" fmla="*/ 19122 h 4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27" h="48373">
                  <a:moveTo>
                    <a:pt x="-48" y="19122"/>
                  </a:moveTo>
                  <a:cubicBezTo>
                    <a:pt x="11406" y="42022"/>
                    <a:pt x="45426" y="54810"/>
                    <a:pt x="61534" y="39649"/>
                  </a:cubicBezTo>
                  <a:cubicBezTo>
                    <a:pt x="77642" y="24489"/>
                    <a:pt x="82380" y="-147"/>
                    <a:pt x="74800" y="-2042"/>
                  </a:cubicBezTo>
                  <a:cubicBezTo>
                    <a:pt x="67219" y="-3937"/>
                    <a:pt x="62171" y="21328"/>
                    <a:pt x="42273" y="20380"/>
                  </a:cubicBezTo>
                  <a:cubicBezTo>
                    <a:pt x="22374" y="19433"/>
                    <a:pt x="-8576" y="2066"/>
                    <a:pt x="-48" y="19122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5B66A7B-FD2C-91B8-D0E1-BDC2730A6920}"/>
                </a:ext>
              </a:extLst>
            </p:cNvPr>
            <p:cNvSpPr/>
            <p:nvPr/>
          </p:nvSpPr>
          <p:spPr>
            <a:xfrm flipV="1">
              <a:off x="2051362" y="2187874"/>
              <a:ext cx="67640" cy="43534"/>
            </a:xfrm>
            <a:custGeom>
              <a:avLst/>
              <a:gdLst>
                <a:gd name="connsiteX0" fmla="*/ -1531 w 67640"/>
                <a:gd name="connsiteY0" fmla="*/ 10769 h 43534"/>
                <a:gd name="connsiteX1" fmla="*/ 41737 w 67640"/>
                <a:gd name="connsiteY1" fmla="*/ 12035 h 43534"/>
                <a:gd name="connsiteX2" fmla="*/ 64478 w 67640"/>
                <a:gd name="connsiteY2" fmla="*/ -1230 h 43534"/>
                <a:gd name="connsiteX3" fmla="*/ 43632 w 67640"/>
                <a:gd name="connsiteY3" fmla="*/ 41409 h 43534"/>
                <a:gd name="connsiteX4" fmla="*/ -1531 w 67640"/>
                <a:gd name="connsiteY4" fmla="*/ 10769 h 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40" h="43534">
                  <a:moveTo>
                    <a:pt x="-1531" y="10769"/>
                  </a:moveTo>
                  <a:cubicBezTo>
                    <a:pt x="6049" y="1294"/>
                    <a:pt x="30367" y="24353"/>
                    <a:pt x="41737" y="12035"/>
                  </a:cubicBezTo>
                  <a:cubicBezTo>
                    <a:pt x="53108" y="-283"/>
                    <a:pt x="58793" y="-4073"/>
                    <a:pt x="64478" y="-1230"/>
                  </a:cubicBezTo>
                  <a:cubicBezTo>
                    <a:pt x="70163" y="1612"/>
                    <a:pt x="56898" y="41409"/>
                    <a:pt x="43632" y="41409"/>
                  </a:cubicBezTo>
                  <a:cubicBezTo>
                    <a:pt x="30367" y="41409"/>
                    <a:pt x="-5321" y="18349"/>
                    <a:pt x="-1531" y="10769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020CB6B-9259-4E4F-0A48-A69C68524994}"/>
                </a:ext>
              </a:extLst>
            </p:cNvPr>
            <p:cNvSpPr/>
            <p:nvPr/>
          </p:nvSpPr>
          <p:spPr>
            <a:xfrm flipV="1">
              <a:off x="1951761" y="2201485"/>
              <a:ext cx="51534" cy="34714"/>
            </a:xfrm>
            <a:custGeom>
              <a:avLst/>
              <a:gdLst>
                <a:gd name="connsiteX0" fmla="*/ 47655 w 51534"/>
                <a:gd name="connsiteY0" fmla="*/ -2112 h 34714"/>
                <a:gd name="connsiteX1" fmla="*/ 42751 w 51534"/>
                <a:gd name="connsiteY1" fmla="*/ 7159 h 34714"/>
                <a:gd name="connsiteX2" fmla="*/ 29167 w 51534"/>
                <a:gd name="connsiteY2" fmla="*/ 22039 h 34714"/>
                <a:gd name="connsiteX3" fmla="*/ 9170 w 51534"/>
                <a:gd name="connsiteY3" fmla="*/ 18052 h 34714"/>
                <a:gd name="connsiteX4" fmla="*/ -1617 w 51534"/>
                <a:gd name="connsiteY4" fmla="*/ 15891 h 34714"/>
                <a:gd name="connsiteX5" fmla="*/ 5562 w 51534"/>
                <a:gd name="connsiteY5" fmla="*/ 24116 h 34714"/>
                <a:gd name="connsiteX6" fmla="*/ 15788 w 51534"/>
                <a:gd name="connsiteY6" fmla="*/ 30521 h 34714"/>
                <a:gd name="connsiteX7" fmla="*/ 32517 w 51534"/>
                <a:gd name="connsiteY7" fmla="*/ 31453 h 34714"/>
                <a:gd name="connsiteX8" fmla="*/ 45192 w 51534"/>
                <a:gd name="connsiteY8" fmla="*/ 20932 h 34714"/>
                <a:gd name="connsiteX9" fmla="*/ 49550 w 51534"/>
                <a:gd name="connsiteY9" fmla="*/ 9084 h 34714"/>
                <a:gd name="connsiteX10" fmla="*/ 47655 w 51534"/>
                <a:gd name="connsiteY10" fmla="*/ -2112 h 3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534" h="34714">
                  <a:moveTo>
                    <a:pt x="47655" y="-2112"/>
                  </a:moveTo>
                  <a:cubicBezTo>
                    <a:pt x="46162" y="-2104"/>
                    <a:pt x="45169" y="1799"/>
                    <a:pt x="42751" y="7159"/>
                  </a:cubicBezTo>
                  <a:cubicBezTo>
                    <a:pt x="40371" y="12382"/>
                    <a:pt x="36035" y="19590"/>
                    <a:pt x="29167" y="22039"/>
                  </a:cubicBezTo>
                  <a:cubicBezTo>
                    <a:pt x="22913" y="24427"/>
                    <a:pt x="14946" y="20477"/>
                    <a:pt x="9170" y="18052"/>
                  </a:cubicBezTo>
                  <a:cubicBezTo>
                    <a:pt x="3280" y="15490"/>
                    <a:pt x="-1063" y="14625"/>
                    <a:pt x="-1617" y="15891"/>
                  </a:cubicBezTo>
                  <a:cubicBezTo>
                    <a:pt x="-2170" y="17165"/>
                    <a:pt x="521" y="19977"/>
                    <a:pt x="5562" y="24116"/>
                  </a:cubicBezTo>
                  <a:cubicBezTo>
                    <a:pt x="8071" y="26193"/>
                    <a:pt x="11452" y="28505"/>
                    <a:pt x="15788" y="30521"/>
                  </a:cubicBezTo>
                  <a:cubicBezTo>
                    <a:pt x="20139" y="32393"/>
                    <a:pt x="26430" y="33614"/>
                    <a:pt x="32517" y="31453"/>
                  </a:cubicBezTo>
                  <a:cubicBezTo>
                    <a:pt x="38574" y="29422"/>
                    <a:pt x="42493" y="24980"/>
                    <a:pt x="45192" y="20932"/>
                  </a:cubicBezTo>
                  <a:cubicBezTo>
                    <a:pt x="47860" y="16755"/>
                    <a:pt x="49012" y="12563"/>
                    <a:pt x="49550" y="9084"/>
                  </a:cubicBezTo>
                  <a:cubicBezTo>
                    <a:pt x="50521" y="2042"/>
                    <a:pt x="48898" y="-2165"/>
                    <a:pt x="47655" y="-211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96A3E3C-26CA-BA08-4418-BF4397951D61}"/>
                </a:ext>
              </a:extLst>
            </p:cNvPr>
            <p:cNvSpPr/>
            <p:nvPr/>
          </p:nvSpPr>
          <p:spPr>
            <a:xfrm flipV="1">
              <a:off x="1786881" y="2041863"/>
              <a:ext cx="65799" cy="30673"/>
            </a:xfrm>
            <a:custGeom>
              <a:avLst/>
              <a:gdLst>
                <a:gd name="connsiteX0" fmla="*/ 64271 w 65799"/>
                <a:gd name="connsiteY0" fmla="*/ 27280 h 30673"/>
                <a:gd name="connsiteX1" fmla="*/ 55281 w 65799"/>
                <a:gd name="connsiteY1" fmla="*/ 20769 h 30673"/>
                <a:gd name="connsiteX2" fmla="*/ 32653 w 65799"/>
                <a:gd name="connsiteY2" fmla="*/ 10361 h 30673"/>
                <a:gd name="connsiteX3" fmla="*/ -1428 w 65799"/>
                <a:gd name="connsiteY3" fmla="*/ -1775 h 30673"/>
                <a:gd name="connsiteX4" fmla="*/ 28371 w 65799"/>
                <a:gd name="connsiteY4" fmla="*/ 19382 h 30673"/>
                <a:gd name="connsiteX5" fmla="*/ 53128 w 65799"/>
                <a:gd name="connsiteY5" fmla="*/ 27500 h 30673"/>
                <a:gd name="connsiteX6" fmla="*/ 64271 w 65799"/>
                <a:gd name="connsiteY6" fmla="*/ 27280 h 3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99" h="30673">
                  <a:moveTo>
                    <a:pt x="64271" y="27280"/>
                  </a:moveTo>
                  <a:cubicBezTo>
                    <a:pt x="64597" y="25946"/>
                    <a:pt x="61087" y="23528"/>
                    <a:pt x="55281" y="20769"/>
                  </a:cubicBezTo>
                  <a:cubicBezTo>
                    <a:pt x="49360" y="18343"/>
                    <a:pt x="41568" y="14197"/>
                    <a:pt x="32653" y="10361"/>
                  </a:cubicBezTo>
                  <a:cubicBezTo>
                    <a:pt x="15150" y="1689"/>
                    <a:pt x="-146" y="-4291"/>
                    <a:pt x="-1428" y="-1775"/>
                  </a:cubicBezTo>
                  <a:cubicBezTo>
                    <a:pt x="-2648" y="628"/>
                    <a:pt x="10223" y="10392"/>
                    <a:pt x="28371" y="19382"/>
                  </a:cubicBezTo>
                  <a:cubicBezTo>
                    <a:pt x="37717" y="23437"/>
                    <a:pt x="46359" y="26704"/>
                    <a:pt x="53128" y="27500"/>
                  </a:cubicBezTo>
                  <a:cubicBezTo>
                    <a:pt x="59760" y="28630"/>
                    <a:pt x="63945" y="28622"/>
                    <a:pt x="64271" y="27280"/>
                  </a:cubicBezTo>
                </a:path>
              </a:pathLst>
            </a:custGeom>
            <a:solidFill>
              <a:srgbClr val="753B1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CD14504-6892-1501-AC5C-733E490F1B29}"/>
                </a:ext>
              </a:extLst>
            </p:cNvPr>
            <p:cNvSpPr/>
            <p:nvPr/>
          </p:nvSpPr>
          <p:spPr>
            <a:xfrm flipV="1">
              <a:off x="2092643" y="2049540"/>
              <a:ext cx="45199" cy="40151"/>
            </a:xfrm>
            <a:custGeom>
              <a:avLst/>
              <a:gdLst>
                <a:gd name="connsiteX0" fmla="*/ 42431 w 45199"/>
                <a:gd name="connsiteY0" fmla="*/ -2293 h 40151"/>
                <a:gd name="connsiteX1" fmla="*/ 35746 w 45199"/>
                <a:gd name="connsiteY1" fmla="*/ 4196 h 40151"/>
                <a:gd name="connsiteX2" fmla="*/ 21730 w 45199"/>
                <a:gd name="connsiteY2" fmla="*/ 18363 h 40151"/>
                <a:gd name="connsiteX3" fmla="*/ -1792 w 45199"/>
                <a:gd name="connsiteY3" fmla="*/ 36874 h 40151"/>
                <a:gd name="connsiteX4" fmla="*/ 28044 w 45199"/>
                <a:gd name="connsiteY4" fmla="*/ 26110 h 40151"/>
                <a:gd name="connsiteX5" fmla="*/ 41939 w 45199"/>
                <a:gd name="connsiteY5" fmla="*/ 7599 h 40151"/>
                <a:gd name="connsiteX6" fmla="*/ 42431 w 45199"/>
                <a:gd name="connsiteY6" fmla="*/ -2293 h 40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199" h="40151">
                  <a:moveTo>
                    <a:pt x="42431" y="-2293"/>
                  </a:moveTo>
                  <a:cubicBezTo>
                    <a:pt x="41037" y="-2718"/>
                    <a:pt x="38785" y="87"/>
                    <a:pt x="35746" y="4196"/>
                  </a:cubicBezTo>
                  <a:cubicBezTo>
                    <a:pt x="32403" y="8206"/>
                    <a:pt x="27824" y="13383"/>
                    <a:pt x="21730" y="18363"/>
                  </a:cubicBezTo>
                  <a:cubicBezTo>
                    <a:pt x="9442" y="28142"/>
                    <a:pt x="-2755" y="34085"/>
                    <a:pt x="-1792" y="36874"/>
                  </a:cubicBezTo>
                  <a:cubicBezTo>
                    <a:pt x="-1140" y="39315"/>
                    <a:pt x="13664" y="37443"/>
                    <a:pt x="28044" y="26110"/>
                  </a:cubicBezTo>
                  <a:cubicBezTo>
                    <a:pt x="35094" y="20387"/>
                    <a:pt x="39816" y="13201"/>
                    <a:pt x="41939" y="7599"/>
                  </a:cubicBezTo>
                  <a:cubicBezTo>
                    <a:pt x="43803" y="1830"/>
                    <a:pt x="43675" y="-1945"/>
                    <a:pt x="42431" y="-2293"/>
                  </a:cubicBezTo>
                </a:path>
              </a:pathLst>
            </a:custGeom>
            <a:solidFill>
              <a:srgbClr val="753B1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1C3EF9C9-6DE0-4181-0CE9-7329D54A32CD}"/>
                </a:ext>
              </a:extLst>
            </p:cNvPr>
            <p:cNvSpPr/>
            <p:nvPr/>
          </p:nvSpPr>
          <p:spPr>
            <a:xfrm flipV="1">
              <a:off x="1630306" y="2378683"/>
              <a:ext cx="106133" cy="237663"/>
            </a:xfrm>
            <a:custGeom>
              <a:avLst/>
              <a:gdLst>
                <a:gd name="connsiteX0" fmla="*/ -1352 w 106133"/>
                <a:gd name="connsiteY0" fmla="*/ 229371 h 237663"/>
                <a:gd name="connsiteX1" fmla="*/ 83297 w 106133"/>
                <a:gd name="connsiteY1" fmla="*/ 187679 h 237663"/>
                <a:gd name="connsiteX2" fmla="*/ 80766 w 106133"/>
                <a:gd name="connsiteY2" fmla="*/ 4486 h 237663"/>
                <a:gd name="connsiteX3" fmla="*/ 18865 w 106133"/>
                <a:gd name="connsiteY3" fmla="*/ 12067 h 237663"/>
                <a:gd name="connsiteX4" fmla="*/ 46662 w 106133"/>
                <a:gd name="connsiteY4" fmla="*/ 133351 h 237663"/>
                <a:gd name="connsiteX5" fmla="*/ -1352 w 106133"/>
                <a:gd name="connsiteY5" fmla="*/ 229371 h 23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133" h="237663">
                  <a:moveTo>
                    <a:pt x="-1352" y="229371"/>
                  </a:moveTo>
                  <a:cubicBezTo>
                    <a:pt x="17599" y="240741"/>
                    <a:pt x="56766" y="243266"/>
                    <a:pt x="83297" y="187679"/>
                  </a:cubicBezTo>
                  <a:cubicBezTo>
                    <a:pt x="109829" y="132086"/>
                    <a:pt x="114877" y="57549"/>
                    <a:pt x="80766" y="4486"/>
                  </a:cubicBezTo>
                  <a:cubicBezTo>
                    <a:pt x="69395" y="-9408"/>
                    <a:pt x="18865" y="3228"/>
                    <a:pt x="18865" y="12067"/>
                  </a:cubicBezTo>
                  <a:cubicBezTo>
                    <a:pt x="18865" y="20913"/>
                    <a:pt x="58040" y="80282"/>
                    <a:pt x="46662" y="133351"/>
                  </a:cubicBezTo>
                  <a:cubicBezTo>
                    <a:pt x="35284" y="186413"/>
                    <a:pt x="32760" y="216735"/>
                    <a:pt x="-1352" y="229371"/>
                  </a:cubicBezTo>
                </a:path>
              </a:pathLst>
            </a:custGeom>
            <a:solidFill>
              <a:srgbClr val="305E6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EF68EC3-A355-D920-8DB5-1154581965D6}"/>
                </a:ext>
              </a:extLst>
            </p:cNvPr>
            <p:cNvSpPr/>
            <p:nvPr/>
          </p:nvSpPr>
          <p:spPr>
            <a:xfrm flipV="1">
              <a:off x="1815218" y="2444463"/>
              <a:ext cx="78168" cy="188158"/>
            </a:xfrm>
            <a:custGeom>
              <a:avLst/>
              <a:gdLst>
                <a:gd name="connsiteX0" fmla="*/ 20415 w 78168"/>
                <a:gd name="connsiteY0" fmla="*/ 186331 h 188158"/>
                <a:gd name="connsiteX1" fmla="*/ -741 w 78168"/>
                <a:gd name="connsiteY1" fmla="*/ 18299 h 188158"/>
                <a:gd name="connsiteX2" fmla="*/ 54845 w 78168"/>
                <a:gd name="connsiteY2" fmla="*/ 9452 h 188158"/>
                <a:gd name="connsiteX3" fmla="*/ 47894 w 78168"/>
                <a:gd name="connsiteY3" fmla="*/ 173065 h 188158"/>
                <a:gd name="connsiteX4" fmla="*/ 20415 w 78168"/>
                <a:gd name="connsiteY4" fmla="*/ 186331 h 188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68" h="188158">
                  <a:moveTo>
                    <a:pt x="20415" y="186331"/>
                  </a:moveTo>
                  <a:cubicBezTo>
                    <a:pt x="35576" y="162324"/>
                    <a:pt x="32104" y="68829"/>
                    <a:pt x="-741" y="18299"/>
                  </a:cubicBezTo>
                  <a:cubicBezTo>
                    <a:pt x="-8321" y="-652"/>
                    <a:pt x="39685" y="-10757"/>
                    <a:pt x="54845" y="9452"/>
                  </a:cubicBezTo>
                  <a:cubicBezTo>
                    <a:pt x="70006" y="29669"/>
                    <a:pt x="98432" y="116213"/>
                    <a:pt x="47894" y="173065"/>
                  </a:cubicBezTo>
                  <a:cubicBezTo>
                    <a:pt x="28943" y="189173"/>
                    <a:pt x="20415" y="186331"/>
                    <a:pt x="20415" y="186331"/>
                  </a:cubicBezTo>
                </a:path>
              </a:pathLst>
            </a:custGeom>
            <a:solidFill>
              <a:srgbClr val="305E6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ADDEBEE-C94E-FC95-4A31-86DFEDA905F5}"/>
                </a:ext>
              </a:extLst>
            </p:cNvPr>
            <p:cNvSpPr/>
            <p:nvPr/>
          </p:nvSpPr>
          <p:spPr>
            <a:xfrm flipV="1">
              <a:off x="1305021" y="2378966"/>
              <a:ext cx="319517" cy="348598"/>
            </a:xfrm>
            <a:custGeom>
              <a:avLst/>
              <a:gdLst>
                <a:gd name="connsiteX0" fmla="*/ 223115 w 319517"/>
                <a:gd name="connsiteY0" fmla="*/ 346986 h 348598"/>
                <a:gd name="connsiteX1" fmla="*/ 61397 w 319517"/>
                <a:gd name="connsiteY1" fmla="*/ 306561 h 348598"/>
                <a:gd name="connsiteX2" fmla="*/ 3287 w 319517"/>
                <a:gd name="connsiteY2" fmla="*/ 69040 h 348598"/>
                <a:gd name="connsiteX3" fmla="*/ 32342 w 319517"/>
                <a:gd name="connsiteY3" fmla="*/ 29880 h 348598"/>
                <a:gd name="connsiteX4" fmla="*/ 14657 w 319517"/>
                <a:gd name="connsiteY4" fmla="*/ 28614 h 348598"/>
                <a:gd name="connsiteX5" fmla="*/ 68978 w 319517"/>
                <a:gd name="connsiteY5" fmla="*/ 5873 h 348598"/>
                <a:gd name="connsiteX6" fmla="*/ 92984 w 319517"/>
                <a:gd name="connsiteY6" fmla="*/ 9663 h 348598"/>
                <a:gd name="connsiteX7" fmla="*/ 122040 w 319517"/>
                <a:gd name="connsiteY7" fmla="*/ 26090 h 348598"/>
                <a:gd name="connsiteX8" fmla="*/ 113201 w 319517"/>
                <a:gd name="connsiteY8" fmla="*/ 77886 h 348598"/>
                <a:gd name="connsiteX9" fmla="*/ 132152 w 319517"/>
                <a:gd name="connsiteY9" fmla="*/ 166325 h 348598"/>
                <a:gd name="connsiteX10" fmla="*/ 182682 w 319517"/>
                <a:gd name="connsiteY10" fmla="*/ 191590 h 348598"/>
                <a:gd name="connsiteX11" fmla="*/ 317869 w 319517"/>
                <a:gd name="connsiteY11" fmla="*/ 240862 h 348598"/>
                <a:gd name="connsiteX12" fmla="*/ 223115 w 319517"/>
                <a:gd name="connsiteY12" fmla="*/ 346986 h 348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517" h="348598">
                  <a:moveTo>
                    <a:pt x="223115" y="346986"/>
                  </a:moveTo>
                  <a:cubicBezTo>
                    <a:pt x="197714" y="346986"/>
                    <a:pt x="109403" y="345721"/>
                    <a:pt x="61397" y="306561"/>
                  </a:cubicBezTo>
                  <a:cubicBezTo>
                    <a:pt x="13391" y="267393"/>
                    <a:pt x="-11874" y="94312"/>
                    <a:pt x="3287" y="69040"/>
                  </a:cubicBezTo>
                  <a:cubicBezTo>
                    <a:pt x="18447" y="43775"/>
                    <a:pt x="32342" y="33670"/>
                    <a:pt x="32342" y="29880"/>
                  </a:cubicBezTo>
                  <a:cubicBezTo>
                    <a:pt x="32342" y="26090"/>
                    <a:pt x="14657" y="38726"/>
                    <a:pt x="14657" y="28614"/>
                  </a:cubicBezTo>
                  <a:cubicBezTo>
                    <a:pt x="14657" y="18510"/>
                    <a:pt x="26020" y="-16868"/>
                    <a:pt x="68978" y="5873"/>
                  </a:cubicBezTo>
                  <a:cubicBezTo>
                    <a:pt x="85404" y="-4231"/>
                    <a:pt x="92984" y="9663"/>
                    <a:pt x="92984" y="9663"/>
                  </a:cubicBezTo>
                  <a:cubicBezTo>
                    <a:pt x="114459" y="7139"/>
                    <a:pt x="122040" y="26090"/>
                    <a:pt x="122040" y="26090"/>
                  </a:cubicBezTo>
                  <a:cubicBezTo>
                    <a:pt x="138466" y="32404"/>
                    <a:pt x="133418" y="55145"/>
                    <a:pt x="113201" y="77886"/>
                  </a:cubicBezTo>
                  <a:cubicBezTo>
                    <a:pt x="92984" y="100627"/>
                    <a:pt x="123313" y="129682"/>
                    <a:pt x="132152" y="166325"/>
                  </a:cubicBezTo>
                  <a:cubicBezTo>
                    <a:pt x="140990" y="202961"/>
                    <a:pt x="151095" y="195373"/>
                    <a:pt x="182682" y="191590"/>
                  </a:cubicBezTo>
                  <a:cubicBezTo>
                    <a:pt x="214269" y="187800"/>
                    <a:pt x="310289" y="175164"/>
                    <a:pt x="317869" y="240862"/>
                  </a:cubicBezTo>
                  <a:cubicBezTo>
                    <a:pt x="325449" y="306561"/>
                    <a:pt x="252178" y="346986"/>
                    <a:pt x="223115" y="346986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2EAD6BD-C6D4-2214-7A6A-33958B626971}"/>
                </a:ext>
              </a:extLst>
            </p:cNvPr>
            <p:cNvSpPr/>
            <p:nvPr/>
          </p:nvSpPr>
          <p:spPr>
            <a:xfrm flipV="1">
              <a:off x="1466742" y="2360326"/>
              <a:ext cx="203793" cy="215413"/>
            </a:xfrm>
            <a:custGeom>
              <a:avLst/>
              <a:gdLst>
                <a:gd name="connsiteX0" fmla="*/ 48951 w 203793"/>
                <a:gd name="connsiteY0" fmla="*/ 213673 h 215413"/>
                <a:gd name="connsiteX1" fmla="*/ 10102 w 203793"/>
                <a:gd name="connsiteY1" fmla="*/ 178614 h 215413"/>
                <a:gd name="connsiteX2" fmla="*/ 12944 w 203793"/>
                <a:gd name="connsiteY2" fmla="*/ 28904 h 215413"/>
                <a:gd name="connsiteX3" fmla="*/ 180658 w 203793"/>
                <a:gd name="connsiteY3" fmla="*/ 46907 h 215413"/>
                <a:gd name="connsiteX4" fmla="*/ 48951 w 203793"/>
                <a:gd name="connsiteY4" fmla="*/ 213673 h 21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793" h="215413">
                  <a:moveTo>
                    <a:pt x="48951" y="213673"/>
                  </a:moveTo>
                  <a:cubicBezTo>
                    <a:pt x="3651" y="213673"/>
                    <a:pt x="-15179" y="212855"/>
                    <a:pt x="10102" y="178614"/>
                  </a:cubicBezTo>
                  <a:cubicBezTo>
                    <a:pt x="35382" y="144389"/>
                    <a:pt x="36420" y="76296"/>
                    <a:pt x="12944" y="28904"/>
                  </a:cubicBezTo>
                  <a:cubicBezTo>
                    <a:pt x="-10532" y="-18488"/>
                    <a:pt x="148154" y="-9703"/>
                    <a:pt x="180658" y="46907"/>
                  </a:cubicBezTo>
                  <a:cubicBezTo>
                    <a:pt x="213170" y="103524"/>
                    <a:pt x="235615" y="213673"/>
                    <a:pt x="48951" y="213673"/>
                  </a:cubicBezTo>
                </a:path>
              </a:pathLst>
            </a:custGeom>
            <a:solidFill>
              <a:srgbClr val="BBCB2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ED14DB4-BD93-2BA0-21E6-1EB03BBA767C}"/>
                </a:ext>
              </a:extLst>
            </p:cNvPr>
            <p:cNvSpPr/>
            <p:nvPr/>
          </p:nvSpPr>
          <p:spPr>
            <a:xfrm flipV="1">
              <a:off x="1683489" y="2567995"/>
              <a:ext cx="23286" cy="24318"/>
            </a:xfrm>
            <a:custGeom>
              <a:avLst/>
              <a:gdLst>
                <a:gd name="connsiteX0" fmla="*/ 4837 w 23286"/>
                <a:gd name="connsiteY0" fmla="*/ 10898 h 24318"/>
                <a:gd name="connsiteX1" fmla="*/ 5140 w 23286"/>
                <a:gd name="connsiteY1" fmla="*/ 9594 h 24318"/>
                <a:gd name="connsiteX2" fmla="*/ 5360 w 23286"/>
                <a:gd name="connsiteY2" fmla="*/ 7964 h 24318"/>
                <a:gd name="connsiteX3" fmla="*/ 5148 w 23286"/>
                <a:gd name="connsiteY3" fmla="*/ 7949 h 24318"/>
                <a:gd name="connsiteX4" fmla="*/ 5542 w 23286"/>
                <a:gd name="connsiteY4" fmla="*/ 8321 h 24318"/>
                <a:gd name="connsiteX5" fmla="*/ 5595 w 23286"/>
                <a:gd name="connsiteY5" fmla="*/ 8389 h 24318"/>
                <a:gd name="connsiteX6" fmla="*/ 6762 w 23286"/>
                <a:gd name="connsiteY6" fmla="*/ 8624 h 24318"/>
                <a:gd name="connsiteX7" fmla="*/ 10386 w 23286"/>
                <a:gd name="connsiteY7" fmla="*/ 10284 h 24318"/>
                <a:gd name="connsiteX8" fmla="*/ 11401 w 23286"/>
                <a:gd name="connsiteY8" fmla="*/ 13566 h 24318"/>
                <a:gd name="connsiteX9" fmla="*/ 9029 w 23286"/>
                <a:gd name="connsiteY9" fmla="*/ 12005 h 24318"/>
                <a:gd name="connsiteX10" fmla="*/ 8953 w 23286"/>
                <a:gd name="connsiteY10" fmla="*/ 8881 h 24318"/>
                <a:gd name="connsiteX11" fmla="*/ 9468 w 23286"/>
                <a:gd name="connsiteY11" fmla="*/ 8381 h 24318"/>
                <a:gd name="connsiteX12" fmla="*/ 11250 w 23286"/>
                <a:gd name="connsiteY12" fmla="*/ 8442 h 24318"/>
                <a:gd name="connsiteX13" fmla="*/ 12804 w 23286"/>
                <a:gd name="connsiteY13" fmla="*/ 10708 h 24318"/>
                <a:gd name="connsiteX14" fmla="*/ 11742 w 23286"/>
                <a:gd name="connsiteY14" fmla="*/ 14226 h 24318"/>
                <a:gd name="connsiteX15" fmla="*/ 9135 w 23286"/>
                <a:gd name="connsiteY15" fmla="*/ 14370 h 24318"/>
                <a:gd name="connsiteX16" fmla="*/ 8415 w 23286"/>
                <a:gd name="connsiteY16" fmla="*/ 14029 h 24318"/>
                <a:gd name="connsiteX17" fmla="*/ 4882 w 23286"/>
                <a:gd name="connsiteY17" fmla="*/ 9738 h 24318"/>
                <a:gd name="connsiteX18" fmla="*/ 2305 w 23286"/>
                <a:gd name="connsiteY18" fmla="*/ 7108 h 24318"/>
                <a:gd name="connsiteX19" fmla="*/ 1312 w 23286"/>
                <a:gd name="connsiteY19" fmla="*/ 10564 h 24318"/>
                <a:gd name="connsiteX20" fmla="*/ 1668 w 23286"/>
                <a:gd name="connsiteY20" fmla="*/ 14688 h 24318"/>
                <a:gd name="connsiteX21" fmla="*/ 6292 w 23286"/>
                <a:gd name="connsiteY21" fmla="*/ 20403 h 24318"/>
                <a:gd name="connsiteX22" fmla="*/ 5572 w 23286"/>
                <a:gd name="connsiteY22" fmla="*/ 20062 h 24318"/>
                <a:gd name="connsiteX23" fmla="*/ 15912 w 23286"/>
                <a:gd name="connsiteY23" fmla="*/ 21139 h 24318"/>
                <a:gd name="connsiteX24" fmla="*/ 21908 w 23286"/>
                <a:gd name="connsiteY24" fmla="*/ 10966 h 24318"/>
                <a:gd name="connsiteX25" fmla="*/ 20467 w 23286"/>
                <a:gd name="connsiteY25" fmla="*/ 4265 h 24318"/>
                <a:gd name="connsiteX26" fmla="*/ 14517 w 23286"/>
                <a:gd name="connsiteY26" fmla="*/ -761 h 24318"/>
                <a:gd name="connsiteX27" fmla="*/ 6944 w 23286"/>
                <a:gd name="connsiteY27" fmla="*/ -1223 h 24318"/>
                <a:gd name="connsiteX28" fmla="*/ 2873 w 23286"/>
                <a:gd name="connsiteY28" fmla="*/ 748 h 24318"/>
                <a:gd name="connsiteX29" fmla="*/ 107 w 23286"/>
                <a:gd name="connsiteY29" fmla="*/ 4235 h 24318"/>
                <a:gd name="connsiteX30" fmla="*/ 1494 w 23286"/>
                <a:gd name="connsiteY30" fmla="*/ 18251 h 24318"/>
                <a:gd name="connsiteX31" fmla="*/ 14183 w 23286"/>
                <a:gd name="connsiteY31" fmla="*/ 22412 h 24318"/>
                <a:gd name="connsiteX32" fmla="*/ 17420 w 23286"/>
                <a:gd name="connsiteY32" fmla="*/ 20654 h 24318"/>
                <a:gd name="connsiteX33" fmla="*/ 19527 w 23286"/>
                <a:gd name="connsiteY33" fmla="*/ 17849 h 24318"/>
                <a:gd name="connsiteX34" fmla="*/ 20255 w 23286"/>
                <a:gd name="connsiteY34" fmla="*/ 11368 h 24318"/>
                <a:gd name="connsiteX35" fmla="*/ 13645 w 23286"/>
                <a:gd name="connsiteY35" fmla="*/ 4015 h 24318"/>
                <a:gd name="connsiteX36" fmla="*/ 6656 w 23286"/>
                <a:gd name="connsiteY36" fmla="*/ 3030 h 24318"/>
                <a:gd name="connsiteX37" fmla="*/ 3419 w 23286"/>
                <a:gd name="connsiteY37" fmla="*/ 4151 h 24318"/>
                <a:gd name="connsiteX38" fmla="*/ 1501 w 23286"/>
                <a:gd name="connsiteY38" fmla="*/ 7494 h 24318"/>
                <a:gd name="connsiteX39" fmla="*/ 3465 w 23286"/>
                <a:gd name="connsiteY39" fmla="*/ 10708 h 24318"/>
                <a:gd name="connsiteX40" fmla="*/ 4837 w 23286"/>
                <a:gd name="connsiteY40" fmla="*/ 10898 h 2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3286" h="24318">
                  <a:moveTo>
                    <a:pt x="4837" y="10898"/>
                  </a:moveTo>
                  <a:cubicBezTo>
                    <a:pt x="5094" y="10678"/>
                    <a:pt x="5178" y="10208"/>
                    <a:pt x="5140" y="9594"/>
                  </a:cubicBezTo>
                  <a:cubicBezTo>
                    <a:pt x="5094" y="9079"/>
                    <a:pt x="4988" y="7957"/>
                    <a:pt x="5360" y="7964"/>
                  </a:cubicBezTo>
                  <a:cubicBezTo>
                    <a:pt x="4897" y="7820"/>
                    <a:pt x="5329" y="8002"/>
                    <a:pt x="5148" y="7949"/>
                  </a:cubicBezTo>
                  <a:cubicBezTo>
                    <a:pt x="5170" y="7964"/>
                    <a:pt x="5474" y="8192"/>
                    <a:pt x="5542" y="8321"/>
                  </a:cubicBezTo>
                  <a:cubicBezTo>
                    <a:pt x="5587" y="8366"/>
                    <a:pt x="5496" y="8374"/>
                    <a:pt x="5595" y="8389"/>
                  </a:cubicBezTo>
                  <a:cubicBezTo>
                    <a:pt x="5951" y="8465"/>
                    <a:pt x="6345" y="8540"/>
                    <a:pt x="6762" y="8624"/>
                  </a:cubicBezTo>
                  <a:cubicBezTo>
                    <a:pt x="7823" y="8866"/>
                    <a:pt x="9248" y="9427"/>
                    <a:pt x="10386" y="10284"/>
                  </a:cubicBezTo>
                  <a:cubicBezTo>
                    <a:pt x="13069" y="12255"/>
                    <a:pt x="11909" y="13983"/>
                    <a:pt x="11401" y="13566"/>
                  </a:cubicBezTo>
                  <a:cubicBezTo>
                    <a:pt x="11682" y="13672"/>
                    <a:pt x="9484" y="12876"/>
                    <a:pt x="9029" y="12005"/>
                  </a:cubicBezTo>
                  <a:cubicBezTo>
                    <a:pt x="8551" y="11815"/>
                    <a:pt x="8468" y="9594"/>
                    <a:pt x="8953" y="8881"/>
                  </a:cubicBezTo>
                  <a:cubicBezTo>
                    <a:pt x="9173" y="8419"/>
                    <a:pt x="9188" y="8502"/>
                    <a:pt x="9468" y="8381"/>
                  </a:cubicBezTo>
                  <a:cubicBezTo>
                    <a:pt x="9605" y="8321"/>
                    <a:pt x="10825" y="8237"/>
                    <a:pt x="11250" y="8442"/>
                  </a:cubicBezTo>
                  <a:cubicBezTo>
                    <a:pt x="12152" y="8616"/>
                    <a:pt x="12561" y="9109"/>
                    <a:pt x="12804" y="10708"/>
                  </a:cubicBezTo>
                  <a:cubicBezTo>
                    <a:pt x="12925" y="12217"/>
                    <a:pt x="12190" y="13718"/>
                    <a:pt x="11742" y="14226"/>
                  </a:cubicBezTo>
                  <a:cubicBezTo>
                    <a:pt x="11401" y="14665"/>
                    <a:pt x="10575" y="14862"/>
                    <a:pt x="9135" y="14370"/>
                  </a:cubicBezTo>
                  <a:lnTo>
                    <a:pt x="8415" y="14029"/>
                  </a:lnTo>
                  <a:cubicBezTo>
                    <a:pt x="7384" y="14529"/>
                    <a:pt x="5754" y="11504"/>
                    <a:pt x="4882" y="9738"/>
                  </a:cubicBezTo>
                  <a:cubicBezTo>
                    <a:pt x="3882" y="7843"/>
                    <a:pt x="2889" y="6880"/>
                    <a:pt x="2305" y="7108"/>
                  </a:cubicBezTo>
                  <a:cubicBezTo>
                    <a:pt x="1676" y="7350"/>
                    <a:pt x="1433" y="8487"/>
                    <a:pt x="1312" y="10564"/>
                  </a:cubicBezTo>
                  <a:cubicBezTo>
                    <a:pt x="1297" y="11633"/>
                    <a:pt x="1244" y="12922"/>
                    <a:pt x="1668" y="14688"/>
                  </a:cubicBezTo>
                  <a:cubicBezTo>
                    <a:pt x="1987" y="16280"/>
                    <a:pt x="3177" y="19122"/>
                    <a:pt x="6292" y="20403"/>
                  </a:cubicBezTo>
                  <a:cubicBezTo>
                    <a:pt x="6057" y="20297"/>
                    <a:pt x="5822" y="20184"/>
                    <a:pt x="5572" y="20062"/>
                  </a:cubicBezTo>
                  <a:cubicBezTo>
                    <a:pt x="7566" y="21639"/>
                    <a:pt x="11795" y="23352"/>
                    <a:pt x="15912" y="21139"/>
                  </a:cubicBezTo>
                  <a:cubicBezTo>
                    <a:pt x="19656" y="18925"/>
                    <a:pt x="21589" y="15105"/>
                    <a:pt x="21908" y="10966"/>
                  </a:cubicBezTo>
                  <a:cubicBezTo>
                    <a:pt x="21991" y="8866"/>
                    <a:pt x="21718" y="6539"/>
                    <a:pt x="20467" y="4265"/>
                  </a:cubicBezTo>
                  <a:cubicBezTo>
                    <a:pt x="19232" y="2052"/>
                    <a:pt x="16965" y="-18"/>
                    <a:pt x="14517" y="-761"/>
                  </a:cubicBezTo>
                  <a:cubicBezTo>
                    <a:pt x="12030" y="-1640"/>
                    <a:pt x="9946" y="-1822"/>
                    <a:pt x="6944" y="-1223"/>
                  </a:cubicBezTo>
                  <a:cubicBezTo>
                    <a:pt x="5587" y="-1011"/>
                    <a:pt x="4124" y="-63"/>
                    <a:pt x="2873" y="748"/>
                  </a:cubicBezTo>
                  <a:cubicBezTo>
                    <a:pt x="1835" y="1794"/>
                    <a:pt x="607" y="2954"/>
                    <a:pt x="107" y="4235"/>
                  </a:cubicBezTo>
                  <a:cubicBezTo>
                    <a:pt x="-2107" y="9025"/>
                    <a:pt x="-1963" y="13983"/>
                    <a:pt x="1494" y="18251"/>
                  </a:cubicBezTo>
                  <a:cubicBezTo>
                    <a:pt x="4837" y="21783"/>
                    <a:pt x="8650" y="23527"/>
                    <a:pt x="14183" y="22412"/>
                  </a:cubicBezTo>
                  <a:cubicBezTo>
                    <a:pt x="15373" y="21950"/>
                    <a:pt x="16632" y="21631"/>
                    <a:pt x="17420" y="20654"/>
                  </a:cubicBezTo>
                  <a:cubicBezTo>
                    <a:pt x="18345" y="19850"/>
                    <a:pt x="19239" y="19054"/>
                    <a:pt x="19527" y="17849"/>
                  </a:cubicBezTo>
                  <a:cubicBezTo>
                    <a:pt x="20816" y="15749"/>
                    <a:pt x="20187" y="13414"/>
                    <a:pt x="20255" y="11368"/>
                  </a:cubicBezTo>
                  <a:cubicBezTo>
                    <a:pt x="19163" y="7093"/>
                    <a:pt x="16010" y="5008"/>
                    <a:pt x="13645" y="4015"/>
                  </a:cubicBezTo>
                  <a:cubicBezTo>
                    <a:pt x="11151" y="2999"/>
                    <a:pt x="8839" y="2757"/>
                    <a:pt x="6656" y="3030"/>
                  </a:cubicBezTo>
                  <a:cubicBezTo>
                    <a:pt x="5572" y="3181"/>
                    <a:pt x="4465" y="3507"/>
                    <a:pt x="3419" y="4151"/>
                  </a:cubicBezTo>
                  <a:cubicBezTo>
                    <a:pt x="2305" y="4818"/>
                    <a:pt x="1418" y="6297"/>
                    <a:pt x="1501" y="7494"/>
                  </a:cubicBezTo>
                  <a:cubicBezTo>
                    <a:pt x="1736" y="9829"/>
                    <a:pt x="2896" y="10269"/>
                    <a:pt x="3465" y="10708"/>
                  </a:cubicBezTo>
                  <a:cubicBezTo>
                    <a:pt x="4124" y="11080"/>
                    <a:pt x="4564" y="11125"/>
                    <a:pt x="4837" y="10898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6BEF4CE-BDD8-3CBC-9725-BD45C127D1F9}"/>
                </a:ext>
              </a:extLst>
            </p:cNvPr>
            <p:cNvSpPr/>
            <p:nvPr/>
          </p:nvSpPr>
          <p:spPr>
            <a:xfrm flipV="1">
              <a:off x="1842527" y="2589675"/>
              <a:ext cx="21655" cy="23493"/>
            </a:xfrm>
            <a:custGeom>
              <a:avLst/>
              <a:gdLst>
                <a:gd name="connsiteX0" fmla="*/ 4796 w 21655"/>
                <a:gd name="connsiteY0" fmla="*/ 12834 h 23493"/>
                <a:gd name="connsiteX1" fmla="*/ 6221 w 21655"/>
                <a:gd name="connsiteY1" fmla="*/ 10507 h 23493"/>
                <a:gd name="connsiteX2" fmla="*/ 7548 w 21655"/>
                <a:gd name="connsiteY2" fmla="*/ 7596 h 23493"/>
                <a:gd name="connsiteX3" fmla="*/ 9086 w 21655"/>
                <a:gd name="connsiteY3" fmla="*/ 8058 h 23493"/>
                <a:gd name="connsiteX4" fmla="*/ 9784 w 21655"/>
                <a:gd name="connsiteY4" fmla="*/ 9324 h 23493"/>
                <a:gd name="connsiteX5" fmla="*/ 10079 w 21655"/>
                <a:gd name="connsiteY5" fmla="*/ 11242 h 23493"/>
                <a:gd name="connsiteX6" fmla="*/ 9700 w 21655"/>
                <a:gd name="connsiteY6" fmla="*/ 12546 h 23493"/>
                <a:gd name="connsiteX7" fmla="*/ 6782 w 21655"/>
                <a:gd name="connsiteY7" fmla="*/ 11932 h 23493"/>
                <a:gd name="connsiteX8" fmla="*/ 6289 w 21655"/>
                <a:gd name="connsiteY8" fmla="*/ 11333 h 23493"/>
                <a:gd name="connsiteX9" fmla="*/ 1006 w 21655"/>
                <a:gd name="connsiteY9" fmla="*/ 5254 h 23493"/>
                <a:gd name="connsiteX10" fmla="*/ -1162 w 21655"/>
                <a:gd name="connsiteY10" fmla="*/ 7937 h 23493"/>
                <a:gd name="connsiteX11" fmla="*/ -1443 w 21655"/>
                <a:gd name="connsiteY11" fmla="*/ 11697 h 23493"/>
                <a:gd name="connsiteX12" fmla="*/ 771 w 21655"/>
                <a:gd name="connsiteY12" fmla="*/ 16859 h 23493"/>
                <a:gd name="connsiteX13" fmla="*/ 278 w 21655"/>
                <a:gd name="connsiteY13" fmla="*/ 16268 h 23493"/>
                <a:gd name="connsiteX14" fmla="*/ 9837 w 21655"/>
                <a:gd name="connsiteY14" fmla="*/ 21953 h 23493"/>
                <a:gd name="connsiteX15" fmla="*/ 16970 w 21655"/>
                <a:gd name="connsiteY15" fmla="*/ 19095 h 23493"/>
                <a:gd name="connsiteX16" fmla="*/ 19130 w 21655"/>
                <a:gd name="connsiteY16" fmla="*/ 15737 h 23493"/>
                <a:gd name="connsiteX17" fmla="*/ 20025 w 21655"/>
                <a:gd name="connsiteY17" fmla="*/ 12220 h 23493"/>
                <a:gd name="connsiteX18" fmla="*/ 18243 w 21655"/>
                <a:gd name="connsiteY18" fmla="*/ 4397 h 23493"/>
                <a:gd name="connsiteX19" fmla="*/ 15833 w 21655"/>
                <a:gd name="connsiteY19" fmla="*/ 1494 h 23493"/>
                <a:gd name="connsiteX20" fmla="*/ 12225 w 21655"/>
                <a:gd name="connsiteY20" fmla="*/ -697 h 23493"/>
                <a:gd name="connsiteX21" fmla="*/ 4925 w 21655"/>
                <a:gd name="connsiteY21" fmla="*/ -848 h 23493"/>
                <a:gd name="connsiteX22" fmla="*/ 1142 w 21655"/>
                <a:gd name="connsiteY22" fmla="*/ 3768 h 23493"/>
                <a:gd name="connsiteX23" fmla="*/ 2416 w 21655"/>
                <a:gd name="connsiteY23" fmla="*/ 11318 h 23493"/>
                <a:gd name="connsiteX24" fmla="*/ 4796 w 21655"/>
                <a:gd name="connsiteY24" fmla="*/ 12834 h 2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55" h="23493">
                  <a:moveTo>
                    <a:pt x="4796" y="12834"/>
                  </a:moveTo>
                  <a:cubicBezTo>
                    <a:pt x="5448" y="12629"/>
                    <a:pt x="5910" y="11765"/>
                    <a:pt x="6221" y="10507"/>
                  </a:cubicBezTo>
                  <a:cubicBezTo>
                    <a:pt x="6456" y="9173"/>
                    <a:pt x="6971" y="7892"/>
                    <a:pt x="7548" y="7596"/>
                  </a:cubicBezTo>
                  <a:cubicBezTo>
                    <a:pt x="8184" y="7134"/>
                    <a:pt x="9033" y="7672"/>
                    <a:pt x="9086" y="8058"/>
                  </a:cubicBezTo>
                  <a:cubicBezTo>
                    <a:pt x="9033" y="8104"/>
                    <a:pt x="9443" y="8612"/>
                    <a:pt x="9784" y="9324"/>
                  </a:cubicBezTo>
                  <a:cubicBezTo>
                    <a:pt x="10117" y="9976"/>
                    <a:pt x="10178" y="10484"/>
                    <a:pt x="10079" y="11242"/>
                  </a:cubicBezTo>
                  <a:cubicBezTo>
                    <a:pt x="9753" y="12675"/>
                    <a:pt x="10193" y="12182"/>
                    <a:pt x="9700" y="12546"/>
                  </a:cubicBezTo>
                  <a:cubicBezTo>
                    <a:pt x="8882" y="12788"/>
                    <a:pt x="7358" y="12288"/>
                    <a:pt x="6782" y="11932"/>
                  </a:cubicBezTo>
                  <a:lnTo>
                    <a:pt x="6289" y="11333"/>
                  </a:lnTo>
                  <a:cubicBezTo>
                    <a:pt x="3500" y="10113"/>
                    <a:pt x="2711" y="4958"/>
                    <a:pt x="1006" y="5254"/>
                  </a:cubicBezTo>
                  <a:cubicBezTo>
                    <a:pt x="210" y="5254"/>
                    <a:pt x="-526" y="6194"/>
                    <a:pt x="-1162" y="7937"/>
                  </a:cubicBezTo>
                  <a:cubicBezTo>
                    <a:pt x="-1321" y="8923"/>
                    <a:pt x="-1738" y="10067"/>
                    <a:pt x="-1443" y="11697"/>
                  </a:cubicBezTo>
                  <a:cubicBezTo>
                    <a:pt x="-1299" y="13418"/>
                    <a:pt x="-457" y="15093"/>
                    <a:pt x="771" y="16859"/>
                  </a:cubicBezTo>
                  <a:lnTo>
                    <a:pt x="278" y="16268"/>
                  </a:lnTo>
                  <a:cubicBezTo>
                    <a:pt x="2143" y="19444"/>
                    <a:pt x="5326" y="21688"/>
                    <a:pt x="9837" y="21953"/>
                  </a:cubicBezTo>
                  <a:cubicBezTo>
                    <a:pt x="12171" y="21930"/>
                    <a:pt x="15052" y="21210"/>
                    <a:pt x="16970" y="19095"/>
                  </a:cubicBezTo>
                  <a:cubicBezTo>
                    <a:pt x="18054" y="18064"/>
                    <a:pt x="18751" y="16927"/>
                    <a:pt x="19130" y="15737"/>
                  </a:cubicBezTo>
                  <a:cubicBezTo>
                    <a:pt x="19676" y="14502"/>
                    <a:pt x="19941" y="13327"/>
                    <a:pt x="20025" y="12220"/>
                  </a:cubicBezTo>
                  <a:cubicBezTo>
                    <a:pt x="20366" y="9536"/>
                    <a:pt x="19661" y="6520"/>
                    <a:pt x="18243" y="4397"/>
                  </a:cubicBezTo>
                  <a:cubicBezTo>
                    <a:pt x="17607" y="3237"/>
                    <a:pt x="16742" y="2403"/>
                    <a:pt x="15833" y="1494"/>
                  </a:cubicBezTo>
                  <a:cubicBezTo>
                    <a:pt x="14749" y="561"/>
                    <a:pt x="13589" y="-174"/>
                    <a:pt x="12225" y="-697"/>
                  </a:cubicBezTo>
                  <a:cubicBezTo>
                    <a:pt x="9632" y="-1735"/>
                    <a:pt x="6971" y="-1849"/>
                    <a:pt x="4925" y="-848"/>
                  </a:cubicBezTo>
                  <a:cubicBezTo>
                    <a:pt x="2848" y="107"/>
                    <a:pt x="1635" y="1987"/>
                    <a:pt x="1142" y="3768"/>
                  </a:cubicBezTo>
                  <a:cubicBezTo>
                    <a:pt x="354" y="7596"/>
                    <a:pt x="1551" y="10264"/>
                    <a:pt x="2416" y="11318"/>
                  </a:cubicBezTo>
                  <a:cubicBezTo>
                    <a:pt x="3333" y="12538"/>
                    <a:pt x="4136" y="13039"/>
                    <a:pt x="4796" y="12834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922FEF4-F9BC-C77D-19BC-2EF980D48209}"/>
                </a:ext>
              </a:extLst>
            </p:cNvPr>
            <p:cNvSpPr/>
            <p:nvPr/>
          </p:nvSpPr>
          <p:spPr>
            <a:xfrm flipV="1">
              <a:off x="1598245" y="2871330"/>
              <a:ext cx="51126" cy="73684"/>
            </a:xfrm>
            <a:custGeom>
              <a:avLst/>
              <a:gdLst>
                <a:gd name="connsiteX0" fmla="*/ 49729 w 51126"/>
                <a:gd name="connsiteY0" fmla="*/ 72248 h 73684"/>
                <a:gd name="connsiteX1" fmla="*/ 40344 w 51126"/>
                <a:gd name="connsiteY1" fmla="*/ 62257 h 73684"/>
                <a:gd name="connsiteX2" fmla="*/ 35766 w 51126"/>
                <a:gd name="connsiteY2" fmla="*/ 58043 h 73684"/>
                <a:gd name="connsiteX3" fmla="*/ 33802 w 51126"/>
                <a:gd name="connsiteY3" fmla="*/ 55511 h 73684"/>
                <a:gd name="connsiteX4" fmla="*/ 32112 w 51126"/>
                <a:gd name="connsiteY4" fmla="*/ 53237 h 73684"/>
                <a:gd name="connsiteX5" fmla="*/ 24911 w 51126"/>
                <a:gd name="connsiteY5" fmla="*/ 37106 h 73684"/>
                <a:gd name="connsiteX6" fmla="*/ 8613 w 51126"/>
                <a:gd name="connsiteY6" fmla="*/ 9028 h 73684"/>
                <a:gd name="connsiteX7" fmla="*/ -801 w 51126"/>
                <a:gd name="connsiteY7" fmla="*/ -1031 h 73684"/>
                <a:gd name="connsiteX8" fmla="*/ 2413 w 51126"/>
                <a:gd name="connsiteY8" fmla="*/ 12417 h 73684"/>
                <a:gd name="connsiteX9" fmla="*/ 15905 w 51126"/>
                <a:gd name="connsiteY9" fmla="*/ 41434 h 73684"/>
                <a:gd name="connsiteX10" fmla="*/ 23872 w 51126"/>
                <a:gd name="connsiteY10" fmla="*/ 57353 h 73684"/>
                <a:gd name="connsiteX11" fmla="*/ 27155 w 51126"/>
                <a:gd name="connsiteY11" fmla="*/ 61249 h 73684"/>
                <a:gd name="connsiteX12" fmla="*/ 30263 w 51126"/>
                <a:gd name="connsiteY12" fmla="*/ 64243 h 73684"/>
                <a:gd name="connsiteX13" fmla="*/ 36440 w 51126"/>
                <a:gd name="connsiteY13" fmla="*/ 68147 h 73684"/>
                <a:gd name="connsiteX14" fmla="*/ 49729 w 51126"/>
                <a:gd name="connsiteY14" fmla="*/ 72248 h 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26" h="73684">
                  <a:moveTo>
                    <a:pt x="49729" y="72248"/>
                  </a:moveTo>
                  <a:cubicBezTo>
                    <a:pt x="50578" y="71156"/>
                    <a:pt x="46621" y="67222"/>
                    <a:pt x="40344" y="62257"/>
                  </a:cubicBezTo>
                  <a:cubicBezTo>
                    <a:pt x="38942" y="60969"/>
                    <a:pt x="37411" y="59559"/>
                    <a:pt x="35766" y="58043"/>
                  </a:cubicBezTo>
                  <a:cubicBezTo>
                    <a:pt x="35008" y="57277"/>
                    <a:pt x="34492" y="56352"/>
                    <a:pt x="33802" y="55511"/>
                  </a:cubicBezTo>
                  <a:cubicBezTo>
                    <a:pt x="33242" y="54700"/>
                    <a:pt x="32218" y="53593"/>
                    <a:pt x="32112" y="53237"/>
                  </a:cubicBezTo>
                  <a:cubicBezTo>
                    <a:pt x="30012" y="48219"/>
                    <a:pt x="27594" y="42768"/>
                    <a:pt x="24911" y="37106"/>
                  </a:cubicBezTo>
                  <a:cubicBezTo>
                    <a:pt x="19824" y="25864"/>
                    <a:pt x="12942" y="15563"/>
                    <a:pt x="8613" y="9028"/>
                  </a:cubicBezTo>
                  <a:cubicBezTo>
                    <a:pt x="4004" y="2373"/>
                    <a:pt x="457" y="-1584"/>
                    <a:pt x="-801" y="-1031"/>
                  </a:cubicBezTo>
                  <a:cubicBezTo>
                    <a:pt x="-2067" y="-477"/>
                    <a:pt x="-786" y="4556"/>
                    <a:pt x="2413" y="12417"/>
                  </a:cubicBezTo>
                  <a:cubicBezTo>
                    <a:pt x="5558" y="20573"/>
                    <a:pt x="10577" y="29761"/>
                    <a:pt x="15905" y="41434"/>
                  </a:cubicBezTo>
                  <a:cubicBezTo>
                    <a:pt x="18604" y="47142"/>
                    <a:pt x="21303" y="52524"/>
                    <a:pt x="23872" y="57353"/>
                  </a:cubicBezTo>
                  <a:cubicBezTo>
                    <a:pt x="25025" y="59399"/>
                    <a:pt x="26139" y="60036"/>
                    <a:pt x="27155" y="61249"/>
                  </a:cubicBezTo>
                  <a:cubicBezTo>
                    <a:pt x="28223" y="62295"/>
                    <a:pt x="29194" y="63432"/>
                    <a:pt x="30263" y="64243"/>
                  </a:cubicBezTo>
                  <a:cubicBezTo>
                    <a:pt x="32476" y="65706"/>
                    <a:pt x="34538" y="67093"/>
                    <a:pt x="36440" y="68147"/>
                  </a:cubicBezTo>
                  <a:cubicBezTo>
                    <a:pt x="44165" y="71892"/>
                    <a:pt x="48872" y="73340"/>
                    <a:pt x="49729" y="72248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5D4A2B1-AFC2-8A41-D111-FE2E3F3F9803}"/>
                </a:ext>
              </a:extLst>
            </p:cNvPr>
            <p:cNvSpPr/>
            <p:nvPr/>
          </p:nvSpPr>
          <p:spPr>
            <a:xfrm flipV="1">
              <a:off x="1498880" y="2665426"/>
              <a:ext cx="15212" cy="24655"/>
            </a:xfrm>
            <a:custGeom>
              <a:avLst/>
              <a:gdLst>
                <a:gd name="connsiteX0" fmla="*/ 139 w 15212"/>
                <a:gd name="connsiteY0" fmla="*/ -1102 h 24655"/>
                <a:gd name="connsiteX1" fmla="*/ 1920 w 15212"/>
                <a:gd name="connsiteY1" fmla="*/ 12997 h 24655"/>
                <a:gd name="connsiteX2" fmla="*/ 12775 w 15212"/>
                <a:gd name="connsiteY2" fmla="*/ 22905 h 24655"/>
                <a:gd name="connsiteX3" fmla="*/ 10994 w 15212"/>
                <a:gd name="connsiteY3" fmla="*/ 8813 h 24655"/>
                <a:gd name="connsiteX4" fmla="*/ 139 w 15212"/>
                <a:gd name="connsiteY4" fmla="*/ -1102 h 2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2" h="24655">
                  <a:moveTo>
                    <a:pt x="139" y="-1102"/>
                  </a:moveTo>
                  <a:cubicBezTo>
                    <a:pt x="-2113" y="490"/>
                    <a:pt x="-1347" y="6827"/>
                    <a:pt x="1920" y="12997"/>
                  </a:cubicBezTo>
                  <a:cubicBezTo>
                    <a:pt x="5627" y="20085"/>
                    <a:pt x="10524" y="24497"/>
                    <a:pt x="12775" y="22905"/>
                  </a:cubicBezTo>
                  <a:cubicBezTo>
                    <a:pt x="15026" y="21313"/>
                    <a:pt x="14261" y="14983"/>
                    <a:pt x="10994" y="8813"/>
                  </a:cubicBezTo>
                  <a:cubicBezTo>
                    <a:pt x="7287" y="1725"/>
                    <a:pt x="2390" y="-2694"/>
                    <a:pt x="139" y="-1102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AD87E3F1-6680-F5CD-F6BB-60ECA48EF126}"/>
                </a:ext>
              </a:extLst>
            </p:cNvPr>
            <p:cNvSpPr/>
            <p:nvPr/>
          </p:nvSpPr>
          <p:spPr>
            <a:xfrm flipV="1">
              <a:off x="1473822" y="2718614"/>
              <a:ext cx="17687" cy="30653"/>
            </a:xfrm>
            <a:custGeom>
              <a:avLst/>
              <a:gdLst>
                <a:gd name="connsiteX0" fmla="*/ -41 w 17687"/>
                <a:gd name="connsiteY0" fmla="*/ -1209 h 30653"/>
                <a:gd name="connsiteX1" fmla="*/ 4067 w 17687"/>
                <a:gd name="connsiteY1" fmla="*/ 15733 h 30653"/>
                <a:gd name="connsiteX2" fmla="*/ 15119 w 17687"/>
                <a:gd name="connsiteY2" fmla="*/ 29112 h 30653"/>
                <a:gd name="connsiteX3" fmla="*/ 12974 w 17687"/>
                <a:gd name="connsiteY3" fmla="*/ 11200 h 30653"/>
                <a:gd name="connsiteX4" fmla="*/ -41 w 17687"/>
                <a:gd name="connsiteY4" fmla="*/ -1209 h 3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7" h="30653">
                  <a:moveTo>
                    <a:pt x="-41" y="-1209"/>
                  </a:moveTo>
                  <a:cubicBezTo>
                    <a:pt x="-2641" y="-216"/>
                    <a:pt x="-269" y="8342"/>
                    <a:pt x="4067" y="15733"/>
                  </a:cubicBezTo>
                  <a:cubicBezTo>
                    <a:pt x="7410" y="23450"/>
                    <a:pt x="12732" y="30606"/>
                    <a:pt x="15119" y="29112"/>
                  </a:cubicBezTo>
                  <a:cubicBezTo>
                    <a:pt x="17454" y="27657"/>
                    <a:pt x="17113" y="20668"/>
                    <a:pt x="12974" y="11200"/>
                  </a:cubicBezTo>
                  <a:cubicBezTo>
                    <a:pt x="7850" y="2384"/>
                    <a:pt x="2566" y="-2202"/>
                    <a:pt x="-41" y="-1209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AABA181-00CA-17DB-AD73-A377DFD85D5C}"/>
                </a:ext>
              </a:extLst>
            </p:cNvPr>
            <p:cNvSpPr/>
            <p:nvPr/>
          </p:nvSpPr>
          <p:spPr>
            <a:xfrm flipV="1">
              <a:off x="1441771" y="2789357"/>
              <a:ext cx="14463" cy="24418"/>
            </a:xfrm>
            <a:custGeom>
              <a:avLst/>
              <a:gdLst>
                <a:gd name="connsiteX0" fmla="*/ 461 w 14463"/>
                <a:gd name="connsiteY0" fmla="*/ -1033 h 24418"/>
                <a:gd name="connsiteX1" fmla="*/ 1682 w 14463"/>
                <a:gd name="connsiteY1" fmla="*/ 13203 h 24418"/>
                <a:gd name="connsiteX2" fmla="*/ 11832 w 14463"/>
                <a:gd name="connsiteY2" fmla="*/ 22966 h 24418"/>
                <a:gd name="connsiteX3" fmla="*/ 10611 w 14463"/>
                <a:gd name="connsiteY3" fmla="*/ 8738 h 24418"/>
                <a:gd name="connsiteX4" fmla="*/ 461 w 14463"/>
                <a:gd name="connsiteY4" fmla="*/ -1033 h 24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3" h="24418">
                  <a:moveTo>
                    <a:pt x="461" y="-1033"/>
                  </a:moveTo>
                  <a:cubicBezTo>
                    <a:pt x="-2002" y="210"/>
                    <a:pt x="-1464" y="6578"/>
                    <a:pt x="1682" y="13203"/>
                  </a:cubicBezTo>
                  <a:cubicBezTo>
                    <a:pt x="4820" y="19828"/>
                    <a:pt x="9368" y="24210"/>
                    <a:pt x="11832" y="22966"/>
                  </a:cubicBezTo>
                  <a:cubicBezTo>
                    <a:pt x="14303" y="21731"/>
                    <a:pt x="13757" y="15363"/>
                    <a:pt x="10611" y="8738"/>
                  </a:cubicBezTo>
                  <a:cubicBezTo>
                    <a:pt x="7473" y="2113"/>
                    <a:pt x="2932" y="-2268"/>
                    <a:pt x="461" y="-1033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240C6D7-4C63-33D7-966A-B4013896DF25}"/>
                </a:ext>
              </a:extLst>
            </p:cNvPr>
            <p:cNvSpPr/>
            <p:nvPr/>
          </p:nvSpPr>
          <p:spPr>
            <a:xfrm flipV="1">
              <a:off x="1412216" y="2841990"/>
              <a:ext cx="18951" cy="26305"/>
            </a:xfrm>
            <a:custGeom>
              <a:avLst/>
              <a:gdLst>
                <a:gd name="connsiteX0" fmla="*/ -274 w 18951"/>
                <a:gd name="connsiteY0" fmla="*/ -761 h 26305"/>
                <a:gd name="connsiteX1" fmla="*/ 3743 w 18951"/>
                <a:gd name="connsiteY1" fmla="*/ 14794 h 26305"/>
                <a:gd name="connsiteX2" fmla="*/ 11559 w 18951"/>
                <a:gd name="connsiteY2" fmla="*/ 23602 h 26305"/>
                <a:gd name="connsiteX3" fmla="*/ 17418 w 18951"/>
                <a:gd name="connsiteY3" fmla="*/ 24504 h 26305"/>
                <a:gd name="connsiteX4" fmla="*/ 16903 w 18951"/>
                <a:gd name="connsiteY4" fmla="*/ 18978 h 26305"/>
                <a:gd name="connsiteX5" fmla="*/ 12370 w 18951"/>
                <a:gd name="connsiteY5" fmla="*/ 9745 h 26305"/>
                <a:gd name="connsiteX6" fmla="*/ 5343 w 18951"/>
                <a:gd name="connsiteY6" fmla="*/ 922 h 26305"/>
                <a:gd name="connsiteX7" fmla="*/ -274 w 18951"/>
                <a:gd name="connsiteY7" fmla="*/ -761 h 2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51" h="26305">
                  <a:moveTo>
                    <a:pt x="-274" y="-761"/>
                  </a:moveTo>
                  <a:cubicBezTo>
                    <a:pt x="-2207" y="1157"/>
                    <a:pt x="-418" y="7168"/>
                    <a:pt x="3743" y="14794"/>
                  </a:cubicBezTo>
                  <a:cubicBezTo>
                    <a:pt x="5972" y="18591"/>
                    <a:pt x="8822" y="21858"/>
                    <a:pt x="11559" y="23602"/>
                  </a:cubicBezTo>
                  <a:cubicBezTo>
                    <a:pt x="14341" y="25345"/>
                    <a:pt x="16592" y="25558"/>
                    <a:pt x="17418" y="24504"/>
                  </a:cubicBezTo>
                  <a:cubicBezTo>
                    <a:pt x="18305" y="23405"/>
                    <a:pt x="17866" y="21396"/>
                    <a:pt x="16903" y="18978"/>
                  </a:cubicBezTo>
                  <a:cubicBezTo>
                    <a:pt x="15940" y="16507"/>
                    <a:pt x="14470" y="13323"/>
                    <a:pt x="12370" y="9745"/>
                  </a:cubicBezTo>
                  <a:cubicBezTo>
                    <a:pt x="10270" y="6129"/>
                    <a:pt x="7753" y="2885"/>
                    <a:pt x="5343" y="922"/>
                  </a:cubicBezTo>
                  <a:cubicBezTo>
                    <a:pt x="2879" y="-1049"/>
                    <a:pt x="749" y="-1648"/>
                    <a:pt x="-274" y="-761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F95B126-6647-EB1A-B795-A45BAF626EE9}"/>
                </a:ext>
              </a:extLst>
            </p:cNvPr>
            <p:cNvSpPr/>
            <p:nvPr/>
          </p:nvSpPr>
          <p:spPr>
            <a:xfrm flipV="1">
              <a:off x="1375859" y="2917779"/>
              <a:ext cx="15202" cy="21010"/>
            </a:xfrm>
            <a:custGeom>
              <a:avLst/>
              <a:gdLst>
                <a:gd name="connsiteX0" fmla="*/ 757 w 15202"/>
                <a:gd name="connsiteY0" fmla="*/ -904 h 21010"/>
                <a:gd name="connsiteX1" fmla="*/ 1917 w 15202"/>
                <a:gd name="connsiteY1" fmla="*/ 12369 h 21010"/>
                <a:gd name="connsiteX2" fmla="*/ 13386 w 15202"/>
                <a:gd name="connsiteY2" fmla="*/ 19305 h 21010"/>
                <a:gd name="connsiteX3" fmla="*/ 10445 w 15202"/>
                <a:gd name="connsiteY3" fmla="*/ 7161 h 21010"/>
                <a:gd name="connsiteX4" fmla="*/ 757 w 15202"/>
                <a:gd name="connsiteY4" fmla="*/ -904 h 2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2" h="21010">
                  <a:moveTo>
                    <a:pt x="757" y="-904"/>
                  </a:moveTo>
                  <a:cubicBezTo>
                    <a:pt x="-1798" y="5"/>
                    <a:pt x="-1722" y="6282"/>
                    <a:pt x="1917" y="12369"/>
                  </a:cubicBezTo>
                  <a:cubicBezTo>
                    <a:pt x="5654" y="18471"/>
                    <a:pt x="11627" y="21351"/>
                    <a:pt x="13386" y="19305"/>
                  </a:cubicBezTo>
                  <a:cubicBezTo>
                    <a:pt x="15281" y="17159"/>
                    <a:pt x="13659" y="12361"/>
                    <a:pt x="10445" y="7161"/>
                  </a:cubicBezTo>
                  <a:cubicBezTo>
                    <a:pt x="7299" y="1878"/>
                    <a:pt x="3403" y="-1852"/>
                    <a:pt x="757" y="-904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C529FE4-04C1-EFB6-F699-F0C62965A619}"/>
                </a:ext>
              </a:extLst>
            </p:cNvPr>
            <p:cNvSpPr/>
            <p:nvPr/>
          </p:nvSpPr>
          <p:spPr>
            <a:xfrm flipV="1">
              <a:off x="1335428" y="2968226"/>
              <a:ext cx="20093" cy="18035"/>
            </a:xfrm>
            <a:custGeom>
              <a:avLst/>
              <a:gdLst>
                <a:gd name="connsiteX0" fmla="*/ -460 w 20093"/>
                <a:gd name="connsiteY0" fmla="*/ -106 h 18035"/>
                <a:gd name="connsiteX1" fmla="*/ 5680 w 20093"/>
                <a:gd name="connsiteY1" fmla="*/ 11833 h 18035"/>
                <a:gd name="connsiteX2" fmla="*/ 18491 w 20093"/>
                <a:gd name="connsiteY2" fmla="*/ 16321 h 18035"/>
                <a:gd name="connsiteX3" fmla="*/ 12351 w 20093"/>
                <a:gd name="connsiteY3" fmla="*/ 4389 h 18035"/>
                <a:gd name="connsiteX4" fmla="*/ -460 w 20093"/>
                <a:gd name="connsiteY4" fmla="*/ -106 h 1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93" h="18035">
                  <a:moveTo>
                    <a:pt x="-460" y="-106"/>
                  </a:moveTo>
                  <a:cubicBezTo>
                    <a:pt x="-2165" y="2070"/>
                    <a:pt x="586" y="7421"/>
                    <a:pt x="5680" y="11833"/>
                  </a:cubicBezTo>
                  <a:cubicBezTo>
                    <a:pt x="10782" y="16252"/>
                    <a:pt x="16520" y="18254"/>
                    <a:pt x="18491" y="16321"/>
                  </a:cubicBezTo>
                  <a:cubicBezTo>
                    <a:pt x="20462" y="14395"/>
                    <a:pt x="17710" y="9051"/>
                    <a:pt x="12351" y="4389"/>
                  </a:cubicBezTo>
                  <a:cubicBezTo>
                    <a:pt x="6976" y="-265"/>
                    <a:pt x="1246" y="-2274"/>
                    <a:pt x="-460" y="-106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90A23B3-DDC2-ECDE-0F93-26AD7A0D8D31}"/>
                </a:ext>
              </a:extLst>
            </p:cNvPr>
            <p:cNvSpPr/>
            <p:nvPr/>
          </p:nvSpPr>
          <p:spPr>
            <a:xfrm flipV="1">
              <a:off x="1635773" y="2904194"/>
              <a:ext cx="23046" cy="24680"/>
            </a:xfrm>
            <a:custGeom>
              <a:avLst/>
              <a:gdLst>
                <a:gd name="connsiteX0" fmla="*/ 21012 w 23046"/>
                <a:gd name="connsiteY0" fmla="*/ -732 h 24680"/>
                <a:gd name="connsiteX1" fmla="*/ 15402 w 23046"/>
                <a:gd name="connsiteY1" fmla="*/ 125 h 24680"/>
                <a:gd name="connsiteX2" fmla="*/ 10786 w 23046"/>
                <a:gd name="connsiteY2" fmla="*/ 2725 h 24680"/>
                <a:gd name="connsiteX3" fmla="*/ 8012 w 23046"/>
                <a:gd name="connsiteY3" fmla="*/ 5249 h 24680"/>
                <a:gd name="connsiteX4" fmla="*/ 7739 w 23046"/>
                <a:gd name="connsiteY4" fmla="*/ 5560 h 24680"/>
                <a:gd name="connsiteX5" fmla="*/ 6246 w 23046"/>
                <a:gd name="connsiteY5" fmla="*/ 6848 h 24680"/>
                <a:gd name="connsiteX6" fmla="*/ -653 w 23046"/>
                <a:gd name="connsiteY6" fmla="*/ 17415 h 24680"/>
                <a:gd name="connsiteX7" fmla="*/ -471 w 23046"/>
                <a:gd name="connsiteY7" fmla="*/ 23275 h 24680"/>
                <a:gd name="connsiteX8" fmla="*/ 5184 w 23046"/>
                <a:gd name="connsiteY8" fmla="*/ 21395 h 24680"/>
                <a:gd name="connsiteX9" fmla="*/ 12810 w 23046"/>
                <a:gd name="connsiteY9" fmla="*/ 14391 h 24680"/>
                <a:gd name="connsiteX10" fmla="*/ 13765 w 23046"/>
                <a:gd name="connsiteY10" fmla="*/ 13466 h 24680"/>
                <a:gd name="connsiteX11" fmla="*/ 15638 w 23046"/>
                <a:gd name="connsiteY11" fmla="*/ 11381 h 24680"/>
                <a:gd name="connsiteX12" fmla="*/ 17025 w 23046"/>
                <a:gd name="connsiteY12" fmla="*/ 9494 h 24680"/>
                <a:gd name="connsiteX13" fmla="*/ 20163 w 23046"/>
                <a:gd name="connsiteY13" fmla="*/ 5340 h 24680"/>
                <a:gd name="connsiteX14" fmla="*/ 21012 w 23046"/>
                <a:gd name="connsiteY14" fmla="*/ -732 h 2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046" h="24680">
                  <a:moveTo>
                    <a:pt x="21012" y="-732"/>
                  </a:moveTo>
                  <a:cubicBezTo>
                    <a:pt x="19738" y="-1452"/>
                    <a:pt x="17927" y="-952"/>
                    <a:pt x="15402" y="125"/>
                  </a:cubicBezTo>
                  <a:cubicBezTo>
                    <a:pt x="14121" y="633"/>
                    <a:pt x="12613" y="1466"/>
                    <a:pt x="10786" y="2725"/>
                  </a:cubicBezTo>
                  <a:cubicBezTo>
                    <a:pt x="9937" y="3210"/>
                    <a:pt x="8944" y="4271"/>
                    <a:pt x="8012" y="5249"/>
                  </a:cubicBezTo>
                  <a:cubicBezTo>
                    <a:pt x="7595" y="5704"/>
                    <a:pt x="6678" y="6666"/>
                    <a:pt x="7739" y="5560"/>
                  </a:cubicBezTo>
                  <a:lnTo>
                    <a:pt x="6246" y="6848"/>
                  </a:lnTo>
                  <a:cubicBezTo>
                    <a:pt x="2046" y="10434"/>
                    <a:pt x="348" y="14550"/>
                    <a:pt x="-653" y="17415"/>
                  </a:cubicBezTo>
                  <a:cubicBezTo>
                    <a:pt x="-1547" y="20243"/>
                    <a:pt x="-1570" y="22441"/>
                    <a:pt x="-471" y="23275"/>
                  </a:cubicBezTo>
                  <a:cubicBezTo>
                    <a:pt x="629" y="24109"/>
                    <a:pt x="2698" y="23358"/>
                    <a:pt x="5184" y="21395"/>
                  </a:cubicBezTo>
                  <a:cubicBezTo>
                    <a:pt x="7618" y="19576"/>
                    <a:pt x="10111" y="16559"/>
                    <a:pt x="12810" y="14391"/>
                  </a:cubicBezTo>
                  <a:lnTo>
                    <a:pt x="13765" y="13466"/>
                  </a:lnTo>
                  <a:cubicBezTo>
                    <a:pt x="15607" y="11586"/>
                    <a:pt x="15349" y="11700"/>
                    <a:pt x="15638" y="11381"/>
                  </a:cubicBezTo>
                  <a:cubicBezTo>
                    <a:pt x="16107" y="10790"/>
                    <a:pt x="16327" y="10191"/>
                    <a:pt x="17025" y="9494"/>
                  </a:cubicBezTo>
                  <a:cubicBezTo>
                    <a:pt x="18116" y="8213"/>
                    <a:pt x="19238" y="6750"/>
                    <a:pt x="20163" y="5340"/>
                  </a:cubicBezTo>
                  <a:cubicBezTo>
                    <a:pt x="21975" y="2475"/>
                    <a:pt x="22172" y="-110"/>
                    <a:pt x="21012" y="-732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1783A6D-89B7-C66F-DDCB-3EED74874C52}"/>
                </a:ext>
              </a:extLst>
            </p:cNvPr>
            <p:cNvSpPr/>
            <p:nvPr/>
          </p:nvSpPr>
          <p:spPr>
            <a:xfrm flipV="1">
              <a:off x="1664336" y="2947268"/>
              <a:ext cx="17386" cy="20921"/>
            </a:xfrm>
            <a:custGeom>
              <a:avLst/>
              <a:gdLst>
                <a:gd name="connsiteX0" fmla="*/ 15160 w 17386"/>
                <a:gd name="connsiteY0" fmla="*/ -523 h 20921"/>
                <a:gd name="connsiteX1" fmla="*/ 3161 w 17386"/>
                <a:gd name="connsiteY1" fmla="*/ 6065 h 20921"/>
                <a:gd name="connsiteX2" fmla="*/ 0 w 17386"/>
                <a:gd name="connsiteY2" fmla="*/ 19694 h 20921"/>
                <a:gd name="connsiteX3" fmla="*/ 10931 w 17386"/>
                <a:gd name="connsiteY3" fmla="*/ 12341 h 20921"/>
                <a:gd name="connsiteX4" fmla="*/ 15160 w 17386"/>
                <a:gd name="connsiteY4" fmla="*/ -523 h 2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6" h="20921">
                  <a:moveTo>
                    <a:pt x="15160" y="-523"/>
                  </a:moveTo>
                  <a:cubicBezTo>
                    <a:pt x="12954" y="-2183"/>
                    <a:pt x="7792" y="516"/>
                    <a:pt x="3161" y="6065"/>
                  </a:cubicBezTo>
                  <a:cubicBezTo>
                    <a:pt x="-1569" y="11833"/>
                    <a:pt x="-2479" y="18686"/>
                    <a:pt x="0" y="19694"/>
                  </a:cubicBezTo>
                  <a:cubicBezTo>
                    <a:pt x="2653" y="20831"/>
                    <a:pt x="6784" y="17427"/>
                    <a:pt x="10931" y="12341"/>
                  </a:cubicBezTo>
                  <a:cubicBezTo>
                    <a:pt x="15266" y="7156"/>
                    <a:pt x="17366" y="1145"/>
                    <a:pt x="15160" y="-523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1ECE55C-984D-7D7A-2814-3C7F8CD3DC1D}"/>
                </a:ext>
              </a:extLst>
            </p:cNvPr>
            <p:cNvSpPr/>
            <p:nvPr/>
          </p:nvSpPr>
          <p:spPr>
            <a:xfrm flipV="1">
              <a:off x="1687397" y="2989134"/>
              <a:ext cx="10149" cy="16548"/>
            </a:xfrm>
            <a:custGeom>
              <a:avLst/>
              <a:gdLst>
                <a:gd name="connsiteX0" fmla="*/ 3448 w 10149"/>
                <a:gd name="connsiteY0" fmla="*/ -872 h 16548"/>
                <a:gd name="connsiteX1" fmla="*/ -1206 w 10149"/>
                <a:gd name="connsiteY1" fmla="*/ 6777 h 16548"/>
                <a:gd name="connsiteX2" fmla="*/ 2182 w 10149"/>
                <a:gd name="connsiteY2" fmla="*/ 15555 h 16548"/>
                <a:gd name="connsiteX3" fmla="*/ 8709 w 10149"/>
                <a:gd name="connsiteY3" fmla="*/ 8028 h 16548"/>
                <a:gd name="connsiteX4" fmla="*/ 3448 w 10149"/>
                <a:gd name="connsiteY4" fmla="*/ -872 h 1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9" h="16548">
                  <a:moveTo>
                    <a:pt x="3448" y="-872"/>
                  </a:moveTo>
                  <a:cubicBezTo>
                    <a:pt x="644" y="-174"/>
                    <a:pt x="-774" y="3252"/>
                    <a:pt x="-1206" y="6777"/>
                  </a:cubicBezTo>
                  <a:cubicBezTo>
                    <a:pt x="-1828" y="10666"/>
                    <a:pt x="-569" y="15115"/>
                    <a:pt x="2182" y="15555"/>
                  </a:cubicBezTo>
                  <a:cubicBezTo>
                    <a:pt x="4873" y="15995"/>
                    <a:pt x="7883" y="13205"/>
                    <a:pt x="8709" y="8028"/>
                  </a:cubicBezTo>
                  <a:cubicBezTo>
                    <a:pt x="9346" y="2373"/>
                    <a:pt x="5980" y="-1554"/>
                    <a:pt x="3448" y="-872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BDE6E20-A186-63EB-C226-0F8C5091CF9E}"/>
                </a:ext>
              </a:extLst>
            </p:cNvPr>
            <p:cNvSpPr/>
            <p:nvPr/>
          </p:nvSpPr>
          <p:spPr>
            <a:xfrm flipV="1">
              <a:off x="1654213" y="3028574"/>
              <a:ext cx="26842" cy="18860"/>
            </a:xfrm>
            <a:custGeom>
              <a:avLst/>
              <a:gdLst>
                <a:gd name="connsiteX0" fmla="*/ -1241 w 26842"/>
                <a:gd name="connsiteY0" fmla="*/ 515 h 18860"/>
                <a:gd name="connsiteX1" fmla="*/ 9493 w 26842"/>
                <a:gd name="connsiteY1" fmla="*/ 12257 h 18860"/>
                <a:gd name="connsiteX2" fmla="*/ 25290 w 26842"/>
                <a:gd name="connsiteY2" fmla="*/ 16941 h 18860"/>
                <a:gd name="connsiteX3" fmla="*/ 15223 w 26842"/>
                <a:gd name="connsiteY3" fmla="*/ 4070 h 18860"/>
                <a:gd name="connsiteX4" fmla="*/ -1241 w 26842"/>
                <a:gd name="connsiteY4" fmla="*/ 515 h 1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42" h="18860">
                  <a:moveTo>
                    <a:pt x="-1241" y="515"/>
                  </a:moveTo>
                  <a:cubicBezTo>
                    <a:pt x="-2075" y="3357"/>
                    <a:pt x="2829" y="7466"/>
                    <a:pt x="9493" y="12257"/>
                  </a:cubicBezTo>
                  <a:cubicBezTo>
                    <a:pt x="16345" y="17320"/>
                    <a:pt x="24092" y="19397"/>
                    <a:pt x="25290" y="16941"/>
                  </a:cubicBezTo>
                  <a:cubicBezTo>
                    <a:pt x="26548" y="14409"/>
                    <a:pt x="22280" y="9262"/>
                    <a:pt x="15223" y="4070"/>
                  </a:cubicBezTo>
                  <a:cubicBezTo>
                    <a:pt x="7825" y="-1274"/>
                    <a:pt x="-574" y="-2025"/>
                    <a:pt x="-1241" y="515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E27867B4-B138-8ECA-D7D5-A3E95D40F88D}"/>
                </a:ext>
              </a:extLst>
            </p:cNvPr>
            <p:cNvSpPr/>
            <p:nvPr/>
          </p:nvSpPr>
          <p:spPr>
            <a:xfrm flipV="1">
              <a:off x="1639040" y="3047151"/>
              <a:ext cx="12920" cy="10627"/>
            </a:xfrm>
            <a:custGeom>
              <a:avLst/>
              <a:gdLst>
                <a:gd name="connsiteX0" fmla="*/ -1204 w 12920"/>
                <a:gd name="connsiteY0" fmla="*/ 2035 h 10627"/>
                <a:gd name="connsiteX1" fmla="*/ 3132 w 12920"/>
                <a:gd name="connsiteY1" fmla="*/ 8978 h 10627"/>
                <a:gd name="connsiteX2" fmla="*/ 11425 w 12920"/>
                <a:gd name="connsiteY2" fmla="*/ 7091 h 10627"/>
                <a:gd name="connsiteX3" fmla="*/ 7218 w 12920"/>
                <a:gd name="connsiteY3" fmla="*/ -149 h 10627"/>
                <a:gd name="connsiteX4" fmla="*/ -1204 w 12920"/>
                <a:gd name="connsiteY4" fmla="*/ 2035 h 1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20" h="10627">
                  <a:moveTo>
                    <a:pt x="-1204" y="2035"/>
                  </a:moveTo>
                  <a:cubicBezTo>
                    <a:pt x="-1788" y="4733"/>
                    <a:pt x="130" y="7887"/>
                    <a:pt x="3132" y="8978"/>
                  </a:cubicBezTo>
                  <a:cubicBezTo>
                    <a:pt x="6771" y="10509"/>
                    <a:pt x="10644" y="9751"/>
                    <a:pt x="11425" y="7091"/>
                  </a:cubicBezTo>
                  <a:cubicBezTo>
                    <a:pt x="12206" y="4453"/>
                    <a:pt x="10500" y="1224"/>
                    <a:pt x="7218" y="-149"/>
                  </a:cubicBezTo>
                  <a:cubicBezTo>
                    <a:pt x="3170" y="-1687"/>
                    <a:pt x="-620" y="-656"/>
                    <a:pt x="-1204" y="2035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4123D92-C93A-A688-2E46-556311F79761}"/>
                </a:ext>
              </a:extLst>
            </p:cNvPr>
            <p:cNvSpPr/>
            <p:nvPr/>
          </p:nvSpPr>
          <p:spPr>
            <a:xfrm flipV="1">
              <a:off x="1726756" y="2588890"/>
              <a:ext cx="84310" cy="63099"/>
            </a:xfrm>
            <a:custGeom>
              <a:avLst/>
              <a:gdLst>
                <a:gd name="connsiteX0" fmla="*/ 6960 w 84310"/>
                <a:gd name="connsiteY0" fmla="*/ 56739 h 63099"/>
                <a:gd name="connsiteX1" fmla="*/ 5140 w 84310"/>
                <a:gd name="connsiteY1" fmla="*/ 39274 h 63099"/>
                <a:gd name="connsiteX2" fmla="*/ 7422 w 84310"/>
                <a:gd name="connsiteY2" fmla="*/ 21241 h 63099"/>
                <a:gd name="connsiteX3" fmla="*/ 13607 w 84310"/>
                <a:gd name="connsiteY3" fmla="*/ 13471 h 63099"/>
                <a:gd name="connsiteX4" fmla="*/ 24227 w 84310"/>
                <a:gd name="connsiteY4" fmla="*/ 9400 h 63099"/>
                <a:gd name="connsiteX5" fmla="*/ 24379 w 84310"/>
                <a:gd name="connsiteY5" fmla="*/ 9370 h 63099"/>
                <a:gd name="connsiteX6" fmla="*/ 24682 w 84310"/>
                <a:gd name="connsiteY6" fmla="*/ 9294 h 63099"/>
                <a:gd name="connsiteX7" fmla="*/ 61424 w 84310"/>
                <a:gd name="connsiteY7" fmla="*/ 18519 h 63099"/>
                <a:gd name="connsiteX8" fmla="*/ 70399 w 84310"/>
                <a:gd name="connsiteY8" fmla="*/ 35492 h 63099"/>
                <a:gd name="connsiteX9" fmla="*/ 72317 w 84310"/>
                <a:gd name="connsiteY9" fmla="*/ 45096 h 63099"/>
                <a:gd name="connsiteX10" fmla="*/ 72461 w 84310"/>
                <a:gd name="connsiteY10" fmla="*/ 45831 h 63099"/>
                <a:gd name="connsiteX11" fmla="*/ 72514 w 84310"/>
                <a:gd name="connsiteY11" fmla="*/ 45998 h 63099"/>
                <a:gd name="connsiteX12" fmla="*/ 72279 w 84310"/>
                <a:gd name="connsiteY12" fmla="*/ 46149 h 63099"/>
                <a:gd name="connsiteX13" fmla="*/ 72180 w 84310"/>
                <a:gd name="connsiteY13" fmla="*/ 46180 h 63099"/>
                <a:gd name="connsiteX14" fmla="*/ 70899 w 84310"/>
                <a:gd name="connsiteY14" fmla="*/ 46286 h 63099"/>
                <a:gd name="connsiteX15" fmla="*/ 68383 w 84310"/>
                <a:gd name="connsiteY15" fmla="*/ 46513 h 63099"/>
                <a:gd name="connsiteX16" fmla="*/ 63607 w 84310"/>
                <a:gd name="connsiteY16" fmla="*/ 47370 h 63099"/>
                <a:gd name="connsiteX17" fmla="*/ 54640 w 84310"/>
                <a:gd name="connsiteY17" fmla="*/ 49303 h 63099"/>
                <a:gd name="connsiteX18" fmla="*/ 39085 w 84310"/>
                <a:gd name="connsiteY18" fmla="*/ 53260 h 63099"/>
                <a:gd name="connsiteX19" fmla="*/ 26418 w 84310"/>
                <a:gd name="connsiteY19" fmla="*/ 56011 h 63099"/>
                <a:gd name="connsiteX20" fmla="*/ 16776 w 84310"/>
                <a:gd name="connsiteY20" fmla="*/ 57164 h 63099"/>
                <a:gd name="connsiteX21" fmla="*/ 8218 w 84310"/>
                <a:gd name="connsiteY21" fmla="*/ 57997 h 63099"/>
                <a:gd name="connsiteX22" fmla="*/ 16586 w 84310"/>
                <a:gd name="connsiteY22" fmla="*/ 61052 h 63099"/>
                <a:gd name="connsiteX23" fmla="*/ 26941 w 84310"/>
                <a:gd name="connsiteY23" fmla="*/ 61575 h 63099"/>
                <a:gd name="connsiteX24" fmla="*/ 40464 w 84310"/>
                <a:gd name="connsiteY24" fmla="*/ 60203 h 63099"/>
                <a:gd name="connsiteX25" fmla="*/ 56338 w 84310"/>
                <a:gd name="connsiteY25" fmla="*/ 57414 h 63099"/>
                <a:gd name="connsiteX26" fmla="*/ 64971 w 84310"/>
                <a:gd name="connsiteY26" fmla="*/ 56057 h 63099"/>
                <a:gd name="connsiteX27" fmla="*/ 69444 w 84310"/>
                <a:gd name="connsiteY27" fmla="*/ 55466 h 63099"/>
                <a:gd name="connsiteX28" fmla="*/ 75144 w 84310"/>
                <a:gd name="connsiteY28" fmla="*/ 55185 h 63099"/>
                <a:gd name="connsiteX29" fmla="*/ 79859 w 84310"/>
                <a:gd name="connsiteY29" fmla="*/ 54935 h 63099"/>
                <a:gd name="connsiteX30" fmla="*/ 82255 w 84310"/>
                <a:gd name="connsiteY30" fmla="*/ 54814 h 63099"/>
                <a:gd name="connsiteX31" fmla="*/ 82861 w 84310"/>
                <a:gd name="connsiteY31" fmla="*/ 54776 h 63099"/>
                <a:gd name="connsiteX32" fmla="*/ 82808 w 84310"/>
                <a:gd name="connsiteY32" fmla="*/ 54192 h 63099"/>
                <a:gd name="connsiteX33" fmla="*/ 82694 w 84310"/>
                <a:gd name="connsiteY33" fmla="*/ 52994 h 63099"/>
                <a:gd name="connsiteX34" fmla="*/ 81785 w 84310"/>
                <a:gd name="connsiteY34" fmla="*/ 43868 h 63099"/>
                <a:gd name="connsiteX35" fmla="*/ 79882 w 84310"/>
                <a:gd name="connsiteY35" fmla="*/ 33035 h 63099"/>
                <a:gd name="connsiteX36" fmla="*/ 68724 w 84310"/>
                <a:gd name="connsiteY36" fmla="*/ 11697 h 63099"/>
                <a:gd name="connsiteX37" fmla="*/ 45763 w 84310"/>
                <a:gd name="connsiteY37" fmla="*/ -576 h 63099"/>
                <a:gd name="connsiteX38" fmla="*/ 22075 w 84310"/>
                <a:gd name="connsiteY38" fmla="*/ 584 h 63099"/>
                <a:gd name="connsiteX39" fmla="*/ 22529 w 84310"/>
                <a:gd name="connsiteY39" fmla="*/ 478 h 63099"/>
                <a:gd name="connsiteX40" fmla="*/ 8491 w 84310"/>
                <a:gd name="connsiteY40" fmla="*/ 6800 h 63099"/>
                <a:gd name="connsiteX41" fmla="*/ 357 w 84310"/>
                <a:gd name="connsiteY41" fmla="*/ 18504 h 63099"/>
                <a:gd name="connsiteX42" fmla="*/ -272 w 84310"/>
                <a:gd name="connsiteY42" fmla="*/ 40055 h 63099"/>
                <a:gd name="connsiteX43" fmla="*/ 6960 w 84310"/>
                <a:gd name="connsiteY43" fmla="*/ 56739 h 63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4310" h="63099">
                  <a:moveTo>
                    <a:pt x="6960" y="56739"/>
                  </a:moveTo>
                  <a:cubicBezTo>
                    <a:pt x="8051" y="56375"/>
                    <a:pt x="6073" y="50023"/>
                    <a:pt x="5140" y="39274"/>
                  </a:cubicBezTo>
                  <a:cubicBezTo>
                    <a:pt x="4867" y="34006"/>
                    <a:pt x="4685" y="27297"/>
                    <a:pt x="7422" y="21241"/>
                  </a:cubicBezTo>
                  <a:cubicBezTo>
                    <a:pt x="8756" y="18254"/>
                    <a:pt x="10697" y="15449"/>
                    <a:pt x="13607" y="13471"/>
                  </a:cubicBezTo>
                  <a:cubicBezTo>
                    <a:pt x="16496" y="11485"/>
                    <a:pt x="20164" y="10196"/>
                    <a:pt x="24227" y="9400"/>
                  </a:cubicBezTo>
                  <a:lnTo>
                    <a:pt x="24379" y="9370"/>
                  </a:lnTo>
                  <a:lnTo>
                    <a:pt x="24682" y="9294"/>
                  </a:lnTo>
                  <a:cubicBezTo>
                    <a:pt x="36128" y="6224"/>
                    <a:pt x="52077" y="8453"/>
                    <a:pt x="61424" y="18519"/>
                  </a:cubicBezTo>
                  <a:cubicBezTo>
                    <a:pt x="65896" y="23257"/>
                    <a:pt x="68716" y="29192"/>
                    <a:pt x="70399" y="35492"/>
                  </a:cubicBezTo>
                  <a:cubicBezTo>
                    <a:pt x="71233" y="38645"/>
                    <a:pt x="71847" y="41874"/>
                    <a:pt x="72317" y="45096"/>
                  </a:cubicBezTo>
                  <a:cubicBezTo>
                    <a:pt x="72499" y="46218"/>
                    <a:pt x="72415" y="45596"/>
                    <a:pt x="72461" y="45831"/>
                  </a:cubicBezTo>
                  <a:lnTo>
                    <a:pt x="72514" y="45998"/>
                  </a:lnTo>
                  <a:cubicBezTo>
                    <a:pt x="72582" y="46127"/>
                    <a:pt x="72377" y="46081"/>
                    <a:pt x="72279" y="46149"/>
                  </a:cubicBezTo>
                  <a:lnTo>
                    <a:pt x="72180" y="46180"/>
                  </a:lnTo>
                  <a:lnTo>
                    <a:pt x="70899" y="46286"/>
                  </a:lnTo>
                  <a:lnTo>
                    <a:pt x="68383" y="46513"/>
                  </a:lnTo>
                  <a:cubicBezTo>
                    <a:pt x="66768" y="46809"/>
                    <a:pt x="65176" y="47089"/>
                    <a:pt x="63607" y="47370"/>
                  </a:cubicBezTo>
                  <a:cubicBezTo>
                    <a:pt x="60431" y="47893"/>
                    <a:pt x="57482" y="48590"/>
                    <a:pt x="54640" y="49303"/>
                  </a:cubicBezTo>
                  <a:cubicBezTo>
                    <a:pt x="49053" y="50735"/>
                    <a:pt x="43845" y="52054"/>
                    <a:pt x="39085" y="53260"/>
                  </a:cubicBezTo>
                  <a:cubicBezTo>
                    <a:pt x="34385" y="54533"/>
                    <a:pt x="30163" y="55276"/>
                    <a:pt x="26418" y="56011"/>
                  </a:cubicBezTo>
                  <a:cubicBezTo>
                    <a:pt x="22689" y="56595"/>
                    <a:pt x="19459" y="56785"/>
                    <a:pt x="16776" y="57164"/>
                  </a:cubicBezTo>
                  <a:cubicBezTo>
                    <a:pt x="11515" y="57065"/>
                    <a:pt x="8369" y="57330"/>
                    <a:pt x="8218" y="57997"/>
                  </a:cubicBezTo>
                  <a:cubicBezTo>
                    <a:pt x="8066" y="58664"/>
                    <a:pt x="10947" y="59726"/>
                    <a:pt x="16586" y="61052"/>
                  </a:cubicBezTo>
                  <a:cubicBezTo>
                    <a:pt x="19384" y="61280"/>
                    <a:pt x="22908" y="61659"/>
                    <a:pt x="26941" y="61575"/>
                  </a:cubicBezTo>
                  <a:cubicBezTo>
                    <a:pt x="30951" y="61348"/>
                    <a:pt x="35560" y="61052"/>
                    <a:pt x="40464" y="60203"/>
                  </a:cubicBezTo>
                  <a:cubicBezTo>
                    <a:pt x="45422" y="59521"/>
                    <a:pt x="50721" y="58346"/>
                    <a:pt x="56338" y="57414"/>
                  </a:cubicBezTo>
                  <a:cubicBezTo>
                    <a:pt x="59142" y="56898"/>
                    <a:pt x="62045" y="56375"/>
                    <a:pt x="64971" y="56057"/>
                  </a:cubicBezTo>
                  <a:cubicBezTo>
                    <a:pt x="66442" y="55860"/>
                    <a:pt x="67928" y="55663"/>
                    <a:pt x="69444" y="55466"/>
                  </a:cubicBezTo>
                  <a:cubicBezTo>
                    <a:pt x="71316" y="55375"/>
                    <a:pt x="73219" y="55284"/>
                    <a:pt x="75144" y="55185"/>
                  </a:cubicBezTo>
                  <a:lnTo>
                    <a:pt x="79859" y="54935"/>
                  </a:lnTo>
                  <a:lnTo>
                    <a:pt x="82255" y="54814"/>
                  </a:lnTo>
                  <a:lnTo>
                    <a:pt x="82861" y="54776"/>
                  </a:lnTo>
                  <a:lnTo>
                    <a:pt x="82808" y="54192"/>
                  </a:lnTo>
                  <a:lnTo>
                    <a:pt x="82694" y="52994"/>
                  </a:lnTo>
                  <a:cubicBezTo>
                    <a:pt x="82399" y="49993"/>
                    <a:pt x="82095" y="46945"/>
                    <a:pt x="81785" y="43868"/>
                  </a:cubicBezTo>
                  <a:cubicBezTo>
                    <a:pt x="81368" y="40350"/>
                    <a:pt x="80776" y="36727"/>
                    <a:pt x="79882" y="33035"/>
                  </a:cubicBezTo>
                  <a:cubicBezTo>
                    <a:pt x="78078" y="25683"/>
                    <a:pt x="74591" y="17890"/>
                    <a:pt x="68724" y="11697"/>
                  </a:cubicBezTo>
                  <a:cubicBezTo>
                    <a:pt x="62470" y="4860"/>
                    <a:pt x="53836" y="971"/>
                    <a:pt x="45763" y="-576"/>
                  </a:cubicBezTo>
                  <a:cubicBezTo>
                    <a:pt x="37569" y="-2152"/>
                    <a:pt x="29420" y="-1720"/>
                    <a:pt x="22075" y="584"/>
                  </a:cubicBezTo>
                  <a:lnTo>
                    <a:pt x="22529" y="478"/>
                  </a:lnTo>
                  <a:cubicBezTo>
                    <a:pt x="17435" y="1661"/>
                    <a:pt x="12516" y="3616"/>
                    <a:pt x="8491" y="6800"/>
                  </a:cubicBezTo>
                  <a:cubicBezTo>
                    <a:pt x="4420" y="9961"/>
                    <a:pt x="1797" y="14365"/>
                    <a:pt x="357" y="18504"/>
                  </a:cubicBezTo>
                  <a:cubicBezTo>
                    <a:pt x="-2546" y="26971"/>
                    <a:pt x="-1326" y="34385"/>
                    <a:pt x="-272" y="40055"/>
                  </a:cubicBezTo>
                  <a:cubicBezTo>
                    <a:pt x="2381" y="51456"/>
                    <a:pt x="6179" y="57050"/>
                    <a:pt x="6960" y="56739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7282350-0B16-8506-34BD-F48DC4E8F883}"/>
                </a:ext>
              </a:extLst>
            </p:cNvPr>
            <p:cNvSpPr/>
            <p:nvPr/>
          </p:nvSpPr>
          <p:spPr>
            <a:xfrm flipV="1">
              <a:off x="1997324" y="2576964"/>
              <a:ext cx="69242" cy="73611"/>
            </a:xfrm>
            <a:custGeom>
              <a:avLst/>
              <a:gdLst>
                <a:gd name="connsiteX0" fmla="*/ 67418 w 69242"/>
                <a:gd name="connsiteY0" fmla="*/ 13942 h 73611"/>
                <a:gd name="connsiteX1" fmla="*/ 64014 w 69242"/>
                <a:gd name="connsiteY1" fmla="*/ 9181 h 73611"/>
                <a:gd name="connsiteX2" fmla="*/ 50703 w 69242"/>
                <a:gd name="connsiteY2" fmla="*/ 820 h 73611"/>
                <a:gd name="connsiteX3" fmla="*/ 39484 w 69242"/>
                <a:gd name="connsiteY3" fmla="*/ -1522 h 73611"/>
                <a:gd name="connsiteX4" fmla="*/ 33026 w 69242"/>
                <a:gd name="connsiteY4" fmla="*/ -1014 h 73611"/>
                <a:gd name="connsiteX5" fmla="*/ 26590 w 69242"/>
                <a:gd name="connsiteY5" fmla="*/ 487 h 73611"/>
                <a:gd name="connsiteX6" fmla="*/ 20101 w 69242"/>
                <a:gd name="connsiteY6" fmla="*/ 2784 h 73611"/>
                <a:gd name="connsiteX7" fmla="*/ 13605 w 69242"/>
                <a:gd name="connsiteY7" fmla="*/ 5914 h 73611"/>
                <a:gd name="connsiteX8" fmla="*/ 10384 w 69242"/>
                <a:gd name="connsiteY8" fmla="*/ 7885 h 73611"/>
                <a:gd name="connsiteX9" fmla="*/ 8648 w 69242"/>
                <a:gd name="connsiteY9" fmla="*/ 8954 h 73611"/>
                <a:gd name="connsiteX10" fmla="*/ 6935 w 69242"/>
                <a:gd name="connsiteY10" fmla="*/ 10606 h 73611"/>
                <a:gd name="connsiteX11" fmla="*/ 1863 w 69242"/>
                <a:gd name="connsiteY11" fmla="*/ 17535 h 73611"/>
                <a:gd name="connsiteX12" fmla="*/ -1722 w 69242"/>
                <a:gd name="connsiteY12" fmla="*/ 33203 h 73611"/>
                <a:gd name="connsiteX13" fmla="*/ -1290 w 69242"/>
                <a:gd name="connsiteY13" fmla="*/ 40541 h 73611"/>
                <a:gd name="connsiteX14" fmla="*/ -714 w 69242"/>
                <a:gd name="connsiteY14" fmla="*/ 44028 h 73611"/>
                <a:gd name="connsiteX15" fmla="*/ 461 w 69242"/>
                <a:gd name="connsiteY15" fmla="*/ 47636 h 73611"/>
                <a:gd name="connsiteX16" fmla="*/ 17009 w 69242"/>
                <a:gd name="connsiteY16" fmla="*/ 65548 h 73611"/>
                <a:gd name="connsiteX17" fmla="*/ 37089 w 69242"/>
                <a:gd name="connsiteY17" fmla="*/ 71741 h 73611"/>
                <a:gd name="connsiteX18" fmla="*/ 20860 w 69242"/>
                <a:gd name="connsiteY18" fmla="*/ 59628 h 73611"/>
                <a:gd name="connsiteX19" fmla="*/ 9216 w 69242"/>
                <a:gd name="connsiteY19" fmla="*/ 44771 h 73611"/>
                <a:gd name="connsiteX20" fmla="*/ 10763 w 69242"/>
                <a:gd name="connsiteY20" fmla="*/ 22083 h 73611"/>
                <a:gd name="connsiteX21" fmla="*/ 14022 w 69242"/>
                <a:gd name="connsiteY21" fmla="*/ 17580 h 73611"/>
                <a:gd name="connsiteX22" fmla="*/ 18570 w 69242"/>
                <a:gd name="connsiteY22" fmla="*/ 14351 h 73611"/>
                <a:gd name="connsiteX23" fmla="*/ 23952 w 69242"/>
                <a:gd name="connsiteY23" fmla="*/ 11516 h 73611"/>
                <a:gd name="connsiteX24" fmla="*/ 29372 w 69242"/>
                <a:gd name="connsiteY24" fmla="*/ 9265 h 73611"/>
                <a:gd name="connsiteX25" fmla="*/ 48588 w 69242"/>
                <a:gd name="connsiteY25" fmla="*/ 7567 h 73611"/>
                <a:gd name="connsiteX26" fmla="*/ 67418 w 69242"/>
                <a:gd name="connsiteY26" fmla="*/ 13942 h 73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9242" h="73611">
                  <a:moveTo>
                    <a:pt x="67418" y="13942"/>
                  </a:moveTo>
                  <a:cubicBezTo>
                    <a:pt x="67804" y="13419"/>
                    <a:pt x="66690" y="11668"/>
                    <a:pt x="64014" y="9181"/>
                  </a:cubicBezTo>
                  <a:cubicBezTo>
                    <a:pt x="61331" y="6733"/>
                    <a:pt x="57131" y="3352"/>
                    <a:pt x="50703" y="820"/>
                  </a:cubicBezTo>
                  <a:cubicBezTo>
                    <a:pt x="47542" y="-514"/>
                    <a:pt x="43684" y="-1325"/>
                    <a:pt x="39484" y="-1522"/>
                  </a:cubicBezTo>
                  <a:cubicBezTo>
                    <a:pt x="37400" y="-1355"/>
                    <a:pt x="35247" y="-1196"/>
                    <a:pt x="33026" y="-1014"/>
                  </a:cubicBezTo>
                  <a:cubicBezTo>
                    <a:pt x="30820" y="-779"/>
                    <a:pt x="28804" y="-29"/>
                    <a:pt x="26590" y="487"/>
                  </a:cubicBezTo>
                  <a:cubicBezTo>
                    <a:pt x="24369" y="979"/>
                    <a:pt x="22247" y="1828"/>
                    <a:pt x="20101" y="2784"/>
                  </a:cubicBezTo>
                  <a:cubicBezTo>
                    <a:pt x="17956" y="3731"/>
                    <a:pt x="15697" y="4489"/>
                    <a:pt x="13605" y="5914"/>
                  </a:cubicBezTo>
                  <a:lnTo>
                    <a:pt x="10384" y="7885"/>
                  </a:lnTo>
                  <a:lnTo>
                    <a:pt x="8648" y="8954"/>
                  </a:lnTo>
                  <a:cubicBezTo>
                    <a:pt x="7920" y="9469"/>
                    <a:pt x="7405" y="10167"/>
                    <a:pt x="6935" y="10606"/>
                  </a:cubicBezTo>
                  <a:cubicBezTo>
                    <a:pt x="4850" y="12577"/>
                    <a:pt x="3273" y="15018"/>
                    <a:pt x="1863" y="17535"/>
                  </a:cubicBezTo>
                  <a:cubicBezTo>
                    <a:pt x="-820" y="22704"/>
                    <a:pt x="-1601" y="28170"/>
                    <a:pt x="-1722" y="33203"/>
                  </a:cubicBezTo>
                  <a:cubicBezTo>
                    <a:pt x="-1843" y="35735"/>
                    <a:pt x="-1548" y="38168"/>
                    <a:pt x="-1290" y="40541"/>
                  </a:cubicBezTo>
                  <a:cubicBezTo>
                    <a:pt x="-1093" y="41716"/>
                    <a:pt x="-903" y="42876"/>
                    <a:pt x="-714" y="44028"/>
                  </a:cubicBezTo>
                  <a:cubicBezTo>
                    <a:pt x="-373" y="45233"/>
                    <a:pt x="67" y="46454"/>
                    <a:pt x="461" y="47636"/>
                  </a:cubicBezTo>
                  <a:cubicBezTo>
                    <a:pt x="3963" y="57225"/>
                    <a:pt x="11384" y="62342"/>
                    <a:pt x="17009" y="65548"/>
                  </a:cubicBezTo>
                  <a:cubicBezTo>
                    <a:pt x="28773" y="71764"/>
                    <a:pt x="36604" y="72765"/>
                    <a:pt x="37089" y="71741"/>
                  </a:cubicBezTo>
                  <a:cubicBezTo>
                    <a:pt x="37802" y="70316"/>
                    <a:pt x="30502" y="66701"/>
                    <a:pt x="20860" y="59628"/>
                  </a:cubicBezTo>
                  <a:cubicBezTo>
                    <a:pt x="16198" y="56058"/>
                    <a:pt x="10998" y="51206"/>
                    <a:pt x="9216" y="44771"/>
                  </a:cubicBezTo>
                  <a:cubicBezTo>
                    <a:pt x="7389" y="38244"/>
                    <a:pt x="7389" y="28829"/>
                    <a:pt x="10763" y="22083"/>
                  </a:cubicBezTo>
                  <a:cubicBezTo>
                    <a:pt x="11725" y="20438"/>
                    <a:pt x="12688" y="18839"/>
                    <a:pt x="14022" y="17580"/>
                  </a:cubicBezTo>
                  <a:cubicBezTo>
                    <a:pt x="14682" y="16511"/>
                    <a:pt x="17024" y="15518"/>
                    <a:pt x="18570" y="14351"/>
                  </a:cubicBezTo>
                  <a:cubicBezTo>
                    <a:pt x="20185" y="13131"/>
                    <a:pt x="22156" y="12410"/>
                    <a:pt x="23952" y="11516"/>
                  </a:cubicBezTo>
                  <a:cubicBezTo>
                    <a:pt x="25749" y="10606"/>
                    <a:pt x="27538" y="9765"/>
                    <a:pt x="29372" y="9265"/>
                  </a:cubicBezTo>
                  <a:cubicBezTo>
                    <a:pt x="36642" y="6414"/>
                    <a:pt x="42941" y="6104"/>
                    <a:pt x="48588" y="7567"/>
                  </a:cubicBezTo>
                  <a:cubicBezTo>
                    <a:pt x="59799" y="10493"/>
                    <a:pt x="66523" y="15367"/>
                    <a:pt x="67418" y="1394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E87BC7E-AD50-3E18-5DBE-0017E9D79F62}"/>
                </a:ext>
              </a:extLst>
            </p:cNvPr>
            <p:cNvSpPr/>
            <p:nvPr/>
          </p:nvSpPr>
          <p:spPr>
            <a:xfrm flipV="1">
              <a:off x="2028203" y="2610419"/>
              <a:ext cx="27087" cy="31325"/>
            </a:xfrm>
            <a:custGeom>
              <a:avLst/>
              <a:gdLst>
                <a:gd name="connsiteX0" fmla="*/ 25149 w 27087"/>
                <a:gd name="connsiteY0" fmla="*/ 28817 h 31325"/>
                <a:gd name="connsiteX1" fmla="*/ 12861 w 27087"/>
                <a:gd name="connsiteY1" fmla="*/ 13846 h 31325"/>
                <a:gd name="connsiteX2" fmla="*/ 8540 w 27087"/>
                <a:gd name="connsiteY2" fmla="*/ 7926 h 31325"/>
                <a:gd name="connsiteX3" fmla="*/ 5091 w 27087"/>
                <a:gd name="connsiteY3" fmla="*/ 3151 h 31325"/>
                <a:gd name="connsiteX4" fmla="*/ 520 w 27087"/>
                <a:gd name="connsiteY4" fmla="*/ -1504 h 31325"/>
                <a:gd name="connsiteX5" fmla="*/ -1185 w 27087"/>
                <a:gd name="connsiteY5" fmla="*/ 293 h 31325"/>
                <a:gd name="connsiteX6" fmla="*/ -1564 w 27087"/>
                <a:gd name="connsiteY6" fmla="*/ 5508 h 31325"/>
                <a:gd name="connsiteX7" fmla="*/ 528 w 27087"/>
                <a:gd name="connsiteY7" fmla="*/ 12459 h 31325"/>
                <a:gd name="connsiteX8" fmla="*/ 4879 w 27087"/>
                <a:gd name="connsiteY8" fmla="*/ 19858 h 31325"/>
                <a:gd name="connsiteX9" fmla="*/ 18122 w 27087"/>
                <a:gd name="connsiteY9" fmla="*/ 29174 h 31325"/>
                <a:gd name="connsiteX10" fmla="*/ 25149 w 27087"/>
                <a:gd name="connsiteY10" fmla="*/ 28817 h 3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87" h="31325">
                  <a:moveTo>
                    <a:pt x="25149" y="28817"/>
                  </a:moveTo>
                  <a:cubicBezTo>
                    <a:pt x="26672" y="26043"/>
                    <a:pt x="18061" y="21101"/>
                    <a:pt x="12861" y="13846"/>
                  </a:cubicBezTo>
                  <a:cubicBezTo>
                    <a:pt x="11436" y="12232"/>
                    <a:pt x="9874" y="9753"/>
                    <a:pt x="8540" y="7926"/>
                  </a:cubicBezTo>
                  <a:cubicBezTo>
                    <a:pt x="7176" y="6069"/>
                    <a:pt x="5993" y="4477"/>
                    <a:pt x="5091" y="3151"/>
                  </a:cubicBezTo>
                  <a:cubicBezTo>
                    <a:pt x="3158" y="558"/>
                    <a:pt x="2051" y="-1428"/>
                    <a:pt x="520" y="-1504"/>
                  </a:cubicBezTo>
                  <a:cubicBezTo>
                    <a:pt x="-170" y="-1504"/>
                    <a:pt x="-753" y="-928"/>
                    <a:pt x="-1185" y="293"/>
                  </a:cubicBezTo>
                  <a:cubicBezTo>
                    <a:pt x="-1564" y="1460"/>
                    <a:pt x="-2034" y="3492"/>
                    <a:pt x="-1564" y="5508"/>
                  </a:cubicBezTo>
                  <a:cubicBezTo>
                    <a:pt x="-1307" y="7714"/>
                    <a:pt x="-556" y="10071"/>
                    <a:pt x="528" y="12459"/>
                  </a:cubicBezTo>
                  <a:cubicBezTo>
                    <a:pt x="1635" y="14870"/>
                    <a:pt x="2673" y="17129"/>
                    <a:pt x="4879" y="19858"/>
                  </a:cubicBezTo>
                  <a:cubicBezTo>
                    <a:pt x="8715" y="25429"/>
                    <a:pt x="14445" y="27976"/>
                    <a:pt x="18122" y="29174"/>
                  </a:cubicBezTo>
                  <a:cubicBezTo>
                    <a:pt x="21927" y="30114"/>
                    <a:pt x="24535" y="30061"/>
                    <a:pt x="25149" y="28817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0F548DD-53B3-4DAD-6E04-F84C59E018A7}"/>
                </a:ext>
              </a:extLst>
            </p:cNvPr>
            <p:cNvSpPr/>
            <p:nvPr/>
          </p:nvSpPr>
          <p:spPr>
            <a:xfrm flipV="1">
              <a:off x="2006522" y="2596758"/>
              <a:ext cx="31871" cy="34668"/>
            </a:xfrm>
            <a:custGeom>
              <a:avLst/>
              <a:gdLst>
                <a:gd name="connsiteX0" fmla="*/ 29804 w 31871"/>
                <a:gd name="connsiteY0" fmla="*/ 32695 h 34668"/>
                <a:gd name="connsiteX1" fmla="*/ 15659 w 31871"/>
                <a:gd name="connsiteY1" fmla="*/ 14085 h 34668"/>
                <a:gd name="connsiteX2" fmla="*/ 13938 w 31871"/>
                <a:gd name="connsiteY2" fmla="*/ 12592 h 34668"/>
                <a:gd name="connsiteX3" fmla="*/ 13537 w 31871"/>
                <a:gd name="connsiteY3" fmla="*/ 12296 h 34668"/>
                <a:gd name="connsiteX4" fmla="*/ 12665 w 31871"/>
                <a:gd name="connsiteY4" fmla="*/ 11296 h 34668"/>
                <a:gd name="connsiteX5" fmla="*/ 9618 w 31871"/>
                <a:gd name="connsiteY5" fmla="*/ 8180 h 34668"/>
                <a:gd name="connsiteX6" fmla="*/ 5100 w 31871"/>
                <a:gd name="connsiteY6" fmla="*/ 3579 h 34668"/>
                <a:gd name="connsiteX7" fmla="*/ 1378 w 31871"/>
                <a:gd name="connsiteY7" fmla="*/ -1416 h 34668"/>
                <a:gd name="connsiteX8" fmla="*/ -1010 w 31871"/>
                <a:gd name="connsiteY8" fmla="*/ 100 h 34668"/>
                <a:gd name="connsiteX9" fmla="*/ -1268 w 31871"/>
                <a:gd name="connsiteY9" fmla="*/ 6641 h 34668"/>
                <a:gd name="connsiteX10" fmla="*/ 2553 w 31871"/>
                <a:gd name="connsiteY10" fmla="*/ 14085 h 34668"/>
                <a:gd name="connsiteX11" fmla="*/ 5145 w 31871"/>
                <a:gd name="connsiteY11" fmla="*/ 17557 h 34668"/>
                <a:gd name="connsiteX12" fmla="*/ 5721 w 31871"/>
                <a:gd name="connsiteY12" fmla="*/ 18330 h 34668"/>
                <a:gd name="connsiteX13" fmla="*/ 6942 w 31871"/>
                <a:gd name="connsiteY13" fmla="*/ 19664 h 34668"/>
                <a:gd name="connsiteX14" fmla="*/ 8753 w 31871"/>
                <a:gd name="connsiteY14" fmla="*/ 21317 h 34668"/>
                <a:gd name="connsiteX15" fmla="*/ 29804 w 31871"/>
                <a:gd name="connsiteY15" fmla="*/ 32695 h 3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871" h="34668">
                  <a:moveTo>
                    <a:pt x="29804" y="32695"/>
                  </a:moveTo>
                  <a:cubicBezTo>
                    <a:pt x="31782" y="30618"/>
                    <a:pt x="24543" y="22295"/>
                    <a:pt x="15659" y="14085"/>
                  </a:cubicBezTo>
                  <a:lnTo>
                    <a:pt x="13938" y="12592"/>
                  </a:lnTo>
                  <a:cubicBezTo>
                    <a:pt x="13574" y="12289"/>
                    <a:pt x="13491" y="12213"/>
                    <a:pt x="13537" y="12296"/>
                  </a:cubicBezTo>
                  <a:lnTo>
                    <a:pt x="12665" y="11296"/>
                  </a:lnTo>
                  <a:cubicBezTo>
                    <a:pt x="11558" y="10075"/>
                    <a:pt x="10535" y="9097"/>
                    <a:pt x="9618" y="8180"/>
                  </a:cubicBezTo>
                  <a:cubicBezTo>
                    <a:pt x="7707" y="6346"/>
                    <a:pt x="6237" y="4830"/>
                    <a:pt x="5100" y="3579"/>
                  </a:cubicBezTo>
                  <a:cubicBezTo>
                    <a:pt x="2848" y="1282"/>
                    <a:pt x="2644" y="-484"/>
                    <a:pt x="1378" y="-1416"/>
                  </a:cubicBezTo>
                  <a:cubicBezTo>
                    <a:pt x="771" y="-1727"/>
                    <a:pt x="-47" y="-1386"/>
                    <a:pt x="-1010" y="100"/>
                  </a:cubicBezTo>
                  <a:cubicBezTo>
                    <a:pt x="-1859" y="1517"/>
                    <a:pt x="-1995" y="4125"/>
                    <a:pt x="-1268" y="6641"/>
                  </a:cubicBezTo>
                  <a:cubicBezTo>
                    <a:pt x="-540" y="9128"/>
                    <a:pt x="862" y="11728"/>
                    <a:pt x="2553" y="14085"/>
                  </a:cubicBezTo>
                  <a:cubicBezTo>
                    <a:pt x="3387" y="15200"/>
                    <a:pt x="4251" y="16359"/>
                    <a:pt x="5145" y="17557"/>
                  </a:cubicBezTo>
                  <a:lnTo>
                    <a:pt x="5721" y="18330"/>
                  </a:lnTo>
                  <a:cubicBezTo>
                    <a:pt x="6214" y="19035"/>
                    <a:pt x="6730" y="19452"/>
                    <a:pt x="6942" y="19664"/>
                  </a:cubicBezTo>
                  <a:lnTo>
                    <a:pt x="8753" y="21317"/>
                  </a:lnTo>
                  <a:cubicBezTo>
                    <a:pt x="18653" y="30428"/>
                    <a:pt x="27962" y="34598"/>
                    <a:pt x="29804" y="32695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6CBC13B-6E3E-9091-58D2-40F90E667DFE}"/>
                </a:ext>
              </a:extLst>
            </p:cNvPr>
            <p:cNvSpPr/>
            <p:nvPr/>
          </p:nvSpPr>
          <p:spPr>
            <a:xfrm flipV="1">
              <a:off x="1360133" y="2683063"/>
              <a:ext cx="17734" cy="39798"/>
            </a:xfrm>
            <a:custGeom>
              <a:avLst/>
              <a:gdLst>
                <a:gd name="connsiteX0" fmla="*/ 4182 w 17734"/>
                <a:gd name="connsiteY0" fmla="*/ -812 h 39798"/>
                <a:gd name="connsiteX1" fmla="*/ 5645 w 17734"/>
                <a:gd name="connsiteY1" fmla="*/ 6275 h 39798"/>
                <a:gd name="connsiteX2" fmla="*/ 6486 w 17734"/>
                <a:gd name="connsiteY2" fmla="*/ 7776 h 39798"/>
                <a:gd name="connsiteX3" fmla="*/ 6425 w 17734"/>
                <a:gd name="connsiteY3" fmla="*/ 8481 h 39798"/>
                <a:gd name="connsiteX4" fmla="*/ 6744 w 17734"/>
                <a:gd name="connsiteY4" fmla="*/ 11384 h 39798"/>
                <a:gd name="connsiteX5" fmla="*/ 6820 w 17734"/>
                <a:gd name="connsiteY5" fmla="*/ 14977 h 39798"/>
                <a:gd name="connsiteX6" fmla="*/ 6782 w 17734"/>
                <a:gd name="connsiteY6" fmla="*/ 17085 h 39798"/>
                <a:gd name="connsiteX7" fmla="*/ 6759 w 17734"/>
                <a:gd name="connsiteY7" fmla="*/ 17464 h 39798"/>
                <a:gd name="connsiteX8" fmla="*/ 6562 w 17734"/>
                <a:gd name="connsiteY8" fmla="*/ 18017 h 39798"/>
                <a:gd name="connsiteX9" fmla="*/ -556 w 17734"/>
                <a:gd name="connsiteY9" fmla="*/ 38037 h 39798"/>
                <a:gd name="connsiteX10" fmla="*/ 6623 w 17734"/>
                <a:gd name="connsiteY10" fmla="*/ 35467 h 39798"/>
                <a:gd name="connsiteX11" fmla="*/ 16227 w 17734"/>
                <a:gd name="connsiteY11" fmla="*/ 20549 h 39798"/>
                <a:gd name="connsiteX12" fmla="*/ 16742 w 17734"/>
                <a:gd name="connsiteY12" fmla="*/ 18896 h 39798"/>
                <a:gd name="connsiteX13" fmla="*/ 16720 w 17734"/>
                <a:gd name="connsiteY13" fmla="*/ 16978 h 39798"/>
                <a:gd name="connsiteX14" fmla="*/ 16598 w 17734"/>
                <a:gd name="connsiteY14" fmla="*/ 14613 h 39798"/>
                <a:gd name="connsiteX15" fmla="*/ 15817 w 17734"/>
                <a:gd name="connsiteY15" fmla="*/ 9808 h 39798"/>
                <a:gd name="connsiteX16" fmla="*/ 14104 w 17734"/>
                <a:gd name="connsiteY16" fmla="*/ 5358 h 39798"/>
                <a:gd name="connsiteX17" fmla="*/ 12512 w 17734"/>
                <a:gd name="connsiteY17" fmla="*/ 2993 h 39798"/>
                <a:gd name="connsiteX18" fmla="*/ 11300 w 17734"/>
                <a:gd name="connsiteY18" fmla="*/ 2038 h 39798"/>
                <a:gd name="connsiteX19" fmla="*/ 6964 w 17734"/>
                <a:gd name="connsiteY19" fmla="*/ -1017 h 39798"/>
                <a:gd name="connsiteX20" fmla="*/ 4182 w 17734"/>
                <a:gd name="connsiteY20" fmla="*/ -812 h 3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734" h="39798">
                  <a:moveTo>
                    <a:pt x="4182" y="-812"/>
                  </a:moveTo>
                  <a:cubicBezTo>
                    <a:pt x="3833" y="635"/>
                    <a:pt x="3879" y="2030"/>
                    <a:pt x="5645" y="6275"/>
                  </a:cubicBezTo>
                  <a:cubicBezTo>
                    <a:pt x="5872" y="6730"/>
                    <a:pt x="6486" y="7640"/>
                    <a:pt x="6486" y="7776"/>
                  </a:cubicBezTo>
                  <a:cubicBezTo>
                    <a:pt x="6418" y="7799"/>
                    <a:pt x="6388" y="8079"/>
                    <a:pt x="6425" y="8481"/>
                  </a:cubicBezTo>
                  <a:cubicBezTo>
                    <a:pt x="6585" y="9322"/>
                    <a:pt x="6744" y="10240"/>
                    <a:pt x="6744" y="11384"/>
                  </a:cubicBezTo>
                  <a:cubicBezTo>
                    <a:pt x="6873" y="12408"/>
                    <a:pt x="6789" y="13711"/>
                    <a:pt x="6820" y="14977"/>
                  </a:cubicBezTo>
                  <a:lnTo>
                    <a:pt x="6782" y="17085"/>
                  </a:lnTo>
                  <a:cubicBezTo>
                    <a:pt x="6774" y="17615"/>
                    <a:pt x="6774" y="17373"/>
                    <a:pt x="6759" y="17464"/>
                  </a:cubicBezTo>
                  <a:lnTo>
                    <a:pt x="6562" y="18017"/>
                  </a:lnTo>
                  <a:cubicBezTo>
                    <a:pt x="3985" y="27917"/>
                    <a:pt x="-2762" y="35876"/>
                    <a:pt x="-556" y="38037"/>
                  </a:cubicBezTo>
                  <a:cubicBezTo>
                    <a:pt x="399" y="38992"/>
                    <a:pt x="3090" y="38105"/>
                    <a:pt x="6623" y="35467"/>
                  </a:cubicBezTo>
                  <a:cubicBezTo>
                    <a:pt x="9958" y="32715"/>
                    <a:pt x="14521" y="27682"/>
                    <a:pt x="16227" y="20549"/>
                  </a:cubicBezTo>
                  <a:lnTo>
                    <a:pt x="16742" y="18896"/>
                  </a:lnTo>
                  <a:lnTo>
                    <a:pt x="16720" y="16978"/>
                  </a:lnTo>
                  <a:cubicBezTo>
                    <a:pt x="16689" y="16175"/>
                    <a:pt x="16682" y="15432"/>
                    <a:pt x="16598" y="14613"/>
                  </a:cubicBezTo>
                  <a:cubicBezTo>
                    <a:pt x="16416" y="12961"/>
                    <a:pt x="16295" y="11422"/>
                    <a:pt x="15817" y="9808"/>
                  </a:cubicBezTo>
                  <a:cubicBezTo>
                    <a:pt x="15499" y="8254"/>
                    <a:pt x="14870" y="6737"/>
                    <a:pt x="14104" y="5358"/>
                  </a:cubicBezTo>
                  <a:cubicBezTo>
                    <a:pt x="13703" y="4645"/>
                    <a:pt x="13430" y="3751"/>
                    <a:pt x="12512" y="2993"/>
                  </a:cubicBezTo>
                  <a:cubicBezTo>
                    <a:pt x="11808" y="2280"/>
                    <a:pt x="11732" y="2364"/>
                    <a:pt x="11300" y="2038"/>
                  </a:cubicBezTo>
                  <a:cubicBezTo>
                    <a:pt x="9852" y="764"/>
                    <a:pt x="8260" y="-433"/>
                    <a:pt x="6964" y="-1017"/>
                  </a:cubicBezTo>
                  <a:cubicBezTo>
                    <a:pt x="5326" y="-1639"/>
                    <a:pt x="4470" y="-1419"/>
                    <a:pt x="4182" y="-81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3DE5C78-2CCE-23E1-93B6-F01C3C421E39}"/>
                </a:ext>
              </a:extLst>
            </p:cNvPr>
            <p:cNvSpPr/>
            <p:nvPr/>
          </p:nvSpPr>
          <p:spPr>
            <a:xfrm flipV="1">
              <a:off x="1386491" y="2683119"/>
              <a:ext cx="16421" cy="37514"/>
            </a:xfrm>
            <a:custGeom>
              <a:avLst/>
              <a:gdLst>
                <a:gd name="connsiteX0" fmla="*/ 5273 w 16421"/>
                <a:gd name="connsiteY0" fmla="*/ -1147 h 37514"/>
                <a:gd name="connsiteX1" fmla="*/ 5189 w 16421"/>
                <a:gd name="connsiteY1" fmla="*/ 5524 h 37514"/>
                <a:gd name="connsiteX2" fmla="*/ 5068 w 16421"/>
                <a:gd name="connsiteY2" fmla="*/ 17023 h 37514"/>
                <a:gd name="connsiteX3" fmla="*/ -413 w 16421"/>
                <a:gd name="connsiteY3" fmla="*/ 35807 h 37514"/>
                <a:gd name="connsiteX4" fmla="*/ 6152 w 16421"/>
                <a:gd name="connsiteY4" fmla="*/ 33162 h 37514"/>
                <a:gd name="connsiteX5" fmla="*/ 14771 w 16421"/>
                <a:gd name="connsiteY5" fmla="*/ 19396 h 37514"/>
                <a:gd name="connsiteX6" fmla="*/ 15400 w 16421"/>
                <a:gd name="connsiteY6" fmla="*/ 14325 h 37514"/>
                <a:gd name="connsiteX7" fmla="*/ 14778 w 16421"/>
                <a:gd name="connsiteY7" fmla="*/ 9579 h 37514"/>
                <a:gd name="connsiteX8" fmla="*/ 11580 w 16421"/>
                <a:gd name="connsiteY8" fmla="*/ 2507 h 37514"/>
                <a:gd name="connsiteX9" fmla="*/ 5273 w 16421"/>
                <a:gd name="connsiteY9" fmla="*/ -1147 h 3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21" h="37514">
                  <a:moveTo>
                    <a:pt x="5273" y="-1147"/>
                  </a:moveTo>
                  <a:cubicBezTo>
                    <a:pt x="4174" y="-313"/>
                    <a:pt x="4280" y="2340"/>
                    <a:pt x="5189" y="5524"/>
                  </a:cubicBezTo>
                  <a:cubicBezTo>
                    <a:pt x="5432" y="8943"/>
                    <a:pt x="6258" y="12725"/>
                    <a:pt x="5068" y="17023"/>
                  </a:cubicBezTo>
                  <a:cubicBezTo>
                    <a:pt x="2529" y="25657"/>
                    <a:pt x="-2823" y="34003"/>
                    <a:pt x="-413" y="35807"/>
                  </a:cubicBezTo>
                  <a:cubicBezTo>
                    <a:pt x="634" y="36687"/>
                    <a:pt x="3074" y="35716"/>
                    <a:pt x="6152" y="33162"/>
                  </a:cubicBezTo>
                  <a:cubicBezTo>
                    <a:pt x="9086" y="30501"/>
                    <a:pt x="12944" y="26127"/>
                    <a:pt x="14771" y="19396"/>
                  </a:cubicBezTo>
                  <a:cubicBezTo>
                    <a:pt x="15059" y="17675"/>
                    <a:pt x="15264" y="15954"/>
                    <a:pt x="15400" y="14325"/>
                  </a:cubicBezTo>
                  <a:cubicBezTo>
                    <a:pt x="15370" y="12672"/>
                    <a:pt x="15029" y="11065"/>
                    <a:pt x="14778" y="9579"/>
                  </a:cubicBezTo>
                  <a:cubicBezTo>
                    <a:pt x="14217" y="6608"/>
                    <a:pt x="12603" y="4364"/>
                    <a:pt x="11580" y="2507"/>
                  </a:cubicBezTo>
                  <a:cubicBezTo>
                    <a:pt x="8638" y="-684"/>
                    <a:pt x="6372" y="-1973"/>
                    <a:pt x="5273" y="-1147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5684E23-9635-690C-9619-CB5C2EF0F6B9}"/>
                </a:ext>
              </a:extLst>
            </p:cNvPr>
            <p:cNvSpPr/>
            <p:nvPr/>
          </p:nvSpPr>
          <p:spPr>
            <a:xfrm flipV="1">
              <a:off x="1407773" y="2674042"/>
              <a:ext cx="23839" cy="33292"/>
            </a:xfrm>
            <a:custGeom>
              <a:avLst/>
              <a:gdLst>
                <a:gd name="connsiteX0" fmla="*/ 16179 w 23839"/>
                <a:gd name="connsiteY0" fmla="*/ -1196 h 33292"/>
                <a:gd name="connsiteX1" fmla="*/ 14959 w 23839"/>
                <a:gd name="connsiteY1" fmla="*/ 4906 h 33292"/>
                <a:gd name="connsiteX2" fmla="*/ 10411 w 23839"/>
                <a:gd name="connsiteY2" fmla="*/ 14874 h 33292"/>
                <a:gd name="connsiteX3" fmla="*/ -877 w 23839"/>
                <a:gd name="connsiteY3" fmla="*/ 31020 h 33292"/>
                <a:gd name="connsiteX4" fmla="*/ 18544 w 23839"/>
                <a:gd name="connsiteY4" fmla="*/ 20681 h 33292"/>
                <a:gd name="connsiteX5" fmla="*/ 22486 w 23839"/>
                <a:gd name="connsiteY5" fmla="*/ 11994 h 33292"/>
                <a:gd name="connsiteX6" fmla="*/ 21917 w 23839"/>
                <a:gd name="connsiteY6" fmla="*/ 3686 h 33292"/>
                <a:gd name="connsiteX7" fmla="*/ 16179 w 23839"/>
                <a:gd name="connsiteY7" fmla="*/ -1196 h 3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39" h="33292">
                  <a:moveTo>
                    <a:pt x="16179" y="-1196"/>
                  </a:moveTo>
                  <a:cubicBezTo>
                    <a:pt x="14966" y="-362"/>
                    <a:pt x="15383" y="2132"/>
                    <a:pt x="14959" y="4906"/>
                  </a:cubicBezTo>
                  <a:cubicBezTo>
                    <a:pt x="14602" y="7658"/>
                    <a:pt x="13230" y="10948"/>
                    <a:pt x="10411" y="14874"/>
                  </a:cubicBezTo>
                  <a:cubicBezTo>
                    <a:pt x="4710" y="22682"/>
                    <a:pt x="-2241" y="28526"/>
                    <a:pt x="-877" y="31020"/>
                  </a:cubicBezTo>
                  <a:cubicBezTo>
                    <a:pt x="170" y="33385"/>
                    <a:pt x="10630" y="31210"/>
                    <a:pt x="18544" y="20681"/>
                  </a:cubicBezTo>
                  <a:cubicBezTo>
                    <a:pt x="20424" y="18012"/>
                    <a:pt x="21849" y="15026"/>
                    <a:pt x="22486" y="11994"/>
                  </a:cubicBezTo>
                  <a:cubicBezTo>
                    <a:pt x="23009" y="8908"/>
                    <a:pt x="22880" y="5929"/>
                    <a:pt x="21917" y="3686"/>
                  </a:cubicBezTo>
                  <a:cubicBezTo>
                    <a:pt x="20053" y="-847"/>
                    <a:pt x="17127" y="-1931"/>
                    <a:pt x="16179" y="-1196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F8F9608-1CD5-EC7F-8577-2F40A3074E66}"/>
                </a:ext>
              </a:extLst>
            </p:cNvPr>
            <p:cNvSpPr/>
            <p:nvPr/>
          </p:nvSpPr>
          <p:spPr>
            <a:xfrm flipV="1">
              <a:off x="1911323" y="2283831"/>
              <a:ext cx="81548" cy="56612"/>
            </a:xfrm>
            <a:custGeom>
              <a:avLst/>
              <a:gdLst>
                <a:gd name="connsiteX0" fmla="*/ 79890 w 81548"/>
                <a:gd name="connsiteY0" fmla="*/ 2720 h 56612"/>
                <a:gd name="connsiteX1" fmla="*/ -1659 w 81548"/>
                <a:gd name="connsiteY1" fmla="*/ 50771 h 56612"/>
                <a:gd name="connsiteX2" fmla="*/ 2844 w 81548"/>
                <a:gd name="connsiteY2" fmla="*/ 34997 h 56612"/>
                <a:gd name="connsiteX3" fmla="*/ 79890 w 81548"/>
                <a:gd name="connsiteY3" fmla="*/ 2720 h 5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548" h="56612">
                  <a:moveTo>
                    <a:pt x="79890" y="2720"/>
                  </a:moveTo>
                  <a:cubicBezTo>
                    <a:pt x="62266" y="55850"/>
                    <a:pt x="22204" y="60019"/>
                    <a:pt x="-1659" y="50771"/>
                  </a:cubicBezTo>
                  <a:cubicBezTo>
                    <a:pt x="-529" y="46079"/>
                    <a:pt x="941" y="40879"/>
                    <a:pt x="2844" y="34997"/>
                  </a:cubicBezTo>
                  <a:cubicBezTo>
                    <a:pt x="12736" y="4494"/>
                    <a:pt x="51312" y="-10189"/>
                    <a:pt x="79890" y="2720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DE1DFEC-8ED0-0311-9AC8-3E603034C1AC}"/>
                </a:ext>
              </a:extLst>
            </p:cNvPr>
            <p:cNvSpPr/>
            <p:nvPr/>
          </p:nvSpPr>
          <p:spPr>
            <a:xfrm flipV="1">
              <a:off x="1552918" y="2475913"/>
              <a:ext cx="116113" cy="99476"/>
            </a:xfrm>
            <a:custGeom>
              <a:avLst/>
              <a:gdLst>
                <a:gd name="connsiteX0" fmla="*/ 114340 w 116113"/>
                <a:gd name="connsiteY0" fmla="*/ 97810 h 99476"/>
                <a:gd name="connsiteX1" fmla="*/ 109602 w 116113"/>
                <a:gd name="connsiteY1" fmla="*/ 73879 h 99476"/>
                <a:gd name="connsiteX2" fmla="*/ 97542 w 116113"/>
                <a:gd name="connsiteY2" fmla="*/ 50138 h 99476"/>
                <a:gd name="connsiteX3" fmla="*/ 76294 w 116113"/>
                <a:gd name="connsiteY3" fmla="*/ 25191 h 99476"/>
                <a:gd name="connsiteX4" fmla="*/ 48937 w 116113"/>
                <a:gd name="connsiteY4" fmla="*/ 6847 h 99476"/>
                <a:gd name="connsiteX5" fmla="*/ 35421 w 116113"/>
                <a:gd name="connsiteY5" fmla="*/ 1776 h 99476"/>
                <a:gd name="connsiteX6" fmla="*/ 23171 w 116113"/>
                <a:gd name="connsiteY6" fmla="*/ -923 h 99476"/>
                <a:gd name="connsiteX7" fmla="*/ -1267 w 116113"/>
                <a:gd name="connsiteY7" fmla="*/ 714 h 99476"/>
                <a:gd name="connsiteX8" fmla="*/ 21777 w 116113"/>
                <a:gd name="connsiteY8" fmla="*/ 6005 h 99476"/>
                <a:gd name="connsiteX9" fmla="*/ 32776 w 116113"/>
                <a:gd name="connsiteY9" fmla="*/ 9629 h 99476"/>
                <a:gd name="connsiteX10" fmla="*/ 44836 w 116113"/>
                <a:gd name="connsiteY10" fmla="*/ 15094 h 99476"/>
                <a:gd name="connsiteX11" fmla="*/ 69586 w 116113"/>
                <a:gd name="connsiteY11" fmla="*/ 32597 h 99476"/>
                <a:gd name="connsiteX12" fmla="*/ 89954 w 116113"/>
                <a:gd name="connsiteY12" fmla="*/ 55368 h 99476"/>
                <a:gd name="connsiteX13" fmla="*/ 103159 w 116113"/>
                <a:gd name="connsiteY13" fmla="*/ 76783 h 99476"/>
                <a:gd name="connsiteX14" fmla="*/ 114340 w 116113"/>
                <a:gd name="connsiteY14" fmla="*/ 97810 h 9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113" h="99476">
                  <a:moveTo>
                    <a:pt x="114340" y="97810"/>
                  </a:moveTo>
                  <a:cubicBezTo>
                    <a:pt x="115499" y="97568"/>
                    <a:pt x="114954" y="88100"/>
                    <a:pt x="109602" y="73879"/>
                  </a:cubicBezTo>
                  <a:cubicBezTo>
                    <a:pt x="107093" y="66716"/>
                    <a:pt x="102833" y="58704"/>
                    <a:pt x="97542" y="50138"/>
                  </a:cubicBezTo>
                  <a:cubicBezTo>
                    <a:pt x="91947" y="41784"/>
                    <a:pt x="84913" y="33105"/>
                    <a:pt x="76294" y="25191"/>
                  </a:cubicBezTo>
                  <a:cubicBezTo>
                    <a:pt x="67675" y="17262"/>
                    <a:pt x="58086" y="11259"/>
                    <a:pt x="48937" y="6847"/>
                  </a:cubicBezTo>
                  <a:cubicBezTo>
                    <a:pt x="44290" y="4740"/>
                    <a:pt x="39818" y="2920"/>
                    <a:pt x="35421" y="1776"/>
                  </a:cubicBezTo>
                  <a:cubicBezTo>
                    <a:pt x="31146" y="282"/>
                    <a:pt x="26931" y="-248"/>
                    <a:pt x="23171" y="-923"/>
                  </a:cubicBezTo>
                  <a:cubicBezTo>
                    <a:pt x="7897" y="-2909"/>
                    <a:pt x="-1404" y="-332"/>
                    <a:pt x="-1267" y="714"/>
                  </a:cubicBezTo>
                  <a:cubicBezTo>
                    <a:pt x="-1199" y="2397"/>
                    <a:pt x="8003" y="2435"/>
                    <a:pt x="21777" y="6005"/>
                  </a:cubicBezTo>
                  <a:cubicBezTo>
                    <a:pt x="25173" y="7067"/>
                    <a:pt x="28963" y="7908"/>
                    <a:pt x="32776" y="9629"/>
                  </a:cubicBezTo>
                  <a:cubicBezTo>
                    <a:pt x="36710" y="10986"/>
                    <a:pt x="40690" y="12949"/>
                    <a:pt x="44836" y="15094"/>
                  </a:cubicBezTo>
                  <a:cubicBezTo>
                    <a:pt x="53000" y="19582"/>
                    <a:pt x="61611" y="25259"/>
                    <a:pt x="69586" y="32597"/>
                  </a:cubicBezTo>
                  <a:cubicBezTo>
                    <a:pt x="77552" y="39920"/>
                    <a:pt x="84299" y="47803"/>
                    <a:pt x="89954" y="55368"/>
                  </a:cubicBezTo>
                  <a:cubicBezTo>
                    <a:pt x="95313" y="63123"/>
                    <a:pt x="99975" y="70324"/>
                    <a:pt x="103159" y="76783"/>
                  </a:cubicBezTo>
                  <a:cubicBezTo>
                    <a:pt x="109852" y="89548"/>
                    <a:pt x="112824" y="98189"/>
                    <a:pt x="114340" y="97810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AC9C105-A8F3-0F15-D957-5B024F517127}"/>
                </a:ext>
              </a:extLst>
            </p:cNvPr>
            <p:cNvSpPr/>
            <p:nvPr/>
          </p:nvSpPr>
          <p:spPr>
            <a:xfrm flipV="1">
              <a:off x="1741389" y="2485162"/>
              <a:ext cx="88367" cy="23060"/>
            </a:xfrm>
            <a:custGeom>
              <a:avLst/>
              <a:gdLst>
                <a:gd name="connsiteX0" fmla="*/ 86750 w 88367"/>
                <a:gd name="connsiteY0" fmla="*/ 21125 h 23060"/>
                <a:gd name="connsiteX1" fmla="*/ 77586 w 88367"/>
                <a:gd name="connsiteY1" fmla="*/ 9550 h 23060"/>
                <a:gd name="connsiteX2" fmla="*/ 43702 w 88367"/>
                <a:gd name="connsiteY2" fmla="*/ -1662 h 23060"/>
                <a:gd name="connsiteX3" fmla="*/ 9416 w 88367"/>
                <a:gd name="connsiteY3" fmla="*/ 7374 h 23060"/>
                <a:gd name="connsiteX4" fmla="*/ -1378 w 88367"/>
                <a:gd name="connsiteY4" fmla="*/ 17334 h 23060"/>
                <a:gd name="connsiteX5" fmla="*/ 12365 w 88367"/>
                <a:gd name="connsiteY5" fmla="*/ 13794 h 23060"/>
                <a:gd name="connsiteX6" fmla="*/ 43588 w 88367"/>
                <a:gd name="connsiteY6" fmla="*/ 8329 h 23060"/>
                <a:gd name="connsiteX7" fmla="*/ 73841 w 88367"/>
                <a:gd name="connsiteY7" fmla="*/ 15546 h 23060"/>
                <a:gd name="connsiteX8" fmla="*/ 86750 w 88367"/>
                <a:gd name="connsiteY8" fmla="*/ 21125 h 2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367" h="23060">
                  <a:moveTo>
                    <a:pt x="86750" y="21125"/>
                  </a:moveTo>
                  <a:cubicBezTo>
                    <a:pt x="87622" y="20336"/>
                    <a:pt x="84688" y="15424"/>
                    <a:pt x="77586" y="9550"/>
                  </a:cubicBezTo>
                  <a:cubicBezTo>
                    <a:pt x="70392" y="3811"/>
                    <a:pt x="57968" y="-1366"/>
                    <a:pt x="43702" y="-1662"/>
                  </a:cubicBezTo>
                  <a:cubicBezTo>
                    <a:pt x="29307" y="-2192"/>
                    <a:pt x="17322" y="3334"/>
                    <a:pt x="9416" y="7374"/>
                  </a:cubicBezTo>
                  <a:cubicBezTo>
                    <a:pt x="1836" y="12377"/>
                    <a:pt x="-2129" y="16243"/>
                    <a:pt x="-1378" y="17334"/>
                  </a:cubicBezTo>
                  <a:cubicBezTo>
                    <a:pt x="-590" y="18525"/>
                    <a:pt x="4656" y="16857"/>
                    <a:pt x="12365" y="13794"/>
                  </a:cubicBezTo>
                  <a:cubicBezTo>
                    <a:pt x="20407" y="11680"/>
                    <a:pt x="31247" y="7814"/>
                    <a:pt x="43588" y="8329"/>
                  </a:cubicBezTo>
                  <a:cubicBezTo>
                    <a:pt x="55807" y="8632"/>
                    <a:pt x="66488" y="11892"/>
                    <a:pt x="73841" y="15546"/>
                  </a:cubicBezTo>
                  <a:cubicBezTo>
                    <a:pt x="81027" y="19298"/>
                    <a:pt x="85651" y="22239"/>
                    <a:pt x="86750" y="21125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0698716-73FC-DD89-3281-9C01763E7F09}"/>
                </a:ext>
              </a:extLst>
            </p:cNvPr>
            <p:cNvSpPr/>
            <p:nvPr/>
          </p:nvSpPr>
          <p:spPr>
            <a:xfrm flipV="1">
              <a:off x="1546648" y="2235905"/>
              <a:ext cx="60918" cy="71334"/>
            </a:xfrm>
            <a:custGeom>
              <a:avLst/>
              <a:gdLst>
                <a:gd name="connsiteX0" fmla="*/ 59688 w 60918"/>
                <a:gd name="connsiteY0" fmla="*/ -481 h 71334"/>
                <a:gd name="connsiteX1" fmla="*/ 44042 w 60918"/>
                <a:gd name="connsiteY1" fmla="*/ -640 h 71334"/>
                <a:gd name="connsiteX2" fmla="*/ 28715 w 60918"/>
                <a:gd name="connsiteY2" fmla="*/ 9449 h 71334"/>
                <a:gd name="connsiteX3" fmla="*/ 25478 w 60918"/>
                <a:gd name="connsiteY3" fmla="*/ 14081 h 71334"/>
                <a:gd name="connsiteX4" fmla="*/ 23681 w 60918"/>
                <a:gd name="connsiteY4" fmla="*/ 20888 h 71334"/>
                <a:gd name="connsiteX5" fmla="*/ 28055 w 60918"/>
                <a:gd name="connsiteY5" fmla="*/ 33979 h 71334"/>
                <a:gd name="connsiteX6" fmla="*/ 27775 w 60918"/>
                <a:gd name="connsiteY6" fmla="*/ 33577 h 71334"/>
                <a:gd name="connsiteX7" fmla="*/ 37879 w 60918"/>
                <a:gd name="connsiteY7" fmla="*/ 41476 h 71334"/>
                <a:gd name="connsiteX8" fmla="*/ 46089 w 60918"/>
                <a:gd name="connsiteY8" fmla="*/ 44917 h 71334"/>
                <a:gd name="connsiteX9" fmla="*/ 46218 w 60918"/>
                <a:gd name="connsiteY9" fmla="*/ 45129 h 71334"/>
                <a:gd name="connsiteX10" fmla="*/ 46582 w 60918"/>
                <a:gd name="connsiteY10" fmla="*/ 45766 h 71334"/>
                <a:gd name="connsiteX11" fmla="*/ 46741 w 60918"/>
                <a:gd name="connsiteY11" fmla="*/ 46668 h 71334"/>
                <a:gd name="connsiteX12" fmla="*/ 44406 w 60918"/>
                <a:gd name="connsiteY12" fmla="*/ 50140 h 71334"/>
                <a:gd name="connsiteX13" fmla="*/ 34385 w 60918"/>
                <a:gd name="connsiteY13" fmla="*/ 56841 h 71334"/>
                <a:gd name="connsiteX14" fmla="*/ 24053 w 60918"/>
                <a:gd name="connsiteY14" fmla="*/ 61041 h 71334"/>
                <a:gd name="connsiteX15" fmla="*/ 15131 w 60918"/>
                <a:gd name="connsiteY15" fmla="*/ 60896 h 71334"/>
                <a:gd name="connsiteX16" fmla="*/ 3579 w 60918"/>
                <a:gd name="connsiteY16" fmla="*/ 53839 h 71334"/>
                <a:gd name="connsiteX17" fmla="*/ -955 w 60918"/>
                <a:gd name="connsiteY17" fmla="*/ 50049 h 71334"/>
                <a:gd name="connsiteX18" fmla="*/ 395 w 60918"/>
                <a:gd name="connsiteY18" fmla="*/ 56060 h 71334"/>
                <a:gd name="connsiteX19" fmla="*/ 13024 w 60918"/>
                <a:gd name="connsiteY19" fmla="*/ 67643 h 71334"/>
                <a:gd name="connsiteX20" fmla="*/ 25379 w 60918"/>
                <a:gd name="connsiteY20" fmla="*/ 69220 h 71334"/>
                <a:gd name="connsiteX21" fmla="*/ 38296 w 60918"/>
                <a:gd name="connsiteY21" fmla="*/ 65179 h 71334"/>
                <a:gd name="connsiteX22" fmla="*/ 51183 w 60918"/>
                <a:gd name="connsiteY22" fmla="*/ 57213 h 71334"/>
                <a:gd name="connsiteX23" fmla="*/ 56481 w 60918"/>
                <a:gd name="connsiteY23" fmla="*/ 48654 h 71334"/>
                <a:gd name="connsiteX24" fmla="*/ 55951 w 60918"/>
                <a:gd name="connsiteY24" fmla="*/ 42325 h 71334"/>
                <a:gd name="connsiteX25" fmla="*/ 54594 w 60918"/>
                <a:gd name="connsiteY25" fmla="*/ 39687 h 71334"/>
                <a:gd name="connsiteX26" fmla="*/ 52350 w 60918"/>
                <a:gd name="connsiteY26" fmla="*/ 37072 h 71334"/>
                <a:gd name="connsiteX27" fmla="*/ 41563 w 60918"/>
                <a:gd name="connsiteY27" fmla="*/ 32288 h 71334"/>
                <a:gd name="connsiteX28" fmla="*/ 36007 w 60918"/>
                <a:gd name="connsiteY28" fmla="*/ 28635 h 71334"/>
                <a:gd name="connsiteX29" fmla="*/ 35727 w 60918"/>
                <a:gd name="connsiteY29" fmla="*/ 28226 h 71334"/>
                <a:gd name="connsiteX30" fmla="*/ 32710 w 60918"/>
                <a:gd name="connsiteY30" fmla="*/ 21153 h 71334"/>
                <a:gd name="connsiteX31" fmla="*/ 33180 w 60918"/>
                <a:gd name="connsiteY31" fmla="*/ 18037 h 71334"/>
                <a:gd name="connsiteX32" fmla="*/ 35241 w 60918"/>
                <a:gd name="connsiteY32" fmla="*/ 14460 h 71334"/>
                <a:gd name="connsiteX33" fmla="*/ 46271 w 60918"/>
                <a:gd name="connsiteY33" fmla="*/ 4984 h 71334"/>
                <a:gd name="connsiteX34" fmla="*/ 59688 w 60918"/>
                <a:gd name="connsiteY34" fmla="*/ -481 h 71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918" h="71334">
                  <a:moveTo>
                    <a:pt x="59688" y="-481"/>
                  </a:moveTo>
                  <a:cubicBezTo>
                    <a:pt x="59764" y="-1307"/>
                    <a:pt x="53934" y="-3430"/>
                    <a:pt x="44042" y="-640"/>
                  </a:cubicBezTo>
                  <a:cubicBezTo>
                    <a:pt x="39168" y="732"/>
                    <a:pt x="33346" y="3878"/>
                    <a:pt x="28715" y="9449"/>
                  </a:cubicBezTo>
                  <a:cubicBezTo>
                    <a:pt x="27646" y="10927"/>
                    <a:pt x="26539" y="12413"/>
                    <a:pt x="25478" y="14081"/>
                  </a:cubicBezTo>
                  <a:cubicBezTo>
                    <a:pt x="24818" y="16233"/>
                    <a:pt x="23446" y="18432"/>
                    <a:pt x="23681" y="20888"/>
                  </a:cubicBezTo>
                  <a:cubicBezTo>
                    <a:pt x="23174" y="26020"/>
                    <a:pt x="25736" y="30227"/>
                    <a:pt x="28055" y="33979"/>
                  </a:cubicBezTo>
                  <a:lnTo>
                    <a:pt x="27775" y="33577"/>
                  </a:lnTo>
                  <a:cubicBezTo>
                    <a:pt x="30208" y="37754"/>
                    <a:pt x="34476" y="40127"/>
                    <a:pt x="37879" y="41476"/>
                  </a:cubicBezTo>
                  <a:cubicBezTo>
                    <a:pt x="41222" y="42787"/>
                    <a:pt x="44853" y="44000"/>
                    <a:pt x="46089" y="44917"/>
                  </a:cubicBezTo>
                  <a:cubicBezTo>
                    <a:pt x="46225" y="44993"/>
                    <a:pt x="46005" y="44872"/>
                    <a:pt x="46218" y="45129"/>
                  </a:cubicBezTo>
                  <a:cubicBezTo>
                    <a:pt x="46407" y="45372"/>
                    <a:pt x="46642" y="45615"/>
                    <a:pt x="46582" y="45766"/>
                  </a:cubicBezTo>
                  <a:cubicBezTo>
                    <a:pt x="46786" y="46100"/>
                    <a:pt x="46680" y="46342"/>
                    <a:pt x="46741" y="46668"/>
                  </a:cubicBezTo>
                  <a:cubicBezTo>
                    <a:pt x="46657" y="47411"/>
                    <a:pt x="45642" y="48859"/>
                    <a:pt x="44406" y="50140"/>
                  </a:cubicBezTo>
                  <a:cubicBezTo>
                    <a:pt x="41677" y="52763"/>
                    <a:pt x="37970" y="55014"/>
                    <a:pt x="34385" y="56841"/>
                  </a:cubicBezTo>
                  <a:cubicBezTo>
                    <a:pt x="30868" y="58638"/>
                    <a:pt x="26895" y="60252"/>
                    <a:pt x="24053" y="61041"/>
                  </a:cubicBezTo>
                  <a:cubicBezTo>
                    <a:pt x="20998" y="61450"/>
                    <a:pt x="17761" y="61617"/>
                    <a:pt x="15131" y="60896"/>
                  </a:cubicBezTo>
                  <a:cubicBezTo>
                    <a:pt x="9726" y="59752"/>
                    <a:pt x="5989" y="56348"/>
                    <a:pt x="3579" y="53839"/>
                  </a:cubicBezTo>
                  <a:cubicBezTo>
                    <a:pt x="1115" y="51323"/>
                    <a:pt x="-280" y="49700"/>
                    <a:pt x="-955" y="50049"/>
                  </a:cubicBezTo>
                  <a:cubicBezTo>
                    <a:pt x="-1500" y="50322"/>
                    <a:pt x="-1326" y="52520"/>
                    <a:pt x="395" y="56060"/>
                  </a:cubicBezTo>
                  <a:cubicBezTo>
                    <a:pt x="2017" y="59487"/>
                    <a:pt x="5671" y="64869"/>
                    <a:pt x="13024" y="67643"/>
                  </a:cubicBezTo>
                  <a:cubicBezTo>
                    <a:pt x="16632" y="69106"/>
                    <a:pt x="20771" y="69493"/>
                    <a:pt x="25379" y="69220"/>
                  </a:cubicBezTo>
                  <a:cubicBezTo>
                    <a:pt x="30125" y="68393"/>
                    <a:pt x="33930" y="67029"/>
                    <a:pt x="38296" y="65179"/>
                  </a:cubicBezTo>
                  <a:cubicBezTo>
                    <a:pt x="42541" y="63277"/>
                    <a:pt x="46930" y="61025"/>
                    <a:pt x="51183" y="57213"/>
                  </a:cubicBezTo>
                  <a:cubicBezTo>
                    <a:pt x="53199" y="55128"/>
                    <a:pt x="55511" y="52793"/>
                    <a:pt x="56481" y="48654"/>
                  </a:cubicBezTo>
                  <a:cubicBezTo>
                    <a:pt x="56815" y="46562"/>
                    <a:pt x="56777" y="44303"/>
                    <a:pt x="55951" y="42325"/>
                  </a:cubicBezTo>
                  <a:cubicBezTo>
                    <a:pt x="55655" y="41218"/>
                    <a:pt x="55125" y="40468"/>
                    <a:pt x="54594" y="39687"/>
                  </a:cubicBezTo>
                  <a:cubicBezTo>
                    <a:pt x="53995" y="39035"/>
                    <a:pt x="53411" y="37511"/>
                    <a:pt x="52350" y="37072"/>
                  </a:cubicBezTo>
                  <a:cubicBezTo>
                    <a:pt x="47711" y="34009"/>
                    <a:pt x="44467" y="33524"/>
                    <a:pt x="41563" y="32288"/>
                  </a:cubicBezTo>
                  <a:cubicBezTo>
                    <a:pt x="38706" y="31205"/>
                    <a:pt x="36955" y="30060"/>
                    <a:pt x="36007" y="28635"/>
                  </a:cubicBezTo>
                  <a:lnTo>
                    <a:pt x="35727" y="28226"/>
                  </a:lnTo>
                  <a:cubicBezTo>
                    <a:pt x="34097" y="25709"/>
                    <a:pt x="32437" y="23230"/>
                    <a:pt x="32710" y="21153"/>
                  </a:cubicBezTo>
                  <a:cubicBezTo>
                    <a:pt x="32323" y="20031"/>
                    <a:pt x="33210" y="19137"/>
                    <a:pt x="33180" y="18037"/>
                  </a:cubicBezTo>
                  <a:cubicBezTo>
                    <a:pt x="33885" y="16817"/>
                    <a:pt x="34574" y="15627"/>
                    <a:pt x="35241" y="14460"/>
                  </a:cubicBezTo>
                  <a:cubicBezTo>
                    <a:pt x="38349" y="9896"/>
                    <a:pt x="42450" y="6864"/>
                    <a:pt x="46271" y="4984"/>
                  </a:cubicBezTo>
                  <a:cubicBezTo>
                    <a:pt x="53957" y="1141"/>
                    <a:pt x="59764" y="899"/>
                    <a:pt x="59688" y="-48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B4FADF3-5EDE-E99E-FB85-B0FA42722C2A}"/>
                </a:ext>
              </a:extLst>
            </p:cNvPr>
            <p:cNvSpPr/>
            <p:nvPr/>
          </p:nvSpPr>
          <p:spPr>
            <a:xfrm flipV="1">
              <a:off x="1391504" y="1946025"/>
              <a:ext cx="129835" cy="72453"/>
            </a:xfrm>
            <a:custGeom>
              <a:avLst/>
              <a:gdLst>
                <a:gd name="connsiteX0" fmla="*/ 126537 w 129835"/>
                <a:gd name="connsiteY0" fmla="*/ 50180 h 72453"/>
                <a:gd name="connsiteX1" fmla="*/ 128743 w 129835"/>
                <a:gd name="connsiteY1" fmla="*/ 41720 h 72453"/>
                <a:gd name="connsiteX2" fmla="*/ 121565 w 129835"/>
                <a:gd name="connsiteY2" fmla="*/ 19040 h 72453"/>
                <a:gd name="connsiteX3" fmla="*/ 92434 w 129835"/>
                <a:gd name="connsiteY3" fmla="*/ -2033 h 72453"/>
                <a:gd name="connsiteX4" fmla="*/ 70042 w 129835"/>
                <a:gd name="connsiteY4" fmla="*/ 3424 h 72453"/>
                <a:gd name="connsiteX5" fmla="*/ 58626 w 129835"/>
                <a:gd name="connsiteY5" fmla="*/ 25150 h 72453"/>
                <a:gd name="connsiteX6" fmla="*/ 58497 w 129835"/>
                <a:gd name="connsiteY6" fmla="*/ 31866 h 72453"/>
                <a:gd name="connsiteX7" fmla="*/ 58868 w 129835"/>
                <a:gd name="connsiteY7" fmla="*/ 35155 h 72453"/>
                <a:gd name="connsiteX8" fmla="*/ 59270 w 129835"/>
                <a:gd name="connsiteY8" fmla="*/ 37627 h 72453"/>
                <a:gd name="connsiteX9" fmla="*/ 59634 w 129835"/>
                <a:gd name="connsiteY9" fmla="*/ 38521 h 72453"/>
                <a:gd name="connsiteX10" fmla="*/ 59459 w 129835"/>
                <a:gd name="connsiteY10" fmla="*/ 38749 h 72453"/>
                <a:gd name="connsiteX11" fmla="*/ 58952 w 129835"/>
                <a:gd name="connsiteY11" fmla="*/ 38551 h 72453"/>
                <a:gd name="connsiteX12" fmla="*/ 55275 w 129835"/>
                <a:gd name="connsiteY12" fmla="*/ 36694 h 72453"/>
                <a:gd name="connsiteX13" fmla="*/ 48006 w 129835"/>
                <a:gd name="connsiteY13" fmla="*/ 33526 h 72453"/>
                <a:gd name="connsiteX14" fmla="*/ 22346 w 129835"/>
                <a:gd name="connsiteY14" fmla="*/ 25991 h 72453"/>
                <a:gd name="connsiteX15" fmla="*/ -1069 w 129835"/>
                <a:gd name="connsiteY15" fmla="*/ 22383 h 72453"/>
                <a:gd name="connsiteX16" fmla="*/ 20739 w 129835"/>
                <a:gd name="connsiteY16" fmla="*/ 32078 h 72453"/>
                <a:gd name="connsiteX17" fmla="*/ 44648 w 129835"/>
                <a:gd name="connsiteY17" fmla="*/ 41318 h 72453"/>
                <a:gd name="connsiteX18" fmla="*/ 51280 w 129835"/>
                <a:gd name="connsiteY18" fmla="*/ 44646 h 72453"/>
                <a:gd name="connsiteX19" fmla="*/ 54631 w 129835"/>
                <a:gd name="connsiteY19" fmla="*/ 46541 h 72453"/>
                <a:gd name="connsiteX20" fmla="*/ 61468 w 129835"/>
                <a:gd name="connsiteY20" fmla="*/ 50885 h 72453"/>
                <a:gd name="connsiteX21" fmla="*/ 76091 w 129835"/>
                <a:gd name="connsiteY21" fmla="*/ 60693 h 72453"/>
                <a:gd name="connsiteX22" fmla="*/ 89652 w 129835"/>
                <a:gd name="connsiteY22" fmla="*/ 69987 h 72453"/>
                <a:gd name="connsiteX23" fmla="*/ 82215 w 129835"/>
                <a:gd name="connsiteY23" fmla="*/ 59155 h 72453"/>
                <a:gd name="connsiteX24" fmla="*/ 78683 w 129835"/>
                <a:gd name="connsiteY24" fmla="*/ 53962 h 72453"/>
                <a:gd name="connsiteX25" fmla="*/ 76030 w 129835"/>
                <a:gd name="connsiteY25" fmla="*/ 49876 h 72453"/>
                <a:gd name="connsiteX26" fmla="*/ 73354 w 129835"/>
                <a:gd name="connsiteY26" fmla="*/ 45768 h 72453"/>
                <a:gd name="connsiteX27" fmla="*/ 71179 w 129835"/>
                <a:gd name="connsiteY27" fmla="*/ 42076 h 72453"/>
                <a:gd name="connsiteX28" fmla="*/ 69473 w 129835"/>
                <a:gd name="connsiteY28" fmla="*/ 36975 h 72453"/>
                <a:gd name="connsiteX29" fmla="*/ 68730 w 129835"/>
                <a:gd name="connsiteY29" fmla="*/ 33723 h 72453"/>
                <a:gd name="connsiteX30" fmla="*/ 68457 w 129835"/>
                <a:gd name="connsiteY30" fmla="*/ 31221 h 72453"/>
                <a:gd name="connsiteX31" fmla="*/ 68563 w 129835"/>
                <a:gd name="connsiteY31" fmla="*/ 26188 h 72453"/>
                <a:gd name="connsiteX32" fmla="*/ 76083 w 129835"/>
                <a:gd name="connsiteY32" fmla="*/ 11134 h 72453"/>
                <a:gd name="connsiteX33" fmla="*/ 91039 w 129835"/>
                <a:gd name="connsiteY33" fmla="*/ 7063 h 72453"/>
                <a:gd name="connsiteX34" fmla="*/ 115758 w 129835"/>
                <a:gd name="connsiteY34" fmla="*/ 23065 h 72453"/>
                <a:gd name="connsiteX35" fmla="*/ 124877 w 129835"/>
                <a:gd name="connsiteY35" fmla="*/ 42107 h 72453"/>
                <a:gd name="connsiteX36" fmla="*/ 126537 w 129835"/>
                <a:gd name="connsiteY36" fmla="*/ 50180 h 7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9835" h="72453">
                  <a:moveTo>
                    <a:pt x="126537" y="50180"/>
                  </a:moveTo>
                  <a:cubicBezTo>
                    <a:pt x="127068" y="50324"/>
                    <a:pt x="128614" y="47451"/>
                    <a:pt x="128743" y="41720"/>
                  </a:cubicBezTo>
                  <a:cubicBezTo>
                    <a:pt x="128774" y="36080"/>
                    <a:pt x="127030" y="27696"/>
                    <a:pt x="121565" y="19040"/>
                  </a:cubicBezTo>
                  <a:cubicBezTo>
                    <a:pt x="116236" y="10588"/>
                    <a:pt x="106973" y="885"/>
                    <a:pt x="92434" y="-2033"/>
                  </a:cubicBezTo>
                  <a:cubicBezTo>
                    <a:pt x="85043" y="-3375"/>
                    <a:pt x="76788" y="-1609"/>
                    <a:pt x="70042" y="3424"/>
                  </a:cubicBezTo>
                  <a:cubicBezTo>
                    <a:pt x="63287" y="8518"/>
                    <a:pt x="59399" y="16902"/>
                    <a:pt x="58626" y="25150"/>
                  </a:cubicBezTo>
                  <a:cubicBezTo>
                    <a:pt x="58353" y="27416"/>
                    <a:pt x="58353" y="29652"/>
                    <a:pt x="58497" y="31866"/>
                  </a:cubicBezTo>
                  <a:cubicBezTo>
                    <a:pt x="58489" y="32988"/>
                    <a:pt x="58732" y="34064"/>
                    <a:pt x="58868" y="35155"/>
                  </a:cubicBezTo>
                  <a:cubicBezTo>
                    <a:pt x="59012" y="36050"/>
                    <a:pt x="59270" y="37839"/>
                    <a:pt x="59270" y="37627"/>
                  </a:cubicBezTo>
                  <a:cubicBezTo>
                    <a:pt x="59596" y="38786"/>
                    <a:pt x="59467" y="38180"/>
                    <a:pt x="59634" y="38521"/>
                  </a:cubicBezTo>
                  <a:cubicBezTo>
                    <a:pt x="59975" y="38923"/>
                    <a:pt x="59785" y="38786"/>
                    <a:pt x="59459" y="38749"/>
                  </a:cubicBezTo>
                  <a:cubicBezTo>
                    <a:pt x="59293" y="38680"/>
                    <a:pt x="59422" y="38786"/>
                    <a:pt x="58952" y="38551"/>
                  </a:cubicBezTo>
                  <a:cubicBezTo>
                    <a:pt x="57716" y="37915"/>
                    <a:pt x="56541" y="37202"/>
                    <a:pt x="55275" y="36694"/>
                  </a:cubicBezTo>
                  <a:cubicBezTo>
                    <a:pt x="52789" y="35610"/>
                    <a:pt x="50363" y="34557"/>
                    <a:pt x="48006" y="33526"/>
                  </a:cubicBezTo>
                  <a:cubicBezTo>
                    <a:pt x="38454" y="30092"/>
                    <a:pt x="29676" y="27227"/>
                    <a:pt x="22346" y="25991"/>
                  </a:cubicBezTo>
                  <a:cubicBezTo>
                    <a:pt x="7769" y="23345"/>
                    <a:pt x="-508" y="21231"/>
                    <a:pt x="-1069" y="22383"/>
                  </a:cubicBezTo>
                  <a:cubicBezTo>
                    <a:pt x="-1585" y="23391"/>
                    <a:pt x="6617" y="27787"/>
                    <a:pt x="20739" y="32078"/>
                  </a:cubicBezTo>
                  <a:cubicBezTo>
                    <a:pt x="27804" y="34132"/>
                    <a:pt x="35665" y="37505"/>
                    <a:pt x="44648" y="41318"/>
                  </a:cubicBezTo>
                  <a:cubicBezTo>
                    <a:pt x="46800" y="42395"/>
                    <a:pt x="49014" y="43509"/>
                    <a:pt x="51280" y="44646"/>
                  </a:cubicBezTo>
                  <a:cubicBezTo>
                    <a:pt x="52440" y="45169"/>
                    <a:pt x="53509" y="45897"/>
                    <a:pt x="54631" y="46541"/>
                  </a:cubicBezTo>
                  <a:cubicBezTo>
                    <a:pt x="56882" y="47966"/>
                    <a:pt x="59164" y="49422"/>
                    <a:pt x="61468" y="50885"/>
                  </a:cubicBezTo>
                  <a:cubicBezTo>
                    <a:pt x="66289" y="53833"/>
                    <a:pt x="71095" y="57260"/>
                    <a:pt x="76091" y="60693"/>
                  </a:cubicBezTo>
                  <a:cubicBezTo>
                    <a:pt x="80533" y="63741"/>
                    <a:pt x="85058" y="66834"/>
                    <a:pt x="89652" y="69987"/>
                  </a:cubicBezTo>
                  <a:cubicBezTo>
                    <a:pt x="87188" y="66394"/>
                    <a:pt x="84709" y="62786"/>
                    <a:pt x="82215" y="59155"/>
                  </a:cubicBezTo>
                  <a:lnTo>
                    <a:pt x="78683" y="53962"/>
                  </a:lnTo>
                  <a:lnTo>
                    <a:pt x="76030" y="49876"/>
                  </a:lnTo>
                  <a:lnTo>
                    <a:pt x="73354" y="45768"/>
                  </a:lnTo>
                  <a:cubicBezTo>
                    <a:pt x="72619" y="44525"/>
                    <a:pt x="71171" y="42667"/>
                    <a:pt x="71179" y="42076"/>
                  </a:cubicBezTo>
                  <a:lnTo>
                    <a:pt x="69473" y="36975"/>
                  </a:lnTo>
                  <a:cubicBezTo>
                    <a:pt x="68677" y="34852"/>
                    <a:pt x="68942" y="34739"/>
                    <a:pt x="68730" y="33723"/>
                  </a:cubicBezTo>
                  <a:cubicBezTo>
                    <a:pt x="68632" y="32889"/>
                    <a:pt x="68427" y="32063"/>
                    <a:pt x="68457" y="31221"/>
                  </a:cubicBezTo>
                  <a:cubicBezTo>
                    <a:pt x="68359" y="29546"/>
                    <a:pt x="68351" y="27863"/>
                    <a:pt x="68563" y="26188"/>
                  </a:cubicBezTo>
                  <a:cubicBezTo>
                    <a:pt x="69155" y="20025"/>
                    <a:pt x="71868" y="14416"/>
                    <a:pt x="76083" y="11134"/>
                  </a:cubicBezTo>
                  <a:cubicBezTo>
                    <a:pt x="80260" y="7874"/>
                    <a:pt x="85983" y="6297"/>
                    <a:pt x="91039" y="7063"/>
                  </a:cubicBezTo>
                  <a:cubicBezTo>
                    <a:pt x="101750" y="8670"/>
                    <a:pt x="110482" y="16068"/>
                    <a:pt x="115758" y="23065"/>
                  </a:cubicBezTo>
                  <a:cubicBezTo>
                    <a:pt x="121239" y="30152"/>
                    <a:pt x="123778" y="37187"/>
                    <a:pt x="124877" y="42107"/>
                  </a:cubicBezTo>
                  <a:cubicBezTo>
                    <a:pt x="125893" y="47056"/>
                    <a:pt x="125734" y="50036"/>
                    <a:pt x="126537" y="50180"/>
                  </a:cubicBezTo>
                </a:path>
              </a:pathLst>
            </a:custGeom>
            <a:solidFill>
              <a:srgbClr val="953F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9D2DBF7-8631-4ADC-D2E8-92360E45B7A2}"/>
                </a:ext>
              </a:extLst>
            </p:cNvPr>
            <p:cNvSpPr/>
            <p:nvPr/>
          </p:nvSpPr>
          <p:spPr>
            <a:xfrm flipV="1">
              <a:off x="1886762" y="1709320"/>
              <a:ext cx="141552" cy="192161"/>
            </a:xfrm>
            <a:custGeom>
              <a:avLst/>
              <a:gdLst>
                <a:gd name="connsiteX0" fmla="*/ -1656 w 141552"/>
                <a:gd name="connsiteY0" fmla="*/ 4939 h 192161"/>
                <a:gd name="connsiteX1" fmla="*/ 6689 w 141552"/>
                <a:gd name="connsiteY1" fmla="*/ 3567 h 192161"/>
                <a:gd name="connsiteX2" fmla="*/ 11056 w 141552"/>
                <a:gd name="connsiteY2" fmla="*/ 2801 h 192161"/>
                <a:gd name="connsiteX3" fmla="*/ 16347 w 141552"/>
                <a:gd name="connsiteY3" fmla="*/ 2453 h 192161"/>
                <a:gd name="connsiteX4" fmla="*/ 22525 w 141552"/>
                <a:gd name="connsiteY4" fmla="*/ 2475 h 192161"/>
                <a:gd name="connsiteX5" fmla="*/ 24200 w 141552"/>
                <a:gd name="connsiteY5" fmla="*/ 2498 h 192161"/>
                <a:gd name="connsiteX6" fmla="*/ 25587 w 141552"/>
                <a:gd name="connsiteY6" fmla="*/ 2688 h 192161"/>
                <a:gd name="connsiteX7" fmla="*/ 29150 w 141552"/>
                <a:gd name="connsiteY7" fmla="*/ 3370 h 192161"/>
                <a:gd name="connsiteX8" fmla="*/ 60290 w 141552"/>
                <a:gd name="connsiteY8" fmla="*/ 16173 h 192161"/>
                <a:gd name="connsiteX9" fmla="*/ 69424 w 141552"/>
                <a:gd name="connsiteY9" fmla="*/ 32675 h 192161"/>
                <a:gd name="connsiteX10" fmla="*/ 69181 w 141552"/>
                <a:gd name="connsiteY10" fmla="*/ 42226 h 192161"/>
                <a:gd name="connsiteX11" fmla="*/ 67127 w 141552"/>
                <a:gd name="connsiteY11" fmla="*/ 46145 h 192161"/>
                <a:gd name="connsiteX12" fmla="*/ 66831 w 141552"/>
                <a:gd name="connsiteY12" fmla="*/ 46600 h 192161"/>
                <a:gd name="connsiteX13" fmla="*/ 66202 w 141552"/>
                <a:gd name="connsiteY13" fmla="*/ 47032 h 192161"/>
                <a:gd name="connsiteX14" fmla="*/ 65907 w 141552"/>
                <a:gd name="connsiteY14" fmla="*/ 47146 h 192161"/>
                <a:gd name="connsiteX15" fmla="*/ 65308 w 141552"/>
                <a:gd name="connsiteY15" fmla="*/ 47366 h 192161"/>
                <a:gd name="connsiteX16" fmla="*/ 64118 w 141552"/>
                <a:gd name="connsiteY16" fmla="*/ 47813 h 192161"/>
                <a:gd name="connsiteX17" fmla="*/ 59319 w 141552"/>
                <a:gd name="connsiteY17" fmla="*/ 49617 h 192161"/>
                <a:gd name="connsiteX18" fmla="*/ 56901 w 141552"/>
                <a:gd name="connsiteY18" fmla="*/ 50519 h 192161"/>
                <a:gd name="connsiteX19" fmla="*/ 52550 w 141552"/>
                <a:gd name="connsiteY19" fmla="*/ 51649 h 192161"/>
                <a:gd name="connsiteX20" fmla="*/ 43022 w 141552"/>
                <a:gd name="connsiteY20" fmla="*/ 54014 h 192161"/>
                <a:gd name="connsiteX21" fmla="*/ 46797 w 141552"/>
                <a:gd name="connsiteY21" fmla="*/ 55052 h 192161"/>
                <a:gd name="connsiteX22" fmla="*/ 47744 w 141552"/>
                <a:gd name="connsiteY22" fmla="*/ 55348 h 192161"/>
                <a:gd name="connsiteX23" fmla="*/ 49018 w 141552"/>
                <a:gd name="connsiteY23" fmla="*/ 55773 h 192161"/>
                <a:gd name="connsiteX24" fmla="*/ 55681 w 141552"/>
                <a:gd name="connsiteY24" fmla="*/ 57561 h 192161"/>
                <a:gd name="connsiteX25" fmla="*/ 71122 w 141552"/>
                <a:gd name="connsiteY25" fmla="*/ 61632 h 192161"/>
                <a:gd name="connsiteX26" fmla="*/ 87488 w 141552"/>
                <a:gd name="connsiteY26" fmla="*/ 66415 h 192161"/>
                <a:gd name="connsiteX27" fmla="*/ 115861 w 141552"/>
                <a:gd name="connsiteY27" fmla="*/ 82857 h 192161"/>
                <a:gd name="connsiteX28" fmla="*/ 129937 w 141552"/>
                <a:gd name="connsiteY28" fmla="*/ 112579 h 192161"/>
                <a:gd name="connsiteX29" fmla="*/ 122645 w 141552"/>
                <a:gd name="connsiteY29" fmla="*/ 142771 h 192161"/>
                <a:gd name="connsiteX30" fmla="*/ 83106 w 141552"/>
                <a:gd name="connsiteY30" fmla="*/ 179847 h 192161"/>
                <a:gd name="connsiteX31" fmla="*/ 46425 w 141552"/>
                <a:gd name="connsiteY31" fmla="*/ 181416 h 192161"/>
                <a:gd name="connsiteX32" fmla="*/ 32455 w 141552"/>
                <a:gd name="connsiteY32" fmla="*/ 178012 h 192161"/>
                <a:gd name="connsiteX33" fmla="*/ 45258 w 141552"/>
                <a:gd name="connsiteY33" fmla="*/ 185123 h 192161"/>
                <a:gd name="connsiteX34" fmla="*/ 85532 w 141552"/>
                <a:gd name="connsiteY34" fmla="*/ 186487 h 192161"/>
                <a:gd name="connsiteX35" fmla="*/ 130718 w 141552"/>
                <a:gd name="connsiteY35" fmla="*/ 147214 h 192161"/>
                <a:gd name="connsiteX36" fmla="*/ 134637 w 141552"/>
                <a:gd name="connsiteY36" fmla="*/ 139368 h 192161"/>
                <a:gd name="connsiteX37" fmla="*/ 137836 w 141552"/>
                <a:gd name="connsiteY37" fmla="*/ 130848 h 192161"/>
                <a:gd name="connsiteX38" fmla="*/ 139663 w 141552"/>
                <a:gd name="connsiteY38" fmla="*/ 121471 h 192161"/>
                <a:gd name="connsiteX39" fmla="*/ 139693 w 141552"/>
                <a:gd name="connsiteY39" fmla="*/ 111760 h 192161"/>
                <a:gd name="connsiteX40" fmla="*/ 123108 w 141552"/>
                <a:gd name="connsiteY40" fmla="*/ 75974 h 192161"/>
                <a:gd name="connsiteX41" fmla="*/ 90573 w 141552"/>
                <a:gd name="connsiteY41" fmla="*/ 57114 h 192161"/>
                <a:gd name="connsiteX42" fmla="*/ 74336 w 141552"/>
                <a:gd name="connsiteY42" fmla="*/ 52581 h 192161"/>
                <a:gd name="connsiteX43" fmla="*/ 73783 w 141552"/>
                <a:gd name="connsiteY43" fmla="*/ 52407 h 192161"/>
                <a:gd name="connsiteX44" fmla="*/ 74351 w 141552"/>
                <a:gd name="connsiteY44" fmla="*/ 51702 h 192161"/>
                <a:gd name="connsiteX45" fmla="*/ 77762 w 141552"/>
                <a:gd name="connsiteY45" fmla="*/ 44796 h 192161"/>
                <a:gd name="connsiteX46" fmla="*/ 77868 w 141552"/>
                <a:gd name="connsiteY46" fmla="*/ 31008 h 192161"/>
                <a:gd name="connsiteX47" fmla="*/ 76170 w 141552"/>
                <a:gd name="connsiteY47" fmla="*/ 24845 h 192161"/>
                <a:gd name="connsiteX48" fmla="*/ 73297 w 141552"/>
                <a:gd name="connsiteY48" fmla="*/ 19205 h 192161"/>
                <a:gd name="connsiteX49" fmla="*/ 69583 w 141552"/>
                <a:gd name="connsiteY49" fmla="*/ 14407 h 192161"/>
                <a:gd name="connsiteX50" fmla="*/ 67665 w 141552"/>
                <a:gd name="connsiteY50" fmla="*/ 12163 h 192161"/>
                <a:gd name="connsiteX51" fmla="*/ 65429 w 141552"/>
                <a:gd name="connsiteY51" fmla="*/ 10329 h 192161"/>
                <a:gd name="connsiteX52" fmla="*/ 61040 w 141552"/>
                <a:gd name="connsiteY52" fmla="*/ 6827 h 192161"/>
                <a:gd name="connsiteX53" fmla="*/ 56174 w 141552"/>
                <a:gd name="connsiteY53" fmla="*/ 4507 h 192161"/>
                <a:gd name="connsiteX54" fmla="*/ 46827 w 141552"/>
                <a:gd name="connsiteY54" fmla="*/ 1058 h 192161"/>
                <a:gd name="connsiteX55" fmla="*/ 38064 w 141552"/>
                <a:gd name="connsiteY55" fmla="*/ -989 h 192161"/>
                <a:gd name="connsiteX56" fmla="*/ 30022 w 141552"/>
                <a:gd name="connsiteY56" fmla="*/ -2202 h 192161"/>
                <a:gd name="connsiteX57" fmla="*/ 26292 w 141552"/>
                <a:gd name="connsiteY57" fmla="*/ -2611 h 192161"/>
                <a:gd name="connsiteX58" fmla="*/ 24170 w 141552"/>
                <a:gd name="connsiteY58" fmla="*/ -2687 h 192161"/>
                <a:gd name="connsiteX59" fmla="*/ 22411 w 141552"/>
                <a:gd name="connsiteY59" fmla="*/ -2550 h 192161"/>
                <a:gd name="connsiteX60" fmla="*/ 15930 w 141552"/>
                <a:gd name="connsiteY60" fmla="*/ -1906 h 192161"/>
                <a:gd name="connsiteX61" fmla="*/ 10351 w 141552"/>
                <a:gd name="connsiteY61" fmla="*/ -837 h 192161"/>
                <a:gd name="connsiteX62" fmla="*/ 5863 w 141552"/>
                <a:gd name="connsiteY62" fmla="*/ 671 h 192161"/>
                <a:gd name="connsiteX63" fmla="*/ -1656 w 141552"/>
                <a:gd name="connsiteY63" fmla="*/ 4939 h 192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41552" h="192161">
                  <a:moveTo>
                    <a:pt x="-1656" y="4939"/>
                  </a:moveTo>
                  <a:cubicBezTo>
                    <a:pt x="-1429" y="5500"/>
                    <a:pt x="1467" y="4651"/>
                    <a:pt x="6689" y="3567"/>
                  </a:cubicBezTo>
                  <a:cubicBezTo>
                    <a:pt x="7993" y="3340"/>
                    <a:pt x="9456" y="3082"/>
                    <a:pt x="11056" y="2801"/>
                  </a:cubicBezTo>
                  <a:cubicBezTo>
                    <a:pt x="12678" y="2695"/>
                    <a:pt x="14437" y="2574"/>
                    <a:pt x="16347" y="2453"/>
                  </a:cubicBezTo>
                  <a:cubicBezTo>
                    <a:pt x="18234" y="2301"/>
                    <a:pt x="20342" y="2483"/>
                    <a:pt x="22525" y="2475"/>
                  </a:cubicBezTo>
                  <a:lnTo>
                    <a:pt x="24200" y="2498"/>
                  </a:lnTo>
                  <a:cubicBezTo>
                    <a:pt x="24753" y="2475"/>
                    <a:pt x="24882" y="2559"/>
                    <a:pt x="25587" y="2688"/>
                  </a:cubicBezTo>
                  <a:cubicBezTo>
                    <a:pt x="26747" y="2907"/>
                    <a:pt x="27929" y="3135"/>
                    <a:pt x="29150" y="3370"/>
                  </a:cubicBezTo>
                  <a:cubicBezTo>
                    <a:pt x="38648" y="5477"/>
                    <a:pt x="50958" y="8002"/>
                    <a:pt x="60290" y="16173"/>
                  </a:cubicBezTo>
                  <a:cubicBezTo>
                    <a:pt x="64770" y="20433"/>
                    <a:pt x="68651" y="25815"/>
                    <a:pt x="69424" y="32675"/>
                  </a:cubicBezTo>
                  <a:cubicBezTo>
                    <a:pt x="70235" y="35973"/>
                    <a:pt x="70152" y="39232"/>
                    <a:pt x="69181" y="42226"/>
                  </a:cubicBezTo>
                  <a:cubicBezTo>
                    <a:pt x="68658" y="43674"/>
                    <a:pt x="68022" y="45054"/>
                    <a:pt x="67127" y="46145"/>
                  </a:cubicBezTo>
                  <a:lnTo>
                    <a:pt x="66831" y="46600"/>
                  </a:lnTo>
                  <a:cubicBezTo>
                    <a:pt x="66271" y="47093"/>
                    <a:pt x="66324" y="46964"/>
                    <a:pt x="66202" y="47032"/>
                  </a:cubicBezTo>
                  <a:lnTo>
                    <a:pt x="65907" y="47146"/>
                  </a:lnTo>
                  <a:lnTo>
                    <a:pt x="65308" y="47366"/>
                  </a:lnTo>
                  <a:lnTo>
                    <a:pt x="64118" y="47813"/>
                  </a:lnTo>
                  <a:lnTo>
                    <a:pt x="59319" y="49617"/>
                  </a:lnTo>
                  <a:lnTo>
                    <a:pt x="56901" y="50519"/>
                  </a:lnTo>
                  <a:cubicBezTo>
                    <a:pt x="56075" y="50823"/>
                    <a:pt x="53960" y="51277"/>
                    <a:pt x="52550" y="51649"/>
                  </a:cubicBezTo>
                  <a:lnTo>
                    <a:pt x="43022" y="54014"/>
                  </a:lnTo>
                  <a:lnTo>
                    <a:pt x="46797" y="55052"/>
                  </a:lnTo>
                  <a:lnTo>
                    <a:pt x="47744" y="55348"/>
                  </a:lnTo>
                  <a:lnTo>
                    <a:pt x="49018" y="55773"/>
                  </a:lnTo>
                  <a:lnTo>
                    <a:pt x="55681" y="57561"/>
                  </a:lnTo>
                  <a:cubicBezTo>
                    <a:pt x="60767" y="58911"/>
                    <a:pt x="65922" y="60260"/>
                    <a:pt x="71122" y="61632"/>
                  </a:cubicBezTo>
                  <a:cubicBezTo>
                    <a:pt x="77277" y="63254"/>
                    <a:pt x="82015" y="64619"/>
                    <a:pt x="87488" y="66415"/>
                  </a:cubicBezTo>
                  <a:cubicBezTo>
                    <a:pt x="98024" y="69932"/>
                    <a:pt x="108311" y="74837"/>
                    <a:pt x="115861" y="82857"/>
                  </a:cubicBezTo>
                  <a:cubicBezTo>
                    <a:pt x="124032" y="91195"/>
                    <a:pt x="128899" y="101944"/>
                    <a:pt x="129937" y="112579"/>
                  </a:cubicBezTo>
                  <a:cubicBezTo>
                    <a:pt x="131294" y="123366"/>
                    <a:pt x="127519" y="133493"/>
                    <a:pt x="122645" y="142771"/>
                  </a:cubicBezTo>
                  <a:cubicBezTo>
                    <a:pt x="112783" y="161123"/>
                    <a:pt x="97448" y="173934"/>
                    <a:pt x="83106" y="179847"/>
                  </a:cubicBezTo>
                  <a:cubicBezTo>
                    <a:pt x="68529" y="185615"/>
                    <a:pt x="55097" y="183599"/>
                    <a:pt x="46425" y="181416"/>
                  </a:cubicBezTo>
                  <a:cubicBezTo>
                    <a:pt x="37609" y="179187"/>
                    <a:pt x="32796" y="177232"/>
                    <a:pt x="32455" y="178012"/>
                  </a:cubicBezTo>
                  <a:cubicBezTo>
                    <a:pt x="32235" y="178482"/>
                    <a:pt x="36427" y="181636"/>
                    <a:pt x="45258" y="185123"/>
                  </a:cubicBezTo>
                  <a:cubicBezTo>
                    <a:pt x="53839" y="188526"/>
                    <a:pt x="68552" y="192127"/>
                    <a:pt x="85532" y="186487"/>
                  </a:cubicBezTo>
                  <a:cubicBezTo>
                    <a:pt x="102057" y="180696"/>
                    <a:pt x="119272" y="167294"/>
                    <a:pt x="130718" y="147214"/>
                  </a:cubicBezTo>
                  <a:cubicBezTo>
                    <a:pt x="132105" y="144682"/>
                    <a:pt x="133318" y="142013"/>
                    <a:pt x="134637" y="139368"/>
                  </a:cubicBezTo>
                  <a:cubicBezTo>
                    <a:pt x="135835" y="136647"/>
                    <a:pt x="136760" y="133721"/>
                    <a:pt x="137836" y="130848"/>
                  </a:cubicBezTo>
                  <a:cubicBezTo>
                    <a:pt x="138685" y="127869"/>
                    <a:pt x="139117" y="124632"/>
                    <a:pt x="139663" y="121471"/>
                  </a:cubicBezTo>
                  <a:cubicBezTo>
                    <a:pt x="139678" y="118264"/>
                    <a:pt x="140140" y="115005"/>
                    <a:pt x="139693" y="111760"/>
                  </a:cubicBezTo>
                  <a:cubicBezTo>
                    <a:pt x="138594" y="98677"/>
                    <a:pt x="132644" y="85715"/>
                    <a:pt x="123108" y="75974"/>
                  </a:cubicBezTo>
                  <a:cubicBezTo>
                    <a:pt x="113860" y="66188"/>
                    <a:pt x="101746" y="60707"/>
                    <a:pt x="90573" y="57114"/>
                  </a:cubicBezTo>
                  <a:cubicBezTo>
                    <a:pt x="85100" y="55356"/>
                    <a:pt x="78922" y="53703"/>
                    <a:pt x="74336" y="52581"/>
                  </a:cubicBezTo>
                  <a:cubicBezTo>
                    <a:pt x="74253" y="52551"/>
                    <a:pt x="73244" y="52528"/>
                    <a:pt x="73783" y="52407"/>
                  </a:cubicBezTo>
                  <a:cubicBezTo>
                    <a:pt x="74002" y="52179"/>
                    <a:pt x="73707" y="52604"/>
                    <a:pt x="74351" y="51702"/>
                  </a:cubicBezTo>
                  <a:cubicBezTo>
                    <a:pt x="75996" y="49541"/>
                    <a:pt x="77019" y="47169"/>
                    <a:pt x="77762" y="44796"/>
                  </a:cubicBezTo>
                  <a:cubicBezTo>
                    <a:pt x="79165" y="40074"/>
                    <a:pt x="78983" y="35131"/>
                    <a:pt x="77868" y="31008"/>
                  </a:cubicBezTo>
                  <a:cubicBezTo>
                    <a:pt x="77300" y="28923"/>
                    <a:pt x="76966" y="26801"/>
                    <a:pt x="76170" y="24845"/>
                  </a:cubicBezTo>
                  <a:cubicBezTo>
                    <a:pt x="75200" y="22935"/>
                    <a:pt x="74245" y="21055"/>
                    <a:pt x="73297" y="19205"/>
                  </a:cubicBezTo>
                  <a:cubicBezTo>
                    <a:pt x="72312" y="17386"/>
                    <a:pt x="70804" y="15983"/>
                    <a:pt x="69583" y="14407"/>
                  </a:cubicBezTo>
                  <a:lnTo>
                    <a:pt x="67665" y="12163"/>
                  </a:lnTo>
                  <a:lnTo>
                    <a:pt x="65429" y="10329"/>
                  </a:lnTo>
                  <a:cubicBezTo>
                    <a:pt x="63943" y="9146"/>
                    <a:pt x="62480" y="7979"/>
                    <a:pt x="61040" y="6827"/>
                  </a:cubicBezTo>
                  <a:cubicBezTo>
                    <a:pt x="59388" y="6038"/>
                    <a:pt x="57765" y="5265"/>
                    <a:pt x="56174" y="4507"/>
                  </a:cubicBezTo>
                  <a:cubicBezTo>
                    <a:pt x="53005" y="2832"/>
                    <a:pt x="49867" y="1884"/>
                    <a:pt x="46827" y="1058"/>
                  </a:cubicBezTo>
                  <a:cubicBezTo>
                    <a:pt x="43818" y="65"/>
                    <a:pt x="40884" y="-541"/>
                    <a:pt x="38064" y="-989"/>
                  </a:cubicBezTo>
                  <a:cubicBezTo>
                    <a:pt x="35260" y="-1550"/>
                    <a:pt x="32576" y="-1989"/>
                    <a:pt x="30022" y="-2202"/>
                  </a:cubicBezTo>
                  <a:cubicBezTo>
                    <a:pt x="28741" y="-2338"/>
                    <a:pt x="27497" y="-2482"/>
                    <a:pt x="26292" y="-2611"/>
                  </a:cubicBezTo>
                  <a:cubicBezTo>
                    <a:pt x="25815" y="-2664"/>
                    <a:pt x="24784" y="-2800"/>
                    <a:pt x="24170" y="-2687"/>
                  </a:cubicBezTo>
                  <a:lnTo>
                    <a:pt x="22411" y="-2550"/>
                  </a:lnTo>
                  <a:cubicBezTo>
                    <a:pt x="20099" y="-2331"/>
                    <a:pt x="17954" y="-2293"/>
                    <a:pt x="15930" y="-1906"/>
                  </a:cubicBezTo>
                  <a:cubicBezTo>
                    <a:pt x="13921" y="-1527"/>
                    <a:pt x="12064" y="-1163"/>
                    <a:pt x="10351" y="-837"/>
                  </a:cubicBezTo>
                  <a:cubicBezTo>
                    <a:pt x="8706" y="-284"/>
                    <a:pt x="7205" y="224"/>
                    <a:pt x="5863" y="671"/>
                  </a:cubicBezTo>
                  <a:cubicBezTo>
                    <a:pt x="625" y="2756"/>
                    <a:pt x="-1831" y="4537"/>
                    <a:pt x="-1656" y="4939"/>
                  </a:cubicBezTo>
                </a:path>
              </a:pathLst>
            </a:custGeom>
            <a:solidFill>
              <a:srgbClr val="953F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BDFD304-AF7A-BE97-34C8-A3CE70B9069F}"/>
                </a:ext>
              </a:extLst>
            </p:cNvPr>
            <p:cNvSpPr/>
            <p:nvPr/>
          </p:nvSpPr>
          <p:spPr>
            <a:xfrm flipV="1">
              <a:off x="1322710" y="2984119"/>
              <a:ext cx="104186" cy="111313"/>
            </a:xfrm>
            <a:custGeom>
              <a:avLst/>
              <a:gdLst>
                <a:gd name="connsiteX0" fmla="*/ 103188 w 104186"/>
                <a:gd name="connsiteY0" fmla="*/ 510 h 111313"/>
                <a:gd name="connsiteX1" fmla="*/ 96714 w 104186"/>
                <a:gd name="connsiteY1" fmla="*/ -885 h 111313"/>
                <a:gd name="connsiteX2" fmla="*/ 79469 w 104186"/>
                <a:gd name="connsiteY2" fmla="*/ 3428 h 111313"/>
                <a:gd name="connsiteX3" fmla="*/ 35367 w 104186"/>
                <a:gd name="connsiteY3" fmla="*/ 39654 h 111313"/>
                <a:gd name="connsiteX4" fmla="*/ 17463 w 104186"/>
                <a:gd name="connsiteY4" fmla="*/ 62835 h 111313"/>
                <a:gd name="connsiteX5" fmla="*/ 10845 w 104186"/>
                <a:gd name="connsiteY5" fmla="*/ 74228 h 111313"/>
                <a:gd name="connsiteX6" fmla="*/ 6251 w 104186"/>
                <a:gd name="connsiteY6" fmla="*/ 85053 h 111313"/>
                <a:gd name="connsiteX7" fmla="*/ 6380 w 104186"/>
                <a:gd name="connsiteY7" fmla="*/ 84772 h 111313"/>
                <a:gd name="connsiteX8" fmla="*/ -404 w 104186"/>
                <a:gd name="connsiteY8" fmla="*/ 102957 h 111313"/>
                <a:gd name="connsiteX9" fmla="*/ -412 w 104186"/>
                <a:gd name="connsiteY9" fmla="*/ 110424 h 111313"/>
                <a:gd name="connsiteX10" fmla="*/ 3469 w 104186"/>
                <a:gd name="connsiteY10" fmla="*/ 104382 h 111313"/>
                <a:gd name="connsiteX11" fmla="*/ 13021 w 104186"/>
                <a:gd name="connsiteY11" fmla="*/ 88085 h 111313"/>
                <a:gd name="connsiteX12" fmla="*/ 13149 w 104186"/>
                <a:gd name="connsiteY12" fmla="*/ 87804 h 111313"/>
                <a:gd name="connsiteX13" fmla="*/ 18296 w 104186"/>
                <a:gd name="connsiteY13" fmla="*/ 78306 h 111313"/>
                <a:gd name="connsiteX14" fmla="*/ 25141 w 104186"/>
                <a:gd name="connsiteY14" fmla="*/ 68095 h 111313"/>
                <a:gd name="connsiteX15" fmla="*/ 42970 w 104186"/>
                <a:gd name="connsiteY15" fmla="*/ 46135 h 111313"/>
                <a:gd name="connsiteX16" fmla="*/ 82744 w 104186"/>
                <a:gd name="connsiteY16" fmla="*/ 9689 h 111313"/>
                <a:gd name="connsiteX17" fmla="*/ 103188 w 104186"/>
                <a:gd name="connsiteY17" fmla="*/ 510 h 1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4186" h="111313">
                  <a:moveTo>
                    <a:pt x="103188" y="510"/>
                  </a:moveTo>
                  <a:cubicBezTo>
                    <a:pt x="103196" y="-135"/>
                    <a:pt x="100960" y="-764"/>
                    <a:pt x="96714" y="-885"/>
                  </a:cubicBezTo>
                  <a:cubicBezTo>
                    <a:pt x="92515" y="-787"/>
                    <a:pt x="86330" y="305"/>
                    <a:pt x="79469" y="3428"/>
                  </a:cubicBezTo>
                  <a:cubicBezTo>
                    <a:pt x="65787" y="9523"/>
                    <a:pt x="49641" y="22689"/>
                    <a:pt x="35367" y="39654"/>
                  </a:cubicBezTo>
                  <a:cubicBezTo>
                    <a:pt x="29007" y="47576"/>
                    <a:pt x="22405" y="54989"/>
                    <a:pt x="17463" y="62835"/>
                  </a:cubicBezTo>
                  <a:cubicBezTo>
                    <a:pt x="14809" y="66579"/>
                    <a:pt x="12914" y="70642"/>
                    <a:pt x="10845" y="74228"/>
                  </a:cubicBezTo>
                  <a:cubicBezTo>
                    <a:pt x="9048" y="78003"/>
                    <a:pt x="7638" y="81710"/>
                    <a:pt x="6251" y="85053"/>
                  </a:cubicBezTo>
                  <a:lnTo>
                    <a:pt x="6380" y="84772"/>
                  </a:lnTo>
                  <a:cubicBezTo>
                    <a:pt x="3143" y="92011"/>
                    <a:pt x="649" y="98371"/>
                    <a:pt x="-404" y="102957"/>
                  </a:cubicBezTo>
                  <a:cubicBezTo>
                    <a:pt x="-1299" y="107672"/>
                    <a:pt x="-1086" y="110340"/>
                    <a:pt x="-412" y="110424"/>
                  </a:cubicBezTo>
                  <a:cubicBezTo>
                    <a:pt x="369" y="110545"/>
                    <a:pt x="1544" y="108241"/>
                    <a:pt x="3469" y="104382"/>
                  </a:cubicBezTo>
                  <a:cubicBezTo>
                    <a:pt x="5615" y="100501"/>
                    <a:pt x="8859" y="95119"/>
                    <a:pt x="13021" y="88085"/>
                  </a:cubicBezTo>
                  <a:lnTo>
                    <a:pt x="13149" y="87804"/>
                  </a:lnTo>
                  <a:cubicBezTo>
                    <a:pt x="14741" y="84863"/>
                    <a:pt x="16462" y="81687"/>
                    <a:pt x="18296" y="78306"/>
                  </a:cubicBezTo>
                  <a:cubicBezTo>
                    <a:pt x="20525" y="75107"/>
                    <a:pt x="22450" y="71507"/>
                    <a:pt x="25141" y="68095"/>
                  </a:cubicBezTo>
                  <a:cubicBezTo>
                    <a:pt x="30069" y="61053"/>
                    <a:pt x="36610" y="54057"/>
                    <a:pt x="42970" y="46135"/>
                  </a:cubicBezTo>
                  <a:cubicBezTo>
                    <a:pt x="56766" y="29762"/>
                    <a:pt x="71017" y="16838"/>
                    <a:pt x="82744" y="9689"/>
                  </a:cubicBezTo>
                  <a:cubicBezTo>
                    <a:pt x="94327" y="2435"/>
                    <a:pt x="103196" y="2124"/>
                    <a:pt x="103188" y="510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E591FD2-FC1E-A526-F58A-9F2F3CD62376}"/>
                </a:ext>
              </a:extLst>
            </p:cNvPr>
            <p:cNvSpPr/>
            <p:nvPr/>
          </p:nvSpPr>
          <p:spPr>
            <a:xfrm flipV="1">
              <a:off x="1656445" y="3058585"/>
              <a:ext cx="61708" cy="56798"/>
            </a:xfrm>
            <a:custGeom>
              <a:avLst/>
              <a:gdLst>
                <a:gd name="connsiteX0" fmla="*/ 58420 w 61708"/>
                <a:gd name="connsiteY0" fmla="*/ 4112 h 56798"/>
                <a:gd name="connsiteX1" fmla="*/ 60103 w 61708"/>
                <a:gd name="connsiteY1" fmla="*/ 1580 h 56798"/>
                <a:gd name="connsiteX2" fmla="*/ 60353 w 61708"/>
                <a:gd name="connsiteY2" fmla="*/ 815 h 56798"/>
                <a:gd name="connsiteX3" fmla="*/ 58738 w 61708"/>
                <a:gd name="connsiteY3" fmla="*/ -72 h 56798"/>
                <a:gd name="connsiteX4" fmla="*/ 42334 w 61708"/>
                <a:gd name="connsiteY4" fmla="*/ 5007 h 56798"/>
                <a:gd name="connsiteX5" fmla="*/ 38021 w 61708"/>
                <a:gd name="connsiteY5" fmla="*/ 9184 h 56798"/>
                <a:gd name="connsiteX6" fmla="*/ 37468 w 61708"/>
                <a:gd name="connsiteY6" fmla="*/ 9775 h 56798"/>
                <a:gd name="connsiteX7" fmla="*/ 36573 w 61708"/>
                <a:gd name="connsiteY7" fmla="*/ 10449 h 56798"/>
                <a:gd name="connsiteX8" fmla="*/ 34193 w 61708"/>
                <a:gd name="connsiteY8" fmla="*/ 12360 h 56798"/>
                <a:gd name="connsiteX9" fmla="*/ 24119 w 61708"/>
                <a:gd name="connsiteY9" fmla="*/ 20850 h 56798"/>
                <a:gd name="connsiteX10" fmla="*/ 11778 w 61708"/>
                <a:gd name="connsiteY10" fmla="*/ 32417 h 56798"/>
                <a:gd name="connsiteX11" fmla="*/ 3334 w 61708"/>
                <a:gd name="connsiteY11" fmla="*/ 43575 h 56798"/>
                <a:gd name="connsiteX12" fmla="*/ -972 w 61708"/>
                <a:gd name="connsiteY12" fmla="*/ 55908 h 56798"/>
                <a:gd name="connsiteX13" fmla="*/ 30464 w 61708"/>
                <a:gd name="connsiteY13" fmla="*/ 28574 h 56798"/>
                <a:gd name="connsiteX14" fmla="*/ 40151 w 61708"/>
                <a:gd name="connsiteY14" fmla="*/ 19758 h 56798"/>
                <a:gd name="connsiteX15" fmla="*/ 42357 w 61708"/>
                <a:gd name="connsiteY15" fmla="*/ 17658 h 56798"/>
                <a:gd name="connsiteX16" fmla="*/ 43691 w 61708"/>
                <a:gd name="connsiteY16" fmla="*/ 16385 h 56798"/>
                <a:gd name="connsiteX17" fmla="*/ 44995 w 61708"/>
                <a:gd name="connsiteY17" fmla="*/ 14747 h 56798"/>
                <a:gd name="connsiteX18" fmla="*/ 48020 w 61708"/>
                <a:gd name="connsiteY18" fmla="*/ 10821 h 56798"/>
                <a:gd name="connsiteX19" fmla="*/ 58086 w 61708"/>
                <a:gd name="connsiteY19" fmla="*/ 3241 h 56798"/>
                <a:gd name="connsiteX20" fmla="*/ 56722 w 61708"/>
                <a:gd name="connsiteY20" fmla="*/ 1580 h 56798"/>
                <a:gd name="connsiteX21" fmla="*/ 58420 w 61708"/>
                <a:gd name="connsiteY21" fmla="*/ 4112 h 5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708" h="56798">
                  <a:moveTo>
                    <a:pt x="58420" y="4112"/>
                  </a:moveTo>
                  <a:cubicBezTo>
                    <a:pt x="59011" y="4112"/>
                    <a:pt x="59580" y="3241"/>
                    <a:pt x="60103" y="1580"/>
                  </a:cubicBezTo>
                  <a:lnTo>
                    <a:pt x="60353" y="815"/>
                  </a:lnTo>
                  <a:lnTo>
                    <a:pt x="58738" y="-72"/>
                  </a:lnTo>
                  <a:cubicBezTo>
                    <a:pt x="55153" y="-2050"/>
                    <a:pt x="47914" y="19"/>
                    <a:pt x="42334" y="5007"/>
                  </a:cubicBezTo>
                  <a:cubicBezTo>
                    <a:pt x="40849" y="6220"/>
                    <a:pt x="39431" y="7607"/>
                    <a:pt x="38021" y="9184"/>
                  </a:cubicBezTo>
                  <a:cubicBezTo>
                    <a:pt x="37635" y="9631"/>
                    <a:pt x="37241" y="10070"/>
                    <a:pt x="37468" y="9775"/>
                  </a:cubicBezTo>
                  <a:cubicBezTo>
                    <a:pt x="37627" y="9600"/>
                    <a:pt x="36839" y="10252"/>
                    <a:pt x="36573" y="10449"/>
                  </a:cubicBezTo>
                  <a:cubicBezTo>
                    <a:pt x="35793" y="11071"/>
                    <a:pt x="34997" y="11708"/>
                    <a:pt x="34193" y="12360"/>
                  </a:cubicBezTo>
                  <a:cubicBezTo>
                    <a:pt x="30964" y="14967"/>
                    <a:pt x="27583" y="17817"/>
                    <a:pt x="24119" y="20850"/>
                  </a:cubicBezTo>
                  <a:cubicBezTo>
                    <a:pt x="19745" y="24632"/>
                    <a:pt x="15568" y="28528"/>
                    <a:pt x="11778" y="32417"/>
                  </a:cubicBezTo>
                  <a:cubicBezTo>
                    <a:pt x="8322" y="36420"/>
                    <a:pt x="5343" y="40104"/>
                    <a:pt x="3334" y="43575"/>
                  </a:cubicBezTo>
                  <a:cubicBezTo>
                    <a:pt x="-941" y="50307"/>
                    <a:pt x="-2048" y="55363"/>
                    <a:pt x="-972" y="55908"/>
                  </a:cubicBezTo>
                  <a:cubicBezTo>
                    <a:pt x="1628" y="57159"/>
                    <a:pt x="12279" y="42620"/>
                    <a:pt x="30464" y="28574"/>
                  </a:cubicBezTo>
                  <a:cubicBezTo>
                    <a:pt x="33905" y="25565"/>
                    <a:pt x="37157" y="22601"/>
                    <a:pt x="40151" y="19758"/>
                  </a:cubicBezTo>
                  <a:cubicBezTo>
                    <a:pt x="40902" y="19045"/>
                    <a:pt x="41637" y="18340"/>
                    <a:pt x="42357" y="17658"/>
                  </a:cubicBezTo>
                  <a:lnTo>
                    <a:pt x="43691" y="16385"/>
                  </a:lnTo>
                  <a:cubicBezTo>
                    <a:pt x="44624" y="15422"/>
                    <a:pt x="44760" y="15035"/>
                    <a:pt x="44995" y="14747"/>
                  </a:cubicBezTo>
                  <a:cubicBezTo>
                    <a:pt x="45965" y="13338"/>
                    <a:pt x="46996" y="11996"/>
                    <a:pt x="48020" y="10821"/>
                  </a:cubicBezTo>
                  <a:cubicBezTo>
                    <a:pt x="52113" y="5909"/>
                    <a:pt x="55797" y="3680"/>
                    <a:pt x="58086" y="3241"/>
                  </a:cubicBezTo>
                  <a:cubicBezTo>
                    <a:pt x="57601" y="2657"/>
                    <a:pt x="57124" y="2073"/>
                    <a:pt x="56722" y="1580"/>
                  </a:cubicBezTo>
                  <a:cubicBezTo>
                    <a:pt x="57252" y="3241"/>
                    <a:pt x="57821" y="4112"/>
                    <a:pt x="58420" y="4112"/>
                  </a:cubicBezTo>
                </a:path>
              </a:pathLst>
            </a:custGeom>
            <a:solidFill>
              <a:srgbClr val="4E829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7CBA9E8-C60B-8BE3-3B3C-9D7C3C2154AC}"/>
                </a:ext>
              </a:extLst>
            </p:cNvPr>
            <p:cNvSpPr/>
            <p:nvPr/>
          </p:nvSpPr>
          <p:spPr>
            <a:xfrm flipV="1">
              <a:off x="3414285" y="2670237"/>
              <a:ext cx="225901" cy="195394"/>
            </a:xfrm>
            <a:custGeom>
              <a:avLst/>
              <a:gdLst>
                <a:gd name="connsiteX0" fmla="*/ 61213 w 225901"/>
                <a:gd name="connsiteY0" fmla="*/ 8892 h 195394"/>
                <a:gd name="connsiteX1" fmla="*/ 96582 w 225901"/>
                <a:gd name="connsiteY1" fmla="*/ 6368 h 195394"/>
                <a:gd name="connsiteX2" fmla="*/ 210294 w 225901"/>
                <a:gd name="connsiteY2" fmla="*/ 63220 h 195394"/>
                <a:gd name="connsiteX3" fmla="*/ 196400 w 225901"/>
                <a:gd name="connsiteY3" fmla="*/ 117548 h 195394"/>
                <a:gd name="connsiteX4" fmla="*/ 22045 w 225901"/>
                <a:gd name="connsiteY4" fmla="*/ 190819 h 195394"/>
                <a:gd name="connsiteX5" fmla="*/ 61213 w 225901"/>
                <a:gd name="connsiteY5" fmla="*/ 8892 h 19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901" h="195394">
                  <a:moveTo>
                    <a:pt x="61213" y="8892"/>
                  </a:moveTo>
                  <a:cubicBezTo>
                    <a:pt x="70059" y="54"/>
                    <a:pt x="83946" y="-7527"/>
                    <a:pt x="96582" y="6368"/>
                  </a:cubicBezTo>
                  <a:cubicBezTo>
                    <a:pt x="109219" y="20263"/>
                    <a:pt x="174925" y="64486"/>
                    <a:pt x="210294" y="63220"/>
                  </a:cubicBezTo>
                  <a:cubicBezTo>
                    <a:pt x="238084" y="65744"/>
                    <a:pt x="211568" y="93549"/>
                    <a:pt x="196400" y="117548"/>
                  </a:cubicBezTo>
                  <a:cubicBezTo>
                    <a:pt x="181231" y="141547"/>
                    <a:pt x="95316" y="209770"/>
                    <a:pt x="22045" y="190819"/>
                  </a:cubicBezTo>
                  <a:cubicBezTo>
                    <a:pt x="-51226" y="170610"/>
                    <a:pt x="56157" y="11416"/>
                    <a:pt x="61213" y="8892"/>
                  </a:cubicBezTo>
                </a:path>
              </a:pathLst>
            </a:custGeom>
            <a:solidFill>
              <a:srgbClr val="F8A3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7B8D717-FC86-C663-9C88-DCD30BC567F7}"/>
                </a:ext>
              </a:extLst>
            </p:cNvPr>
            <p:cNvSpPr/>
            <p:nvPr/>
          </p:nvSpPr>
          <p:spPr>
            <a:xfrm flipV="1">
              <a:off x="2725087" y="3080781"/>
              <a:ext cx="249155" cy="222532"/>
            </a:xfrm>
            <a:custGeom>
              <a:avLst/>
              <a:gdLst>
                <a:gd name="connsiteX0" fmla="*/ 169390 w 249155"/>
                <a:gd name="connsiteY0" fmla="*/ -658 h 222532"/>
                <a:gd name="connsiteX1" fmla="*/ 74636 w 249155"/>
                <a:gd name="connsiteY1" fmla="*/ 92201 h 222532"/>
                <a:gd name="connsiteX2" fmla="*/ 2624 w 249155"/>
                <a:gd name="connsiteY2" fmla="*/ 94096 h 222532"/>
                <a:gd name="connsiteX3" fmla="*/ 80322 w 249155"/>
                <a:gd name="connsiteY3" fmla="*/ 190745 h 222532"/>
                <a:gd name="connsiteX4" fmla="*/ 241403 w 249155"/>
                <a:gd name="connsiteY4" fmla="*/ 141473 h 222532"/>
                <a:gd name="connsiteX5" fmla="*/ 169390 w 249155"/>
                <a:gd name="connsiteY5" fmla="*/ -658 h 22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155" h="222532">
                  <a:moveTo>
                    <a:pt x="169390" y="-658"/>
                  </a:moveTo>
                  <a:cubicBezTo>
                    <a:pt x="142859" y="18293"/>
                    <a:pt x="97377" y="77040"/>
                    <a:pt x="74636" y="92201"/>
                  </a:cubicBezTo>
                  <a:cubicBezTo>
                    <a:pt x="51896" y="107362"/>
                    <a:pt x="23469" y="82726"/>
                    <a:pt x="2624" y="94096"/>
                  </a:cubicBezTo>
                  <a:cubicBezTo>
                    <a:pt x="-18222" y="105467"/>
                    <a:pt x="25365" y="154738"/>
                    <a:pt x="80322" y="190745"/>
                  </a:cubicBezTo>
                  <a:cubicBezTo>
                    <a:pt x="135279" y="226751"/>
                    <a:pt x="156125" y="253282"/>
                    <a:pt x="241403" y="141473"/>
                  </a:cubicBezTo>
                  <a:cubicBezTo>
                    <a:pt x="269829" y="99781"/>
                    <a:pt x="169390" y="-658"/>
                    <a:pt x="169390" y="-658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14CDA6B-F5FC-565D-1F70-B86E30D24F7E}"/>
                </a:ext>
              </a:extLst>
            </p:cNvPr>
            <p:cNvSpPr/>
            <p:nvPr/>
          </p:nvSpPr>
          <p:spPr>
            <a:xfrm flipV="1">
              <a:off x="3167155" y="3320470"/>
              <a:ext cx="198138" cy="289908"/>
            </a:xfrm>
            <a:custGeom>
              <a:avLst/>
              <a:gdLst>
                <a:gd name="connsiteX0" fmla="*/ 374 w 198138"/>
                <a:gd name="connsiteY0" fmla="*/ 208901 h 289908"/>
                <a:gd name="connsiteX1" fmla="*/ 3527 w 198138"/>
                <a:gd name="connsiteY1" fmla="*/ 13078 h 289908"/>
                <a:gd name="connsiteX2" fmla="*/ 96386 w 198138"/>
                <a:gd name="connsiteY2" fmla="*/ 3603 h 289908"/>
                <a:gd name="connsiteX3" fmla="*/ 194930 w 198138"/>
                <a:gd name="connsiteY3" fmla="*/ 35819 h 289908"/>
                <a:gd name="connsiteX4" fmla="*/ 151343 w 198138"/>
                <a:gd name="connsiteY4" fmla="*/ 62350 h 289908"/>
                <a:gd name="connsiteX5" fmla="*/ 145658 w 198138"/>
                <a:gd name="connsiteY5" fmla="*/ 102146 h 289908"/>
                <a:gd name="connsiteX6" fmla="*/ 159560 w 198138"/>
                <a:gd name="connsiteY6" fmla="*/ 273334 h 289908"/>
                <a:gd name="connsiteX7" fmla="*/ 374 w 198138"/>
                <a:gd name="connsiteY7" fmla="*/ 208901 h 289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138" h="289908">
                  <a:moveTo>
                    <a:pt x="374" y="208901"/>
                  </a:moveTo>
                  <a:cubicBezTo>
                    <a:pt x="-5312" y="172895"/>
                    <a:pt x="-4053" y="32029"/>
                    <a:pt x="3527" y="13078"/>
                  </a:cubicBezTo>
                  <a:cubicBezTo>
                    <a:pt x="11107" y="-5873"/>
                    <a:pt x="50904" y="-188"/>
                    <a:pt x="96386" y="3603"/>
                  </a:cubicBezTo>
                  <a:cubicBezTo>
                    <a:pt x="141868" y="7393"/>
                    <a:pt x="196825" y="22553"/>
                    <a:pt x="194930" y="35819"/>
                  </a:cubicBezTo>
                  <a:cubicBezTo>
                    <a:pt x="193034" y="49084"/>
                    <a:pt x="158923" y="60455"/>
                    <a:pt x="151343" y="62350"/>
                  </a:cubicBezTo>
                  <a:cubicBezTo>
                    <a:pt x="143763" y="64245"/>
                    <a:pt x="139972" y="85091"/>
                    <a:pt x="145658" y="102146"/>
                  </a:cubicBezTo>
                  <a:cubicBezTo>
                    <a:pt x="151343" y="119202"/>
                    <a:pt x="169035" y="225957"/>
                    <a:pt x="159560" y="273334"/>
                  </a:cubicBezTo>
                  <a:cubicBezTo>
                    <a:pt x="150084" y="320710"/>
                    <a:pt x="15534" y="254383"/>
                    <a:pt x="374" y="208901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A8C7C77-20F1-086A-45C9-54D861E6258A}"/>
                </a:ext>
              </a:extLst>
            </p:cNvPr>
            <p:cNvSpPr/>
            <p:nvPr/>
          </p:nvSpPr>
          <p:spPr>
            <a:xfrm flipV="1">
              <a:off x="2897162" y="2958411"/>
              <a:ext cx="475663" cy="466188"/>
            </a:xfrm>
            <a:custGeom>
              <a:avLst/>
              <a:gdLst>
                <a:gd name="connsiteX0" fmla="*/ 106903 w 475663"/>
                <a:gd name="connsiteY0" fmla="*/ 465530 h 466188"/>
                <a:gd name="connsiteX1" fmla="*/ 97428 w 475663"/>
                <a:gd name="connsiteY1" fmla="*/ 236226 h 466188"/>
                <a:gd name="connsiteX2" fmla="*/ 69001 w 475663"/>
                <a:gd name="connsiteY2" fmla="*/ 262758 h 466188"/>
                <a:gd name="connsiteX3" fmla="*/ -3011 w 475663"/>
                <a:gd name="connsiteY3" fmla="*/ 120627 h 466188"/>
                <a:gd name="connsiteX4" fmla="*/ 190286 w 475663"/>
                <a:gd name="connsiteY4" fmla="*/ 103571 h 466188"/>
                <a:gd name="connsiteX5" fmla="*/ 266089 w 475663"/>
                <a:gd name="connsiteY5" fmla="*/ -658 h 466188"/>
                <a:gd name="connsiteX6" fmla="*/ 436646 w 475663"/>
                <a:gd name="connsiteY6" fmla="*/ 46718 h 466188"/>
                <a:gd name="connsiteX7" fmla="*/ 368423 w 475663"/>
                <a:gd name="connsiteY7" fmla="*/ 205905 h 466188"/>
                <a:gd name="connsiteX8" fmla="*/ 472652 w 475663"/>
                <a:gd name="connsiteY8" fmla="*/ 359406 h 466188"/>
                <a:gd name="connsiteX9" fmla="*/ 106903 w 475663"/>
                <a:gd name="connsiteY9" fmla="*/ 465530 h 46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663" h="466188">
                  <a:moveTo>
                    <a:pt x="106903" y="465530"/>
                  </a:moveTo>
                  <a:cubicBezTo>
                    <a:pt x="76582" y="421944"/>
                    <a:pt x="57631" y="321505"/>
                    <a:pt x="97428" y="236226"/>
                  </a:cubicBezTo>
                  <a:cubicBezTo>
                    <a:pt x="74687" y="249492"/>
                    <a:pt x="69001" y="262758"/>
                    <a:pt x="69001" y="262758"/>
                  </a:cubicBezTo>
                  <a:cubicBezTo>
                    <a:pt x="34890" y="236226"/>
                    <a:pt x="-3011" y="186955"/>
                    <a:pt x="-3011" y="120627"/>
                  </a:cubicBezTo>
                  <a:cubicBezTo>
                    <a:pt x="69001" y="54299"/>
                    <a:pt x="165650" y="69459"/>
                    <a:pt x="190286" y="103571"/>
                  </a:cubicBezTo>
                  <a:cubicBezTo>
                    <a:pt x="241453" y="61879"/>
                    <a:pt x="267984" y="73249"/>
                    <a:pt x="266089" y="-658"/>
                  </a:cubicBezTo>
                  <a:cubicBezTo>
                    <a:pt x="319151" y="39138"/>
                    <a:pt x="410115" y="44823"/>
                    <a:pt x="436646" y="46718"/>
                  </a:cubicBezTo>
                  <a:cubicBezTo>
                    <a:pt x="442331" y="99781"/>
                    <a:pt x="425275" y="139578"/>
                    <a:pt x="368423" y="205905"/>
                  </a:cubicBezTo>
                  <a:cubicBezTo>
                    <a:pt x="455596" y="293079"/>
                    <a:pt x="472652" y="359406"/>
                    <a:pt x="472652" y="359406"/>
                  </a:cubicBezTo>
                  <a:lnTo>
                    <a:pt x="106903" y="465530"/>
                  </a:lnTo>
                </a:path>
              </a:pathLst>
            </a:custGeom>
            <a:solidFill>
              <a:srgbClr val="4E4F5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E67092D-BA06-B936-978A-EF09CFB81FDD}"/>
                </a:ext>
              </a:extLst>
            </p:cNvPr>
            <p:cNvSpPr/>
            <p:nvPr/>
          </p:nvSpPr>
          <p:spPr>
            <a:xfrm flipV="1">
              <a:off x="2985158" y="2387994"/>
              <a:ext cx="581104" cy="273521"/>
            </a:xfrm>
            <a:custGeom>
              <a:avLst/>
              <a:gdLst>
                <a:gd name="connsiteX0" fmla="*/ 9271 w 581104"/>
                <a:gd name="connsiteY0" fmla="*/ 89939 h 273521"/>
                <a:gd name="connsiteX1" fmla="*/ 191198 w 581104"/>
                <a:gd name="connsiteY1" fmla="*/ -1024 h 273521"/>
                <a:gd name="connsiteX2" fmla="*/ 566422 w 581104"/>
                <a:gd name="connsiteY2" fmla="*/ 116470 h 273521"/>
                <a:gd name="connsiteX3" fmla="*/ 303007 w 581104"/>
                <a:gd name="connsiteY3" fmla="*/ 271866 h 273521"/>
                <a:gd name="connsiteX4" fmla="*/ 9271 w 581104"/>
                <a:gd name="connsiteY4" fmla="*/ 89939 h 27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104" h="273521">
                  <a:moveTo>
                    <a:pt x="9271" y="89939"/>
                  </a:moveTo>
                  <a:cubicBezTo>
                    <a:pt x="-36211" y="53933"/>
                    <a:pt x="47173" y="-8605"/>
                    <a:pt x="191198" y="-1024"/>
                  </a:cubicBezTo>
                  <a:cubicBezTo>
                    <a:pt x="335224" y="6556"/>
                    <a:pt x="488724" y="48247"/>
                    <a:pt x="566422" y="116470"/>
                  </a:cubicBezTo>
                  <a:cubicBezTo>
                    <a:pt x="644120" y="184693"/>
                    <a:pt x="303007" y="271866"/>
                    <a:pt x="303007" y="271866"/>
                  </a:cubicBezTo>
                  <a:lnTo>
                    <a:pt x="9271" y="89939"/>
                  </a:lnTo>
                </a:path>
              </a:pathLst>
            </a:custGeom>
            <a:solidFill>
              <a:srgbClr val="8F3D3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33E6330-9753-6BBB-C4FA-E91393C093A8}"/>
                </a:ext>
              </a:extLst>
            </p:cNvPr>
            <p:cNvSpPr/>
            <p:nvPr/>
          </p:nvSpPr>
          <p:spPr>
            <a:xfrm flipV="1">
              <a:off x="2975133" y="2613991"/>
              <a:ext cx="520473" cy="484091"/>
            </a:xfrm>
            <a:custGeom>
              <a:avLst/>
              <a:gdLst>
                <a:gd name="connsiteX0" fmla="*/ 399 w 520473"/>
                <a:gd name="connsiteY0" fmla="*/ 159357 h 484091"/>
                <a:gd name="connsiteX1" fmla="*/ 25664 w 520473"/>
                <a:gd name="connsiteY1" fmla="*/ 214944 h 484091"/>
                <a:gd name="connsiteX2" fmla="*/ 228748 w 520473"/>
                <a:gd name="connsiteY2" fmla="*/ 469073 h 484091"/>
                <a:gd name="connsiteX3" fmla="*/ 409409 w 520473"/>
                <a:gd name="connsiteY3" fmla="*/ 464024 h 484091"/>
                <a:gd name="connsiteX4" fmla="*/ 517117 w 520473"/>
                <a:gd name="connsiteY4" fmla="*/ 348865 h 484091"/>
                <a:gd name="connsiteX5" fmla="*/ 457741 w 520473"/>
                <a:gd name="connsiteY5" fmla="*/ 43129 h 484091"/>
                <a:gd name="connsiteX6" fmla="*/ 378155 w 520473"/>
                <a:gd name="connsiteY6" fmla="*/ -1087 h 484091"/>
                <a:gd name="connsiteX7" fmla="*/ 111572 w 520473"/>
                <a:gd name="connsiteY7" fmla="*/ 51975 h 484091"/>
                <a:gd name="connsiteX8" fmla="*/ 399 w 520473"/>
                <a:gd name="connsiteY8" fmla="*/ 159357 h 48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0473" h="484091">
                  <a:moveTo>
                    <a:pt x="399" y="159357"/>
                  </a:moveTo>
                  <a:cubicBezTo>
                    <a:pt x="-8447" y="180840"/>
                    <a:pt x="-867" y="183356"/>
                    <a:pt x="25664" y="214944"/>
                  </a:cubicBezTo>
                  <a:cubicBezTo>
                    <a:pt x="52195" y="246531"/>
                    <a:pt x="193507" y="455087"/>
                    <a:pt x="228748" y="469073"/>
                  </a:cubicBezTo>
                  <a:cubicBezTo>
                    <a:pt x="308341" y="500660"/>
                    <a:pt x="366459" y="469073"/>
                    <a:pt x="409409" y="464024"/>
                  </a:cubicBezTo>
                  <a:cubicBezTo>
                    <a:pt x="452359" y="458976"/>
                    <a:pt x="521855" y="446332"/>
                    <a:pt x="517117" y="348865"/>
                  </a:cubicBezTo>
                  <a:cubicBezTo>
                    <a:pt x="512213" y="247888"/>
                    <a:pt x="469111" y="77240"/>
                    <a:pt x="457741" y="43129"/>
                  </a:cubicBezTo>
                  <a:cubicBezTo>
                    <a:pt x="446370" y="9017"/>
                    <a:pt x="409742" y="179"/>
                    <a:pt x="378155" y="-1087"/>
                  </a:cubicBezTo>
                  <a:cubicBezTo>
                    <a:pt x="346568" y="-2353"/>
                    <a:pt x="175997" y="12815"/>
                    <a:pt x="111572" y="51975"/>
                  </a:cubicBezTo>
                  <a:cubicBezTo>
                    <a:pt x="47147" y="91135"/>
                    <a:pt x="20616" y="127770"/>
                    <a:pt x="399" y="159357"/>
                  </a:cubicBezTo>
                </a:path>
              </a:pathLst>
            </a:custGeom>
            <a:solidFill>
              <a:srgbClr val="F46C2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27B171B5-E86A-278C-577B-D8C728B9AFB1}"/>
                </a:ext>
              </a:extLst>
            </p:cNvPr>
            <p:cNvSpPr/>
            <p:nvPr/>
          </p:nvSpPr>
          <p:spPr>
            <a:xfrm flipV="1">
              <a:off x="3291248" y="2597718"/>
              <a:ext cx="210450" cy="136224"/>
            </a:xfrm>
            <a:custGeom>
              <a:avLst/>
              <a:gdLst>
                <a:gd name="connsiteX0" fmla="*/ 7520 w 210450"/>
                <a:gd name="connsiteY0" fmla="*/ 130998 h 136224"/>
                <a:gd name="connsiteX1" fmla="*/ 4996 w 210450"/>
                <a:gd name="connsiteY1" fmla="*/ 50139 h 136224"/>
                <a:gd name="connsiteX2" fmla="*/ 136385 w 210450"/>
                <a:gd name="connsiteY2" fmla="*/ 19818 h 136224"/>
                <a:gd name="connsiteX3" fmla="*/ 207140 w 210450"/>
                <a:gd name="connsiteY3" fmla="*/ 134781 h 136224"/>
                <a:gd name="connsiteX4" fmla="*/ 7520 w 210450"/>
                <a:gd name="connsiteY4" fmla="*/ 130998 h 13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450" h="136224">
                  <a:moveTo>
                    <a:pt x="7520" y="130998"/>
                  </a:moveTo>
                  <a:cubicBezTo>
                    <a:pt x="-5108" y="105725"/>
                    <a:pt x="-7640" y="77936"/>
                    <a:pt x="4996" y="50139"/>
                  </a:cubicBezTo>
                  <a:cubicBezTo>
                    <a:pt x="17633" y="22342"/>
                    <a:pt x="94353" y="-31334"/>
                    <a:pt x="136385" y="19818"/>
                  </a:cubicBezTo>
                  <a:cubicBezTo>
                    <a:pt x="165448" y="55188"/>
                    <a:pt x="207140" y="134781"/>
                    <a:pt x="207140" y="134781"/>
                  </a:cubicBezTo>
                  <a:lnTo>
                    <a:pt x="7520" y="130998"/>
                  </a:lnTo>
                </a:path>
              </a:pathLst>
            </a:custGeom>
            <a:solidFill>
              <a:srgbClr val="F9AD6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9E09CB1-D456-0D54-109D-C882CEC4B7DC}"/>
                </a:ext>
              </a:extLst>
            </p:cNvPr>
            <p:cNvSpPr/>
            <p:nvPr/>
          </p:nvSpPr>
          <p:spPr>
            <a:xfrm flipV="1">
              <a:off x="3120376" y="2052947"/>
              <a:ext cx="613168" cy="601030"/>
            </a:xfrm>
            <a:custGeom>
              <a:avLst/>
              <a:gdLst>
                <a:gd name="connsiteX0" fmla="*/ 59605 w 613168"/>
                <a:gd name="connsiteY0" fmla="*/ 98564 h 601030"/>
                <a:gd name="connsiteX1" fmla="*/ 485359 w 613168"/>
                <a:gd name="connsiteY1" fmla="*/ 25293 h 601030"/>
                <a:gd name="connsiteX2" fmla="*/ 590225 w 613168"/>
                <a:gd name="connsiteY2" fmla="*/ 247645 h 601030"/>
                <a:gd name="connsiteX3" fmla="*/ 327439 w 613168"/>
                <a:gd name="connsiteY3" fmla="*/ 598863 h 601030"/>
                <a:gd name="connsiteX4" fmla="*/ 59605 w 613168"/>
                <a:gd name="connsiteY4" fmla="*/ 98564 h 60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168" h="601030">
                  <a:moveTo>
                    <a:pt x="59605" y="98564"/>
                  </a:moveTo>
                  <a:cubicBezTo>
                    <a:pt x="117715" y="27817"/>
                    <a:pt x="301416" y="-41831"/>
                    <a:pt x="485359" y="25293"/>
                  </a:cubicBezTo>
                  <a:cubicBezTo>
                    <a:pt x="658447" y="88459"/>
                    <a:pt x="605385" y="237541"/>
                    <a:pt x="590225" y="247645"/>
                  </a:cubicBezTo>
                  <a:cubicBezTo>
                    <a:pt x="590225" y="444733"/>
                    <a:pt x="605385" y="606443"/>
                    <a:pt x="327439" y="598863"/>
                  </a:cubicBezTo>
                  <a:cubicBezTo>
                    <a:pt x="49493" y="591283"/>
                    <a:pt x="-94525" y="331028"/>
                    <a:pt x="59605" y="98564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F54D0632-FEED-27F4-28E3-9412E5C997C5}"/>
                </a:ext>
              </a:extLst>
            </p:cNvPr>
            <p:cNvSpPr/>
            <p:nvPr/>
          </p:nvSpPr>
          <p:spPr>
            <a:xfrm flipV="1">
              <a:off x="3474100" y="2456658"/>
              <a:ext cx="134022" cy="97104"/>
            </a:xfrm>
            <a:custGeom>
              <a:avLst/>
              <a:gdLst>
                <a:gd name="connsiteX0" fmla="*/ 78595 w 134022"/>
                <a:gd name="connsiteY0" fmla="*/ 87652 h 97104"/>
                <a:gd name="connsiteX1" fmla="*/ 7150 w 134022"/>
                <a:gd name="connsiteY1" fmla="*/ 76638 h 97104"/>
                <a:gd name="connsiteX2" fmla="*/ 13290 w 134022"/>
                <a:gd name="connsiteY2" fmla="*/ 25198 h 97104"/>
                <a:gd name="connsiteX3" fmla="*/ 113585 w 134022"/>
                <a:gd name="connsiteY3" fmla="*/ 22037 h 97104"/>
                <a:gd name="connsiteX4" fmla="*/ 124554 w 134022"/>
                <a:gd name="connsiteY4" fmla="*/ 94580 h 97104"/>
                <a:gd name="connsiteX5" fmla="*/ 78595 w 134022"/>
                <a:gd name="connsiteY5" fmla="*/ 87652 h 9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022" h="97104">
                  <a:moveTo>
                    <a:pt x="78595" y="87652"/>
                  </a:moveTo>
                  <a:cubicBezTo>
                    <a:pt x="58370" y="82058"/>
                    <a:pt x="22379" y="79283"/>
                    <a:pt x="7150" y="76638"/>
                  </a:cubicBezTo>
                  <a:cubicBezTo>
                    <a:pt x="-8094" y="73992"/>
                    <a:pt x="-7692" y="59264"/>
                    <a:pt x="13290" y="25198"/>
                  </a:cubicBezTo>
                  <a:cubicBezTo>
                    <a:pt x="34273" y="-8875"/>
                    <a:pt x="89919" y="-11248"/>
                    <a:pt x="113585" y="22037"/>
                  </a:cubicBezTo>
                  <a:cubicBezTo>
                    <a:pt x="137266" y="55315"/>
                    <a:pt x="131270" y="93042"/>
                    <a:pt x="124554" y="94580"/>
                  </a:cubicBezTo>
                  <a:cubicBezTo>
                    <a:pt x="117815" y="96119"/>
                    <a:pt x="110333" y="96415"/>
                    <a:pt x="78595" y="87652"/>
                  </a:cubicBez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FB90763-419C-67AA-C6C6-2C1F6A37C45E}"/>
                </a:ext>
              </a:extLst>
            </p:cNvPr>
            <p:cNvSpPr/>
            <p:nvPr/>
          </p:nvSpPr>
          <p:spPr>
            <a:xfrm flipV="1">
              <a:off x="3482073" y="2500176"/>
              <a:ext cx="98369" cy="53572"/>
            </a:xfrm>
            <a:custGeom>
              <a:avLst/>
              <a:gdLst>
                <a:gd name="connsiteX0" fmla="*/ 94905 w 98369"/>
                <a:gd name="connsiteY0" fmla="*/ 10906 h 53572"/>
                <a:gd name="connsiteX1" fmla="*/ -3464 w 98369"/>
                <a:gd name="connsiteY1" fmla="*/ 40696 h 53572"/>
                <a:gd name="connsiteX2" fmla="*/ 5329 w 98369"/>
                <a:gd name="connsiteY2" fmla="*/ 25217 h 53572"/>
                <a:gd name="connsiteX3" fmla="*/ 94905 w 98369"/>
                <a:gd name="connsiteY3" fmla="*/ 10906 h 5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69" h="53572">
                  <a:moveTo>
                    <a:pt x="94905" y="10906"/>
                  </a:moveTo>
                  <a:cubicBezTo>
                    <a:pt x="62681" y="62452"/>
                    <a:pt x="19337" y="56584"/>
                    <a:pt x="-3464" y="40696"/>
                  </a:cubicBezTo>
                  <a:cubicBezTo>
                    <a:pt x="-1069" y="36042"/>
                    <a:pt x="1804" y="30933"/>
                    <a:pt x="5329" y="25217"/>
                  </a:cubicBezTo>
                  <a:cubicBezTo>
                    <a:pt x="23582" y="-4437"/>
                    <a:pt x="68056" y="-10054"/>
                    <a:pt x="94905" y="10906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DDF4219D-BDAA-B88E-FBC2-345586F4F954}"/>
                </a:ext>
              </a:extLst>
            </p:cNvPr>
            <p:cNvSpPr/>
            <p:nvPr/>
          </p:nvSpPr>
          <p:spPr>
            <a:xfrm flipV="1">
              <a:off x="3537776" y="2402677"/>
              <a:ext cx="49349" cy="24608"/>
            </a:xfrm>
            <a:custGeom>
              <a:avLst/>
              <a:gdLst>
                <a:gd name="connsiteX0" fmla="*/ 45064 w 49349"/>
                <a:gd name="connsiteY0" fmla="*/ -1695 h 24608"/>
                <a:gd name="connsiteX1" fmla="*/ 42236 w 49349"/>
                <a:gd name="connsiteY1" fmla="*/ -126 h 24608"/>
                <a:gd name="connsiteX2" fmla="*/ 40326 w 49349"/>
                <a:gd name="connsiteY2" fmla="*/ 2103 h 24608"/>
                <a:gd name="connsiteX3" fmla="*/ 37749 w 49349"/>
                <a:gd name="connsiteY3" fmla="*/ 4809 h 24608"/>
                <a:gd name="connsiteX4" fmla="*/ 21883 w 49349"/>
                <a:gd name="connsiteY4" fmla="*/ 12670 h 24608"/>
                <a:gd name="connsiteX5" fmla="*/ 14614 w 49349"/>
                <a:gd name="connsiteY5" fmla="*/ 10615 h 24608"/>
                <a:gd name="connsiteX6" fmla="*/ 13712 w 49349"/>
                <a:gd name="connsiteY6" fmla="*/ 10206 h 24608"/>
                <a:gd name="connsiteX7" fmla="*/ 2902 w 49349"/>
                <a:gd name="connsiteY7" fmla="*/ 2262 h 24608"/>
                <a:gd name="connsiteX8" fmla="*/ -2950 w 49349"/>
                <a:gd name="connsiteY8" fmla="*/ -1695 h 24608"/>
                <a:gd name="connsiteX9" fmla="*/ -2146 w 49349"/>
                <a:gd name="connsiteY9" fmla="*/ 5438 h 24608"/>
                <a:gd name="connsiteX10" fmla="*/ 10702 w 49349"/>
                <a:gd name="connsiteY10" fmla="*/ 19257 h 24608"/>
                <a:gd name="connsiteX11" fmla="*/ 9815 w 49349"/>
                <a:gd name="connsiteY11" fmla="*/ 18848 h 24608"/>
                <a:gd name="connsiteX12" fmla="*/ 21201 w 49349"/>
                <a:gd name="connsiteY12" fmla="*/ 22630 h 24608"/>
                <a:gd name="connsiteX13" fmla="*/ 29509 w 49349"/>
                <a:gd name="connsiteY13" fmla="*/ 21705 h 24608"/>
                <a:gd name="connsiteX14" fmla="*/ 36104 w 49349"/>
                <a:gd name="connsiteY14" fmla="*/ 18021 h 24608"/>
                <a:gd name="connsiteX15" fmla="*/ 43593 w 49349"/>
                <a:gd name="connsiteY15" fmla="*/ 8796 h 24608"/>
                <a:gd name="connsiteX16" fmla="*/ 45253 w 49349"/>
                <a:gd name="connsiteY16" fmla="*/ 4725 h 24608"/>
                <a:gd name="connsiteX17" fmla="*/ 45807 w 49349"/>
                <a:gd name="connsiteY17" fmla="*/ 1436 h 24608"/>
                <a:gd name="connsiteX18" fmla="*/ 45064 w 49349"/>
                <a:gd name="connsiteY18" fmla="*/ -1695 h 2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349" h="24608">
                  <a:moveTo>
                    <a:pt x="45064" y="-1695"/>
                  </a:moveTo>
                  <a:cubicBezTo>
                    <a:pt x="44412" y="-1930"/>
                    <a:pt x="43427" y="-1324"/>
                    <a:pt x="42236" y="-126"/>
                  </a:cubicBezTo>
                  <a:cubicBezTo>
                    <a:pt x="41645" y="473"/>
                    <a:pt x="41016" y="1239"/>
                    <a:pt x="40326" y="2103"/>
                  </a:cubicBezTo>
                  <a:cubicBezTo>
                    <a:pt x="39507" y="2899"/>
                    <a:pt x="38636" y="3808"/>
                    <a:pt x="37749" y="4809"/>
                  </a:cubicBezTo>
                  <a:cubicBezTo>
                    <a:pt x="34034" y="8508"/>
                    <a:pt x="28410" y="13579"/>
                    <a:pt x="21883" y="12670"/>
                  </a:cubicBezTo>
                  <a:cubicBezTo>
                    <a:pt x="19389" y="12654"/>
                    <a:pt x="17009" y="11419"/>
                    <a:pt x="14614" y="10615"/>
                  </a:cubicBezTo>
                  <a:lnTo>
                    <a:pt x="13712" y="10206"/>
                  </a:lnTo>
                  <a:cubicBezTo>
                    <a:pt x="9270" y="9039"/>
                    <a:pt x="5662" y="5120"/>
                    <a:pt x="2902" y="2262"/>
                  </a:cubicBezTo>
                  <a:cubicBezTo>
                    <a:pt x="128" y="-641"/>
                    <a:pt x="-1995" y="-2302"/>
                    <a:pt x="-2950" y="-1695"/>
                  </a:cubicBezTo>
                  <a:cubicBezTo>
                    <a:pt x="-3882" y="-1104"/>
                    <a:pt x="-3640" y="1428"/>
                    <a:pt x="-2146" y="5438"/>
                  </a:cubicBezTo>
                  <a:cubicBezTo>
                    <a:pt x="-592" y="9183"/>
                    <a:pt x="2372" y="15785"/>
                    <a:pt x="10702" y="19257"/>
                  </a:cubicBezTo>
                  <a:lnTo>
                    <a:pt x="9815" y="18848"/>
                  </a:lnTo>
                  <a:cubicBezTo>
                    <a:pt x="13128" y="20515"/>
                    <a:pt x="16676" y="22448"/>
                    <a:pt x="21201" y="22630"/>
                  </a:cubicBezTo>
                  <a:cubicBezTo>
                    <a:pt x="24021" y="23184"/>
                    <a:pt x="26901" y="22153"/>
                    <a:pt x="29509" y="21705"/>
                  </a:cubicBezTo>
                  <a:cubicBezTo>
                    <a:pt x="31851" y="20500"/>
                    <a:pt x="34444" y="19659"/>
                    <a:pt x="36104" y="18021"/>
                  </a:cubicBezTo>
                  <a:cubicBezTo>
                    <a:pt x="39849" y="15118"/>
                    <a:pt x="42123" y="11722"/>
                    <a:pt x="43593" y="8796"/>
                  </a:cubicBezTo>
                  <a:cubicBezTo>
                    <a:pt x="44275" y="7295"/>
                    <a:pt x="44829" y="5923"/>
                    <a:pt x="45253" y="4725"/>
                  </a:cubicBezTo>
                  <a:cubicBezTo>
                    <a:pt x="45549" y="3460"/>
                    <a:pt x="45723" y="2345"/>
                    <a:pt x="45807" y="1436"/>
                  </a:cubicBezTo>
                  <a:cubicBezTo>
                    <a:pt x="45958" y="-391"/>
                    <a:pt x="45708" y="-1460"/>
                    <a:pt x="45064" y="-1695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194C66D-1B3A-E639-B31F-5FE35B442561}"/>
                </a:ext>
              </a:extLst>
            </p:cNvPr>
            <p:cNvSpPr/>
            <p:nvPr/>
          </p:nvSpPr>
          <p:spPr>
            <a:xfrm flipV="1">
              <a:off x="3389985" y="2384150"/>
              <a:ext cx="36702" cy="48065"/>
            </a:xfrm>
            <a:custGeom>
              <a:avLst/>
              <a:gdLst>
                <a:gd name="connsiteX0" fmla="*/ 8891 w 36702"/>
                <a:gd name="connsiteY0" fmla="*/ 45333 h 48065"/>
                <a:gd name="connsiteX1" fmla="*/ 25249 w 36702"/>
                <a:gd name="connsiteY1" fmla="*/ 359 h 48065"/>
                <a:gd name="connsiteX2" fmla="*/ -3117 w 36702"/>
                <a:gd name="connsiteY2" fmla="*/ 19841 h 48065"/>
                <a:gd name="connsiteX3" fmla="*/ 8891 w 36702"/>
                <a:gd name="connsiteY3" fmla="*/ 45333 h 4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2" h="48065">
                  <a:moveTo>
                    <a:pt x="8891" y="45333"/>
                  </a:moveTo>
                  <a:cubicBezTo>
                    <a:pt x="29721" y="52997"/>
                    <a:pt x="42661" y="9607"/>
                    <a:pt x="25249" y="359"/>
                  </a:cubicBezTo>
                  <a:cubicBezTo>
                    <a:pt x="10664" y="-7380"/>
                    <a:pt x="-1320" y="6901"/>
                    <a:pt x="-3117" y="19841"/>
                  </a:cubicBezTo>
                  <a:cubicBezTo>
                    <a:pt x="-4398" y="29112"/>
                    <a:pt x="340" y="42180"/>
                    <a:pt x="8891" y="45333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362A9FA6-484D-F273-9F09-EE449406CAA4}"/>
                </a:ext>
              </a:extLst>
            </p:cNvPr>
            <p:cNvSpPr/>
            <p:nvPr/>
          </p:nvSpPr>
          <p:spPr>
            <a:xfrm flipV="1">
              <a:off x="3386322" y="2380522"/>
              <a:ext cx="44664" cy="55883"/>
            </a:xfrm>
            <a:custGeom>
              <a:avLst/>
              <a:gdLst>
                <a:gd name="connsiteX0" fmla="*/ 13561 w 44664"/>
                <a:gd name="connsiteY0" fmla="*/ 45863 h 55883"/>
                <a:gd name="connsiteX1" fmla="*/ 32148 w 44664"/>
                <a:gd name="connsiteY1" fmla="*/ 14238 h 55883"/>
                <a:gd name="connsiteX2" fmla="*/ 23151 w 44664"/>
                <a:gd name="connsiteY2" fmla="*/ 6407 h 55883"/>
                <a:gd name="connsiteX3" fmla="*/ 7512 w 44664"/>
                <a:gd name="connsiteY3" fmla="*/ 15352 h 55883"/>
                <a:gd name="connsiteX4" fmla="*/ 14464 w 44664"/>
                <a:gd name="connsiteY4" fmla="*/ 46249 h 55883"/>
                <a:gd name="connsiteX5" fmla="*/ 10643 w 44664"/>
                <a:gd name="connsiteY5" fmla="*/ 52791 h 55883"/>
                <a:gd name="connsiteX6" fmla="*/ 34938 w 44664"/>
                <a:gd name="connsiteY6" fmla="*/ 4421 h 55883"/>
                <a:gd name="connsiteX7" fmla="*/ 11545 w 44664"/>
                <a:gd name="connsiteY7" fmla="*/ 53178 h 55883"/>
                <a:gd name="connsiteX8" fmla="*/ 13561 w 44664"/>
                <a:gd name="connsiteY8" fmla="*/ 45863 h 5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664" h="55883">
                  <a:moveTo>
                    <a:pt x="13561" y="45863"/>
                  </a:moveTo>
                  <a:cubicBezTo>
                    <a:pt x="29586" y="50866"/>
                    <a:pt x="35385" y="25267"/>
                    <a:pt x="32148" y="14238"/>
                  </a:cubicBezTo>
                  <a:cubicBezTo>
                    <a:pt x="30837" y="9773"/>
                    <a:pt x="27388" y="7681"/>
                    <a:pt x="23151" y="6407"/>
                  </a:cubicBezTo>
                  <a:cubicBezTo>
                    <a:pt x="16396" y="4376"/>
                    <a:pt x="10666" y="10364"/>
                    <a:pt x="7512" y="15352"/>
                  </a:cubicBezTo>
                  <a:cubicBezTo>
                    <a:pt x="1478" y="24903"/>
                    <a:pt x="3502" y="41163"/>
                    <a:pt x="14464" y="46249"/>
                  </a:cubicBezTo>
                  <a:cubicBezTo>
                    <a:pt x="18898" y="48311"/>
                    <a:pt x="15040" y="54838"/>
                    <a:pt x="10643" y="52791"/>
                  </a:cubicBezTo>
                  <a:cubicBezTo>
                    <a:pt x="-21467" y="37903"/>
                    <a:pt x="8263" y="-20897"/>
                    <a:pt x="34938" y="4421"/>
                  </a:cubicBezTo>
                  <a:cubicBezTo>
                    <a:pt x="50720" y="19392"/>
                    <a:pt x="35196" y="60553"/>
                    <a:pt x="11545" y="53178"/>
                  </a:cubicBezTo>
                  <a:cubicBezTo>
                    <a:pt x="6898" y="51730"/>
                    <a:pt x="8884" y="44407"/>
                    <a:pt x="13561" y="45863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7F68D0F-02D8-CACC-C647-EC9B1CB9EAD1}"/>
                </a:ext>
              </a:extLst>
            </p:cNvPr>
            <p:cNvSpPr/>
            <p:nvPr/>
          </p:nvSpPr>
          <p:spPr>
            <a:xfrm flipV="1">
              <a:off x="3634449" y="2353200"/>
              <a:ext cx="36702" cy="48065"/>
            </a:xfrm>
            <a:custGeom>
              <a:avLst/>
              <a:gdLst>
                <a:gd name="connsiteX0" fmla="*/ 8611 w 36702"/>
                <a:gd name="connsiteY0" fmla="*/ 45287 h 48065"/>
                <a:gd name="connsiteX1" fmla="*/ 24969 w 36702"/>
                <a:gd name="connsiteY1" fmla="*/ 313 h 48065"/>
                <a:gd name="connsiteX2" fmla="*/ -3396 w 36702"/>
                <a:gd name="connsiteY2" fmla="*/ 19794 h 48065"/>
                <a:gd name="connsiteX3" fmla="*/ 8611 w 36702"/>
                <a:gd name="connsiteY3" fmla="*/ 45287 h 4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2" h="48065">
                  <a:moveTo>
                    <a:pt x="8611" y="45287"/>
                  </a:moveTo>
                  <a:cubicBezTo>
                    <a:pt x="29442" y="52951"/>
                    <a:pt x="42381" y="9561"/>
                    <a:pt x="24969" y="313"/>
                  </a:cubicBezTo>
                  <a:cubicBezTo>
                    <a:pt x="10385" y="-7426"/>
                    <a:pt x="-1600" y="6855"/>
                    <a:pt x="-3396" y="19794"/>
                  </a:cubicBezTo>
                  <a:cubicBezTo>
                    <a:pt x="-4677" y="29065"/>
                    <a:pt x="60" y="42134"/>
                    <a:pt x="8611" y="45287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7466258-9B48-8A9F-DB38-7BE872C29B29}"/>
                </a:ext>
              </a:extLst>
            </p:cNvPr>
            <p:cNvSpPr/>
            <p:nvPr/>
          </p:nvSpPr>
          <p:spPr>
            <a:xfrm flipV="1">
              <a:off x="3630786" y="2349572"/>
              <a:ext cx="44664" cy="55883"/>
            </a:xfrm>
            <a:custGeom>
              <a:avLst/>
              <a:gdLst>
                <a:gd name="connsiteX0" fmla="*/ 13282 w 44664"/>
                <a:gd name="connsiteY0" fmla="*/ 45816 h 55883"/>
                <a:gd name="connsiteX1" fmla="*/ 31869 w 44664"/>
                <a:gd name="connsiteY1" fmla="*/ 14191 h 55883"/>
                <a:gd name="connsiteX2" fmla="*/ 22871 w 44664"/>
                <a:gd name="connsiteY2" fmla="*/ 6361 h 55883"/>
                <a:gd name="connsiteX3" fmla="*/ 7233 w 44664"/>
                <a:gd name="connsiteY3" fmla="*/ 15306 h 55883"/>
                <a:gd name="connsiteX4" fmla="*/ 14184 w 44664"/>
                <a:gd name="connsiteY4" fmla="*/ 46203 h 55883"/>
                <a:gd name="connsiteX5" fmla="*/ 10364 w 44664"/>
                <a:gd name="connsiteY5" fmla="*/ 52745 h 55883"/>
                <a:gd name="connsiteX6" fmla="*/ 34658 w 44664"/>
                <a:gd name="connsiteY6" fmla="*/ 4375 h 55883"/>
                <a:gd name="connsiteX7" fmla="*/ 11266 w 44664"/>
                <a:gd name="connsiteY7" fmla="*/ 53131 h 55883"/>
                <a:gd name="connsiteX8" fmla="*/ 13282 w 44664"/>
                <a:gd name="connsiteY8" fmla="*/ 45816 h 5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664" h="55883">
                  <a:moveTo>
                    <a:pt x="13282" y="45816"/>
                  </a:moveTo>
                  <a:cubicBezTo>
                    <a:pt x="29306" y="50819"/>
                    <a:pt x="35106" y="25221"/>
                    <a:pt x="31869" y="14191"/>
                  </a:cubicBezTo>
                  <a:cubicBezTo>
                    <a:pt x="30558" y="9727"/>
                    <a:pt x="27108" y="7634"/>
                    <a:pt x="22871" y="6361"/>
                  </a:cubicBezTo>
                  <a:cubicBezTo>
                    <a:pt x="16117" y="4329"/>
                    <a:pt x="10386" y="10318"/>
                    <a:pt x="7233" y="15306"/>
                  </a:cubicBezTo>
                  <a:cubicBezTo>
                    <a:pt x="1199" y="24857"/>
                    <a:pt x="3223" y="41117"/>
                    <a:pt x="14184" y="46203"/>
                  </a:cubicBezTo>
                  <a:cubicBezTo>
                    <a:pt x="18619" y="48265"/>
                    <a:pt x="14760" y="54792"/>
                    <a:pt x="10364" y="52745"/>
                  </a:cubicBezTo>
                  <a:cubicBezTo>
                    <a:pt x="-21747" y="37857"/>
                    <a:pt x="7983" y="-20943"/>
                    <a:pt x="34658" y="4375"/>
                  </a:cubicBezTo>
                  <a:cubicBezTo>
                    <a:pt x="50441" y="19346"/>
                    <a:pt x="34916" y="60507"/>
                    <a:pt x="11266" y="53131"/>
                  </a:cubicBezTo>
                  <a:cubicBezTo>
                    <a:pt x="6619" y="51684"/>
                    <a:pt x="8605" y="44361"/>
                    <a:pt x="13282" y="45816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70586C9-5D99-B692-232C-36E445B6004A}"/>
                </a:ext>
              </a:extLst>
            </p:cNvPr>
            <p:cNvSpPr/>
            <p:nvPr/>
          </p:nvSpPr>
          <p:spPr>
            <a:xfrm flipV="1">
              <a:off x="2770764" y="1963919"/>
              <a:ext cx="1026863" cy="624146"/>
            </a:xfrm>
            <a:custGeom>
              <a:avLst/>
              <a:gdLst>
                <a:gd name="connsiteX0" fmla="*/ 437799 w 1026863"/>
                <a:gd name="connsiteY0" fmla="*/ 141193 h 624146"/>
                <a:gd name="connsiteX1" fmla="*/ 475701 w 1026863"/>
                <a:gd name="connsiteY1" fmla="*/ 118452 h 624146"/>
                <a:gd name="connsiteX2" fmla="*/ 722060 w 1026863"/>
                <a:gd name="connsiteY2" fmla="*/ 501256 h 624146"/>
                <a:gd name="connsiteX3" fmla="*/ 934308 w 1026863"/>
                <a:gd name="connsiteY3" fmla="*/ 325015 h 624146"/>
                <a:gd name="connsiteX4" fmla="*/ 966524 w 1026863"/>
                <a:gd name="connsiteY4" fmla="*/ 294693 h 624146"/>
                <a:gd name="connsiteX5" fmla="*/ 958944 w 1026863"/>
                <a:gd name="connsiteY5" fmla="*/ 404608 h 624146"/>
                <a:gd name="connsiteX6" fmla="*/ 1019586 w 1026863"/>
                <a:gd name="connsiteY6" fmla="*/ 421663 h 624146"/>
                <a:gd name="connsiteX7" fmla="*/ 850925 w 1026863"/>
                <a:gd name="connsiteY7" fmla="*/ 575164 h 624146"/>
                <a:gd name="connsiteX8" fmla="*/ 466225 w 1026863"/>
                <a:gd name="connsiteY8" fmla="*/ 592220 h 624146"/>
                <a:gd name="connsiteX9" fmla="*/ 200915 w 1026863"/>
                <a:gd name="connsiteY9" fmla="*/ 588430 h 624146"/>
                <a:gd name="connsiteX10" fmla="*/ 172489 w 1026863"/>
                <a:gd name="connsiteY10" fmla="*/ 525892 h 624146"/>
                <a:gd name="connsiteX11" fmla="*/ 54994 w 1026863"/>
                <a:gd name="connsiteY11" fmla="*/ 482306 h 624146"/>
                <a:gd name="connsiteX12" fmla="*/ 153538 w 1026863"/>
                <a:gd name="connsiteY12" fmla="*/ 97606 h 624146"/>
                <a:gd name="connsiteX13" fmla="*/ 155433 w 1026863"/>
                <a:gd name="connsiteY13" fmla="*/ 38859 h 624146"/>
                <a:gd name="connsiteX14" fmla="*/ 246397 w 1026863"/>
                <a:gd name="connsiteY14" fmla="*/ -938 h 624146"/>
                <a:gd name="connsiteX15" fmla="*/ 369576 w 1026863"/>
                <a:gd name="connsiteY15" fmla="*/ 48334 h 624146"/>
                <a:gd name="connsiteX16" fmla="*/ 437799 w 1026863"/>
                <a:gd name="connsiteY16" fmla="*/ 141193 h 62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26863" h="624146">
                  <a:moveTo>
                    <a:pt x="437799" y="141193"/>
                  </a:moveTo>
                  <a:cubicBezTo>
                    <a:pt x="382842" y="107081"/>
                    <a:pt x="384737" y="59704"/>
                    <a:pt x="475701" y="118452"/>
                  </a:cubicBezTo>
                  <a:cubicBezTo>
                    <a:pt x="566664" y="177199"/>
                    <a:pt x="708795" y="330700"/>
                    <a:pt x="722060" y="501256"/>
                  </a:cubicBezTo>
                  <a:cubicBezTo>
                    <a:pt x="794073" y="527787"/>
                    <a:pt x="913462" y="480411"/>
                    <a:pt x="934308" y="325015"/>
                  </a:cubicBezTo>
                  <a:cubicBezTo>
                    <a:pt x="943784" y="232156"/>
                    <a:pt x="960839" y="253002"/>
                    <a:pt x="966524" y="294693"/>
                  </a:cubicBezTo>
                  <a:cubicBezTo>
                    <a:pt x="972210" y="336385"/>
                    <a:pt x="958944" y="404608"/>
                    <a:pt x="958944" y="404608"/>
                  </a:cubicBezTo>
                  <a:cubicBezTo>
                    <a:pt x="1006321" y="353441"/>
                    <a:pt x="1034747" y="349651"/>
                    <a:pt x="1019586" y="421663"/>
                  </a:cubicBezTo>
                  <a:cubicBezTo>
                    <a:pt x="1004426" y="493676"/>
                    <a:pt x="958944" y="577059"/>
                    <a:pt x="850925" y="575164"/>
                  </a:cubicBezTo>
                  <a:cubicBezTo>
                    <a:pt x="759961" y="647177"/>
                    <a:pt x="606461" y="622541"/>
                    <a:pt x="466225" y="592220"/>
                  </a:cubicBezTo>
                  <a:cubicBezTo>
                    <a:pt x="325990" y="561899"/>
                    <a:pt x="253977" y="577059"/>
                    <a:pt x="200915" y="588430"/>
                  </a:cubicBezTo>
                  <a:cubicBezTo>
                    <a:pt x="147853" y="599800"/>
                    <a:pt x="108056" y="597905"/>
                    <a:pt x="172489" y="525892"/>
                  </a:cubicBezTo>
                  <a:cubicBezTo>
                    <a:pt x="100476" y="561899"/>
                    <a:pt x="89106" y="533473"/>
                    <a:pt x="54994" y="482306"/>
                  </a:cubicBezTo>
                  <a:cubicBezTo>
                    <a:pt x="20883" y="431139"/>
                    <a:pt x="-98506" y="196150"/>
                    <a:pt x="153538" y="97606"/>
                  </a:cubicBezTo>
                  <a:cubicBezTo>
                    <a:pt x="58785" y="63495"/>
                    <a:pt x="66365" y="21803"/>
                    <a:pt x="155433" y="38859"/>
                  </a:cubicBezTo>
                  <a:cubicBezTo>
                    <a:pt x="140273" y="10433"/>
                    <a:pt x="187650" y="-6623"/>
                    <a:pt x="246397" y="-938"/>
                  </a:cubicBezTo>
                  <a:cubicBezTo>
                    <a:pt x="305144" y="4747"/>
                    <a:pt x="369576" y="48334"/>
                    <a:pt x="369576" y="48334"/>
                  </a:cubicBezTo>
                  <a:cubicBezTo>
                    <a:pt x="272928" y="105186"/>
                    <a:pt x="356311" y="205625"/>
                    <a:pt x="437799" y="141193"/>
                  </a:cubicBezTo>
                </a:path>
              </a:pathLst>
            </a:custGeom>
            <a:solidFill>
              <a:srgbClr val="8F3D3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59CE73-0F37-3A06-90CE-95F1DE22C4F7}"/>
                </a:ext>
              </a:extLst>
            </p:cNvPr>
            <p:cNvSpPr/>
            <p:nvPr/>
          </p:nvSpPr>
          <p:spPr>
            <a:xfrm flipV="1">
              <a:off x="3075021" y="2419627"/>
              <a:ext cx="134828" cy="136032"/>
            </a:xfrm>
            <a:custGeom>
              <a:avLst/>
              <a:gdLst>
                <a:gd name="connsiteX0" fmla="*/ 127071 w 134828"/>
                <a:gd name="connsiteY0" fmla="*/ 12454 h 136032"/>
                <a:gd name="connsiteX1" fmla="*/ 5786 w 134828"/>
                <a:gd name="connsiteY1" fmla="*/ 45617 h 136032"/>
                <a:gd name="connsiteX2" fmla="*/ 124228 w 134828"/>
                <a:gd name="connsiteY2" fmla="*/ 109102 h 136032"/>
                <a:gd name="connsiteX3" fmla="*/ 131808 w 134828"/>
                <a:gd name="connsiteY3" fmla="*/ 48460 h 136032"/>
                <a:gd name="connsiteX4" fmla="*/ 127071 w 134828"/>
                <a:gd name="connsiteY4" fmla="*/ 12454 h 13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828" h="136032">
                  <a:moveTo>
                    <a:pt x="127071" y="12454"/>
                  </a:moveTo>
                  <a:cubicBezTo>
                    <a:pt x="85379" y="-15025"/>
                    <a:pt x="40845" y="-1759"/>
                    <a:pt x="5786" y="45617"/>
                  </a:cubicBezTo>
                  <a:cubicBezTo>
                    <a:pt x="-29273" y="92994"/>
                    <a:pt x="46530" y="176377"/>
                    <a:pt x="124228" y="109102"/>
                  </a:cubicBezTo>
                  <a:cubicBezTo>
                    <a:pt x="60743" y="68358"/>
                    <a:pt x="106225" y="38985"/>
                    <a:pt x="131808" y="48460"/>
                  </a:cubicBezTo>
                  <a:cubicBezTo>
                    <a:pt x="125176" y="44670"/>
                    <a:pt x="127071" y="12454"/>
                    <a:pt x="127071" y="12454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39502EC-1051-1FEA-0EB5-CA7B42616582}"/>
                </a:ext>
              </a:extLst>
            </p:cNvPr>
            <p:cNvSpPr/>
            <p:nvPr/>
          </p:nvSpPr>
          <p:spPr>
            <a:xfrm flipV="1">
              <a:off x="3332841" y="2202909"/>
              <a:ext cx="62140" cy="36135"/>
            </a:xfrm>
            <a:custGeom>
              <a:avLst/>
              <a:gdLst>
                <a:gd name="connsiteX0" fmla="*/ 58824 w 62140"/>
                <a:gd name="connsiteY0" fmla="*/ 33180 h 36135"/>
                <a:gd name="connsiteX1" fmla="*/ 28101 w 62140"/>
                <a:gd name="connsiteY1" fmla="*/ 15003 h 36135"/>
                <a:gd name="connsiteX2" fmla="*/ -3062 w 62140"/>
                <a:gd name="connsiteY2" fmla="*/ -1803 h 36135"/>
                <a:gd name="connsiteX3" fmla="*/ 23371 w 62140"/>
                <a:gd name="connsiteY3" fmla="*/ 23803 h 36135"/>
                <a:gd name="connsiteX4" fmla="*/ 58824 w 62140"/>
                <a:gd name="connsiteY4" fmla="*/ 33180 h 3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40" h="36135">
                  <a:moveTo>
                    <a:pt x="58824" y="33180"/>
                  </a:moveTo>
                  <a:cubicBezTo>
                    <a:pt x="59779" y="30307"/>
                    <a:pt x="45111" y="23697"/>
                    <a:pt x="28101" y="15003"/>
                  </a:cubicBezTo>
                  <a:cubicBezTo>
                    <a:pt x="11447" y="5823"/>
                    <a:pt x="-742" y="-3978"/>
                    <a:pt x="-3062" y="-1803"/>
                  </a:cubicBezTo>
                  <a:cubicBezTo>
                    <a:pt x="-4881" y="-317"/>
                    <a:pt x="5148" y="13744"/>
                    <a:pt x="23371" y="23803"/>
                  </a:cubicBezTo>
                  <a:cubicBezTo>
                    <a:pt x="41715" y="33165"/>
                    <a:pt x="58088" y="35530"/>
                    <a:pt x="58824" y="33180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BC82BA5E-C709-5069-9719-0442F9060455}"/>
                </a:ext>
              </a:extLst>
            </p:cNvPr>
            <p:cNvSpPr/>
            <p:nvPr/>
          </p:nvSpPr>
          <p:spPr>
            <a:xfrm flipV="1">
              <a:off x="3624237" y="2179187"/>
              <a:ext cx="53190" cy="23713"/>
            </a:xfrm>
            <a:custGeom>
              <a:avLst/>
              <a:gdLst>
                <a:gd name="connsiteX0" fmla="*/ 49465 w 53190"/>
                <a:gd name="connsiteY0" fmla="*/ -1531 h 23713"/>
                <a:gd name="connsiteX1" fmla="*/ 40384 w 53190"/>
                <a:gd name="connsiteY1" fmla="*/ -219 h 23713"/>
                <a:gd name="connsiteX2" fmla="*/ 22426 w 53190"/>
                <a:gd name="connsiteY2" fmla="*/ 7831 h 23713"/>
                <a:gd name="connsiteX3" fmla="*/ 17166 w 53190"/>
                <a:gd name="connsiteY3" fmla="*/ 10082 h 23713"/>
                <a:gd name="connsiteX4" fmla="*/ 12504 w 53190"/>
                <a:gd name="connsiteY4" fmla="*/ 12061 h 23713"/>
                <a:gd name="connsiteX5" fmla="*/ 9047 w 53190"/>
                <a:gd name="connsiteY5" fmla="*/ 13274 h 23713"/>
                <a:gd name="connsiteX6" fmla="*/ 5196 w 53190"/>
                <a:gd name="connsiteY6" fmla="*/ 13448 h 23713"/>
                <a:gd name="connsiteX7" fmla="*/ -3597 w 53190"/>
                <a:gd name="connsiteY7" fmla="*/ 16154 h 23713"/>
                <a:gd name="connsiteX8" fmla="*/ 4415 w 53190"/>
                <a:gd name="connsiteY8" fmla="*/ 20475 h 23713"/>
                <a:gd name="connsiteX9" fmla="*/ 9047 w 53190"/>
                <a:gd name="connsiteY9" fmla="*/ 21559 h 23713"/>
                <a:gd name="connsiteX10" fmla="*/ 15164 w 53190"/>
                <a:gd name="connsiteY10" fmla="*/ 20877 h 23713"/>
                <a:gd name="connsiteX11" fmla="*/ 20682 w 53190"/>
                <a:gd name="connsiteY11" fmla="*/ 19217 h 23713"/>
                <a:gd name="connsiteX12" fmla="*/ 26186 w 53190"/>
                <a:gd name="connsiteY12" fmla="*/ 17094 h 23713"/>
                <a:gd name="connsiteX13" fmla="*/ 44053 w 53190"/>
                <a:gd name="connsiteY13" fmla="*/ 5822 h 23713"/>
                <a:gd name="connsiteX14" fmla="*/ 49465 w 53190"/>
                <a:gd name="connsiteY14" fmla="*/ -1531 h 2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190" h="23713">
                  <a:moveTo>
                    <a:pt x="49465" y="-1531"/>
                  </a:moveTo>
                  <a:cubicBezTo>
                    <a:pt x="48790" y="-2728"/>
                    <a:pt x="45364" y="-2152"/>
                    <a:pt x="40384" y="-219"/>
                  </a:cubicBezTo>
                  <a:cubicBezTo>
                    <a:pt x="35464" y="1600"/>
                    <a:pt x="29120" y="5132"/>
                    <a:pt x="22426" y="7831"/>
                  </a:cubicBezTo>
                  <a:cubicBezTo>
                    <a:pt x="20849" y="8597"/>
                    <a:pt x="19061" y="9347"/>
                    <a:pt x="17166" y="10082"/>
                  </a:cubicBezTo>
                  <a:cubicBezTo>
                    <a:pt x="15483" y="10765"/>
                    <a:pt x="13822" y="11583"/>
                    <a:pt x="12504" y="12061"/>
                  </a:cubicBezTo>
                  <a:cubicBezTo>
                    <a:pt x="11010" y="12758"/>
                    <a:pt x="10093" y="12865"/>
                    <a:pt x="9047" y="13274"/>
                  </a:cubicBezTo>
                  <a:cubicBezTo>
                    <a:pt x="7682" y="13296"/>
                    <a:pt x="6394" y="13350"/>
                    <a:pt x="5196" y="13448"/>
                  </a:cubicBezTo>
                  <a:cubicBezTo>
                    <a:pt x="-42" y="13819"/>
                    <a:pt x="-3741" y="14775"/>
                    <a:pt x="-3597" y="16154"/>
                  </a:cubicBezTo>
                  <a:cubicBezTo>
                    <a:pt x="-3453" y="17557"/>
                    <a:pt x="-724" y="19042"/>
                    <a:pt x="4415" y="20475"/>
                  </a:cubicBezTo>
                  <a:cubicBezTo>
                    <a:pt x="5802" y="20854"/>
                    <a:pt x="7357" y="21225"/>
                    <a:pt x="9047" y="21559"/>
                  </a:cubicBezTo>
                  <a:cubicBezTo>
                    <a:pt x="11041" y="21544"/>
                    <a:pt x="13406" y="21415"/>
                    <a:pt x="15164" y="20877"/>
                  </a:cubicBezTo>
                  <a:cubicBezTo>
                    <a:pt x="17173" y="20445"/>
                    <a:pt x="18848" y="19816"/>
                    <a:pt x="20682" y="19217"/>
                  </a:cubicBezTo>
                  <a:cubicBezTo>
                    <a:pt x="22335" y="18716"/>
                    <a:pt x="24154" y="18027"/>
                    <a:pt x="26186" y="17094"/>
                  </a:cubicBezTo>
                  <a:cubicBezTo>
                    <a:pt x="34252" y="13782"/>
                    <a:pt x="39974" y="9218"/>
                    <a:pt x="44053" y="5822"/>
                  </a:cubicBezTo>
                  <a:cubicBezTo>
                    <a:pt x="48025" y="2396"/>
                    <a:pt x="50140" y="-325"/>
                    <a:pt x="49465" y="-1531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10901CB-0E6D-E1E1-5979-2BB53B5FC1DA}"/>
                </a:ext>
              </a:extLst>
            </p:cNvPr>
            <p:cNvSpPr/>
            <p:nvPr/>
          </p:nvSpPr>
          <p:spPr>
            <a:xfrm flipV="1">
              <a:off x="3103608" y="2452531"/>
              <a:ext cx="70898" cy="62951"/>
            </a:xfrm>
            <a:custGeom>
              <a:avLst/>
              <a:gdLst>
                <a:gd name="connsiteX0" fmla="*/ 67856 w 70898"/>
                <a:gd name="connsiteY0" fmla="*/ 3222 h 62951"/>
                <a:gd name="connsiteX1" fmla="*/ 62505 w 70898"/>
                <a:gd name="connsiteY1" fmla="*/ -386 h 62951"/>
                <a:gd name="connsiteX2" fmla="*/ 44926 w 70898"/>
                <a:gd name="connsiteY2" fmla="*/ -409 h 62951"/>
                <a:gd name="connsiteX3" fmla="*/ 24224 w 70898"/>
                <a:gd name="connsiteY3" fmla="*/ 16564 h 62951"/>
                <a:gd name="connsiteX4" fmla="*/ 23390 w 70898"/>
                <a:gd name="connsiteY4" fmla="*/ 34120 h 62951"/>
                <a:gd name="connsiteX5" fmla="*/ 35519 w 70898"/>
                <a:gd name="connsiteY5" fmla="*/ 47446 h 62951"/>
                <a:gd name="connsiteX6" fmla="*/ 42629 w 70898"/>
                <a:gd name="connsiteY6" fmla="*/ 51365 h 62951"/>
                <a:gd name="connsiteX7" fmla="*/ 43069 w 70898"/>
                <a:gd name="connsiteY7" fmla="*/ 51562 h 62951"/>
                <a:gd name="connsiteX8" fmla="*/ 43069 w 70898"/>
                <a:gd name="connsiteY8" fmla="*/ 51767 h 62951"/>
                <a:gd name="connsiteX9" fmla="*/ 42826 w 70898"/>
                <a:gd name="connsiteY9" fmla="*/ 51858 h 62951"/>
                <a:gd name="connsiteX10" fmla="*/ 39597 w 70898"/>
                <a:gd name="connsiteY10" fmla="*/ 51987 h 62951"/>
                <a:gd name="connsiteX11" fmla="*/ 26877 w 70898"/>
                <a:gd name="connsiteY11" fmla="*/ 52024 h 62951"/>
                <a:gd name="connsiteX12" fmla="*/ 16591 w 70898"/>
                <a:gd name="connsiteY12" fmla="*/ 50910 h 62951"/>
                <a:gd name="connsiteX13" fmla="*/ -2891 w 70898"/>
                <a:gd name="connsiteY13" fmla="*/ 42390 h 62951"/>
                <a:gd name="connsiteX14" fmla="*/ 111 w 70898"/>
                <a:gd name="connsiteY14" fmla="*/ 48037 h 62951"/>
                <a:gd name="connsiteX15" fmla="*/ 14567 w 70898"/>
                <a:gd name="connsiteY15" fmla="*/ 57687 h 62951"/>
                <a:gd name="connsiteX16" fmla="*/ 26407 w 70898"/>
                <a:gd name="connsiteY16" fmla="*/ 60287 h 62951"/>
                <a:gd name="connsiteX17" fmla="*/ 32729 w 70898"/>
                <a:gd name="connsiteY17" fmla="*/ 60772 h 62951"/>
                <a:gd name="connsiteX18" fmla="*/ 39513 w 70898"/>
                <a:gd name="connsiteY18" fmla="*/ 61197 h 62951"/>
                <a:gd name="connsiteX19" fmla="*/ 43190 w 70898"/>
                <a:gd name="connsiteY19" fmla="*/ 61234 h 62951"/>
                <a:gd name="connsiteX20" fmla="*/ 49701 w 70898"/>
                <a:gd name="connsiteY20" fmla="*/ 60438 h 62951"/>
                <a:gd name="connsiteX21" fmla="*/ 54265 w 70898"/>
                <a:gd name="connsiteY21" fmla="*/ 57422 h 62951"/>
                <a:gd name="connsiteX22" fmla="*/ 55712 w 70898"/>
                <a:gd name="connsiteY22" fmla="*/ 52017 h 62951"/>
                <a:gd name="connsiteX23" fmla="*/ 53075 w 70898"/>
                <a:gd name="connsiteY23" fmla="*/ 46771 h 62951"/>
                <a:gd name="connsiteX24" fmla="*/ 47435 w 70898"/>
                <a:gd name="connsiteY24" fmla="*/ 42663 h 62951"/>
                <a:gd name="connsiteX25" fmla="*/ 40954 w 70898"/>
                <a:gd name="connsiteY25" fmla="*/ 39070 h 62951"/>
                <a:gd name="connsiteX26" fmla="*/ 32449 w 70898"/>
                <a:gd name="connsiteY26" fmla="*/ 30405 h 62951"/>
                <a:gd name="connsiteX27" fmla="*/ 32661 w 70898"/>
                <a:gd name="connsiteY27" fmla="*/ 20255 h 62951"/>
                <a:gd name="connsiteX28" fmla="*/ 47306 w 70898"/>
                <a:gd name="connsiteY28" fmla="*/ 6247 h 62951"/>
                <a:gd name="connsiteX29" fmla="*/ 61769 w 70898"/>
                <a:gd name="connsiteY29" fmla="*/ 3427 h 62951"/>
                <a:gd name="connsiteX30" fmla="*/ 67856 w 70898"/>
                <a:gd name="connsiteY30" fmla="*/ 3222 h 6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0898" h="62951">
                  <a:moveTo>
                    <a:pt x="67856" y="3222"/>
                  </a:moveTo>
                  <a:cubicBezTo>
                    <a:pt x="68121" y="2654"/>
                    <a:pt x="66378" y="1191"/>
                    <a:pt x="62505" y="-386"/>
                  </a:cubicBezTo>
                  <a:cubicBezTo>
                    <a:pt x="58616" y="-1705"/>
                    <a:pt x="52286" y="-2554"/>
                    <a:pt x="44926" y="-409"/>
                  </a:cubicBezTo>
                  <a:cubicBezTo>
                    <a:pt x="37815" y="1828"/>
                    <a:pt x="29030" y="6497"/>
                    <a:pt x="24224" y="16564"/>
                  </a:cubicBezTo>
                  <a:cubicBezTo>
                    <a:pt x="21882" y="21438"/>
                    <a:pt x="20949" y="28063"/>
                    <a:pt x="23390" y="34120"/>
                  </a:cubicBezTo>
                  <a:cubicBezTo>
                    <a:pt x="25914" y="40032"/>
                    <a:pt x="30667" y="44383"/>
                    <a:pt x="35519" y="47446"/>
                  </a:cubicBezTo>
                  <a:cubicBezTo>
                    <a:pt x="38134" y="49242"/>
                    <a:pt x="40650" y="50243"/>
                    <a:pt x="42629" y="51365"/>
                  </a:cubicBezTo>
                  <a:cubicBezTo>
                    <a:pt x="43228" y="51691"/>
                    <a:pt x="42864" y="51433"/>
                    <a:pt x="43069" y="51562"/>
                  </a:cubicBezTo>
                  <a:cubicBezTo>
                    <a:pt x="43152" y="51615"/>
                    <a:pt x="43144" y="51721"/>
                    <a:pt x="43069" y="51767"/>
                  </a:cubicBezTo>
                  <a:cubicBezTo>
                    <a:pt x="43000" y="51789"/>
                    <a:pt x="43076" y="51827"/>
                    <a:pt x="42826" y="51858"/>
                  </a:cubicBezTo>
                  <a:cubicBezTo>
                    <a:pt x="41742" y="51895"/>
                    <a:pt x="40704" y="51994"/>
                    <a:pt x="39597" y="51987"/>
                  </a:cubicBezTo>
                  <a:cubicBezTo>
                    <a:pt x="35117" y="52002"/>
                    <a:pt x="30864" y="52009"/>
                    <a:pt x="26877" y="52024"/>
                  </a:cubicBezTo>
                  <a:cubicBezTo>
                    <a:pt x="23117" y="52024"/>
                    <a:pt x="19676" y="51592"/>
                    <a:pt x="16591" y="50910"/>
                  </a:cubicBezTo>
                  <a:cubicBezTo>
                    <a:pt x="4182" y="48037"/>
                    <a:pt x="-1678" y="41139"/>
                    <a:pt x="-2891" y="42390"/>
                  </a:cubicBezTo>
                  <a:cubicBezTo>
                    <a:pt x="-3368" y="42799"/>
                    <a:pt x="-2504" y="44899"/>
                    <a:pt x="111" y="48037"/>
                  </a:cubicBezTo>
                  <a:cubicBezTo>
                    <a:pt x="2711" y="51153"/>
                    <a:pt x="7532" y="55049"/>
                    <a:pt x="14567" y="57687"/>
                  </a:cubicBezTo>
                  <a:cubicBezTo>
                    <a:pt x="18076" y="58960"/>
                    <a:pt x="22086" y="59908"/>
                    <a:pt x="26407" y="60287"/>
                  </a:cubicBezTo>
                  <a:cubicBezTo>
                    <a:pt x="28454" y="60446"/>
                    <a:pt x="30561" y="60605"/>
                    <a:pt x="32729" y="60772"/>
                  </a:cubicBezTo>
                  <a:cubicBezTo>
                    <a:pt x="34859" y="60939"/>
                    <a:pt x="37141" y="61113"/>
                    <a:pt x="39513" y="61197"/>
                  </a:cubicBezTo>
                  <a:cubicBezTo>
                    <a:pt x="40681" y="61257"/>
                    <a:pt x="41947" y="61227"/>
                    <a:pt x="43190" y="61234"/>
                  </a:cubicBezTo>
                  <a:cubicBezTo>
                    <a:pt x="45259" y="61189"/>
                    <a:pt x="47533" y="60742"/>
                    <a:pt x="49701" y="60438"/>
                  </a:cubicBezTo>
                  <a:cubicBezTo>
                    <a:pt x="51377" y="59605"/>
                    <a:pt x="53219" y="58862"/>
                    <a:pt x="54265" y="57422"/>
                  </a:cubicBezTo>
                  <a:cubicBezTo>
                    <a:pt x="55379" y="55966"/>
                    <a:pt x="55970" y="53874"/>
                    <a:pt x="55712" y="52017"/>
                  </a:cubicBezTo>
                  <a:cubicBezTo>
                    <a:pt x="55493" y="50152"/>
                    <a:pt x="54575" y="48416"/>
                    <a:pt x="53075" y="46771"/>
                  </a:cubicBezTo>
                  <a:cubicBezTo>
                    <a:pt x="51665" y="45217"/>
                    <a:pt x="49027" y="43580"/>
                    <a:pt x="47435" y="42663"/>
                  </a:cubicBezTo>
                  <a:cubicBezTo>
                    <a:pt x="44971" y="41260"/>
                    <a:pt x="42644" y="40290"/>
                    <a:pt x="40954" y="39070"/>
                  </a:cubicBezTo>
                  <a:cubicBezTo>
                    <a:pt x="36951" y="36545"/>
                    <a:pt x="34010" y="33627"/>
                    <a:pt x="32449" y="30405"/>
                  </a:cubicBezTo>
                  <a:cubicBezTo>
                    <a:pt x="31061" y="27154"/>
                    <a:pt x="31342" y="23591"/>
                    <a:pt x="32661" y="20255"/>
                  </a:cubicBezTo>
                  <a:cubicBezTo>
                    <a:pt x="35299" y="13388"/>
                    <a:pt x="41856" y="8718"/>
                    <a:pt x="47306" y="6247"/>
                  </a:cubicBezTo>
                  <a:cubicBezTo>
                    <a:pt x="52968" y="3738"/>
                    <a:pt x="58146" y="3389"/>
                    <a:pt x="61769" y="3427"/>
                  </a:cubicBezTo>
                  <a:cubicBezTo>
                    <a:pt x="65340" y="3715"/>
                    <a:pt x="67568" y="3905"/>
                    <a:pt x="67856" y="322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A17A246-A135-77D2-BF25-A6625DECDEEC}"/>
                </a:ext>
              </a:extLst>
            </p:cNvPr>
            <p:cNvSpPr/>
            <p:nvPr/>
          </p:nvSpPr>
          <p:spPr>
            <a:xfrm flipV="1">
              <a:off x="3504192" y="2013870"/>
              <a:ext cx="209808" cy="49643"/>
            </a:xfrm>
            <a:custGeom>
              <a:avLst/>
              <a:gdLst>
                <a:gd name="connsiteX0" fmla="*/ 206201 w 209808"/>
                <a:gd name="connsiteY0" fmla="*/ 19307 h 49643"/>
                <a:gd name="connsiteX1" fmla="*/ 197355 w 209808"/>
                <a:gd name="connsiteY1" fmla="*/ 22680 h 49643"/>
                <a:gd name="connsiteX2" fmla="*/ 187084 w 209808"/>
                <a:gd name="connsiteY2" fmla="*/ 26205 h 49643"/>
                <a:gd name="connsiteX3" fmla="*/ 172984 w 209808"/>
                <a:gd name="connsiteY3" fmla="*/ 31215 h 49643"/>
                <a:gd name="connsiteX4" fmla="*/ 173333 w 209808"/>
                <a:gd name="connsiteY4" fmla="*/ 31064 h 49643"/>
                <a:gd name="connsiteX5" fmla="*/ 158157 w 209808"/>
                <a:gd name="connsiteY5" fmla="*/ 34801 h 49643"/>
                <a:gd name="connsiteX6" fmla="*/ 140510 w 209808"/>
                <a:gd name="connsiteY6" fmla="*/ 37363 h 49643"/>
                <a:gd name="connsiteX7" fmla="*/ 100289 w 209808"/>
                <a:gd name="connsiteY7" fmla="*/ 34672 h 49643"/>
                <a:gd name="connsiteX8" fmla="*/ 27124 w 209808"/>
                <a:gd name="connsiteY8" fmla="*/ 9323 h 49643"/>
                <a:gd name="connsiteX9" fmla="*/ -3523 w 209808"/>
                <a:gd name="connsiteY9" fmla="*/ -2176 h 49643"/>
                <a:gd name="connsiteX10" fmla="*/ 24130 w 209808"/>
                <a:gd name="connsiteY10" fmla="*/ 15729 h 49643"/>
                <a:gd name="connsiteX11" fmla="*/ 56179 w 209808"/>
                <a:gd name="connsiteY11" fmla="*/ 31291 h 49643"/>
                <a:gd name="connsiteX12" fmla="*/ 98485 w 209808"/>
                <a:gd name="connsiteY12" fmla="*/ 44496 h 49643"/>
                <a:gd name="connsiteX13" fmla="*/ 141435 w 209808"/>
                <a:gd name="connsiteY13" fmla="*/ 46581 h 49643"/>
                <a:gd name="connsiteX14" fmla="*/ 160007 w 209808"/>
                <a:gd name="connsiteY14" fmla="*/ 43010 h 49643"/>
                <a:gd name="connsiteX15" fmla="*/ 175895 w 209808"/>
                <a:gd name="connsiteY15" fmla="*/ 37878 h 49643"/>
                <a:gd name="connsiteX16" fmla="*/ 176024 w 209808"/>
                <a:gd name="connsiteY16" fmla="*/ 37833 h 49643"/>
                <a:gd name="connsiteX17" fmla="*/ 176243 w 209808"/>
                <a:gd name="connsiteY17" fmla="*/ 37719 h 49643"/>
                <a:gd name="connsiteX18" fmla="*/ 199219 w 209808"/>
                <a:gd name="connsiteY18" fmla="*/ 26250 h 49643"/>
                <a:gd name="connsiteX19" fmla="*/ 206201 w 209808"/>
                <a:gd name="connsiteY19" fmla="*/ 19307 h 4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9808" h="49643">
                  <a:moveTo>
                    <a:pt x="206201" y="19307"/>
                  </a:moveTo>
                  <a:cubicBezTo>
                    <a:pt x="205701" y="18731"/>
                    <a:pt x="202562" y="20186"/>
                    <a:pt x="197355" y="22680"/>
                  </a:cubicBezTo>
                  <a:cubicBezTo>
                    <a:pt x="194444" y="23574"/>
                    <a:pt x="191260" y="24977"/>
                    <a:pt x="187084" y="26205"/>
                  </a:cubicBezTo>
                  <a:cubicBezTo>
                    <a:pt x="182998" y="27402"/>
                    <a:pt x="178275" y="29123"/>
                    <a:pt x="172984" y="31215"/>
                  </a:cubicBezTo>
                  <a:lnTo>
                    <a:pt x="173333" y="31064"/>
                  </a:lnTo>
                  <a:cubicBezTo>
                    <a:pt x="168663" y="32216"/>
                    <a:pt x="163585" y="33467"/>
                    <a:pt x="158157" y="34801"/>
                  </a:cubicBezTo>
                  <a:cubicBezTo>
                    <a:pt x="152646" y="35771"/>
                    <a:pt x="146673" y="36408"/>
                    <a:pt x="140510" y="37363"/>
                  </a:cubicBezTo>
                  <a:cubicBezTo>
                    <a:pt x="128169" y="38136"/>
                    <a:pt x="114411" y="37325"/>
                    <a:pt x="100289" y="34672"/>
                  </a:cubicBezTo>
                  <a:cubicBezTo>
                    <a:pt x="70711" y="29593"/>
                    <a:pt x="46052" y="16532"/>
                    <a:pt x="27124" y="9323"/>
                  </a:cubicBezTo>
                  <a:cubicBezTo>
                    <a:pt x="8636" y="1531"/>
                    <a:pt x="-2727" y="-3480"/>
                    <a:pt x="-3523" y="-2176"/>
                  </a:cubicBezTo>
                  <a:cubicBezTo>
                    <a:pt x="-4190" y="-1145"/>
                    <a:pt x="6187" y="6193"/>
                    <a:pt x="24130" y="15729"/>
                  </a:cubicBezTo>
                  <a:cubicBezTo>
                    <a:pt x="33143" y="20300"/>
                    <a:pt x="43816" y="25757"/>
                    <a:pt x="56179" y="31291"/>
                  </a:cubicBezTo>
                  <a:cubicBezTo>
                    <a:pt x="68459" y="36969"/>
                    <a:pt x="82991" y="41585"/>
                    <a:pt x="98485" y="44496"/>
                  </a:cubicBezTo>
                  <a:cubicBezTo>
                    <a:pt x="113411" y="47293"/>
                    <a:pt x="128063" y="47930"/>
                    <a:pt x="141435" y="46581"/>
                  </a:cubicBezTo>
                  <a:cubicBezTo>
                    <a:pt x="147969" y="45360"/>
                    <a:pt x="154230" y="44382"/>
                    <a:pt x="160007" y="43010"/>
                  </a:cubicBezTo>
                  <a:cubicBezTo>
                    <a:pt x="165684" y="41176"/>
                    <a:pt x="170998" y="39455"/>
                    <a:pt x="175895" y="37878"/>
                  </a:cubicBezTo>
                  <a:lnTo>
                    <a:pt x="176024" y="37833"/>
                  </a:lnTo>
                  <a:lnTo>
                    <a:pt x="176243" y="37719"/>
                  </a:lnTo>
                  <a:cubicBezTo>
                    <a:pt x="185378" y="33126"/>
                    <a:pt x="193974" y="29661"/>
                    <a:pt x="199219" y="26250"/>
                  </a:cubicBezTo>
                  <a:cubicBezTo>
                    <a:pt x="204351" y="22392"/>
                    <a:pt x="206648" y="19792"/>
                    <a:pt x="206201" y="19307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D77DD43-1FBF-2824-CCF7-EA80E2D60BC5}"/>
                </a:ext>
              </a:extLst>
            </p:cNvPr>
            <p:cNvSpPr/>
            <p:nvPr/>
          </p:nvSpPr>
          <p:spPr>
            <a:xfrm flipV="1">
              <a:off x="3188259" y="2327290"/>
              <a:ext cx="126597" cy="136585"/>
            </a:xfrm>
            <a:custGeom>
              <a:avLst/>
              <a:gdLst>
                <a:gd name="connsiteX0" fmla="*/ 123312 w 126597"/>
                <a:gd name="connsiteY0" fmla="*/ 134676 h 136585"/>
                <a:gd name="connsiteX1" fmla="*/ 109159 w 126597"/>
                <a:gd name="connsiteY1" fmla="*/ 111025 h 136585"/>
                <a:gd name="connsiteX2" fmla="*/ 90565 w 126597"/>
                <a:gd name="connsiteY2" fmla="*/ 87769 h 136585"/>
                <a:gd name="connsiteX3" fmla="*/ 65777 w 126597"/>
                <a:gd name="connsiteY3" fmla="*/ 61064 h 136585"/>
                <a:gd name="connsiteX4" fmla="*/ 18166 w 126597"/>
                <a:gd name="connsiteY4" fmla="*/ 15650 h 136585"/>
                <a:gd name="connsiteX5" fmla="*/ -3029 w 126597"/>
                <a:gd name="connsiteY5" fmla="*/ -1769 h 136585"/>
                <a:gd name="connsiteX6" fmla="*/ 13087 w 126597"/>
                <a:gd name="connsiteY6" fmla="*/ 20555 h 136585"/>
                <a:gd name="connsiteX7" fmla="*/ 58659 w 126597"/>
                <a:gd name="connsiteY7" fmla="*/ 68076 h 136585"/>
                <a:gd name="connsiteX8" fmla="*/ 83720 w 126597"/>
                <a:gd name="connsiteY8" fmla="*/ 93924 h 136585"/>
                <a:gd name="connsiteX9" fmla="*/ 103709 w 126597"/>
                <a:gd name="connsiteY9" fmla="*/ 115521 h 136585"/>
                <a:gd name="connsiteX10" fmla="*/ 123312 w 126597"/>
                <a:gd name="connsiteY10" fmla="*/ 134676 h 136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597" h="136585">
                  <a:moveTo>
                    <a:pt x="123312" y="134676"/>
                  </a:moveTo>
                  <a:cubicBezTo>
                    <a:pt x="124418" y="133857"/>
                    <a:pt x="118953" y="124905"/>
                    <a:pt x="109159" y="111025"/>
                  </a:cubicBezTo>
                  <a:cubicBezTo>
                    <a:pt x="104073" y="104249"/>
                    <a:pt x="97691" y="96433"/>
                    <a:pt x="90565" y="87769"/>
                  </a:cubicBezTo>
                  <a:cubicBezTo>
                    <a:pt x="83061" y="79469"/>
                    <a:pt x="74942" y="70145"/>
                    <a:pt x="65777" y="61064"/>
                  </a:cubicBezTo>
                  <a:cubicBezTo>
                    <a:pt x="47509" y="42788"/>
                    <a:pt x="30294" y="27210"/>
                    <a:pt x="18166" y="15650"/>
                  </a:cubicBezTo>
                  <a:cubicBezTo>
                    <a:pt x="6083" y="4098"/>
                    <a:pt x="-1975" y="-2664"/>
                    <a:pt x="-3029" y="-1769"/>
                  </a:cubicBezTo>
                  <a:cubicBezTo>
                    <a:pt x="-4082" y="-875"/>
                    <a:pt x="2118" y="7554"/>
                    <a:pt x="13087" y="20555"/>
                  </a:cubicBezTo>
                  <a:cubicBezTo>
                    <a:pt x="24056" y="33524"/>
                    <a:pt x="40596" y="50012"/>
                    <a:pt x="58659" y="68076"/>
                  </a:cubicBezTo>
                  <a:cubicBezTo>
                    <a:pt x="67741" y="77081"/>
                    <a:pt x="75927" y="86056"/>
                    <a:pt x="83720" y="93924"/>
                  </a:cubicBezTo>
                  <a:cubicBezTo>
                    <a:pt x="91111" y="102141"/>
                    <a:pt x="97979" y="109388"/>
                    <a:pt x="103709" y="115521"/>
                  </a:cubicBezTo>
                  <a:cubicBezTo>
                    <a:pt x="114769" y="128089"/>
                    <a:pt x="122205" y="135495"/>
                    <a:pt x="123312" y="134676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43EF87E7-A45B-EB4D-1F1D-7EDCE32AF3D4}"/>
                </a:ext>
              </a:extLst>
            </p:cNvPr>
            <p:cNvSpPr/>
            <p:nvPr/>
          </p:nvSpPr>
          <p:spPr>
            <a:xfrm flipV="1">
              <a:off x="2766993" y="2611681"/>
              <a:ext cx="364537" cy="315875"/>
            </a:xfrm>
            <a:custGeom>
              <a:avLst/>
              <a:gdLst>
                <a:gd name="connsiteX0" fmla="*/ 361738 w 364537"/>
                <a:gd name="connsiteY0" fmla="*/ 296970 h 315875"/>
                <a:gd name="connsiteX1" fmla="*/ 155805 w 364537"/>
                <a:gd name="connsiteY1" fmla="*/ 274222 h 315875"/>
                <a:gd name="connsiteX2" fmla="*/ 40834 w 364537"/>
                <a:gd name="connsiteY2" fmla="*/ 79666 h 315875"/>
                <a:gd name="connsiteX3" fmla="*/ 2933 w 364537"/>
                <a:gd name="connsiteY3" fmla="*/ 64505 h 315875"/>
                <a:gd name="connsiteX4" fmla="*/ 18093 w 364537"/>
                <a:gd name="connsiteY4" fmla="*/ 20290 h 315875"/>
                <a:gd name="connsiteX5" fmla="*/ 49681 w 364537"/>
                <a:gd name="connsiteY5" fmla="*/ 6387 h 315875"/>
                <a:gd name="connsiteX6" fmla="*/ 130540 w 364537"/>
                <a:gd name="connsiteY6" fmla="*/ 26604 h 315875"/>
                <a:gd name="connsiteX7" fmla="*/ 222761 w 364537"/>
                <a:gd name="connsiteY7" fmla="*/ 144099 h 315875"/>
                <a:gd name="connsiteX8" fmla="*/ 311201 w 364537"/>
                <a:gd name="connsiteY8" fmla="*/ 123882 h 315875"/>
                <a:gd name="connsiteX9" fmla="*/ 361738 w 364537"/>
                <a:gd name="connsiteY9" fmla="*/ 296970 h 31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4537" h="315875">
                  <a:moveTo>
                    <a:pt x="361738" y="296970"/>
                  </a:moveTo>
                  <a:cubicBezTo>
                    <a:pt x="320047" y="308341"/>
                    <a:pt x="235398" y="339913"/>
                    <a:pt x="155805" y="274222"/>
                  </a:cubicBezTo>
                  <a:cubicBezTo>
                    <a:pt x="76212" y="208531"/>
                    <a:pt x="48415" y="94827"/>
                    <a:pt x="40834" y="79666"/>
                  </a:cubicBezTo>
                  <a:cubicBezTo>
                    <a:pt x="33254" y="64505"/>
                    <a:pt x="21884" y="83456"/>
                    <a:pt x="2933" y="64505"/>
                  </a:cubicBezTo>
                  <a:cubicBezTo>
                    <a:pt x="-16018" y="45555"/>
                    <a:pt x="18093" y="20290"/>
                    <a:pt x="18093" y="20290"/>
                  </a:cubicBezTo>
                  <a:cubicBezTo>
                    <a:pt x="30730" y="3863"/>
                    <a:pt x="49681" y="6387"/>
                    <a:pt x="49681" y="6387"/>
                  </a:cubicBezTo>
                  <a:cubicBezTo>
                    <a:pt x="68631" y="-8773"/>
                    <a:pt x="107799" y="-1193"/>
                    <a:pt x="130540" y="26604"/>
                  </a:cubicBezTo>
                  <a:cubicBezTo>
                    <a:pt x="153280" y="54401"/>
                    <a:pt x="208859" y="136518"/>
                    <a:pt x="222761" y="144099"/>
                  </a:cubicBezTo>
                  <a:cubicBezTo>
                    <a:pt x="236664" y="151679"/>
                    <a:pt x="280879" y="120092"/>
                    <a:pt x="311201" y="123882"/>
                  </a:cubicBezTo>
                  <a:cubicBezTo>
                    <a:pt x="341522" y="127672"/>
                    <a:pt x="361738" y="296970"/>
                    <a:pt x="361738" y="296970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8AF030F-F1E1-35C4-1329-F08AE089BA30}"/>
                </a:ext>
              </a:extLst>
            </p:cNvPr>
            <p:cNvSpPr/>
            <p:nvPr/>
          </p:nvSpPr>
          <p:spPr>
            <a:xfrm flipV="1">
              <a:off x="3338561" y="2801120"/>
              <a:ext cx="324615" cy="214535"/>
            </a:xfrm>
            <a:custGeom>
              <a:avLst/>
              <a:gdLst>
                <a:gd name="connsiteX0" fmla="*/ 169812 w 324615"/>
                <a:gd name="connsiteY0" fmla="*/ 155336 h 214535"/>
                <a:gd name="connsiteX1" fmla="*/ 153394 w 324615"/>
                <a:gd name="connsiteY1" fmla="*/ 118700 h 214535"/>
                <a:gd name="connsiteX2" fmla="*/ 90219 w 324615"/>
                <a:gd name="connsiteY2" fmla="*/ 102274 h 214535"/>
                <a:gd name="connsiteX3" fmla="*/ 42214 w 324615"/>
                <a:gd name="connsiteY3" fmla="*/ 133861 h 214535"/>
                <a:gd name="connsiteX4" fmla="*/ 6836 w 324615"/>
                <a:gd name="connsiteY4" fmla="*/ 98483 h 214535"/>
                <a:gd name="connsiteX5" fmla="*/ 25787 w 324615"/>
                <a:gd name="connsiteY5" fmla="*/ 11310 h 214535"/>
                <a:gd name="connsiteX6" fmla="*/ 80115 w 324615"/>
                <a:gd name="connsiteY6" fmla="*/ 11310 h 214535"/>
                <a:gd name="connsiteX7" fmla="*/ 240567 w 324615"/>
                <a:gd name="connsiteY7" fmla="*/ 32793 h 214535"/>
                <a:gd name="connsiteX8" fmla="*/ 317628 w 324615"/>
                <a:gd name="connsiteY8" fmla="*/ 141441 h 214535"/>
                <a:gd name="connsiteX9" fmla="*/ 278143 w 324615"/>
                <a:gd name="connsiteY9" fmla="*/ 213454 h 214535"/>
                <a:gd name="connsiteX10" fmla="*/ 169812 w 324615"/>
                <a:gd name="connsiteY10" fmla="*/ 155336 h 21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4615" h="214535">
                  <a:moveTo>
                    <a:pt x="169812" y="155336"/>
                  </a:moveTo>
                  <a:cubicBezTo>
                    <a:pt x="176127" y="138909"/>
                    <a:pt x="182457" y="127546"/>
                    <a:pt x="153394" y="118700"/>
                  </a:cubicBezTo>
                  <a:cubicBezTo>
                    <a:pt x="124331" y="109854"/>
                    <a:pt x="101590" y="97218"/>
                    <a:pt x="90219" y="102274"/>
                  </a:cubicBezTo>
                  <a:cubicBezTo>
                    <a:pt x="78849" y="107330"/>
                    <a:pt x="62430" y="136385"/>
                    <a:pt x="42214" y="133861"/>
                  </a:cubicBezTo>
                  <a:cubicBezTo>
                    <a:pt x="21997" y="131337"/>
                    <a:pt x="4305" y="109854"/>
                    <a:pt x="6836" y="98483"/>
                  </a:cubicBezTo>
                  <a:cubicBezTo>
                    <a:pt x="-13373" y="66904"/>
                    <a:pt x="-2010" y="30261"/>
                    <a:pt x="25787" y="11310"/>
                  </a:cubicBezTo>
                  <a:cubicBezTo>
                    <a:pt x="53584" y="-7641"/>
                    <a:pt x="70010" y="-2592"/>
                    <a:pt x="80115" y="11310"/>
                  </a:cubicBezTo>
                  <a:cubicBezTo>
                    <a:pt x="111702" y="-1319"/>
                    <a:pt x="197617" y="21422"/>
                    <a:pt x="240567" y="32793"/>
                  </a:cubicBezTo>
                  <a:cubicBezTo>
                    <a:pt x="283517" y="44163"/>
                    <a:pt x="335313" y="90903"/>
                    <a:pt x="317628" y="141441"/>
                  </a:cubicBezTo>
                  <a:cubicBezTo>
                    <a:pt x="299943" y="191979"/>
                    <a:pt x="280674" y="208405"/>
                    <a:pt x="278143" y="213454"/>
                  </a:cubicBezTo>
                  <a:cubicBezTo>
                    <a:pt x="221290" y="205873"/>
                    <a:pt x="169812" y="155336"/>
                    <a:pt x="169812" y="155336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695B0DD-3439-B9C4-B036-AC1018767A09}"/>
                </a:ext>
              </a:extLst>
            </p:cNvPr>
            <p:cNvSpPr/>
            <p:nvPr/>
          </p:nvSpPr>
          <p:spPr>
            <a:xfrm flipV="1">
              <a:off x="3018042" y="2603476"/>
              <a:ext cx="265389" cy="212985"/>
            </a:xfrm>
            <a:custGeom>
              <a:avLst/>
              <a:gdLst>
                <a:gd name="connsiteX0" fmla="*/ 66235 w 265389"/>
                <a:gd name="connsiteY0" fmla="*/ 209785 h 212985"/>
                <a:gd name="connsiteX1" fmla="*/ -2306 w 265389"/>
                <a:gd name="connsiteY1" fmla="*/ 31838 h 212985"/>
                <a:gd name="connsiteX2" fmla="*/ 87392 w 265389"/>
                <a:gd name="connsiteY2" fmla="*/ -1007 h 212985"/>
                <a:gd name="connsiteX3" fmla="*/ 230478 w 265389"/>
                <a:gd name="connsiteY3" fmla="*/ 183254 h 212985"/>
                <a:gd name="connsiteX4" fmla="*/ 66235 w 265389"/>
                <a:gd name="connsiteY4" fmla="*/ 209785 h 21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389" h="212985">
                  <a:moveTo>
                    <a:pt x="66235" y="209785"/>
                  </a:moveTo>
                  <a:cubicBezTo>
                    <a:pt x="44078" y="201273"/>
                    <a:pt x="-9886" y="135438"/>
                    <a:pt x="-2306" y="31838"/>
                  </a:cubicBezTo>
                  <a:cubicBezTo>
                    <a:pt x="-2313" y="7831"/>
                    <a:pt x="23937" y="-3645"/>
                    <a:pt x="87392" y="-1007"/>
                  </a:cubicBezTo>
                  <a:cubicBezTo>
                    <a:pt x="269319" y="6573"/>
                    <a:pt x="294584" y="141752"/>
                    <a:pt x="230478" y="183254"/>
                  </a:cubicBezTo>
                  <a:cubicBezTo>
                    <a:pt x="195805" y="205700"/>
                    <a:pt x="82662" y="216100"/>
                    <a:pt x="66235" y="209785"/>
                  </a:cubicBezTo>
                </a:path>
              </a:pathLst>
            </a:custGeom>
            <a:solidFill>
              <a:srgbClr val="F8A3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BE7D796-6098-D550-3B6B-F7FFEFE4643A}"/>
                </a:ext>
              </a:extLst>
            </p:cNvPr>
            <p:cNvSpPr/>
            <p:nvPr/>
          </p:nvSpPr>
          <p:spPr>
            <a:xfrm flipV="1">
              <a:off x="2989963" y="3167490"/>
              <a:ext cx="119206" cy="166869"/>
            </a:xfrm>
            <a:custGeom>
              <a:avLst/>
              <a:gdLst>
                <a:gd name="connsiteX0" fmla="*/ 116216 w 119206"/>
                <a:gd name="connsiteY0" fmla="*/ -473 h 166869"/>
                <a:gd name="connsiteX1" fmla="*/ 90890 w 119206"/>
                <a:gd name="connsiteY1" fmla="*/ 16817 h 166869"/>
                <a:gd name="connsiteX2" fmla="*/ 79110 w 119206"/>
                <a:gd name="connsiteY2" fmla="*/ 26921 h 166869"/>
                <a:gd name="connsiteX3" fmla="*/ 72682 w 119206"/>
                <a:gd name="connsiteY3" fmla="*/ 32781 h 166869"/>
                <a:gd name="connsiteX4" fmla="*/ 66330 w 119206"/>
                <a:gd name="connsiteY4" fmla="*/ 39520 h 166869"/>
                <a:gd name="connsiteX5" fmla="*/ 40413 w 119206"/>
                <a:gd name="connsiteY5" fmla="*/ 71213 h 166869"/>
                <a:gd name="connsiteX6" fmla="*/ 34364 w 119206"/>
                <a:gd name="connsiteY6" fmla="*/ 80271 h 166869"/>
                <a:gd name="connsiteX7" fmla="*/ 29202 w 119206"/>
                <a:gd name="connsiteY7" fmla="*/ 89504 h 166869"/>
                <a:gd name="connsiteX8" fmla="*/ 19635 w 119206"/>
                <a:gd name="connsiteY8" fmla="*/ 106446 h 166869"/>
                <a:gd name="connsiteX9" fmla="*/ 11615 w 119206"/>
                <a:gd name="connsiteY9" fmla="*/ 122395 h 166869"/>
                <a:gd name="connsiteX10" fmla="*/ 5240 w 119206"/>
                <a:gd name="connsiteY10" fmla="*/ 136684 h 166869"/>
                <a:gd name="connsiteX11" fmla="*/ -1893 w 119206"/>
                <a:gd name="connsiteY11" fmla="*/ 157841 h 166869"/>
                <a:gd name="connsiteX12" fmla="*/ -2537 w 119206"/>
                <a:gd name="connsiteY12" fmla="*/ 166293 h 166869"/>
                <a:gd name="connsiteX13" fmla="*/ 1753 w 119206"/>
                <a:gd name="connsiteY13" fmla="*/ 159197 h 166869"/>
                <a:gd name="connsiteX14" fmla="*/ 11805 w 119206"/>
                <a:gd name="connsiteY14" fmla="*/ 139307 h 166869"/>
                <a:gd name="connsiteX15" fmla="*/ 19052 w 119206"/>
                <a:gd name="connsiteY15" fmla="*/ 126056 h 166869"/>
                <a:gd name="connsiteX16" fmla="*/ 27671 w 119206"/>
                <a:gd name="connsiteY16" fmla="*/ 110926 h 166869"/>
                <a:gd name="connsiteX17" fmla="*/ 37775 w 119206"/>
                <a:gd name="connsiteY17" fmla="*/ 94219 h 166869"/>
                <a:gd name="connsiteX18" fmla="*/ 42793 w 119206"/>
                <a:gd name="connsiteY18" fmla="*/ 85532 h 166869"/>
                <a:gd name="connsiteX19" fmla="*/ 48584 w 119206"/>
                <a:gd name="connsiteY19" fmla="*/ 76974 h 166869"/>
                <a:gd name="connsiteX20" fmla="*/ 73198 w 119206"/>
                <a:gd name="connsiteY20" fmla="*/ 45660 h 166869"/>
                <a:gd name="connsiteX21" fmla="*/ 78974 w 119206"/>
                <a:gd name="connsiteY21" fmla="*/ 38906 h 166869"/>
                <a:gd name="connsiteX22" fmla="*/ 84871 w 119206"/>
                <a:gd name="connsiteY22" fmla="*/ 32872 h 166869"/>
                <a:gd name="connsiteX23" fmla="*/ 95597 w 119206"/>
                <a:gd name="connsiteY23" fmla="*/ 22093 h 166869"/>
                <a:gd name="connsiteX24" fmla="*/ 116216 w 119206"/>
                <a:gd name="connsiteY24" fmla="*/ -473 h 166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9206" h="166869">
                  <a:moveTo>
                    <a:pt x="116216" y="-473"/>
                  </a:moveTo>
                  <a:cubicBezTo>
                    <a:pt x="115329" y="-1444"/>
                    <a:pt x="105641" y="4954"/>
                    <a:pt x="90890" y="16817"/>
                  </a:cubicBezTo>
                  <a:cubicBezTo>
                    <a:pt x="87153" y="19697"/>
                    <a:pt x="83226" y="23116"/>
                    <a:pt x="79110" y="26921"/>
                  </a:cubicBezTo>
                  <a:cubicBezTo>
                    <a:pt x="77033" y="28809"/>
                    <a:pt x="74888" y="30765"/>
                    <a:pt x="72682" y="32781"/>
                  </a:cubicBezTo>
                  <a:cubicBezTo>
                    <a:pt x="70537" y="34866"/>
                    <a:pt x="68505" y="37215"/>
                    <a:pt x="66330" y="39520"/>
                  </a:cubicBezTo>
                  <a:cubicBezTo>
                    <a:pt x="57468" y="48836"/>
                    <a:pt x="49100" y="59282"/>
                    <a:pt x="40413" y="71213"/>
                  </a:cubicBezTo>
                  <a:cubicBezTo>
                    <a:pt x="38366" y="74268"/>
                    <a:pt x="36198" y="77201"/>
                    <a:pt x="34364" y="80271"/>
                  </a:cubicBezTo>
                  <a:cubicBezTo>
                    <a:pt x="32613" y="83402"/>
                    <a:pt x="30892" y="86480"/>
                    <a:pt x="29202" y="89504"/>
                  </a:cubicBezTo>
                  <a:cubicBezTo>
                    <a:pt x="25881" y="95379"/>
                    <a:pt x="22683" y="101049"/>
                    <a:pt x="19635" y="106446"/>
                  </a:cubicBezTo>
                  <a:cubicBezTo>
                    <a:pt x="16512" y="111715"/>
                    <a:pt x="13958" y="117233"/>
                    <a:pt x="11615" y="122395"/>
                  </a:cubicBezTo>
                  <a:cubicBezTo>
                    <a:pt x="9281" y="127535"/>
                    <a:pt x="7029" y="132318"/>
                    <a:pt x="5240" y="136684"/>
                  </a:cubicBezTo>
                  <a:cubicBezTo>
                    <a:pt x="2261" y="145386"/>
                    <a:pt x="-581" y="152625"/>
                    <a:pt x="-1893" y="157841"/>
                  </a:cubicBezTo>
                  <a:cubicBezTo>
                    <a:pt x="-3007" y="163170"/>
                    <a:pt x="-3189" y="166141"/>
                    <a:pt x="-2537" y="166293"/>
                  </a:cubicBezTo>
                  <a:cubicBezTo>
                    <a:pt x="-1855" y="166459"/>
                    <a:pt x="-399" y="163852"/>
                    <a:pt x="1753" y="159197"/>
                  </a:cubicBezTo>
                  <a:cubicBezTo>
                    <a:pt x="4126" y="154558"/>
                    <a:pt x="7818" y="148054"/>
                    <a:pt x="11805" y="139307"/>
                  </a:cubicBezTo>
                  <a:cubicBezTo>
                    <a:pt x="14018" y="135251"/>
                    <a:pt x="16444" y="130817"/>
                    <a:pt x="19052" y="126056"/>
                  </a:cubicBezTo>
                  <a:cubicBezTo>
                    <a:pt x="21591" y="121311"/>
                    <a:pt x="24244" y="116232"/>
                    <a:pt x="27671" y="110926"/>
                  </a:cubicBezTo>
                  <a:cubicBezTo>
                    <a:pt x="30892" y="105605"/>
                    <a:pt x="34273" y="100018"/>
                    <a:pt x="37775" y="94219"/>
                  </a:cubicBezTo>
                  <a:cubicBezTo>
                    <a:pt x="39420" y="91369"/>
                    <a:pt x="41095" y="88473"/>
                    <a:pt x="42793" y="85532"/>
                  </a:cubicBezTo>
                  <a:cubicBezTo>
                    <a:pt x="44567" y="82636"/>
                    <a:pt x="46644" y="79877"/>
                    <a:pt x="48584" y="76974"/>
                  </a:cubicBezTo>
                  <a:cubicBezTo>
                    <a:pt x="56741" y="65740"/>
                    <a:pt x="65261" y="54658"/>
                    <a:pt x="73198" y="45660"/>
                  </a:cubicBezTo>
                  <a:cubicBezTo>
                    <a:pt x="75184" y="43363"/>
                    <a:pt x="77011" y="41036"/>
                    <a:pt x="78974" y="38906"/>
                  </a:cubicBezTo>
                  <a:cubicBezTo>
                    <a:pt x="81005" y="36836"/>
                    <a:pt x="82969" y="34820"/>
                    <a:pt x="84871" y="32872"/>
                  </a:cubicBezTo>
                  <a:cubicBezTo>
                    <a:pt x="88624" y="28938"/>
                    <a:pt x="92179" y="25292"/>
                    <a:pt x="95597" y="22093"/>
                  </a:cubicBezTo>
                  <a:cubicBezTo>
                    <a:pt x="108969" y="9026"/>
                    <a:pt x="117186" y="602"/>
                    <a:pt x="116216" y="-473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DC84B73-8C2E-F1F6-D582-4ECEB4489953}"/>
                </a:ext>
              </a:extLst>
            </p:cNvPr>
            <p:cNvSpPr/>
            <p:nvPr/>
          </p:nvSpPr>
          <p:spPr>
            <a:xfrm flipV="1">
              <a:off x="3193521" y="3140808"/>
              <a:ext cx="109781" cy="121561"/>
            </a:xfrm>
            <a:custGeom>
              <a:avLst/>
              <a:gdLst>
                <a:gd name="connsiteX0" fmla="*/ 106470 w 109781"/>
                <a:gd name="connsiteY0" fmla="*/ -578 h 121561"/>
                <a:gd name="connsiteX1" fmla="*/ 89938 w 109781"/>
                <a:gd name="connsiteY1" fmla="*/ 16902 h 121561"/>
                <a:gd name="connsiteX2" fmla="*/ 72245 w 109781"/>
                <a:gd name="connsiteY2" fmla="*/ 35156 h 121561"/>
                <a:gd name="connsiteX3" fmla="*/ 49072 w 109781"/>
                <a:gd name="connsiteY3" fmla="*/ 57328 h 121561"/>
                <a:gd name="connsiteX4" fmla="*/ -3035 w 109781"/>
                <a:gd name="connsiteY4" fmla="*/ 120805 h 121561"/>
                <a:gd name="connsiteX5" fmla="*/ 56289 w 109781"/>
                <a:gd name="connsiteY5" fmla="*/ 64249 h 121561"/>
                <a:gd name="connsiteX6" fmla="*/ 78613 w 109781"/>
                <a:gd name="connsiteY6" fmla="*/ 41804 h 121561"/>
                <a:gd name="connsiteX7" fmla="*/ 95517 w 109781"/>
                <a:gd name="connsiteY7" fmla="*/ 21231 h 121561"/>
                <a:gd name="connsiteX8" fmla="*/ 106470 w 109781"/>
                <a:gd name="connsiteY8" fmla="*/ -578 h 12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81" h="121561">
                  <a:moveTo>
                    <a:pt x="106470" y="-578"/>
                  </a:moveTo>
                  <a:cubicBezTo>
                    <a:pt x="105144" y="-1419"/>
                    <a:pt x="99580" y="5926"/>
                    <a:pt x="89938" y="16902"/>
                  </a:cubicBezTo>
                  <a:cubicBezTo>
                    <a:pt x="85071" y="22353"/>
                    <a:pt x="79265" y="28773"/>
                    <a:pt x="72245" y="35156"/>
                  </a:cubicBezTo>
                  <a:cubicBezTo>
                    <a:pt x="65317" y="41879"/>
                    <a:pt x="56759" y="48808"/>
                    <a:pt x="49072" y="57328"/>
                  </a:cubicBezTo>
                  <a:cubicBezTo>
                    <a:pt x="17978" y="90757"/>
                    <a:pt x="-4899" y="118781"/>
                    <a:pt x="-3035" y="120805"/>
                  </a:cubicBezTo>
                  <a:cubicBezTo>
                    <a:pt x="-1140" y="122845"/>
                    <a:pt x="25778" y="97034"/>
                    <a:pt x="56289" y="64249"/>
                  </a:cubicBezTo>
                  <a:cubicBezTo>
                    <a:pt x="63748" y="55964"/>
                    <a:pt x="71836" y="49081"/>
                    <a:pt x="78613" y="41804"/>
                  </a:cubicBezTo>
                  <a:cubicBezTo>
                    <a:pt x="85746" y="34618"/>
                    <a:pt x="91219" y="27424"/>
                    <a:pt x="95517" y="21231"/>
                  </a:cubicBezTo>
                  <a:cubicBezTo>
                    <a:pt x="104022" y="8761"/>
                    <a:pt x="107478" y="36"/>
                    <a:pt x="106470" y="-578"/>
                  </a:cubicBezTo>
                </a:path>
              </a:pathLst>
            </a:custGeom>
            <a:solidFill>
              <a:srgbClr val="64667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7C3BFE1-C36C-81CE-27E2-204936CC8388}"/>
                </a:ext>
              </a:extLst>
            </p:cNvPr>
            <p:cNvSpPr/>
            <p:nvPr/>
          </p:nvSpPr>
          <p:spPr>
            <a:xfrm flipV="1">
              <a:off x="2725087" y="3080832"/>
              <a:ext cx="199242" cy="146353"/>
            </a:xfrm>
            <a:custGeom>
              <a:avLst/>
              <a:gdLst>
                <a:gd name="connsiteX0" fmla="*/ 196586 w 199242"/>
                <a:gd name="connsiteY0" fmla="*/ 117349 h 146353"/>
                <a:gd name="connsiteX1" fmla="*/ 80350 w 199242"/>
                <a:gd name="connsiteY1" fmla="*/ 114559 h 146353"/>
                <a:gd name="connsiteX2" fmla="*/ 2652 w 199242"/>
                <a:gd name="connsiteY2" fmla="*/ 17910 h 146353"/>
                <a:gd name="connsiteX3" fmla="*/ 74665 w 199242"/>
                <a:gd name="connsiteY3" fmla="*/ 16015 h 146353"/>
                <a:gd name="connsiteX4" fmla="*/ 93790 w 199242"/>
                <a:gd name="connsiteY4" fmla="*/ -714 h 146353"/>
                <a:gd name="connsiteX5" fmla="*/ 94245 w 199242"/>
                <a:gd name="connsiteY5" fmla="*/ -411 h 146353"/>
                <a:gd name="connsiteX6" fmla="*/ 108147 w 199242"/>
                <a:gd name="connsiteY6" fmla="*/ 57699 h 146353"/>
                <a:gd name="connsiteX7" fmla="*/ 196586 w 199242"/>
                <a:gd name="connsiteY7" fmla="*/ 117349 h 14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242" h="146353">
                  <a:moveTo>
                    <a:pt x="196586" y="117349"/>
                  </a:moveTo>
                  <a:cubicBezTo>
                    <a:pt x="146291" y="165832"/>
                    <a:pt x="124126" y="143235"/>
                    <a:pt x="80350" y="114559"/>
                  </a:cubicBezTo>
                  <a:cubicBezTo>
                    <a:pt x="25393" y="78553"/>
                    <a:pt x="-18194" y="29281"/>
                    <a:pt x="2652" y="17910"/>
                  </a:cubicBezTo>
                  <a:cubicBezTo>
                    <a:pt x="23498" y="6540"/>
                    <a:pt x="51924" y="31176"/>
                    <a:pt x="74665" y="16015"/>
                  </a:cubicBezTo>
                  <a:cubicBezTo>
                    <a:pt x="79971" y="12475"/>
                    <a:pt x="86543" y="6510"/>
                    <a:pt x="93790" y="-714"/>
                  </a:cubicBezTo>
                  <a:lnTo>
                    <a:pt x="94245" y="-411"/>
                  </a:lnTo>
                  <a:cubicBezTo>
                    <a:pt x="118252" y="2121"/>
                    <a:pt x="116993" y="46321"/>
                    <a:pt x="108147" y="57699"/>
                  </a:cubicBezTo>
                  <a:cubicBezTo>
                    <a:pt x="99877" y="68327"/>
                    <a:pt x="158920" y="115370"/>
                    <a:pt x="196586" y="117349"/>
                  </a:cubicBez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A606B12-EA2D-80F2-536A-709789C79858}"/>
                </a:ext>
              </a:extLst>
            </p:cNvPr>
            <p:cNvSpPr/>
            <p:nvPr/>
          </p:nvSpPr>
          <p:spPr>
            <a:xfrm flipV="1">
              <a:off x="3167711" y="3507430"/>
              <a:ext cx="197582" cy="102947"/>
            </a:xfrm>
            <a:custGeom>
              <a:avLst/>
              <a:gdLst>
                <a:gd name="connsiteX0" fmla="*/ 45292 w 197582"/>
                <a:gd name="connsiteY0" fmla="*/ 39749 h 102947"/>
                <a:gd name="connsiteX1" fmla="*/ -3162 w 197582"/>
                <a:gd name="connsiteY1" fmla="*/ 51119 h 102947"/>
                <a:gd name="connsiteX2" fmla="*/ 2971 w 197582"/>
                <a:gd name="connsiteY2" fmla="*/ 13218 h 102947"/>
                <a:gd name="connsiteX3" fmla="*/ 95829 w 197582"/>
                <a:gd name="connsiteY3" fmla="*/ 3742 h 102947"/>
                <a:gd name="connsiteX4" fmla="*/ 194373 w 197582"/>
                <a:gd name="connsiteY4" fmla="*/ 35959 h 102947"/>
                <a:gd name="connsiteX5" fmla="*/ 150787 w 197582"/>
                <a:gd name="connsiteY5" fmla="*/ 62490 h 102947"/>
                <a:gd name="connsiteX6" fmla="*/ 145101 w 197582"/>
                <a:gd name="connsiteY6" fmla="*/ 102286 h 102947"/>
                <a:gd name="connsiteX7" fmla="*/ 45292 w 197582"/>
                <a:gd name="connsiteY7" fmla="*/ 39749 h 10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7582" h="102947">
                  <a:moveTo>
                    <a:pt x="45292" y="39749"/>
                  </a:moveTo>
                  <a:cubicBezTo>
                    <a:pt x="33929" y="33631"/>
                    <a:pt x="12909" y="45638"/>
                    <a:pt x="-3162" y="51119"/>
                  </a:cubicBezTo>
                  <a:cubicBezTo>
                    <a:pt x="-1320" y="32751"/>
                    <a:pt x="826" y="18577"/>
                    <a:pt x="2971" y="13218"/>
                  </a:cubicBezTo>
                  <a:cubicBezTo>
                    <a:pt x="10551" y="-5733"/>
                    <a:pt x="50348" y="-48"/>
                    <a:pt x="95829" y="3742"/>
                  </a:cubicBezTo>
                  <a:cubicBezTo>
                    <a:pt x="141311" y="7533"/>
                    <a:pt x="196268" y="22693"/>
                    <a:pt x="194373" y="35959"/>
                  </a:cubicBezTo>
                  <a:cubicBezTo>
                    <a:pt x="192478" y="49224"/>
                    <a:pt x="158367" y="60595"/>
                    <a:pt x="150787" y="62490"/>
                  </a:cubicBezTo>
                  <a:cubicBezTo>
                    <a:pt x="143206" y="64385"/>
                    <a:pt x="139416" y="85231"/>
                    <a:pt x="145101" y="102286"/>
                  </a:cubicBezTo>
                  <a:cubicBezTo>
                    <a:pt x="94571" y="109230"/>
                    <a:pt x="61718" y="48596"/>
                    <a:pt x="45292" y="39749"/>
                  </a:cubicBez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5A4C8F7-A47E-7277-1342-057F5E9E6CF0}"/>
                </a:ext>
              </a:extLst>
            </p:cNvPr>
            <p:cNvSpPr/>
            <p:nvPr/>
          </p:nvSpPr>
          <p:spPr>
            <a:xfrm flipV="1">
              <a:off x="2775801" y="2881871"/>
              <a:ext cx="63704" cy="26185"/>
            </a:xfrm>
            <a:custGeom>
              <a:avLst/>
              <a:gdLst>
                <a:gd name="connsiteX0" fmla="*/ 60925 w 63704"/>
                <a:gd name="connsiteY0" fmla="*/ 24666 h 26185"/>
                <a:gd name="connsiteX1" fmla="*/ 54633 w 63704"/>
                <a:gd name="connsiteY1" fmla="*/ 15895 h 26185"/>
                <a:gd name="connsiteX2" fmla="*/ 33136 w 63704"/>
                <a:gd name="connsiteY2" fmla="*/ 1879 h 26185"/>
                <a:gd name="connsiteX3" fmla="*/ 25806 w 63704"/>
                <a:gd name="connsiteY3" fmla="*/ -304 h 26185"/>
                <a:gd name="connsiteX4" fmla="*/ 21887 w 63704"/>
                <a:gd name="connsiteY4" fmla="*/ -978 h 26185"/>
                <a:gd name="connsiteX5" fmla="*/ 18506 w 63704"/>
                <a:gd name="connsiteY5" fmla="*/ -1069 h 26185"/>
                <a:gd name="connsiteX6" fmla="*/ 12184 w 63704"/>
                <a:gd name="connsiteY6" fmla="*/ -736 h 26185"/>
                <a:gd name="connsiteX7" fmla="*/ 6673 w 63704"/>
                <a:gd name="connsiteY7" fmla="*/ 341 h 26185"/>
                <a:gd name="connsiteX8" fmla="*/ 2284 w 63704"/>
                <a:gd name="connsiteY8" fmla="*/ 1894 h 26185"/>
                <a:gd name="connsiteX9" fmla="*/ -703 w 63704"/>
                <a:gd name="connsiteY9" fmla="*/ 3896 h 26185"/>
                <a:gd name="connsiteX10" fmla="*/ -2560 w 63704"/>
                <a:gd name="connsiteY10" fmla="*/ 6663 h 26185"/>
                <a:gd name="connsiteX11" fmla="*/ 707 w 63704"/>
                <a:gd name="connsiteY11" fmla="*/ 7519 h 26185"/>
                <a:gd name="connsiteX12" fmla="*/ 3739 w 63704"/>
                <a:gd name="connsiteY12" fmla="*/ 7284 h 26185"/>
                <a:gd name="connsiteX13" fmla="*/ 7704 w 63704"/>
                <a:gd name="connsiteY13" fmla="*/ 7330 h 26185"/>
                <a:gd name="connsiteX14" fmla="*/ 12434 w 63704"/>
                <a:gd name="connsiteY14" fmla="*/ 7542 h 26185"/>
                <a:gd name="connsiteX15" fmla="*/ 17915 w 63704"/>
                <a:gd name="connsiteY15" fmla="*/ 8118 h 26185"/>
                <a:gd name="connsiteX16" fmla="*/ 20909 w 63704"/>
                <a:gd name="connsiteY16" fmla="*/ 8512 h 26185"/>
                <a:gd name="connsiteX17" fmla="*/ 23501 w 63704"/>
                <a:gd name="connsiteY17" fmla="*/ 9217 h 26185"/>
                <a:gd name="connsiteX18" fmla="*/ 29535 w 63704"/>
                <a:gd name="connsiteY18" fmla="*/ 11203 h 26185"/>
                <a:gd name="connsiteX19" fmla="*/ 50563 w 63704"/>
                <a:gd name="connsiteY19" fmla="*/ 21679 h 26185"/>
                <a:gd name="connsiteX20" fmla="*/ 60925 w 63704"/>
                <a:gd name="connsiteY20" fmla="*/ 24666 h 2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704" h="26185">
                  <a:moveTo>
                    <a:pt x="60925" y="24666"/>
                  </a:moveTo>
                  <a:cubicBezTo>
                    <a:pt x="61698" y="23514"/>
                    <a:pt x="59273" y="20307"/>
                    <a:pt x="54633" y="15895"/>
                  </a:cubicBezTo>
                  <a:cubicBezTo>
                    <a:pt x="49934" y="11628"/>
                    <a:pt x="42982" y="5654"/>
                    <a:pt x="33136" y="1879"/>
                  </a:cubicBezTo>
                  <a:cubicBezTo>
                    <a:pt x="30695" y="939"/>
                    <a:pt x="28269" y="143"/>
                    <a:pt x="25806" y="-304"/>
                  </a:cubicBezTo>
                  <a:cubicBezTo>
                    <a:pt x="24577" y="-501"/>
                    <a:pt x="23509" y="-941"/>
                    <a:pt x="21887" y="-978"/>
                  </a:cubicBezTo>
                  <a:cubicBezTo>
                    <a:pt x="20734" y="-1009"/>
                    <a:pt x="19605" y="-1047"/>
                    <a:pt x="18506" y="-1069"/>
                  </a:cubicBezTo>
                  <a:cubicBezTo>
                    <a:pt x="16338" y="-1183"/>
                    <a:pt x="14185" y="-978"/>
                    <a:pt x="12184" y="-736"/>
                  </a:cubicBezTo>
                  <a:cubicBezTo>
                    <a:pt x="10198" y="-569"/>
                    <a:pt x="8348" y="-258"/>
                    <a:pt x="6673" y="341"/>
                  </a:cubicBezTo>
                  <a:cubicBezTo>
                    <a:pt x="5005" y="864"/>
                    <a:pt x="3520" y="1296"/>
                    <a:pt x="2284" y="1894"/>
                  </a:cubicBezTo>
                  <a:cubicBezTo>
                    <a:pt x="1071" y="2615"/>
                    <a:pt x="71" y="3289"/>
                    <a:pt x="-703" y="3896"/>
                  </a:cubicBezTo>
                  <a:cubicBezTo>
                    <a:pt x="-2241" y="5109"/>
                    <a:pt x="-2871" y="6048"/>
                    <a:pt x="-2560" y="6663"/>
                  </a:cubicBezTo>
                  <a:cubicBezTo>
                    <a:pt x="-2249" y="7276"/>
                    <a:pt x="-1051" y="7534"/>
                    <a:pt x="707" y="7519"/>
                  </a:cubicBezTo>
                  <a:cubicBezTo>
                    <a:pt x="1587" y="7512"/>
                    <a:pt x="2610" y="7436"/>
                    <a:pt x="3739" y="7284"/>
                  </a:cubicBezTo>
                  <a:cubicBezTo>
                    <a:pt x="4914" y="7299"/>
                    <a:pt x="6241" y="7314"/>
                    <a:pt x="7704" y="7330"/>
                  </a:cubicBezTo>
                  <a:cubicBezTo>
                    <a:pt x="9114" y="7231"/>
                    <a:pt x="10706" y="7345"/>
                    <a:pt x="12434" y="7542"/>
                  </a:cubicBezTo>
                  <a:cubicBezTo>
                    <a:pt x="14132" y="7671"/>
                    <a:pt x="15928" y="7769"/>
                    <a:pt x="17915" y="8118"/>
                  </a:cubicBezTo>
                  <a:cubicBezTo>
                    <a:pt x="18885" y="8247"/>
                    <a:pt x="19885" y="8383"/>
                    <a:pt x="20909" y="8512"/>
                  </a:cubicBezTo>
                  <a:cubicBezTo>
                    <a:pt x="21462" y="8550"/>
                    <a:pt x="22516" y="8974"/>
                    <a:pt x="23501" y="9217"/>
                  </a:cubicBezTo>
                  <a:cubicBezTo>
                    <a:pt x="25487" y="9679"/>
                    <a:pt x="27488" y="10415"/>
                    <a:pt x="29535" y="11203"/>
                  </a:cubicBezTo>
                  <a:cubicBezTo>
                    <a:pt x="37722" y="14288"/>
                    <a:pt x="44900" y="18897"/>
                    <a:pt x="50563" y="21679"/>
                  </a:cubicBezTo>
                  <a:cubicBezTo>
                    <a:pt x="56187" y="24560"/>
                    <a:pt x="60160" y="25803"/>
                    <a:pt x="60925" y="24666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40C837DA-3BFF-1F21-9C36-1D6C8020B773}"/>
                </a:ext>
              </a:extLst>
            </p:cNvPr>
            <p:cNvSpPr/>
            <p:nvPr/>
          </p:nvSpPr>
          <p:spPr>
            <a:xfrm flipV="1">
              <a:off x="2802388" y="2890801"/>
              <a:ext cx="52422" cy="31184"/>
            </a:xfrm>
            <a:custGeom>
              <a:avLst/>
              <a:gdLst>
                <a:gd name="connsiteX0" fmla="*/ 49475 w 52422"/>
                <a:gd name="connsiteY0" fmla="*/ 29765 h 31184"/>
                <a:gd name="connsiteX1" fmla="*/ 45563 w 52422"/>
                <a:gd name="connsiteY1" fmla="*/ 20919 h 31184"/>
                <a:gd name="connsiteX2" fmla="*/ 29220 w 52422"/>
                <a:gd name="connsiteY2" fmla="*/ 5372 h 31184"/>
                <a:gd name="connsiteX3" fmla="*/ 6449 w 52422"/>
                <a:gd name="connsiteY3" fmla="*/ -973 h 31184"/>
                <a:gd name="connsiteX4" fmla="*/ -2640 w 52422"/>
                <a:gd name="connsiteY4" fmla="*/ 3226 h 31184"/>
                <a:gd name="connsiteX5" fmla="*/ 6123 w 52422"/>
                <a:gd name="connsiteY5" fmla="*/ 6092 h 31184"/>
                <a:gd name="connsiteX6" fmla="*/ 23800 w 52422"/>
                <a:gd name="connsiteY6" fmla="*/ 13778 h 31184"/>
                <a:gd name="connsiteX7" fmla="*/ 49475 w 52422"/>
                <a:gd name="connsiteY7" fmla="*/ 29765 h 3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22" h="31184">
                  <a:moveTo>
                    <a:pt x="49475" y="29765"/>
                  </a:moveTo>
                  <a:cubicBezTo>
                    <a:pt x="50438" y="28795"/>
                    <a:pt x="48937" y="25475"/>
                    <a:pt x="45563" y="20919"/>
                  </a:cubicBezTo>
                  <a:cubicBezTo>
                    <a:pt x="42152" y="16393"/>
                    <a:pt x="36831" y="10458"/>
                    <a:pt x="29220" y="5372"/>
                  </a:cubicBezTo>
                  <a:cubicBezTo>
                    <a:pt x="21473" y="361"/>
                    <a:pt x="12612" y="-1595"/>
                    <a:pt x="6449" y="-973"/>
                  </a:cubicBezTo>
                  <a:cubicBezTo>
                    <a:pt x="301" y="20"/>
                    <a:pt x="-2958" y="2006"/>
                    <a:pt x="-2640" y="3226"/>
                  </a:cubicBezTo>
                  <a:cubicBezTo>
                    <a:pt x="-2321" y="4667"/>
                    <a:pt x="1249" y="5288"/>
                    <a:pt x="6123" y="6092"/>
                  </a:cubicBezTo>
                  <a:cubicBezTo>
                    <a:pt x="11050" y="7305"/>
                    <a:pt x="17228" y="9602"/>
                    <a:pt x="23800" y="13778"/>
                  </a:cubicBezTo>
                  <a:cubicBezTo>
                    <a:pt x="36604" y="22700"/>
                    <a:pt x="47390" y="31994"/>
                    <a:pt x="49475" y="29765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0F50266-3854-F8FB-6C05-325778797B5D}"/>
                </a:ext>
              </a:extLst>
            </p:cNvPr>
            <p:cNvSpPr/>
            <p:nvPr/>
          </p:nvSpPr>
          <p:spPr>
            <a:xfrm flipV="1">
              <a:off x="2837467" y="2892894"/>
              <a:ext cx="40456" cy="34227"/>
            </a:xfrm>
            <a:custGeom>
              <a:avLst/>
              <a:gdLst>
                <a:gd name="connsiteX0" fmla="*/ 37103 w 40456"/>
                <a:gd name="connsiteY0" fmla="*/ 33012 h 34227"/>
                <a:gd name="connsiteX1" fmla="*/ 23921 w 40456"/>
                <a:gd name="connsiteY1" fmla="*/ 8747 h 34227"/>
                <a:gd name="connsiteX2" fmla="*/ 6024 w 40456"/>
                <a:gd name="connsiteY2" fmla="*/ -797 h 34227"/>
                <a:gd name="connsiteX3" fmla="*/ -2693 w 40456"/>
                <a:gd name="connsiteY3" fmla="*/ 788 h 34227"/>
                <a:gd name="connsiteX4" fmla="*/ 3651 w 40456"/>
                <a:gd name="connsiteY4" fmla="*/ 5859 h 34227"/>
                <a:gd name="connsiteX5" fmla="*/ 17220 w 40456"/>
                <a:gd name="connsiteY5" fmla="*/ 16153 h 34227"/>
                <a:gd name="connsiteX6" fmla="*/ 37103 w 40456"/>
                <a:gd name="connsiteY6" fmla="*/ 33012 h 34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56" h="34227">
                  <a:moveTo>
                    <a:pt x="37103" y="33012"/>
                  </a:moveTo>
                  <a:cubicBezTo>
                    <a:pt x="39476" y="31867"/>
                    <a:pt x="35519" y="19450"/>
                    <a:pt x="23921" y="8747"/>
                  </a:cubicBezTo>
                  <a:cubicBezTo>
                    <a:pt x="18016" y="3592"/>
                    <a:pt x="11429" y="30"/>
                    <a:pt x="6024" y="-797"/>
                  </a:cubicBezTo>
                  <a:cubicBezTo>
                    <a:pt x="642" y="-1646"/>
                    <a:pt x="-2716" y="-425"/>
                    <a:pt x="-2693" y="788"/>
                  </a:cubicBezTo>
                  <a:cubicBezTo>
                    <a:pt x="-2754" y="2311"/>
                    <a:pt x="-2" y="3661"/>
                    <a:pt x="3651" y="5859"/>
                  </a:cubicBezTo>
                  <a:cubicBezTo>
                    <a:pt x="7396" y="8042"/>
                    <a:pt x="12096" y="11734"/>
                    <a:pt x="17220" y="16153"/>
                  </a:cubicBezTo>
                  <a:cubicBezTo>
                    <a:pt x="27272" y="25386"/>
                    <a:pt x="34579" y="34368"/>
                    <a:pt x="37103" y="3301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D416EE7-1E5A-15A4-74C4-D7CCCDD19B82}"/>
                </a:ext>
              </a:extLst>
            </p:cNvPr>
            <p:cNvSpPr/>
            <p:nvPr/>
          </p:nvSpPr>
          <p:spPr>
            <a:xfrm flipV="1">
              <a:off x="3343003" y="2902819"/>
              <a:ext cx="47006" cy="23603"/>
            </a:xfrm>
            <a:custGeom>
              <a:avLst/>
              <a:gdLst>
                <a:gd name="connsiteX0" fmla="*/ 43603 w 47006"/>
                <a:gd name="connsiteY0" fmla="*/ 14316 h 23603"/>
                <a:gd name="connsiteX1" fmla="*/ 35568 w 47006"/>
                <a:gd name="connsiteY1" fmla="*/ 13953 h 23603"/>
                <a:gd name="connsiteX2" fmla="*/ 20415 w 47006"/>
                <a:gd name="connsiteY2" fmla="*/ 10511 h 23603"/>
                <a:gd name="connsiteX3" fmla="*/ 11728 w 47006"/>
                <a:gd name="connsiteY3" fmla="*/ 5955 h 23603"/>
                <a:gd name="connsiteX4" fmla="*/ 7945 w 47006"/>
                <a:gd name="connsiteY4" fmla="*/ 4007 h 23603"/>
                <a:gd name="connsiteX5" fmla="*/ 4822 w 47006"/>
                <a:gd name="connsiteY5" fmla="*/ 2180 h 23603"/>
                <a:gd name="connsiteX6" fmla="*/ -2826 w 47006"/>
                <a:gd name="connsiteY6" fmla="*/ -844 h 23603"/>
                <a:gd name="connsiteX7" fmla="*/ 137 w 47006"/>
                <a:gd name="connsiteY7" fmla="*/ 7479 h 23603"/>
                <a:gd name="connsiteX8" fmla="*/ 3056 w 47006"/>
                <a:gd name="connsiteY8" fmla="*/ 10701 h 23603"/>
                <a:gd name="connsiteX9" fmla="*/ 6808 w 47006"/>
                <a:gd name="connsiteY9" fmla="*/ 13733 h 23603"/>
                <a:gd name="connsiteX10" fmla="*/ 16033 w 47006"/>
                <a:gd name="connsiteY10" fmla="*/ 19501 h 23603"/>
                <a:gd name="connsiteX11" fmla="*/ 37357 w 47006"/>
                <a:gd name="connsiteY11" fmla="*/ 20798 h 23603"/>
                <a:gd name="connsiteX12" fmla="*/ 43603 w 47006"/>
                <a:gd name="connsiteY12" fmla="*/ 14316 h 2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006" h="23603">
                  <a:moveTo>
                    <a:pt x="43603" y="14316"/>
                  </a:moveTo>
                  <a:cubicBezTo>
                    <a:pt x="42837" y="13028"/>
                    <a:pt x="39752" y="13687"/>
                    <a:pt x="35568" y="13953"/>
                  </a:cubicBezTo>
                  <a:cubicBezTo>
                    <a:pt x="31338" y="14150"/>
                    <a:pt x="26153" y="13339"/>
                    <a:pt x="20415" y="10511"/>
                  </a:cubicBezTo>
                  <a:cubicBezTo>
                    <a:pt x="17337" y="8897"/>
                    <a:pt x="14404" y="7358"/>
                    <a:pt x="11728" y="5955"/>
                  </a:cubicBezTo>
                  <a:cubicBezTo>
                    <a:pt x="10394" y="5273"/>
                    <a:pt x="9128" y="4621"/>
                    <a:pt x="7945" y="4007"/>
                  </a:cubicBezTo>
                  <a:cubicBezTo>
                    <a:pt x="6854" y="3333"/>
                    <a:pt x="5823" y="2719"/>
                    <a:pt x="4822" y="2180"/>
                  </a:cubicBezTo>
                  <a:cubicBezTo>
                    <a:pt x="994" y="-26"/>
                    <a:pt x="-1591" y="-1701"/>
                    <a:pt x="-2826" y="-844"/>
                  </a:cubicBezTo>
                  <a:cubicBezTo>
                    <a:pt x="-3873" y="-177"/>
                    <a:pt x="-3175" y="3272"/>
                    <a:pt x="137" y="7479"/>
                  </a:cubicBezTo>
                  <a:cubicBezTo>
                    <a:pt x="986" y="8487"/>
                    <a:pt x="1957" y="9571"/>
                    <a:pt x="3056" y="10701"/>
                  </a:cubicBezTo>
                  <a:cubicBezTo>
                    <a:pt x="4231" y="11656"/>
                    <a:pt x="5489" y="12664"/>
                    <a:pt x="6808" y="13733"/>
                  </a:cubicBezTo>
                  <a:cubicBezTo>
                    <a:pt x="9552" y="15757"/>
                    <a:pt x="12273" y="17515"/>
                    <a:pt x="16033" y="19501"/>
                  </a:cubicBezTo>
                  <a:cubicBezTo>
                    <a:pt x="23477" y="23337"/>
                    <a:pt x="32338" y="23254"/>
                    <a:pt x="37357" y="20798"/>
                  </a:cubicBezTo>
                  <a:cubicBezTo>
                    <a:pt x="42451" y="18349"/>
                    <a:pt x="44255" y="15347"/>
                    <a:pt x="43603" y="14316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ABB14BD-50DB-07DF-6037-6DEB078343C1}"/>
                </a:ext>
              </a:extLst>
            </p:cNvPr>
            <p:cNvSpPr/>
            <p:nvPr/>
          </p:nvSpPr>
          <p:spPr>
            <a:xfrm flipV="1">
              <a:off x="3342282" y="2925196"/>
              <a:ext cx="35304" cy="50376"/>
            </a:xfrm>
            <a:custGeom>
              <a:avLst/>
              <a:gdLst>
                <a:gd name="connsiteX0" fmla="*/ 32013 w 35304"/>
                <a:gd name="connsiteY0" fmla="*/ 48352 h 50376"/>
                <a:gd name="connsiteX1" fmla="*/ 25706 w 35304"/>
                <a:gd name="connsiteY1" fmla="*/ 41560 h 50376"/>
                <a:gd name="connsiteX2" fmla="*/ 12926 w 35304"/>
                <a:gd name="connsiteY2" fmla="*/ 25649 h 50376"/>
                <a:gd name="connsiteX3" fmla="*/ 7263 w 35304"/>
                <a:gd name="connsiteY3" fmla="*/ 15749 h 50376"/>
                <a:gd name="connsiteX4" fmla="*/ 3761 w 35304"/>
                <a:gd name="connsiteY4" fmla="*/ 7661 h 50376"/>
                <a:gd name="connsiteX5" fmla="*/ 1692 w 35304"/>
                <a:gd name="connsiteY5" fmla="*/ -912 h 50376"/>
                <a:gd name="connsiteX6" fmla="*/ -3266 w 35304"/>
                <a:gd name="connsiteY6" fmla="*/ 8426 h 50376"/>
                <a:gd name="connsiteX7" fmla="*/ -1196 w 35304"/>
                <a:gd name="connsiteY7" fmla="*/ 19388 h 50376"/>
                <a:gd name="connsiteX8" fmla="*/ 4519 w 35304"/>
                <a:gd name="connsiteY8" fmla="*/ 31054 h 50376"/>
                <a:gd name="connsiteX9" fmla="*/ 21749 w 35304"/>
                <a:gd name="connsiteY9" fmla="*/ 47412 h 50376"/>
                <a:gd name="connsiteX10" fmla="*/ 32013 w 35304"/>
                <a:gd name="connsiteY10" fmla="*/ 48352 h 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304" h="50376">
                  <a:moveTo>
                    <a:pt x="32013" y="48352"/>
                  </a:moveTo>
                  <a:cubicBezTo>
                    <a:pt x="32324" y="46866"/>
                    <a:pt x="29428" y="45070"/>
                    <a:pt x="25706" y="41560"/>
                  </a:cubicBezTo>
                  <a:cubicBezTo>
                    <a:pt x="21977" y="37975"/>
                    <a:pt x="17254" y="32433"/>
                    <a:pt x="12926" y="25649"/>
                  </a:cubicBezTo>
                  <a:cubicBezTo>
                    <a:pt x="10773" y="22389"/>
                    <a:pt x="8908" y="18910"/>
                    <a:pt x="7263" y="15749"/>
                  </a:cubicBezTo>
                  <a:cubicBezTo>
                    <a:pt x="5664" y="12656"/>
                    <a:pt x="4519" y="9973"/>
                    <a:pt x="3761" y="7661"/>
                  </a:cubicBezTo>
                  <a:cubicBezTo>
                    <a:pt x="2351" y="3151"/>
                    <a:pt x="3026" y="-185"/>
                    <a:pt x="1692" y="-912"/>
                  </a:cubicBezTo>
                  <a:cubicBezTo>
                    <a:pt x="744" y="-1648"/>
                    <a:pt x="-3001" y="1422"/>
                    <a:pt x="-3266" y="8426"/>
                  </a:cubicBezTo>
                  <a:cubicBezTo>
                    <a:pt x="-3319" y="11754"/>
                    <a:pt x="-2553" y="15590"/>
                    <a:pt x="-1196" y="19388"/>
                  </a:cubicBezTo>
                  <a:cubicBezTo>
                    <a:pt x="145" y="23109"/>
                    <a:pt x="1919" y="27066"/>
                    <a:pt x="4519" y="31054"/>
                  </a:cubicBezTo>
                  <a:cubicBezTo>
                    <a:pt x="9514" y="38884"/>
                    <a:pt x="16034" y="44675"/>
                    <a:pt x="21749" y="47412"/>
                  </a:cubicBezTo>
                  <a:cubicBezTo>
                    <a:pt x="27593" y="50126"/>
                    <a:pt x="31838" y="49565"/>
                    <a:pt x="32013" y="4835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0D5B7D5-7539-98CB-D424-4BDB944F6E96}"/>
                </a:ext>
              </a:extLst>
            </p:cNvPr>
            <p:cNvSpPr/>
            <p:nvPr/>
          </p:nvSpPr>
          <p:spPr>
            <a:xfrm flipV="1">
              <a:off x="3360939" y="2954199"/>
              <a:ext cx="33681" cy="40247"/>
            </a:xfrm>
            <a:custGeom>
              <a:avLst/>
              <a:gdLst>
                <a:gd name="connsiteX0" fmla="*/ 30391 w 33681"/>
                <a:gd name="connsiteY0" fmla="*/ 37887 h 40247"/>
                <a:gd name="connsiteX1" fmla="*/ 25335 w 33681"/>
                <a:gd name="connsiteY1" fmla="*/ 32005 h 40247"/>
                <a:gd name="connsiteX2" fmla="*/ 14041 w 33681"/>
                <a:gd name="connsiteY2" fmla="*/ 18815 h 40247"/>
                <a:gd name="connsiteX3" fmla="*/ 3603 w 33681"/>
                <a:gd name="connsiteY3" fmla="*/ 5792 h 40247"/>
                <a:gd name="connsiteX4" fmla="*/ 78 w 33681"/>
                <a:gd name="connsiteY4" fmla="*/ -954 h 40247"/>
                <a:gd name="connsiteX5" fmla="*/ -3250 w 33681"/>
                <a:gd name="connsiteY5" fmla="*/ 7505 h 40247"/>
                <a:gd name="connsiteX6" fmla="*/ 6354 w 33681"/>
                <a:gd name="connsiteY6" fmla="*/ 25213 h 40247"/>
                <a:gd name="connsiteX7" fmla="*/ 21416 w 33681"/>
                <a:gd name="connsiteY7" fmla="*/ 37887 h 40247"/>
                <a:gd name="connsiteX8" fmla="*/ 30391 w 33681"/>
                <a:gd name="connsiteY8" fmla="*/ 37887 h 40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81" h="40247">
                  <a:moveTo>
                    <a:pt x="30391" y="37887"/>
                  </a:moveTo>
                  <a:cubicBezTo>
                    <a:pt x="30429" y="36379"/>
                    <a:pt x="28201" y="35014"/>
                    <a:pt x="25335" y="32005"/>
                  </a:cubicBezTo>
                  <a:cubicBezTo>
                    <a:pt x="22364" y="28995"/>
                    <a:pt x="18543" y="24258"/>
                    <a:pt x="14041" y="18815"/>
                  </a:cubicBezTo>
                  <a:cubicBezTo>
                    <a:pt x="9250" y="13092"/>
                    <a:pt x="5111" y="9158"/>
                    <a:pt x="3603" y="5792"/>
                  </a:cubicBezTo>
                  <a:cubicBezTo>
                    <a:pt x="1844" y="2442"/>
                    <a:pt x="1526" y="-636"/>
                    <a:pt x="78" y="-954"/>
                  </a:cubicBezTo>
                  <a:cubicBezTo>
                    <a:pt x="-1044" y="-1303"/>
                    <a:pt x="-3637" y="1517"/>
                    <a:pt x="-3250" y="7505"/>
                  </a:cubicBezTo>
                  <a:cubicBezTo>
                    <a:pt x="-2886" y="13698"/>
                    <a:pt x="1973" y="19922"/>
                    <a:pt x="6354" y="25213"/>
                  </a:cubicBezTo>
                  <a:cubicBezTo>
                    <a:pt x="11062" y="30898"/>
                    <a:pt x="16406" y="35696"/>
                    <a:pt x="21416" y="37887"/>
                  </a:cubicBezTo>
                  <a:cubicBezTo>
                    <a:pt x="26510" y="40207"/>
                    <a:pt x="30467" y="39168"/>
                    <a:pt x="30391" y="37887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CAD893B-0A62-C220-D7B4-0C57B01FBDB4}"/>
                </a:ext>
              </a:extLst>
            </p:cNvPr>
            <p:cNvSpPr/>
            <p:nvPr/>
          </p:nvSpPr>
          <p:spPr>
            <a:xfrm flipV="1">
              <a:off x="3398200" y="2972920"/>
              <a:ext cx="16970" cy="22575"/>
            </a:xfrm>
            <a:custGeom>
              <a:avLst/>
              <a:gdLst>
                <a:gd name="connsiteX0" fmla="*/ 12996 w 16970"/>
                <a:gd name="connsiteY0" fmla="*/ 20956 h 22575"/>
                <a:gd name="connsiteX1" fmla="*/ 8159 w 16970"/>
                <a:gd name="connsiteY1" fmla="*/ 8342 h 22575"/>
                <a:gd name="connsiteX2" fmla="*/ 3869 w 16970"/>
                <a:gd name="connsiteY2" fmla="*/ 2581 h 22575"/>
                <a:gd name="connsiteX3" fmla="*/ 678 w 16970"/>
                <a:gd name="connsiteY3" fmla="*/ -838 h 22575"/>
                <a:gd name="connsiteX4" fmla="*/ -3166 w 16970"/>
                <a:gd name="connsiteY4" fmla="*/ 3324 h 22575"/>
                <a:gd name="connsiteX5" fmla="*/ 109 w 16970"/>
                <a:gd name="connsiteY5" fmla="*/ 14255 h 22575"/>
                <a:gd name="connsiteX6" fmla="*/ 12996 w 16970"/>
                <a:gd name="connsiteY6" fmla="*/ 20956 h 2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0" h="22575">
                  <a:moveTo>
                    <a:pt x="12996" y="20956"/>
                  </a:moveTo>
                  <a:cubicBezTo>
                    <a:pt x="15035" y="18970"/>
                    <a:pt x="11987" y="13299"/>
                    <a:pt x="8159" y="8342"/>
                  </a:cubicBezTo>
                  <a:cubicBezTo>
                    <a:pt x="6439" y="5818"/>
                    <a:pt x="4779" y="3915"/>
                    <a:pt x="3869" y="2581"/>
                  </a:cubicBezTo>
                  <a:cubicBezTo>
                    <a:pt x="2808" y="1277"/>
                    <a:pt x="2042" y="-254"/>
                    <a:pt x="678" y="-838"/>
                  </a:cubicBezTo>
                  <a:cubicBezTo>
                    <a:pt x="-422" y="-1421"/>
                    <a:pt x="-2529" y="-49"/>
                    <a:pt x="-3166" y="3324"/>
                  </a:cubicBezTo>
                  <a:cubicBezTo>
                    <a:pt x="-3840" y="6833"/>
                    <a:pt x="-2256" y="10866"/>
                    <a:pt x="109" y="14255"/>
                  </a:cubicBezTo>
                  <a:cubicBezTo>
                    <a:pt x="5188" y="20758"/>
                    <a:pt x="11108" y="22805"/>
                    <a:pt x="12996" y="20956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5AA91F3-E8F4-8B20-27A1-0C057ABA998B}"/>
                </a:ext>
              </a:extLst>
            </p:cNvPr>
            <p:cNvSpPr/>
            <p:nvPr/>
          </p:nvSpPr>
          <p:spPr>
            <a:xfrm flipV="1">
              <a:off x="3407977" y="2988323"/>
              <a:ext cx="23596" cy="18506"/>
            </a:xfrm>
            <a:custGeom>
              <a:avLst/>
              <a:gdLst>
                <a:gd name="connsiteX0" fmla="*/ 20259 w 23596"/>
                <a:gd name="connsiteY0" fmla="*/ 1981 h 18506"/>
                <a:gd name="connsiteX1" fmla="*/ 15354 w 23596"/>
                <a:gd name="connsiteY1" fmla="*/ -922 h 18506"/>
                <a:gd name="connsiteX2" fmla="*/ 4211 w 23596"/>
                <a:gd name="connsiteY2" fmla="*/ 2936 h 18506"/>
                <a:gd name="connsiteX3" fmla="*/ -2482 w 23596"/>
                <a:gd name="connsiteY3" fmla="*/ 17149 h 18506"/>
                <a:gd name="connsiteX4" fmla="*/ 10275 w 23596"/>
                <a:gd name="connsiteY4" fmla="*/ 10888 h 18506"/>
                <a:gd name="connsiteX5" fmla="*/ 16954 w 23596"/>
                <a:gd name="connsiteY5" fmla="*/ 5961 h 18506"/>
                <a:gd name="connsiteX6" fmla="*/ 20259 w 23596"/>
                <a:gd name="connsiteY6" fmla="*/ 1981 h 1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96" h="18506">
                  <a:moveTo>
                    <a:pt x="20259" y="1981"/>
                  </a:moveTo>
                  <a:cubicBezTo>
                    <a:pt x="20297" y="670"/>
                    <a:pt x="18561" y="-642"/>
                    <a:pt x="15354" y="-922"/>
                  </a:cubicBezTo>
                  <a:cubicBezTo>
                    <a:pt x="12171" y="-1157"/>
                    <a:pt x="7827" y="207"/>
                    <a:pt x="4211" y="2936"/>
                  </a:cubicBezTo>
                  <a:cubicBezTo>
                    <a:pt x="-2899" y="8644"/>
                    <a:pt x="-4612" y="15648"/>
                    <a:pt x="-2482" y="17149"/>
                  </a:cubicBezTo>
                  <a:cubicBezTo>
                    <a:pt x="-193" y="18847"/>
                    <a:pt x="5076" y="14966"/>
                    <a:pt x="10275" y="10888"/>
                  </a:cubicBezTo>
                  <a:cubicBezTo>
                    <a:pt x="12838" y="8993"/>
                    <a:pt x="15173" y="7272"/>
                    <a:pt x="16954" y="5961"/>
                  </a:cubicBezTo>
                  <a:cubicBezTo>
                    <a:pt x="18758" y="4687"/>
                    <a:pt x="20236" y="3414"/>
                    <a:pt x="20259" y="198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398E318-9273-A254-A847-ABC2C20E2055}"/>
                </a:ext>
              </a:extLst>
            </p:cNvPr>
            <p:cNvSpPr/>
            <p:nvPr/>
          </p:nvSpPr>
          <p:spPr>
            <a:xfrm flipV="1">
              <a:off x="3310201" y="2735623"/>
              <a:ext cx="155653" cy="43306"/>
            </a:xfrm>
            <a:custGeom>
              <a:avLst/>
              <a:gdLst>
                <a:gd name="connsiteX0" fmla="*/ 152183 w 155653"/>
                <a:gd name="connsiteY0" fmla="*/ 41883 h 43306"/>
                <a:gd name="connsiteX1" fmla="*/ 149370 w 155653"/>
                <a:gd name="connsiteY1" fmla="*/ 35008 h 43306"/>
                <a:gd name="connsiteX2" fmla="*/ 135286 w 155653"/>
                <a:gd name="connsiteY2" fmla="*/ 21037 h 43306"/>
                <a:gd name="connsiteX3" fmla="*/ 110650 w 155653"/>
                <a:gd name="connsiteY3" fmla="*/ 5202 h 43306"/>
                <a:gd name="connsiteX4" fmla="*/ 74613 w 155653"/>
                <a:gd name="connsiteY4" fmla="*/ -1234 h 43306"/>
                <a:gd name="connsiteX5" fmla="*/ 38986 w 155653"/>
                <a:gd name="connsiteY5" fmla="*/ 5679 h 43306"/>
                <a:gd name="connsiteX6" fmla="*/ 13774 w 155653"/>
                <a:gd name="connsiteY6" fmla="*/ 21219 h 43306"/>
                <a:gd name="connsiteX7" fmla="*/ -3213 w 155653"/>
                <a:gd name="connsiteY7" fmla="*/ 41883 h 43306"/>
                <a:gd name="connsiteX8" fmla="*/ 18125 w 155653"/>
                <a:gd name="connsiteY8" fmla="*/ 26783 h 43306"/>
                <a:gd name="connsiteX9" fmla="*/ 74856 w 155653"/>
                <a:gd name="connsiteY9" fmla="*/ 8757 h 43306"/>
                <a:gd name="connsiteX10" fmla="*/ 106981 w 155653"/>
                <a:gd name="connsiteY10" fmla="*/ 13646 h 43306"/>
                <a:gd name="connsiteX11" fmla="*/ 131268 w 155653"/>
                <a:gd name="connsiteY11" fmla="*/ 26851 h 43306"/>
                <a:gd name="connsiteX12" fmla="*/ 146444 w 155653"/>
                <a:gd name="connsiteY12" fmla="*/ 37570 h 43306"/>
                <a:gd name="connsiteX13" fmla="*/ 152183 w 155653"/>
                <a:gd name="connsiteY13" fmla="*/ 41883 h 4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53" h="43306">
                  <a:moveTo>
                    <a:pt x="152183" y="41883"/>
                  </a:moveTo>
                  <a:cubicBezTo>
                    <a:pt x="152774" y="41534"/>
                    <a:pt x="151819" y="39184"/>
                    <a:pt x="149370" y="35008"/>
                  </a:cubicBezTo>
                  <a:cubicBezTo>
                    <a:pt x="146725" y="31058"/>
                    <a:pt x="141835" y="26093"/>
                    <a:pt x="135286" y="21037"/>
                  </a:cubicBezTo>
                  <a:cubicBezTo>
                    <a:pt x="128858" y="16170"/>
                    <a:pt x="120815" y="10152"/>
                    <a:pt x="110650" y="5202"/>
                  </a:cubicBezTo>
                  <a:cubicBezTo>
                    <a:pt x="100379" y="373"/>
                    <a:pt x="87136" y="-1742"/>
                    <a:pt x="74613" y="-1234"/>
                  </a:cubicBezTo>
                  <a:cubicBezTo>
                    <a:pt x="61772" y="-1302"/>
                    <a:pt x="49454" y="1745"/>
                    <a:pt x="38986" y="5679"/>
                  </a:cubicBezTo>
                  <a:cubicBezTo>
                    <a:pt x="28419" y="9735"/>
                    <a:pt x="20028" y="15761"/>
                    <a:pt x="13774" y="21219"/>
                  </a:cubicBezTo>
                  <a:cubicBezTo>
                    <a:pt x="1266" y="32332"/>
                    <a:pt x="-4062" y="41102"/>
                    <a:pt x="-3213" y="41883"/>
                  </a:cubicBezTo>
                  <a:cubicBezTo>
                    <a:pt x="-2084" y="43005"/>
                    <a:pt x="5223" y="35879"/>
                    <a:pt x="18125" y="26783"/>
                  </a:cubicBezTo>
                  <a:cubicBezTo>
                    <a:pt x="30784" y="17436"/>
                    <a:pt x="50842" y="8909"/>
                    <a:pt x="74856" y="8757"/>
                  </a:cubicBezTo>
                  <a:cubicBezTo>
                    <a:pt x="87075" y="8370"/>
                    <a:pt x="97506" y="9864"/>
                    <a:pt x="106981" y="13646"/>
                  </a:cubicBezTo>
                  <a:cubicBezTo>
                    <a:pt x="116335" y="17686"/>
                    <a:pt x="124249" y="22667"/>
                    <a:pt x="131268" y="26851"/>
                  </a:cubicBezTo>
                  <a:cubicBezTo>
                    <a:pt x="138068" y="30998"/>
                    <a:pt x="143139" y="34697"/>
                    <a:pt x="146444" y="37570"/>
                  </a:cubicBezTo>
                  <a:cubicBezTo>
                    <a:pt x="149499" y="40602"/>
                    <a:pt x="151599" y="42231"/>
                    <a:pt x="152183" y="41883"/>
                  </a:cubicBezTo>
                </a:path>
              </a:pathLst>
            </a:custGeom>
            <a:solidFill>
              <a:srgbClr val="D25A1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4F543F5-BB87-CF33-F4E0-4D407E80ADCD}"/>
                </a:ext>
              </a:extLst>
            </p:cNvPr>
            <p:cNvSpPr/>
            <p:nvPr/>
          </p:nvSpPr>
          <p:spPr>
            <a:xfrm flipV="1">
              <a:off x="3059946" y="2628941"/>
              <a:ext cx="56144" cy="170733"/>
            </a:xfrm>
            <a:custGeom>
              <a:avLst/>
              <a:gdLst>
                <a:gd name="connsiteX0" fmla="*/ 53140 w 56144"/>
                <a:gd name="connsiteY0" fmla="*/ 169195 h 170733"/>
                <a:gd name="connsiteX1" fmla="*/ 48592 w 56144"/>
                <a:gd name="connsiteY1" fmla="*/ 163388 h 170733"/>
                <a:gd name="connsiteX2" fmla="*/ 37388 w 56144"/>
                <a:gd name="connsiteY2" fmla="*/ 147773 h 170733"/>
                <a:gd name="connsiteX3" fmla="*/ 13123 w 56144"/>
                <a:gd name="connsiteY3" fmla="*/ 88859 h 170733"/>
                <a:gd name="connsiteX4" fmla="*/ 5240 w 56144"/>
                <a:gd name="connsiteY4" fmla="*/ 25586 h 170733"/>
                <a:gd name="connsiteX5" fmla="*/ 6400 w 56144"/>
                <a:gd name="connsiteY5" fmla="*/ -1362 h 170733"/>
                <a:gd name="connsiteX6" fmla="*/ -1802 w 56144"/>
                <a:gd name="connsiteY6" fmla="*/ 25033 h 170733"/>
                <a:gd name="connsiteX7" fmla="*/ 3458 w 56144"/>
                <a:gd name="connsiteY7" fmla="*/ 91413 h 170733"/>
                <a:gd name="connsiteX8" fmla="*/ 31574 w 56144"/>
                <a:gd name="connsiteY8" fmla="*/ 151798 h 170733"/>
                <a:gd name="connsiteX9" fmla="*/ 46029 w 56144"/>
                <a:gd name="connsiteY9" fmla="*/ 166314 h 170733"/>
                <a:gd name="connsiteX10" fmla="*/ 53140 w 56144"/>
                <a:gd name="connsiteY10" fmla="*/ 169195 h 170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144" h="170733">
                  <a:moveTo>
                    <a:pt x="53140" y="169195"/>
                  </a:moveTo>
                  <a:cubicBezTo>
                    <a:pt x="53504" y="168573"/>
                    <a:pt x="51722" y="166564"/>
                    <a:pt x="48592" y="163388"/>
                  </a:cubicBezTo>
                  <a:cubicBezTo>
                    <a:pt x="45703" y="159840"/>
                    <a:pt x="41542" y="154822"/>
                    <a:pt x="37388" y="147773"/>
                  </a:cubicBezTo>
                  <a:cubicBezTo>
                    <a:pt x="28799" y="133946"/>
                    <a:pt x="19620" y="113017"/>
                    <a:pt x="13123" y="88859"/>
                  </a:cubicBezTo>
                  <a:cubicBezTo>
                    <a:pt x="6862" y="64640"/>
                    <a:pt x="4739" y="41959"/>
                    <a:pt x="5240" y="25586"/>
                  </a:cubicBezTo>
                  <a:cubicBezTo>
                    <a:pt x="5786" y="9220"/>
                    <a:pt x="7976" y="-900"/>
                    <a:pt x="6400" y="-1362"/>
                  </a:cubicBezTo>
                  <a:cubicBezTo>
                    <a:pt x="5361" y="-1726"/>
                    <a:pt x="631" y="7962"/>
                    <a:pt x="-1802" y="25033"/>
                  </a:cubicBezTo>
                  <a:cubicBezTo>
                    <a:pt x="-4183" y="42035"/>
                    <a:pt x="-3099" y="66110"/>
                    <a:pt x="3458" y="91413"/>
                  </a:cubicBezTo>
                  <a:cubicBezTo>
                    <a:pt x="10243" y="116656"/>
                    <a:pt x="20923" y="138168"/>
                    <a:pt x="31574" y="151798"/>
                  </a:cubicBezTo>
                  <a:cubicBezTo>
                    <a:pt x="36728" y="158719"/>
                    <a:pt x="42103" y="163456"/>
                    <a:pt x="46029" y="166314"/>
                  </a:cubicBezTo>
                  <a:cubicBezTo>
                    <a:pt x="50290" y="168869"/>
                    <a:pt x="52821" y="169771"/>
                    <a:pt x="53140" y="169195"/>
                  </a:cubicBezTo>
                </a:path>
              </a:pathLst>
            </a:custGeom>
            <a:solidFill>
              <a:srgbClr val="D25A1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5C49FC6-3382-1E8C-2B01-A994E93FF761}"/>
                </a:ext>
              </a:extLst>
            </p:cNvPr>
            <p:cNvSpPr/>
            <p:nvPr/>
          </p:nvSpPr>
          <p:spPr>
            <a:xfrm flipV="1">
              <a:off x="3502421" y="2770998"/>
              <a:ext cx="104459" cy="55803"/>
            </a:xfrm>
            <a:custGeom>
              <a:avLst/>
              <a:gdLst>
                <a:gd name="connsiteX0" fmla="*/ 100955 w 104459"/>
                <a:gd name="connsiteY0" fmla="*/ 53803 h 55803"/>
                <a:gd name="connsiteX1" fmla="*/ 84961 w 104459"/>
                <a:gd name="connsiteY1" fmla="*/ 45912 h 55803"/>
                <a:gd name="connsiteX2" fmla="*/ 67405 w 104459"/>
                <a:gd name="connsiteY2" fmla="*/ 39158 h 55803"/>
                <a:gd name="connsiteX3" fmla="*/ 46741 w 104459"/>
                <a:gd name="connsiteY3" fmla="*/ 29811 h 55803"/>
                <a:gd name="connsiteX4" fmla="*/ 36364 w 104459"/>
                <a:gd name="connsiteY4" fmla="*/ 24475 h 55803"/>
                <a:gd name="connsiteX5" fmla="*/ 26775 w 104459"/>
                <a:gd name="connsiteY5" fmla="*/ 18729 h 55803"/>
                <a:gd name="connsiteX6" fmla="*/ 11076 w 104459"/>
                <a:gd name="connsiteY6" fmla="*/ 8814 h 55803"/>
                <a:gd name="connsiteX7" fmla="*/ -3274 w 104459"/>
                <a:gd name="connsiteY7" fmla="*/ -1147 h 55803"/>
                <a:gd name="connsiteX8" fmla="*/ 6550 w 104459"/>
                <a:gd name="connsiteY8" fmla="*/ 14234 h 55803"/>
                <a:gd name="connsiteX9" fmla="*/ 21802 w 104459"/>
                <a:gd name="connsiteY9" fmla="*/ 26476 h 55803"/>
                <a:gd name="connsiteX10" fmla="*/ 31202 w 104459"/>
                <a:gd name="connsiteY10" fmla="*/ 32798 h 55803"/>
                <a:gd name="connsiteX11" fmla="*/ 42185 w 104459"/>
                <a:gd name="connsiteY11" fmla="*/ 38703 h 55803"/>
                <a:gd name="connsiteX12" fmla="*/ 64305 w 104459"/>
                <a:gd name="connsiteY12" fmla="*/ 47830 h 55803"/>
                <a:gd name="connsiteX13" fmla="*/ 83020 w 104459"/>
                <a:gd name="connsiteY13" fmla="*/ 52711 h 55803"/>
                <a:gd name="connsiteX14" fmla="*/ 100955 w 104459"/>
                <a:gd name="connsiteY14" fmla="*/ 53803 h 5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4459" h="55803">
                  <a:moveTo>
                    <a:pt x="100955" y="53803"/>
                  </a:moveTo>
                  <a:cubicBezTo>
                    <a:pt x="101289" y="52469"/>
                    <a:pt x="95118" y="49543"/>
                    <a:pt x="84961" y="45912"/>
                  </a:cubicBezTo>
                  <a:cubicBezTo>
                    <a:pt x="79988" y="43835"/>
                    <a:pt x="73969" y="41690"/>
                    <a:pt x="67405" y="39158"/>
                  </a:cubicBezTo>
                  <a:cubicBezTo>
                    <a:pt x="61083" y="36156"/>
                    <a:pt x="53632" y="33791"/>
                    <a:pt x="46741" y="29811"/>
                  </a:cubicBezTo>
                  <a:cubicBezTo>
                    <a:pt x="43209" y="27939"/>
                    <a:pt x="39699" y="26317"/>
                    <a:pt x="36364" y="24475"/>
                  </a:cubicBezTo>
                  <a:cubicBezTo>
                    <a:pt x="33036" y="22481"/>
                    <a:pt x="29829" y="20556"/>
                    <a:pt x="26775" y="18729"/>
                  </a:cubicBezTo>
                  <a:cubicBezTo>
                    <a:pt x="20665" y="15136"/>
                    <a:pt x="15404" y="11778"/>
                    <a:pt x="11076" y="8814"/>
                  </a:cubicBezTo>
                  <a:cubicBezTo>
                    <a:pt x="2502" y="2833"/>
                    <a:pt x="-2015" y="-2003"/>
                    <a:pt x="-3274" y="-1147"/>
                  </a:cubicBezTo>
                  <a:cubicBezTo>
                    <a:pt x="-4335" y="-510"/>
                    <a:pt x="-1583" y="6259"/>
                    <a:pt x="6550" y="14234"/>
                  </a:cubicBezTo>
                  <a:cubicBezTo>
                    <a:pt x="10591" y="18145"/>
                    <a:pt x="15814" y="22367"/>
                    <a:pt x="21802" y="26476"/>
                  </a:cubicBezTo>
                  <a:cubicBezTo>
                    <a:pt x="24796" y="28492"/>
                    <a:pt x="27942" y="30607"/>
                    <a:pt x="31202" y="32798"/>
                  </a:cubicBezTo>
                  <a:cubicBezTo>
                    <a:pt x="34613" y="34845"/>
                    <a:pt x="38410" y="36709"/>
                    <a:pt x="42185" y="38703"/>
                  </a:cubicBezTo>
                  <a:cubicBezTo>
                    <a:pt x="49682" y="42993"/>
                    <a:pt x="57467" y="45169"/>
                    <a:pt x="64305" y="47830"/>
                  </a:cubicBezTo>
                  <a:cubicBezTo>
                    <a:pt x="71286" y="49967"/>
                    <a:pt x="77676" y="51461"/>
                    <a:pt x="83020" y="52711"/>
                  </a:cubicBezTo>
                  <a:cubicBezTo>
                    <a:pt x="93830" y="54637"/>
                    <a:pt x="100622" y="55152"/>
                    <a:pt x="100955" y="53803"/>
                  </a:cubicBezTo>
                </a:path>
              </a:pathLst>
            </a:custGeom>
            <a:solidFill>
              <a:srgbClr val="D25A1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97BF8768-5DFB-0ED5-B47E-BECF0BBF66EB}"/>
                </a:ext>
              </a:extLst>
            </p:cNvPr>
            <p:cNvSpPr/>
            <p:nvPr/>
          </p:nvSpPr>
          <p:spPr>
            <a:xfrm flipV="1">
              <a:off x="2912318" y="2514436"/>
              <a:ext cx="93850" cy="37749"/>
            </a:xfrm>
            <a:custGeom>
              <a:avLst/>
              <a:gdLst>
                <a:gd name="connsiteX0" fmla="*/ 91001 w 93850"/>
                <a:gd name="connsiteY0" fmla="*/ 35579 h 37749"/>
                <a:gd name="connsiteX1" fmla="*/ 78933 w 93850"/>
                <a:gd name="connsiteY1" fmla="*/ 26453 h 37749"/>
                <a:gd name="connsiteX2" fmla="*/ 47194 w 93850"/>
                <a:gd name="connsiteY2" fmla="*/ 10019 h 37749"/>
                <a:gd name="connsiteX3" fmla="*/ 12529 w 93850"/>
                <a:gd name="connsiteY3" fmla="*/ -904 h 37749"/>
                <a:gd name="connsiteX4" fmla="*/ -2806 w 93850"/>
                <a:gd name="connsiteY4" fmla="*/ -434 h 37749"/>
                <a:gd name="connsiteX5" fmla="*/ 10786 w 93850"/>
                <a:gd name="connsiteY5" fmla="*/ 5941 h 37749"/>
                <a:gd name="connsiteX6" fmla="*/ 43139 w 93850"/>
                <a:gd name="connsiteY6" fmla="*/ 19145 h 37749"/>
                <a:gd name="connsiteX7" fmla="*/ 75999 w 93850"/>
                <a:gd name="connsiteY7" fmla="*/ 32889 h 37749"/>
                <a:gd name="connsiteX8" fmla="*/ 91001 w 93850"/>
                <a:gd name="connsiteY8" fmla="*/ 35579 h 37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850" h="37749">
                  <a:moveTo>
                    <a:pt x="91001" y="35579"/>
                  </a:moveTo>
                  <a:cubicBezTo>
                    <a:pt x="91524" y="34268"/>
                    <a:pt x="86809" y="30986"/>
                    <a:pt x="78933" y="26453"/>
                  </a:cubicBezTo>
                  <a:cubicBezTo>
                    <a:pt x="71072" y="21874"/>
                    <a:pt x="60035" y="15833"/>
                    <a:pt x="47194" y="10019"/>
                  </a:cubicBezTo>
                  <a:cubicBezTo>
                    <a:pt x="34308" y="4250"/>
                    <a:pt x="21800" y="559"/>
                    <a:pt x="12529" y="-904"/>
                  </a:cubicBezTo>
                  <a:cubicBezTo>
                    <a:pt x="3190" y="-2140"/>
                    <a:pt x="-2646" y="-1715"/>
                    <a:pt x="-2806" y="-434"/>
                  </a:cubicBezTo>
                  <a:cubicBezTo>
                    <a:pt x="-2995" y="1021"/>
                    <a:pt x="2372" y="3068"/>
                    <a:pt x="10786" y="5941"/>
                  </a:cubicBezTo>
                  <a:cubicBezTo>
                    <a:pt x="19193" y="9064"/>
                    <a:pt x="30586" y="13544"/>
                    <a:pt x="43139" y="19145"/>
                  </a:cubicBezTo>
                  <a:cubicBezTo>
                    <a:pt x="55661" y="24816"/>
                    <a:pt x="67259" y="29887"/>
                    <a:pt x="75999" y="32889"/>
                  </a:cubicBezTo>
                  <a:cubicBezTo>
                    <a:pt x="84770" y="35830"/>
                    <a:pt x="90508" y="36830"/>
                    <a:pt x="91001" y="35579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836080B-1ABF-4F20-EBD2-6C3FA22085F7}"/>
                </a:ext>
              </a:extLst>
            </p:cNvPr>
            <p:cNvSpPr/>
            <p:nvPr/>
          </p:nvSpPr>
          <p:spPr>
            <a:xfrm flipV="1">
              <a:off x="2899446" y="2047585"/>
              <a:ext cx="130668" cy="29400"/>
            </a:xfrm>
            <a:custGeom>
              <a:avLst/>
              <a:gdLst>
                <a:gd name="connsiteX0" fmla="*/ 127850 w 130668"/>
                <a:gd name="connsiteY0" fmla="*/ 2213 h 29400"/>
                <a:gd name="connsiteX1" fmla="*/ 108149 w 130668"/>
                <a:gd name="connsiteY1" fmla="*/ -2002 h 29400"/>
                <a:gd name="connsiteX2" fmla="*/ 59991 w 130668"/>
                <a:gd name="connsiteY2" fmla="*/ 575 h 29400"/>
                <a:gd name="connsiteX3" fmla="*/ 14047 w 130668"/>
                <a:gd name="connsiteY3" fmla="*/ 15463 h 29400"/>
                <a:gd name="connsiteX4" fmla="*/ -2751 w 130668"/>
                <a:gd name="connsiteY4" fmla="*/ 26765 h 29400"/>
                <a:gd name="connsiteX5" fmla="*/ 16389 w 130668"/>
                <a:gd name="connsiteY5" fmla="*/ 22126 h 29400"/>
                <a:gd name="connsiteX6" fmla="*/ 61682 w 130668"/>
                <a:gd name="connsiteY6" fmla="*/ 10422 h 29400"/>
                <a:gd name="connsiteX7" fmla="*/ 108187 w 130668"/>
                <a:gd name="connsiteY7" fmla="*/ 5063 h 29400"/>
                <a:gd name="connsiteX8" fmla="*/ 127850 w 130668"/>
                <a:gd name="connsiteY8" fmla="*/ 2213 h 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668" h="29400">
                  <a:moveTo>
                    <a:pt x="127850" y="2213"/>
                  </a:moveTo>
                  <a:cubicBezTo>
                    <a:pt x="127986" y="962"/>
                    <a:pt x="120520" y="-1017"/>
                    <a:pt x="108149" y="-2002"/>
                  </a:cubicBezTo>
                  <a:cubicBezTo>
                    <a:pt x="95770" y="-2828"/>
                    <a:pt x="78745" y="-2245"/>
                    <a:pt x="59991" y="575"/>
                  </a:cubicBezTo>
                  <a:cubicBezTo>
                    <a:pt x="41215" y="4456"/>
                    <a:pt x="25198" y="10718"/>
                    <a:pt x="14047" y="15463"/>
                  </a:cubicBezTo>
                  <a:cubicBezTo>
                    <a:pt x="2540" y="20292"/>
                    <a:pt x="-3524" y="25742"/>
                    <a:pt x="-2751" y="26765"/>
                  </a:cubicBezTo>
                  <a:cubicBezTo>
                    <a:pt x="-1902" y="27993"/>
                    <a:pt x="4776" y="25090"/>
                    <a:pt x="16389" y="22126"/>
                  </a:cubicBezTo>
                  <a:cubicBezTo>
                    <a:pt x="28268" y="19033"/>
                    <a:pt x="44042" y="14099"/>
                    <a:pt x="61682" y="10422"/>
                  </a:cubicBezTo>
                  <a:cubicBezTo>
                    <a:pt x="79617" y="7731"/>
                    <a:pt x="96248" y="6041"/>
                    <a:pt x="108187" y="5063"/>
                  </a:cubicBezTo>
                  <a:cubicBezTo>
                    <a:pt x="120141" y="4237"/>
                    <a:pt x="127714" y="3706"/>
                    <a:pt x="127850" y="2213"/>
                  </a:cubicBezTo>
                </a:path>
              </a:pathLst>
            </a:custGeom>
            <a:solidFill>
              <a:srgbClr val="692722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BD4B352-E7CF-E5B8-A169-95E83D310534}"/>
                </a:ext>
              </a:extLst>
            </p:cNvPr>
            <p:cNvSpPr/>
            <p:nvPr/>
          </p:nvSpPr>
          <p:spPr>
            <a:xfrm flipV="1">
              <a:off x="3042846" y="2836419"/>
              <a:ext cx="71228" cy="103758"/>
            </a:xfrm>
            <a:custGeom>
              <a:avLst/>
              <a:gdLst>
                <a:gd name="connsiteX0" fmla="*/ -2709 w 71228"/>
                <a:gd name="connsiteY0" fmla="*/ -1023 h 103758"/>
                <a:gd name="connsiteX1" fmla="*/ 27203 w 71228"/>
                <a:gd name="connsiteY1" fmla="*/ 54487 h 103758"/>
                <a:gd name="connsiteX2" fmla="*/ 32387 w 71228"/>
                <a:gd name="connsiteY2" fmla="*/ 62416 h 103758"/>
                <a:gd name="connsiteX3" fmla="*/ 32190 w 71228"/>
                <a:gd name="connsiteY3" fmla="*/ 62105 h 103758"/>
                <a:gd name="connsiteX4" fmla="*/ 68045 w 71228"/>
                <a:gd name="connsiteY4" fmla="*/ 102569 h 103758"/>
                <a:gd name="connsiteX5" fmla="*/ 40726 w 71228"/>
                <a:gd name="connsiteY5" fmla="*/ 57133 h 103758"/>
                <a:gd name="connsiteX6" fmla="*/ 40696 w 71228"/>
                <a:gd name="connsiteY6" fmla="*/ 57079 h 103758"/>
                <a:gd name="connsiteX7" fmla="*/ 40529 w 71228"/>
                <a:gd name="connsiteY7" fmla="*/ 56822 h 103758"/>
                <a:gd name="connsiteX8" fmla="*/ 35503 w 71228"/>
                <a:gd name="connsiteY8" fmla="*/ 48923 h 103758"/>
                <a:gd name="connsiteX9" fmla="*/ -2709 w 71228"/>
                <a:gd name="connsiteY9" fmla="*/ -1023 h 103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228" h="103758">
                  <a:moveTo>
                    <a:pt x="-2709" y="-1023"/>
                  </a:moveTo>
                  <a:cubicBezTo>
                    <a:pt x="-4892" y="667"/>
                    <a:pt x="8206" y="25083"/>
                    <a:pt x="27203" y="54487"/>
                  </a:cubicBezTo>
                  <a:cubicBezTo>
                    <a:pt x="28969" y="57193"/>
                    <a:pt x="30705" y="59846"/>
                    <a:pt x="32387" y="62416"/>
                  </a:cubicBezTo>
                  <a:lnTo>
                    <a:pt x="32190" y="62105"/>
                  </a:lnTo>
                  <a:cubicBezTo>
                    <a:pt x="49216" y="88174"/>
                    <a:pt x="66377" y="103895"/>
                    <a:pt x="68045" y="102569"/>
                  </a:cubicBezTo>
                  <a:cubicBezTo>
                    <a:pt x="70289" y="100825"/>
                    <a:pt x="56197" y="82117"/>
                    <a:pt x="40726" y="57133"/>
                  </a:cubicBezTo>
                  <a:lnTo>
                    <a:pt x="40696" y="57079"/>
                  </a:lnTo>
                  <a:lnTo>
                    <a:pt x="40529" y="56822"/>
                  </a:lnTo>
                  <a:cubicBezTo>
                    <a:pt x="38899" y="54260"/>
                    <a:pt x="37216" y="51614"/>
                    <a:pt x="35503" y="48923"/>
                  </a:cubicBezTo>
                  <a:cubicBezTo>
                    <a:pt x="16886" y="20088"/>
                    <a:pt x="-503" y="-2714"/>
                    <a:pt x="-2709" y="-1023"/>
                  </a:cubicBezTo>
                </a:path>
              </a:pathLst>
            </a:custGeom>
            <a:solidFill>
              <a:srgbClr val="D25A1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0E815F9-EA37-6F1D-2733-07B759FD1E00}"/>
                </a:ext>
              </a:extLst>
            </p:cNvPr>
            <p:cNvSpPr/>
            <p:nvPr/>
          </p:nvSpPr>
          <p:spPr>
            <a:xfrm flipV="1">
              <a:off x="3003894" y="2921075"/>
              <a:ext cx="370205" cy="140086"/>
            </a:xfrm>
            <a:custGeom>
              <a:avLst/>
              <a:gdLst>
                <a:gd name="connsiteX0" fmla="*/ 367133 w 370205"/>
                <a:gd name="connsiteY0" fmla="*/ 1286 h 140086"/>
                <a:gd name="connsiteX1" fmla="*/ 351085 w 370205"/>
                <a:gd name="connsiteY1" fmla="*/ -473 h 140086"/>
                <a:gd name="connsiteX2" fmla="*/ 307241 w 370205"/>
                <a:gd name="connsiteY2" fmla="*/ -708 h 140086"/>
                <a:gd name="connsiteX3" fmla="*/ 164246 w 370205"/>
                <a:gd name="connsiteY3" fmla="*/ 22875 h 140086"/>
                <a:gd name="connsiteX4" fmla="*/ 125746 w 370205"/>
                <a:gd name="connsiteY4" fmla="*/ 38793 h 140086"/>
                <a:gd name="connsiteX5" fmla="*/ 116725 w 370205"/>
                <a:gd name="connsiteY5" fmla="*/ 43167 h 140086"/>
                <a:gd name="connsiteX6" fmla="*/ 108212 w 370205"/>
                <a:gd name="connsiteY6" fmla="*/ 48056 h 140086"/>
                <a:gd name="connsiteX7" fmla="*/ 91998 w 370205"/>
                <a:gd name="connsiteY7" fmla="*/ 57926 h 140086"/>
                <a:gd name="connsiteX8" fmla="*/ 40149 w 370205"/>
                <a:gd name="connsiteY8" fmla="*/ 97586 h 140086"/>
                <a:gd name="connsiteX9" fmla="*/ -3043 w 370205"/>
                <a:gd name="connsiteY9" fmla="*/ 139065 h 140086"/>
                <a:gd name="connsiteX10" fmla="*/ 44644 w 370205"/>
                <a:gd name="connsiteY10" fmla="*/ 103044 h 140086"/>
                <a:gd name="connsiteX11" fmla="*/ 96933 w 370205"/>
                <a:gd name="connsiteY11" fmla="*/ 65696 h 140086"/>
                <a:gd name="connsiteX12" fmla="*/ 112882 w 370205"/>
                <a:gd name="connsiteY12" fmla="*/ 56379 h 140086"/>
                <a:gd name="connsiteX13" fmla="*/ 121213 w 370205"/>
                <a:gd name="connsiteY13" fmla="*/ 51740 h 140086"/>
                <a:gd name="connsiteX14" fmla="*/ 129991 w 370205"/>
                <a:gd name="connsiteY14" fmla="*/ 47617 h 140086"/>
                <a:gd name="connsiteX15" fmla="*/ 167460 w 370205"/>
                <a:gd name="connsiteY15" fmla="*/ 32342 h 140086"/>
                <a:gd name="connsiteX16" fmla="*/ 307635 w 370205"/>
                <a:gd name="connsiteY16" fmla="*/ 6349 h 140086"/>
                <a:gd name="connsiteX17" fmla="*/ 367133 w 370205"/>
                <a:gd name="connsiteY17" fmla="*/ 1286 h 14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0205" h="140086">
                  <a:moveTo>
                    <a:pt x="367133" y="1286"/>
                  </a:moveTo>
                  <a:cubicBezTo>
                    <a:pt x="367133" y="604"/>
                    <a:pt x="361425" y="5"/>
                    <a:pt x="351085" y="-473"/>
                  </a:cubicBezTo>
                  <a:cubicBezTo>
                    <a:pt x="340746" y="-1094"/>
                    <a:pt x="325767" y="-1057"/>
                    <a:pt x="307241" y="-708"/>
                  </a:cubicBezTo>
                  <a:cubicBezTo>
                    <a:pt x="270317" y="429"/>
                    <a:pt x="218604" y="5144"/>
                    <a:pt x="164246" y="22875"/>
                  </a:cubicBezTo>
                  <a:cubicBezTo>
                    <a:pt x="150996" y="28158"/>
                    <a:pt x="137715" y="32448"/>
                    <a:pt x="125746" y="38793"/>
                  </a:cubicBezTo>
                  <a:cubicBezTo>
                    <a:pt x="122714" y="40264"/>
                    <a:pt x="119704" y="41719"/>
                    <a:pt x="116725" y="43167"/>
                  </a:cubicBezTo>
                  <a:cubicBezTo>
                    <a:pt x="113860" y="44812"/>
                    <a:pt x="111017" y="46442"/>
                    <a:pt x="108212" y="48056"/>
                  </a:cubicBezTo>
                  <a:cubicBezTo>
                    <a:pt x="102634" y="51346"/>
                    <a:pt x="97032" y="54348"/>
                    <a:pt x="91998" y="57926"/>
                  </a:cubicBezTo>
                  <a:cubicBezTo>
                    <a:pt x="71175" y="71275"/>
                    <a:pt x="54226" y="85579"/>
                    <a:pt x="40149" y="97586"/>
                  </a:cubicBezTo>
                  <a:cubicBezTo>
                    <a:pt x="12337" y="122040"/>
                    <a:pt x="-3862" y="138080"/>
                    <a:pt x="-3043" y="139065"/>
                  </a:cubicBezTo>
                  <a:cubicBezTo>
                    <a:pt x="-2096" y="140202"/>
                    <a:pt x="15862" y="125951"/>
                    <a:pt x="44644" y="103044"/>
                  </a:cubicBezTo>
                  <a:cubicBezTo>
                    <a:pt x="59183" y="91817"/>
                    <a:pt x="76383" y="78279"/>
                    <a:pt x="96933" y="65696"/>
                  </a:cubicBezTo>
                  <a:cubicBezTo>
                    <a:pt x="101928" y="62292"/>
                    <a:pt x="107417" y="59495"/>
                    <a:pt x="112882" y="56379"/>
                  </a:cubicBezTo>
                  <a:cubicBezTo>
                    <a:pt x="115634" y="54848"/>
                    <a:pt x="118408" y="53302"/>
                    <a:pt x="121213" y="51740"/>
                  </a:cubicBezTo>
                  <a:cubicBezTo>
                    <a:pt x="124108" y="50376"/>
                    <a:pt x="127034" y="49004"/>
                    <a:pt x="129991" y="47617"/>
                  </a:cubicBezTo>
                  <a:cubicBezTo>
                    <a:pt x="141581" y="41598"/>
                    <a:pt x="154581" y="37497"/>
                    <a:pt x="167460" y="32342"/>
                  </a:cubicBezTo>
                  <a:cubicBezTo>
                    <a:pt x="220386" y="15082"/>
                    <a:pt x="271083" y="9268"/>
                    <a:pt x="307635" y="6349"/>
                  </a:cubicBezTo>
                  <a:cubicBezTo>
                    <a:pt x="344293" y="3651"/>
                    <a:pt x="367140" y="2855"/>
                    <a:pt x="367133" y="1286"/>
                  </a:cubicBezTo>
                </a:path>
              </a:pathLst>
            </a:custGeom>
            <a:solidFill>
              <a:srgbClr val="D25A1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A3D448F-DB7A-E5A8-3CF3-D5263750E36D}"/>
                </a:ext>
              </a:extLst>
            </p:cNvPr>
            <p:cNvSpPr/>
            <p:nvPr/>
          </p:nvSpPr>
          <p:spPr>
            <a:xfrm flipV="1">
              <a:off x="3025048" y="619827"/>
              <a:ext cx="1249419" cy="720971"/>
            </a:xfrm>
            <a:custGeom>
              <a:avLst/>
              <a:gdLst>
                <a:gd name="connsiteX0" fmla="*/ 470806 w 1249419"/>
                <a:gd name="connsiteY0" fmla="*/ 665056 h 720971"/>
                <a:gd name="connsiteX1" fmla="*/ 21037 w 1249419"/>
                <a:gd name="connsiteY1" fmla="*/ 33360 h 720971"/>
                <a:gd name="connsiteX2" fmla="*/ 51358 w 1249419"/>
                <a:gd name="connsiteY2" fmla="*/ -2017 h 720971"/>
                <a:gd name="connsiteX3" fmla="*/ 998902 w 1249419"/>
                <a:gd name="connsiteY3" fmla="*/ 169805 h 720971"/>
                <a:gd name="connsiteX4" fmla="*/ 1084810 w 1249419"/>
                <a:gd name="connsiteY4" fmla="*/ 301202 h 720971"/>
                <a:gd name="connsiteX5" fmla="*/ 1241471 w 1249419"/>
                <a:gd name="connsiteY5" fmla="*/ 659992 h 720971"/>
                <a:gd name="connsiteX6" fmla="*/ 1173249 w 1249419"/>
                <a:gd name="connsiteY6" fmla="*/ 713054 h 720971"/>
                <a:gd name="connsiteX7" fmla="*/ 579454 w 1249419"/>
                <a:gd name="connsiteY7" fmla="*/ 702957 h 720971"/>
                <a:gd name="connsiteX8" fmla="*/ 470806 w 1249419"/>
                <a:gd name="connsiteY8" fmla="*/ 665056 h 72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9419" h="720971">
                  <a:moveTo>
                    <a:pt x="470806" y="665056"/>
                  </a:moveTo>
                  <a:cubicBezTo>
                    <a:pt x="402318" y="573736"/>
                    <a:pt x="94308" y="104114"/>
                    <a:pt x="21037" y="33360"/>
                  </a:cubicBezTo>
                  <a:cubicBezTo>
                    <a:pt x="-21913" y="-4542"/>
                    <a:pt x="-6760" y="-7073"/>
                    <a:pt x="51358" y="-2017"/>
                  </a:cubicBezTo>
                  <a:cubicBezTo>
                    <a:pt x="109476" y="3039"/>
                    <a:pt x="933212" y="139484"/>
                    <a:pt x="998902" y="169805"/>
                  </a:cubicBezTo>
                  <a:cubicBezTo>
                    <a:pt x="1064593" y="200126"/>
                    <a:pt x="1051957" y="207707"/>
                    <a:pt x="1084810" y="301202"/>
                  </a:cubicBezTo>
                  <a:cubicBezTo>
                    <a:pt x="1117663" y="394682"/>
                    <a:pt x="1232110" y="624410"/>
                    <a:pt x="1241471" y="659992"/>
                  </a:cubicBezTo>
                  <a:cubicBezTo>
                    <a:pt x="1254108" y="708006"/>
                    <a:pt x="1241471" y="725698"/>
                    <a:pt x="1173249" y="713054"/>
                  </a:cubicBezTo>
                  <a:cubicBezTo>
                    <a:pt x="1114767" y="702230"/>
                    <a:pt x="665362" y="705474"/>
                    <a:pt x="579454" y="702957"/>
                  </a:cubicBezTo>
                  <a:cubicBezTo>
                    <a:pt x="493547" y="700425"/>
                    <a:pt x="493547" y="695377"/>
                    <a:pt x="470806" y="665056"/>
                  </a:cubicBezTo>
                </a:path>
              </a:pathLst>
            </a:custGeom>
            <a:solidFill>
              <a:srgbClr val="F7943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202F9837-3FD2-3E15-5462-7F24C9D5FFBE}"/>
                </a:ext>
              </a:extLst>
            </p:cNvPr>
            <p:cNvSpPr/>
            <p:nvPr/>
          </p:nvSpPr>
          <p:spPr>
            <a:xfrm flipV="1">
              <a:off x="3784344" y="619827"/>
              <a:ext cx="490123" cy="526249"/>
            </a:xfrm>
            <a:custGeom>
              <a:avLst/>
              <a:gdLst>
                <a:gd name="connsiteX0" fmla="*/ 481741 w 490123"/>
                <a:gd name="connsiteY0" fmla="*/ 465125 h 526249"/>
                <a:gd name="connsiteX1" fmla="*/ 413519 w 490123"/>
                <a:gd name="connsiteY1" fmla="*/ 518187 h 526249"/>
                <a:gd name="connsiteX2" fmla="*/ 393325 w 490123"/>
                <a:gd name="connsiteY2" fmla="*/ 515928 h 526249"/>
                <a:gd name="connsiteX3" fmla="*/ -4034 w 490123"/>
                <a:gd name="connsiteY3" fmla="*/ 257941 h 526249"/>
                <a:gd name="connsiteX4" fmla="*/ 8602 w 490123"/>
                <a:gd name="connsiteY4" fmla="*/ 160019 h 526249"/>
                <a:gd name="connsiteX5" fmla="*/ 276672 w 490123"/>
                <a:gd name="connsiteY5" fmla="*/ -4110 h 526249"/>
                <a:gd name="connsiteX6" fmla="*/ 325080 w 490123"/>
                <a:gd name="connsiteY6" fmla="*/ 106335 h 526249"/>
                <a:gd name="connsiteX7" fmla="*/ 481741 w 490123"/>
                <a:gd name="connsiteY7" fmla="*/ 465125 h 52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0123" h="526249">
                  <a:moveTo>
                    <a:pt x="481741" y="465125"/>
                  </a:moveTo>
                  <a:cubicBezTo>
                    <a:pt x="494378" y="513139"/>
                    <a:pt x="481741" y="530831"/>
                    <a:pt x="413519" y="518187"/>
                  </a:cubicBezTo>
                  <a:cubicBezTo>
                    <a:pt x="409001" y="517353"/>
                    <a:pt x="402148" y="516603"/>
                    <a:pt x="393325" y="515928"/>
                  </a:cubicBezTo>
                  <a:cubicBezTo>
                    <a:pt x="238422" y="416854"/>
                    <a:pt x="-4034" y="257941"/>
                    <a:pt x="-4034" y="257941"/>
                  </a:cubicBezTo>
                  <a:lnTo>
                    <a:pt x="8602" y="160019"/>
                  </a:lnTo>
                  <a:cubicBezTo>
                    <a:pt x="45124" y="126976"/>
                    <a:pt x="217576" y="28501"/>
                    <a:pt x="276672" y="-4110"/>
                  </a:cubicBezTo>
                  <a:cubicBezTo>
                    <a:pt x="301338" y="15015"/>
                    <a:pt x="300770" y="37142"/>
                    <a:pt x="325080" y="106335"/>
                  </a:cubicBezTo>
                  <a:cubicBezTo>
                    <a:pt x="357933" y="199815"/>
                    <a:pt x="472380" y="429543"/>
                    <a:pt x="481741" y="465125"/>
                  </a:cubicBezTo>
                </a:path>
              </a:pathLst>
            </a:custGeom>
            <a:solidFill>
              <a:srgbClr val="D4E42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B555231-F270-8F43-AC1B-57524DD07317}"/>
                </a:ext>
              </a:extLst>
            </p:cNvPr>
            <p:cNvSpPr/>
            <p:nvPr/>
          </p:nvSpPr>
          <p:spPr>
            <a:xfrm flipV="1">
              <a:off x="3526584" y="619848"/>
              <a:ext cx="742133" cy="368407"/>
            </a:xfrm>
            <a:custGeom>
              <a:avLst/>
              <a:gdLst>
                <a:gd name="connsiteX0" fmla="*/ 738250 w 742133"/>
                <a:gd name="connsiteY0" fmla="*/ 353835 h 368407"/>
                <a:gd name="connsiteX1" fmla="*/ 671430 w 742133"/>
                <a:gd name="connsiteY1" fmla="*/ 360248 h 368407"/>
                <a:gd name="connsiteX2" fmla="*/ 77635 w 742133"/>
                <a:gd name="connsiteY2" fmla="*/ 350151 h 368407"/>
                <a:gd name="connsiteX3" fmla="*/ -3883 w 742133"/>
                <a:gd name="connsiteY3" fmla="*/ 340054 h 368407"/>
                <a:gd name="connsiteX4" fmla="*/ 272828 w 742133"/>
                <a:gd name="connsiteY4" fmla="*/ -4228 h 368407"/>
                <a:gd name="connsiteX5" fmla="*/ 738250 w 742133"/>
                <a:gd name="connsiteY5" fmla="*/ 353835 h 368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133" h="368407">
                  <a:moveTo>
                    <a:pt x="738250" y="353835"/>
                  </a:moveTo>
                  <a:cubicBezTo>
                    <a:pt x="729176" y="364955"/>
                    <a:pt x="708596" y="367138"/>
                    <a:pt x="671430" y="360248"/>
                  </a:cubicBezTo>
                  <a:cubicBezTo>
                    <a:pt x="612948" y="349423"/>
                    <a:pt x="163543" y="352667"/>
                    <a:pt x="77635" y="350151"/>
                  </a:cubicBezTo>
                  <a:cubicBezTo>
                    <a:pt x="30766" y="348771"/>
                    <a:pt x="9496" y="346634"/>
                    <a:pt x="-3883" y="340054"/>
                  </a:cubicBezTo>
                  <a:cubicBezTo>
                    <a:pt x="21882" y="263652"/>
                    <a:pt x="128234" y="74024"/>
                    <a:pt x="272828" y="-4228"/>
                  </a:cubicBezTo>
                  <a:cubicBezTo>
                    <a:pt x="399835" y="75146"/>
                    <a:pt x="631853" y="231679"/>
                    <a:pt x="738250" y="353835"/>
                  </a:cubicBezTo>
                </a:path>
              </a:pathLst>
            </a:custGeom>
            <a:solidFill>
              <a:srgbClr val="63CCE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46D8B56-880C-6D02-3DDA-3A14884FB2F5}"/>
                </a:ext>
              </a:extLst>
            </p:cNvPr>
            <p:cNvSpPr/>
            <p:nvPr/>
          </p:nvSpPr>
          <p:spPr>
            <a:xfrm flipV="1">
              <a:off x="3025198" y="643337"/>
              <a:ext cx="780015" cy="690443"/>
            </a:xfrm>
            <a:custGeom>
              <a:avLst/>
              <a:gdLst>
                <a:gd name="connsiteX0" fmla="*/ 499389 w 780015"/>
                <a:gd name="connsiteY0" fmla="*/ 686491 h 690443"/>
                <a:gd name="connsiteX1" fmla="*/ 470925 w 780015"/>
                <a:gd name="connsiteY1" fmla="*/ 658050 h 690443"/>
                <a:gd name="connsiteX2" fmla="*/ 21156 w 780015"/>
                <a:gd name="connsiteY2" fmla="*/ 26354 h 690443"/>
                <a:gd name="connsiteX3" fmla="*/ -3305 w 780015"/>
                <a:gd name="connsiteY3" fmla="*/ -3952 h 690443"/>
                <a:gd name="connsiteX4" fmla="*/ 776684 w 780015"/>
                <a:gd name="connsiteY4" fmla="*/ 340595 h 690443"/>
                <a:gd name="connsiteX5" fmla="*/ 499389 w 780015"/>
                <a:gd name="connsiteY5" fmla="*/ 686491 h 69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0015" h="690443">
                  <a:moveTo>
                    <a:pt x="499389" y="686491"/>
                  </a:moveTo>
                  <a:cubicBezTo>
                    <a:pt x="487344" y="681049"/>
                    <a:pt x="481666" y="672369"/>
                    <a:pt x="470925" y="658050"/>
                  </a:cubicBezTo>
                  <a:cubicBezTo>
                    <a:pt x="402437" y="566730"/>
                    <a:pt x="94427" y="97108"/>
                    <a:pt x="21156" y="26354"/>
                  </a:cubicBezTo>
                  <a:cubicBezTo>
                    <a:pt x="3888" y="11118"/>
                    <a:pt x="-3844" y="1665"/>
                    <a:pt x="-3305" y="-3952"/>
                  </a:cubicBezTo>
                  <a:cubicBezTo>
                    <a:pt x="176545" y="43144"/>
                    <a:pt x="487943" y="181788"/>
                    <a:pt x="776684" y="340595"/>
                  </a:cubicBezTo>
                  <a:cubicBezTo>
                    <a:pt x="634523" y="439882"/>
                    <a:pt x="531204" y="612227"/>
                    <a:pt x="499389" y="686491"/>
                  </a:cubicBezTo>
                </a:path>
              </a:pathLst>
            </a:custGeom>
            <a:solidFill>
              <a:srgbClr val="FCD55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8077FB7-68AB-60F0-25C9-C843AA68DF04}"/>
                </a:ext>
              </a:extLst>
            </p:cNvPr>
            <p:cNvSpPr/>
            <p:nvPr/>
          </p:nvSpPr>
          <p:spPr>
            <a:xfrm flipV="1">
              <a:off x="5001148" y="2047853"/>
              <a:ext cx="296395" cy="663632"/>
            </a:xfrm>
            <a:custGeom>
              <a:avLst/>
              <a:gdLst>
                <a:gd name="connsiteX0" fmla="*/ -5314 w 296395"/>
                <a:gd name="connsiteY0" fmla="*/ 119453 h 663632"/>
                <a:gd name="connsiteX1" fmla="*/ 152121 w 296395"/>
                <a:gd name="connsiteY1" fmla="*/ 501833 h 663632"/>
                <a:gd name="connsiteX2" fmla="*/ 157366 w 296395"/>
                <a:gd name="connsiteY2" fmla="*/ 660572 h 663632"/>
                <a:gd name="connsiteX3" fmla="*/ 186892 w 296395"/>
                <a:gd name="connsiteY3" fmla="*/ 634905 h 663632"/>
                <a:gd name="connsiteX4" fmla="*/ 278537 w 296395"/>
                <a:gd name="connsiteY4" fmla="*/ 573702 h 663632"/>
                <a:gd name="connsiteX5" fmla="*/ 115106 w 296395"/>
                <a:gd name="connsiteY5" fmla="*/ -392 h 663632"/>
                <a:gd name="connsiteX6" fmla="*/ -5314 w 296395"/>
                <a:gd name="connsiteY6" fmla="*/ 119453 h 66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6395" h="663632">
                  <a:moveTo>
                    <a:pt x="-5314" y="119453"/>
                  </a:moveTo>
                  <a:cubicBezTo>
                    <a:pt x="32124" y="168050"/>
                    <a:pt x="166478" y="374082"/>
                    <a:pt x="152121" y="501833"/>
                  </a:cubicBezTo>
                  <a:cubicBezTo>
                    <a:pt x="137771" y="629576"/>
                    <a:pt x="139932" y="652719"/>
                    <a:pt x="157366" y="660572"/>
                  </a:cubicBezTo>
                  <a:cubicBezTo>
                    <a:pt x="174808" y="668410"/>
                    <a:pt x="186892" y="634905"/>
                    <a:pt x="186892" y="634905"/>
                  </a:cubicBezTo>
                  <a:cubicBezTo>
                    <a:pt x="221147" y="665302"/>
                    <a:pt x="255129" y="659025"/>
                    <a:pt x="278537" y="573702"/>
                  </a:cubicBezTo>
                  <a:cubicBezTo>
                    <a:pt x="301960" y="488385"/>
                    <a:pt x="313467" y="156573"/>
                    <a:pt x="115106" y="-392"/>
                  </a:cubicBezTo>
                  <a:cubicBezTo>
                    <a:pt x="25166" y="-17508"/>
                    <a:pt x="-5314" y="119453"/>
                    <a:pt x="-5314" y="119453"/>
                  </a:cubicBezTo>
                </a:path>
              </a:pathLst>
            </a:custGeom>
            <a:solidFill>
              <a:srgbClr val="F9AD6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EE5A6F9-16B6-2AF3-85D7-606E7BE0EF4F}"/>
                </a:ext>
              </a:extLst>
            </p:cNvPr>
            <p:cNvSpPr/>
            <p:nvPr/>
          </p:nvSpPr>
          <p:spPr>
            <a:xfrm flipV="1">
              <a:off x="4933395" y="2604727"/>
              <a:ext cx="233188" cy="223659"/>
            </a:xfrm>
            <a:custGeom>
              <a:avLst/>
              <a:gdLst>
                <a:gd name="connsiteX0" fmla="*/ -5201 w 233188"/>
                <a:gd name="connsiteY0" fmla="*/ 112344 h 223659"/>
                <a:gd name="connsiteX1" fmla="*/ 98399 w 233188"/>
                <a:gd name="connsiteY1" fmla="*/ 222258 h 223659"/>
                <a:gd name="connsiteX2" fmla="*/ 227264 w 233188"/>
                <a:gd name="connsiteY2" fmla="*/ 142665 h 223659"/>
                <a:gd name="connsiteX3" fmla="*/ 64288 w 233188"/>
                <a:gd name="connsiteY3" fmla="*/ -1368 h 223659"/>
                <a:gd name="connsiteX4" fmla="*/ -5201 w 233188"/>
                <a:gd name="connsiteY4" fmla="*/ 112344 h 22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188" h="223659">
                  <a:moveTo>
                    <a:pt x="-5201" y="112344"/>
                  </a:moveTo>
                  <a:cubicBezTo>
                    <a:pt x="12484" y="147721"/>
                    <a:pt x="76924" y="220992"/>
                    <a:pt x="98399" y="222258"/>
                  </a:cubicBezTo>
                  <a:cubicBezTo>
                    <a:pt x="119874" y="223524"/>
                    <a:pt x="200733" y="188146"/>
                    <a:pt x="227264" y="142665"/>
                  </a:cubicBezTo>
                  <a:cubicBezTo>
                    <a:pt x="234845" y="126238"/>
                    <a:pt x="183048" y="27687"/>
                    <a:pt x="64288" y="-1368"/>
                  </a:cubicBezTo>
                  <a:cubicBezTo>
                    <a:pt x="7436" y="58016"/>
                    <a:pt x="-5201" y="112344"/>
                    <a:pt x="-5201" y="112344"/>
                  </a:cubicBezTo>
                </a:path>
              </a:pathLst>
            </a:custGeom>
            <a:solidFill>
              <a:srgbClr val="B575C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BA46285-2633-BAE7-4CCD-DDFD09A4BF60}"/>
                </a:ext>
              </a:extLst>
            </p:cNvPr>
            <p:cNvSpPr/>
            <p:nvPr/>
          </p:nvSpPr>
          <p:spPr>
            <a:xfrm flipV="1">
              <a:off x="4562749" y="3257931"/>
              <a:ext cx="187001" cy="185794"/>
            </a:xfrm>
            <a:custGeom>
              <a:avLst/>
              <a:gdLst>
                <a:gd name="connsiteX0" fmla="*/ 60160 w 187001"/>
                <a:gd name="connsiteY0" fmla="*/ 185375 h 185794"/>
                <a:gd name="connsiteX1" fmla="*/ -4272 w 187001"/>
                <a:gd name="connsiteY1" fmla="*/ 138634 h 185794"/>
                <a:gd name="connsiteX2" fmla="*/ 65209 w 187001"/>
                <a:gd name="connsiteY2" fmla="*/ -343 h 185794"/>
                <a:gd name="connsiteX3" fmla="*/ 181445 w 187001"/>
                <a:gd name="connsiteY3" fmla="*/ 84308 h 185794"/>
                <a:gd name="connsiteX4" fmla="*/ 60160 w 187001"/>
                <a:gd name="connsiteY4" fmla="*/ 185375 h 18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1" h="185794">
                  <a:moveTo>
                    <a:pt x="60160" y="185375"/>
                  </a:moveTo>
                  <a:cubicBezTo>
                    <a:pt x="45000" y="170214"/>
                    <a:pt x="2050" y="144956"/>
                    <a:pt x="-4272" y="138634"/>
                  </a:cubicBezTo>
                  <a:cubicBezTo>
                    <a:pt x="-10594" y="132312"/>
                    <a:pt x="47516" y="-4133"/>
                    <a:pt x="65209" y="-343"/>
                  </a:cubicBezTo>
                  <a:cubicBezTo>
                    <a:pt x="82901" y="3448"/>
                    <a:pt x="170075" y="67880"/>
                    <a:pt x="181445" y="84308"/>
                  </a:cubicBezTo>
                  <a:cubicBezTo>
                    <a:pt x="192815" y="100733"/>
                    <a:pt x="80377" y="176528"/>
                    <a:pt x="60160" y="185375"/>
                  </a:cubicBezTo>
                </a:path>
              </a:pathLst>
            </a:custGeom>
            <a:solidFill>
              <a:srgbClr val="B02F2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91CEF41-A7C9-3BBD-CF34-D370345606BC}"/>
                </a:ext>
              </a:extLst>
            </p:cNvPr>
            <p:cNvSpPr/>
            <p:nvPr/>
          </p:nvSpPr>
          <p:spPr>
            <a:xfrm flipV="1">
              <a:off x="4410261" y="3316360"/>
              <a:ext cx="206234" cy="247002"/>
            </a:xfrm>
            <a:custGeom>
              <a:avLst/>
              <a:gdLst>
                <a:gd name="connsiteX0" fmla="*/ 136053 w 206234"/>
                <a:gd name="connsiteY0" fmla="*/ 246716 h 247002"/>
                <a:gd name="connsiteX1" fmla="*/ 58067 w 206234"/>
                <a:gd name="connsiteY1" fmla="*/ 194890 h 247002"/>
                <a:gd name="connsiteX2" fmla="*/ -2575 w 206234"/>
                <a:gd name="connsiteY2" fmla="*/ 153199 h 247002"/>
                <a:gd name="connsiteX3" fmla="*/ 31953 w 206234"/>
                <a:gd name="connsiteY3" fmla="*/ 39825 h 247002"/>
                <a:gd name="connsiteX4" fmla="*/ 84598 w 206234"/>
                <a:gd name="connsiteY4" fmla="*/ 20544 h 247002"/>
                <a:gd name="connsiteX5" fmla="*/ 133870 w 206234"/>
                <a:gd name="connsiteY5" fmla="*/ 92556 h 247002"/>
                <a:gd name="connsiteX6" fmla="*/ 200485 w 206234"/>
                <a:gd name="connsiteY6" fmla="*/ 121643 h 247002"/>
                <a:gd name="connsiteX7" fmla="*/ 136053 w 206234"/>
                <a:gd name="connsiteY7" fmla="*/ 246716 h 247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6234" h="247002">
                  <a:moveTo>
                    <a:pt x="136053" y="246716"/>
                  </a:moveTo>
                  <a:cubicBezTo>
                    <a:pt x="122500" y="235314"/>
                    <a:pt x="75123" y="196785"/>
                    <a:pt x="58067" y="194890"/>
                  </a:cubicBezTo>
                  <a:cubicBezTo>
                    <a:pt x="41011" y="192995"/>
                    <a:pt x="8795" y="203418"/>
                    <a:pt x="-2575" y="153199"/>
                  </a:cubicBezTo>
                  <a:cubicBezTo>
                    <a:pt x="-13946" y="102979"/>
                    <a:pt x="26336" y="68731"/>
                    <a:pt x="31953" y="39825"/>
                  </a:cubicBezTo>
                  <a:cubicBezTo>
                    <a:pt x="37577" y="10932"/>
                    <a:pt x="67649" y="-23088"/>
                    <a:pt x="84598" y="20544"/>
                  </a:cubicBezTo>
                  <a:cubicBezTo>
                    <a:pt x="101563" y="64174"/>
                    <a:pt x="92876" y="72060"/>
                    <a:pt x="133870" y="92556"/>
                  </a:cubicBezTo>
                  <a:cubicBezTo>
                    <a:pt x="181876" y="116555"/>
                    <a:pt x="189115" y="110272"/>
                    <a:pt x="200485" y="121643"/>
                  </a:cubicBezTo>
                  <a:cubicBezTo>
                    <a:pt x="211856" y="133013"/>
                    <a:pt x="136053" y="246716"/>
                    <a:pt x="136053" y="246716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2E2EE33-5C69-B059-C17F-3FF15B375BD2}"/>
                </a:ext>
              </a:extLst>
            </p:cNvPr>
            <p:cNvSpPr/>
            <p:nvPr/>
          </p:nvSpPr>
          <p:spPr>
            <a:xfrm flipV="1">
              <a:off x="4782100" y="3357314"/>
              <a:ext cx="243818" cy="251819"/>
            </a:xfrm>
            <a:custGeom>
              <a:avLst/>
              <a:gdLst>
                <a:gd name="connsiteX0" fmla="*/ -5034 w 243818"/>
                <a:gd name="connsiteY0" fmla="*/ 169373 h 251819"/>
                <a:gd name="connsiteX1" fmla="*/ 48976 w 243818"/>
                <a:gd name="connsiteY1" fmla="*/ 46194 h 251819"/>
                <a:gd name="connsiteX2" fmla="*/ 111513 w 243818"/>
                <a:gd name="connsiteY2" fmla="*/ 7345 h 251819"/>
                <a:gd name="connsiteX3" fmla="*/ 218585 w 243818"/>
                <a:gd name="connsiteY3" fmla="*/ 49036 h 251819"/>
                <a:gd name="connsiteX4" fmla="*/ 218585 w 243818"/>
                <a:gd name="connsiteY4" fmla="*/ 85043 h 251819"/>
                <a:gd name="connsiteX5" fmla="*/ 154152 w 243818"/>
                <a:gd name="connsiteY5" fmla="*/ 137157 h 251819"/>
                <a:gd name="connsiteX6" fmla="*/ 116251 w 243818"/>
                <a:gd name="connsiteY6" fmla="*/ 248966 h 251819"/>
                <a:gd name="connsiteX7" fmla="*/ -5034 w 243818"/>
                <a:gd name="connsiteY7" fmla="*/ 169373 h 25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818" h="251819">
                  <a:moveTo>
                    <a:pt x="-5034" y="169373"/>
                  </a:moveTo>
                  <a:cubicBezTo>
                    <a:pt x="11074" y="153265"/>
                    <a:pt x="31920" y="85990"/>
                    <a:pt x="48976" y="46194"/>
                  </a:cubicBezTo>
                  <a:cubicBezTo>
                    <a:pt x="66031" y="6397"/>
                    <a:pt x="71717" y="-11606"/>
                    <a:pt x="111513" y="7345"/>
                  </a:cubicBezTo>
                  <a:cubicBezTo>
                    <a:pt x="151310" y="26295"/>
                    <a:pt x="198686" y="37666"/>
                    <a:pt x="218585" y="49036"/>
                  </a:cubicBezTo>
                  <a:cubicBezTo>
                    <a:pt x="238483" y="60407"/>
                    <a:pt x="251748" y="79357"/>
                    <a:pt x="218585" y="85043"/>
                  </a:cubicBezTo>
                  <a:cubicBezTo>
                    <a:pt x="185421" y="90728"/>
                    <a:pt x="164575" y="99256"/>
                    <a:pt x="154152" y="137157"/>
                  </a:cubicBezTo>
                  <a:cubicBezTo>
                    <a:pt x="143729" y="175059"/>
                    <a:pt x="127621" y="229068"/>
                    <a:pt x="116251" y="248966"/>
                  </a:cubicBezTo>
                  <a:cubicBezTo>
                    <a:pt x="104880" y="268865"/>
                    <a:pt x="-5034" y="169373"/>
                    <a:pt x="-5034" y="169373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507BDEC-301D-107E-0E38-1AAB0EC968FF}"/>
                </a:ext>
              </a:extLst>
            </p:cNvPr>
            <p:cNvSpPr/>
            <p:nvPr/>
          </p:nvSpPr>
          <p:spPr>
            <a:xfrm flipV="1">
              <a:off x="4547963" y="2991355"/>
              <a:ext cx="403775" cy="430180"/>
            </a:xfrm>
            <a:custGeom>
              <a:avLst/>
              <a:gdLst>
                <a:gd name="connsiteX0" fmla="*/ 38824 w 403775"/>
                <a:gd name="connsiteY0" fmla="*/ 429544 h 430180"/>
                <a:gd name="connsiteX1" fmla="*/ 23664 w 403775"/>
                <a:gd name="connsiteY1" fmla="*/ 192660 h 430180"/>
                <a:gd name="connsiteX2" fmla="*/ 205591 w 403775"/>
                <a:gd name="connsiteY2" fmla="*/ -636 h 430180"/>
                <a:gd name="connsiteX3" fmla="*/ 355301 w 403775"/>
                <a:gd name="connsiteY3" fmla="*/ 61901 h 430180"/>
                <a:gd name="connsiteX4" fmla="*/ 304134 w 403775"/>
                <a:gd name="connsiteY4" fmla="*/ 183185 h 430180"/>
                <a:gd name="connsiteX5" fmla="*/ 398888 w 403775"/>
                <a:gd name="connsiteY5" fmla="*/ 378377 h 430180"/>
                <a:gd name="connsiteX6" fmla="*/ 38824 w 403775"/>
                <a:gd name="connsiteY6" fmla="*/ 429544 h 43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3775" h="430180">
                  <a:moveTo>
                    <a:pt x="38824" y="429544"/>
                  </a:moveTo>
                  <a:cubicBezTo>
                    <a:pt x="14188" y="378377"/>
                    <a:pt x="-36979" y="281728"/>
                    <a:pt x="23664" y="192660"/>
                  </a:cubicBezTo>
                  <a:cubicBezTo>
                    <a:pt x="69138" y="125870"/>
                    <a:pt x="163899" y="41056"/>
                    <a:pt x="205591" y="-636"/>
                  </a:cubicBezTo>
                  <a:cubicBezTo>
                    <a:pt x="264338" y="25895"/>
                    <a:pt x="355301" y="61901"/>
                    <a:pt x="355301" y="61901"/>
                  </a:cubicBezTo>
                  <a:cubicBezTo>
                    <a:pt x="349616" y="86537"/>
                    <a:pt x="304134" y="183185"/>
                    <a:pt x="304134" y="183185"/>
                  </a:cubicBezTo>
                  <a:cubicBezTo>
                    <a:pt x="347721" y="219191"/>
                    <a:pt x="387518" y="296889"/>
                    <a:pt x="398888" y="378377"/>
                  </a:cubicBezTo>
                  <a:cubicBezTo>
                    <a:pt x="402678" y="423859"/>
                    <a:pt x="38824" y="429544"/>
                    <a:pt x="38824" y="429544"/>
                  </a:cubicBezTo>
                </a:path>
              </a:pathLst>
            </a:custGeom>
            <a:solidFill>
              <a:srgbClr val="B02F2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1A5934E-EA5F-8E92-56A2-DE2CE3DB45DE}"/>
                </a:ext>
              </a:extLst>
            </p:cNvPr>
            <p:cNvSpPr/>
            <p:nvPr/>
          </p:nvSpPr>
          <p:spPr>
            <a:xfrm flipV="1">
              <a:off x="4556087" y="2672911"/>
              <a:ext cx="463547" cy="450551"/>
            </a:xfrm>
            <a:custGeom>
              <a:avLst/>
              <a:gdLst>
                <a:gd name="connsiteX0" fmla="*/ 78034 w 463547"/>
                <a:gd name="connsiteY0" fmla="*/ 432327 h 450551"/>
                <a:gd name="connsiteX1" fmla="*/ 287757 w 463547"/>
                <a:gd name="connsiteY1" fmla="*/ 441803 h 450551"/>
                <a:gd name="connsiteX2" fmla="*/ 452000 w 463547"/>
                <a:gd name="connsiteY2" fmla="*/ 342001 h 450551"/>
                <a:gd name="connsiteX3" fmla="*/ 426121 w 463547"/>
                <a:gd name="connsiteY3" fmla="*/ 43489 h 450551"/>
                <a:gd name="connsiteX4" fmla="*/ 359770 w 463547"/>
                <a:gd name="connsiteY4" fmla="*/ 5936 h 450551"/>
                <a:gd name="connsiteX5" fmla="*/ 48978 w 463547"/>
                <a:gd name="connsiteY5" fmla="*/ 76683 h 450551"/>
                <a:gd name="connsiteX6" fmla="*/ -4402 w 463547"/>
                <a:gd name="connsiteY6" fmla="*/ 107322 h 450551"/>
                <a:gd name="connsiteX7" fmla="*/ 55301 w 463547"/>
                <a:gd name="connsiteY7" fmla="*/ 292721 h 450551"/>
                <a:gd name="connsiteX8" fmla="*/ 78034 w 463547"/>
                <a:gd name="connsiteY8" fmla="*/ 432327 h 45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3547" h="450551">
                  <a:moveTo>
                    <a:pt x="78034" y="432327"/>
                  </a:moveTo>
                  <a:cubicBezTo>
                    <a:pt x="112145" y="444964"/>
                    <a:pt x="181633" y="458229"/>
                    <a:pt x="287757" y="441803"/>
                  </a:cubicBezTo>
                  <a:cubicBezTo>
                    <a:pt x="393882" y="425376"/>
                    <a:pt x="431783" y="405175"/>
                    <a:pt x="452000" y="342001"/>
                  </a:cubicBezTo>
                  <a:cubicBezTo>
                    <a:pt x="472217" y="278826"/>
                    <a:pt x="441281" y="82648"/>
                    <a:pt x="426121" y="43489"/>
                  </a:cubicBezTo>
                  <a:cubicBezTo>
                    <a:pt x="406965" y="-5995"/>
                    <a:pt x="395800" y="-7049"/>
                    <a:pt x="359770" y="5936"/>
                  </a:cubicBezTo>
                  <a:cubicBezTo>
                    <a:pt x="295869" y="28965"/>
                    <a:pt x="127306" y="77949"/>
                    <a:pt x="48978" y="76683"/>
                  </a:cubicBezTo>
                  <a:cubicBezTo>
                    <a:pt x="25009" y="76304"/>
                    <a:pt x="-9458" y="68155"/>
                    <a:pt x="-4402" y="107322"/>
                  </a:cubicBezTo>
                  <a:cubicBezTo>
                    <a:pt x="654" y="146490"/>
                    <a:pt x="55301" y="292721"/>
                    <a:pt x="55301" y="292721"/>
                  </a:cubicBezTo>
                  <a:lnTo>
                    <a:pt x="78034" y="432327"/>
                  </a:lnTo>
                </a:path>
              </a:pathLst>
            </a:custGeom>
            <a:solidFill>
              <a:srgbClr val="B575C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AA4C6EF8-7F9C-8C5B-F0D6-158C87E2D401}"/>
                </a:ext>
              </a:extLst>
            </p:cNvPr>
            <p:cNvSpPr/>
            <p:nvPr/>
          </p:nvSpPr>
          <p:spPr>
            <a:xfrm flipV="1">
              <a:off x="4784124" y="2646369"/>
              <a:ext cx="182565" cy="106694"/>
            </a:xfrm>
            <a:custGeom>
              <a:avLst/>
              <a:gdLst>
                <a:gd name="connsiteX0" fmla="*/ -1476 w 182565"/>
                <a:gd name="connsiteY0" fmla="*/ 88762 h 106694"/>
                <a:gd name="connsiteX1" fmla="*/ 109545 w 182565"/>
                <a:gd name="connsiteY1" fmla="*/ 12 h 106694"/>
                <a:gd name="connsiteX2" fmla="*/ 176888 w 182565"/>
                <a:gd name="connsiteY2" fmla="*/ 89808 h 106694"/>
                <a:gd name="connsiteX3" fmla="*/ -1476 w 182565"/>
                <a:gd name="connsiteY3" fmla="*/ 88762 h 10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565" h="106694">
                  <a:moveTo>
                    <a:pt x="-1476" y="88762"/>
                  </a:moveTo>
                  <a:cubicBezTo>
                    <a:pt x="-24262" y="45721"/>
                    <a:pt x="69339" y="-11071"/>
                    <a:pt x="109545" y="12"/>
                  </a:cubicBezTo>
                  <a:cubicBezTo>
                    <a:pt x="164502" y="15172"/>
                    <a:pt x="163433" y="54355"/>
                    <a:pt x="176888" y="89808"/>
                  </a:cubicBezTo>
                  <a:cubicBezTo>
                    <a:pt x="190343" y="125268"/>
                    <a:pt x="-1476" y="88762"/>
                    <a:pt x="-1476" y="88762"/>
                  </a:cubicBezTo>
                </a:path>
              </a:pathLst>
            </a:custGeom>
            <a:solidFill>
              <a:srgbClr val="F9AD6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CA901F0-D181-380A-6965-211DB79309F5}"/>
                </a:ext>
              </a:extLst>
            </p:cNvPr>
            <p:cNvSpPr/>
            <p:nvPr/>
          </p:nvSpPr>
          <p:spPr>
            <a:xfrm flipV="1">
              <a:off x="4591240" y="2080567"/>
              <a:ext cx="650387" cy="625506"/>
            </a:xfrm>
            <a:custGeom>
              <a:avLst/>
              <a:gdLst>
                <a:gd name="connsiteX0" fmla="*/ 4651 w 650387"/>
                <a:gd name="connsiteY0" fmla="*/ 156973 h 625506"/>
                <a:gd name="connsiteX1" fmla="*/ 121668 w 650387"/>
                <a:gd name="connsiteY1" fmla="*/ 62659 h 625506"/>
                <a:gd name="connsiteX2" fmla="*/ 563750 w 650387"/>
                <a:gd name="connsiteY2" fmla="*/ 59384 h 625506"/>
                <a:gd name="connsiteX3" fmla="*/ 618124 w 650387"/>
                <a:gd name="connsiteY3" fmla="*/ 233299 h 625506"/>
                <a:gd name="connsiteX4" fmla="*/ 620383 w 650387"/>
                <a:gd name="connsiteY4" fmla="*/ 385322 h 625506"/>
                <a:gd name="connsiteX5" fmla="*/ 413350 w 650387"/>
                <a:gd name="connsiteY5" fmla="*/ 620561 h 625506"/>
                <a:gd name="connsiteX6" fmla="*/ 4651 w 650387"/>
                <a:gd name="connsiteY6" fmla="*/ 156973 h 625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0387" h="625506">
                  <a:moveTo>
                    <a:pt x="4651" y="156973"/>
                  </a:moveTo>
                  <a:cubicBezTo>
                    <a:pt x="-27618" y="119109"/>
                    <a:pt x="22973" y="8278"/>
                    <a:pt x="121668" y="62659"/>
                  </a:cubicBezTo>
                  <a:cubicBezTo>
                    <a:pt x="223176" y="-18806"/>
                    <a:pt x="435613" y="-26629"/>
                    <a:pt x="563750" y="59384"/>
                  </a:cubicBezTo>
                  <a:cubicBezTo>
                    <a:pt x="691880" y="145413"/>
                    <a:pt x="635058" y="188045"/>
                    <a:pt x="618124" y="233299"/>
                  </a:cubicBezTo>
                  <a:cubicBezTo>
                    <a:pt x="601205" y="278546"/>
                    <a:pt x="627501" y="305842"/>
                    <a:pt x="620383" y="385322"/>
                  </a:cubicBezTo>
                  <a:cubicBezTo>
                    <a:pt x="613273" y="464801"/>
                    <a:pt x="546202" y="582569"/>
                    <a:pt x="413350" y="620561"/>
                  </a:cubicBezTo>
                  <a:cubicBezTo>
                    <a:pt x="280483" y="658553"/>
                    <a:pt x="-18825" y="337475"/>
                    <a:pt x="4651" y="156973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7744870-3A0E-CED2-12D1-EC001A32650F}"/>
                </a:ext>
              </a:extLst>
            </p:cNvPr>
            <p:cNvSpPr/>
            <p:nvPr/>
          </p:nvSpPr>
          <p:spPr>
            <a:xfrm flipV="1">
              <a:off x="4986558" y="2507187"/>
              <a:ext cx="123939" cy="85710"/>
            </a:xfrm>
            <a:custGeom>
              <a:avLst/>
              <a:gdLst>
                <a:gd name="connsiteX0" fmla="*/ 71837 w 123939"/>
                <a:gd name="connsiteY0" fmla="*/ 79614 h 85710"/>
                <a:gd name="connsiteX1" fmla="*/ 5456 w 123939"/>
                <a:gd name="connsiteY1" fmla="*/ 74611 h 85710"/>
                <a:gd name="connsiteX2" fmla="*/ 7419 w 123939"/>
                <a:gd name="connsiteY2" fmla="*/ 26938 h 85710"/>
                <a:gd name="connsiteX3" fmla="*/ 99277 w 123939"/>
                <a:gd name="connsiteY3" fmla="*/ 16856 h 85710"/>
                <a:gd name="connsiteX4" fmla="*/ 114537 w 123939"/>
                <a:gd name="connsiteY4" fmla="*/ 82684 h 85710"/>
                <a:gd name="connsiteX5" fmla="*/ 71837 w 123939"/>
                <a:gd name="connsiteY5" fmla="*/ 79614 h 8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939" h="85710">
                  <a:moveTo>
                    <a:pt x="71837" y="79614"/>
                  </a:moveTo>
                  <a:cubicBezTo>
                    <a:pt x="52871" y="75922"/>
                    <a:pt x="19631" y="75952"/>
                    <a:pt x="5456" y="74611"/>
                  </a:cubicBezTo>
                  <a:cubicBezTo>
                    <a:pt x="-8727" y="73284"/>
                    <a:pt x="-9416" y="59738"/>
                    <a:pt x="7419" y="26938"/>
                  </a:cubicBezTo>
                  <a:cubicBezTo>
                    <a:pt x="24248" y="-5847"/>
                    <a:pt x="75157" y="-12002"/>
                    <a:pt x="99277" y="16856"/>
                  </a:cubicBezTo>
                  <a:cubicBezTo>
                    <a:pt x="123405" y="45730"/>
                    <a:pt x="120601" y="80789"/>
                    <a:pt x="114537" y="82684"/>
                  </a:cubicBezTo>
                  <a:cubicBezTo>
                    <a:pt x="108465" y="84586"/>
                    <a:pt x="101620" y="85390"/>
                    <a:pt x="71837" y="79614"/>
                  </a:cubicBez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8FAEDAE5-6E07-40CE-3AE2-77C2A92E9969}"/>
                </a:ext>
              </a:extLst>
            </p:cNvPr>
            <p:cNvSpPr/>
            <p:nvPr/>
          </p:nvSpPr>
          <p:spPr>
            <a:xfrm flipV="1">
              <a:off x="4843582" y="2451304"/>
              <a:ext cx="80550" cy="43321"/>
            </a:xfrm>
            <a:custGeom>
              <a:avLst/>
              <a:gdLst>
                <a:gd name="connsiteX0" fmla="*/ -4258 w 80550"/>
                <a:gd name="connsiteY0" fmla="*/ 7469 h 43321"/>
                <a:gd name="connsiteX1" fmla="*/ 53253 w 80550"/>
                <a:gd name="connsiteY1" fmla="*/ 37578 h 43321"/>
                <a:gd name="connsiteX2" fmla="*/ 73015 w 80550"/>
                <a:gd name="connsiteY2" fmla="*/ -1461 h 43321"/>
                <a:gd name="connsiteX3" fmla="*/ 37320 w 80550"/>
                <a:gd name="connsiteY3" fmla="*/ 15474 h 43321"/>
                <a:gd name="connsiteX4" fmla="*/ -4258 w 80550"/>
                <a:gd name="connsiteY4" fmla="*/ 7469 h 4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50" h="43321">
                  <a:moveTo>
                    <a:pt x="-4258" y="7469"/>
                  </a:moveTo>
                  <a:cubicBezTo>
                    <a:pt x="3390" y="31900"/>
                    <a:pt x="34931" y="49964"/>
                    <a:pt x="53253" y="37578"/>
                  </a:cubicBezTo>
                  <a:cubicBezTo>
                    <a:pt x="71582" y="25184"/>
                    <a:pt x="80194" y="1625"/>
                    <a:pt x="73015" y="-1461"/>
                  </a:cubicBezTo>
                  <a:cubicBezTo>
                    <a:pt x="65836" y="-4538"/>
                    <a:pt x="56816" y="19590"/>
                    <a:pt x="37320" y="15474"/>
                  </a:cubicBezTo>
                  <a:cubicBezTo>
                    <a:pt x="17831" y="11358"/>
                    <a:pt x="-9944" y="-10731"/>
                    <a:pt x="-4258" y="7469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BCEA7265-259E-B849-B7B6-A2BC8B803B1A}"/>
                </a:ext>
              </a:extLst>
            </p:cNvPr>
            <p:cNvSpPr/>
            <p:nvPr/>
          </p:nvSpPr>
          <p:spPr>
            <a:xfrm flipV="1">
              <a:off x="5121882" y="2419796"/>
              <a:ext cx="67584" cy="45458"/>
            </a:xfrm>
            <a:custGeom>
              <a:avLst/>
              <a:gdLst>
                <a:gd name="connsiteX0" fmla="*/ -4391 w 67584"/>
                <a:gd name="connsiteY0" fmla="*/ -889 h 45458"/>
                <a:gd name="connsiteX1" fmla="*/ 35875 w 67584"/>
                <a:gd name="connsiteY1" fmla="*/ 14992 h 45458"/>
                <a:gd name="connsiteX2" fmla="*/ 61769 w 67584"/>
                <a:gd name="connsiteY2" fmla="*/ 10232 h 45458"/>
                <a:gd name="connsiteX3" fmla="*/ 27696 w 67584"/>
                <a:gd name="connsiteY3" fmla="*/ 43259 h 45458"/>
                <a:gd name="connsiteX4" fmla="*/ -4391 w 67584"/>
                <a:gd name="connsiteY4" fmla="*/ -889 h 4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84" h="45458">
                  <a:moveTo>
                    <a:pt x="-4391" y="-889"/>
                  </a:moveTo>
                  <a:cubicBezTo>
                    <a:pt x="5956" y="-7233"/>
                    <a:pt x="21003" y="22716"/>
                    <a:pt x="35875" y="14992"/>
                  </a:cubicBezTo>
                  <a:cubicBezTo>
                    <a:pt x="50763" y="7260"/>
                    <a:pt x="57395" y="5623"/>
                    <a:pt x="61769" y="10232"/>
                  </a:cubicBezTo>
                  <a:cubicBezTo>
                    <a:pt x="66158" y="14833"/>
                    <a:pt x="40173" y="47762"/>
                    <a:pt x="27696" y="43259"/>
                  </a:cubicBezTo>
                  <a:cubicBezTo>
                    <a:pt x="15211" y="38749"/>
                    <a:pt x="-10524" y="4948"/>
                    <a:pt x="-4391" y="-889"/>
                  </a:cubicBezTo>
                </a:path>
              </a:pathLst>
            </a:custGeom>
            <a:solidFill>
              <a:srgbClr val="401C1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609CFBA-5E4E-B0BF-B565-96FFF8879C11}"/>
                </a:ext>
              </a:extLst>
            </p:cNvPr>
            <p:cNvSpPr/>
            <p:nvPr/>
          </p:nvSpPr>
          <p:spPr>
            <a:xfrm flipV="1">
              <a:off x="5020932" y="2453269"/>
              <a:ext cx="52980" cy="31034"/>
            </a:xfrm>
            <a:custGeom>
              <a:avLst/>
              <a:gdLst>
                <a:gd name="connsiteX0" fmla="*/ 46462 w 52980"/>
                <a:gd name="connsiteY0" fmla="*/ -1729 h 31034"/>
                <a:gd name="connsiteX1" fmla="*/ 40148 w 52980"/>
                <a:gd name="connsiteY1" fmla="*/ 6632 h 31034"/>
                <a:gd name="connsiteX2" fmla="*/ 24358 w 52980"/>
                <a:gd name="connsiteY2" fmla="*/ 19147 h 31034"/>
                <a:gd name="connsiteX3" fmla="*/ 5255 w 52980"/>
                <a:gd name="connsiteY3" fmla="*/ 12014 h 31034"/>
                <a:gd name="connsiteX4" fmla="*/ -5053 w 52980"/>
                <a:gd name="connsiteY4" fmla="*/ 8171 h 31034"/>
                <a:gd name="connsiteX5" fmla="*/ 722 w 52980"/>
                <a:gd name="connsiteY5" fmla="*/ 17434 h 31034"/>
                <a:gd name="connsiteX6" fmla="*/ 9788 w 52980"/>
                <a:gd name="connsiteY6" fmla="*/ 25378 h 31034"/>
                <a:gd name="connsiteX7" fmla="*/ 26162 w 52980"/>
                <a:gd name="connsiteY7" fmla="*/ 28979 h 31034"/>
                <a:gd name="connsiteX8" fmla="*/ 40360 w 52980"/>
                <a:gd name="connsiteY8" fmla="*/ 20618 h 31034"/>
                <a:gd name="connsiteX9" fmla="*/ 46545 w 52980"/>
                <a:gd name="connsiteY9" fmla="*/ 9626 h 31034"/>
                <a:gd name="connsiteX10" fmla="*/ 46462 w 52980"/>
                <a:gd name="connsiteY10" fmla="*/ -1729 h 3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980" h="31034">
                  <a:moveTo>
                    <a:pt x="46462" y="-1729"/>
                  </a:moveTo>
                  <a:cubicBezTo>
                    <a:pt x="44999" y="-1956"/>
                    <a:pt x="43392" y="1735"/>
                    <a:pt x="40148" y="6632"/>
                  </a:cubicBezTo>
                  <a:cubicBezTo>
                    <a:pt x="36964" y="11400"/>
                    <a:pt x="31537" y="17828"/>
                    <a:pt x="24358" y="19147"/>
                  </a:cubicBezTo>
                  <a:cubicBezTo>
                    <a:pt x="17801" y="20512"/>
                    <a:pt x="10569" y="15334"/>
                    <a:pt x="5255" y="12014"/>
                  </a:cubicBezTo>
                  <a:cubicBezTo>
                    <a:pt x="-149" y="8550"/>
                    <a:pt x="-4303" y="7004"/>
                    <a:pt x="-5053" y="8171"/>
                  </a:cubicBezTo>
                  <a:cubicBezTo>
                    <a:pt x="-5804" y="9338"/>
                    <a:pt x="-3591" y="12537"/>
                    <a:pt x="722" y="17434"/>
                  </a:cubicBezTo>
                  <a:cubicBezTo>
                    <a:pt x="2868" y="19882"/>
                    <a:pt x="5839" y="22695"/>
                    <a:pt x="9788" y="25378"/>
                  </a:cubicBezTo>
                  <a:cubicBezTo>
                    <a:pt x="13791" y="27933"/>
                    <a:pt x="19810" y="30138"/>
                    <a:pt x="26162" y="28979"/>
                  </a:cubicBezTo>
                  <a:cubicBezTo>
                    <a:pt x="32469" y="27940"/>
                    <a:pt x="37047" y="24180"/>
                    <a:pt x="40360" y="20618"/>
                  </a:cubicBezTo>
                  <a:cubicBezTo>
                    <a:pt x="43657" y="16926"/>
                    <a:pt x="45469" y="12969"/>
                    <a:pt x="46545" y="9626"/>
                  </a:cubicBezTo>
                  <a:cubicBezTo>
                    <a:pt x="48637" y="2834"/>
                    <a:pt x="47705" y="-1585"/>
                    <a:pt x="46462" y="-1729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E32EA2C-A6D0-668B-3DC4-AC9205CD30FB}"/>
                </a:ext>
              </a:extLst>
            </p:cNvPr>
            <p:cNvSpPr/>
            <p:nvPr/>
          </p:nvSpPr>
          <p:spPr>
            <a:xfrm flipV="1">
              <a:off x="4834808" y="2316577"/>
              <a:ext cx="60412" cy="40199"/>
            </a:xfrm>
            <a:custGeom>
              <a:avLst/>
              <a:gdLst>
                <a:gd name="connsiteX0" fmla="*/ 55363 w 60412"/>
                <a:gd name="connsiteY0" fmla="*/ 37623 h 40199"/>
                <a:gd name="connsiteX1" fmla="*/ 47533 w 60412"/>
                <a:gd name="connsiteY1" fmla="*/ 29755 h 40199"/>
                <a:gd name="connsiteX2" fmla="*/ 26854 w 60412"/>
                <a:gd name="connsiteY2" fmla="*/ 15860 h 40199"/>
                <a:gd name="connsiteX3" fmla="*/ -4839 w 60412"/>
                <a:gd name="connsiteY3" fmla="*/ -1559 h 40199"/>
                <a:gd name="connsiteX4" fmla="*/ 21184 w 60412"/>
                <a:gd name="connsiteY4" fmla="*/ 24093 h 40199"/>
                <a:gd name="connsiteX5" fmla="*/ 44326 w 60412"/>
                <a:gd name="connsiteY5" fmla="*/ 36054 h 40199"/>
                <a:gd name="connsiteX6" fmla="*/ 55363 w 60412"/>
                <a:gd name="connsiteY6" fmla="*/ 37623 h 4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412" h="40199">
                  <a:moveTo>
                    <a:pt x="55363" y="37623"/>
                  </a:moveTo>
                  <a:cubicBezTo>
                    <a:pt x="55901" y="36350"/>
                    <a:pt x="52816" y="33409"/>
                    <a:pt x="47533" y="29755"/>
                  </a:cubicBezTo>
                  <a:cubicBezTo>
                    <a:pt x="42075" y="26412"/>
                    <a:pt x="35040" y="21076"/>
                    <a:pt x="26854" y="15860"/>
                  </a:cubicBezTo>
                  <a:cubicBezTo>
                    <a:pt x="10973" y="4505"/>
                    <a:pt x="-3179" y="-3841"/>
                    <a:pt x="-4839" y="-1559"/>
                  </a:cubicBezTo>
                  <a:cubicBezTo>
                    <a:pt x="-6424" y="609"/>
                    <a:pt x="4712" y="12313"/>
                    <a:pt x="21184" y="24093"/>
                  </a:cubicBezTo>
                  <a:cubicBezTo>
                    <a:pt x="29764" y="29573"/>
                    <a:pt x="37777" y="34190"/>
                    <a:pt x="44326" y="36054"/>
                  </a:cubicBezTo>
                  <a:cubicBezTo>
                    <a:pt x="50701" y="38230"/>
                    <a:pt x="54825" y="38889"/>
                    <a:pt x="55363" y="37623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0DCA880-AB63-878D-A08B-A52AB040E2E7}"/>
                </a:ext>
              </a:extLst>
            </p:cNvPr>
            <p:cNvSpPr/>
            <p:nvPr/>
          </p:nvSpPr>
          <p:spPr>
            <a:xfrm flipV="1">
              <a:off x="5133311" y="2284736"/>
              <a:ext cx="50527" cy="33290"/>
            </a:xfrm>
            <a:custGeom>
              <a:avLst/>
              <a:gdLst>
                <a:gd name="connsiteX0" fmla="*/ 44605 w 50527"/>
                <a:gd name="connsiteY0" fmla="*/ -1885 h 33290"/>
                <a:gd name="connsiteX1" fmla="*/ 36964 w 50527"/>
                <a:gd name="connsiteY1" fmla="*/ 3444 h 33290"/>
                <a:gd name="connsiteX2" fmla="*/ 20871 w 50527"/>
                <a:gd name="connsiteY2" fmla="*/ 15193 h 33290"/>
                <a:gd name="connsiteX3" fmla="*/ -5311 w 50527"/>
                <a:gd name="connsiteY3" fmla="*/ 29702 h 33290"/>
                <a:gd name="connsiteX4" fmla="*/ 25859 w 50527"/>
                <a:gd name="connsiteY4" fmla="*/ 23850 h 33290"/>
                <a:gd name="connsiteX5" fmla="*/ 42536 w 50527"/>
                <a:gd name="connsiteY5" fmla="*/ 7803 h 33290"/>
                <a:gd name="connsiteX6" fmla="*/ 44605 w 50527"/>
                <a:gd name="connsiteY6" fmla="*/ -1885 h 3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27" h="33290">
                  <a:moveTo>
                    <a:pt x="44605" y="-1885"/>
                  </a:moveTo>
                  <a:cubicBezTo>
                    <a:pt x="43294" y="-2530"/>
                    <a:pt x="40626" y="-111"/>
                    <a:pt x="36964" y="3444"/>
                  </a:cubicBezTo>
                  <a:cubicBezTo>
                    <a:pt x="33030" y="6870"/>
                    <a:pt x="27686" y="11259"/>
                    <a:pt x="20871" y="15193"/>
                  </a:cubicBezTo>
                  <a:cubicBezTo>
                    <a:pt x="7181" y="22887"/>
                    <a:pt x="-5811" y="26799"/>
                    <a:pt x="-5311" y="29702"/>
                  </a:cubicBezTo>
                  <a:cubicBezTo>
                    <a:pt x="-5061" y="32219"/>
                    <a:pt x="9850" y="32742"/>
                    <a:pt x="25859" y="23850"/>
                  </a:cubicBezTo>
                  <a:cubicBezTo>
                    <a:pt x="33735" y="19325"/>
                    <a:pt x="39549" y="12987"/>
                    <a:pt x="42536" y="7803"/>
                  </a:cubicBezTo>
                  <a:cubicBezTo>
                    <a:pt x="45303" y="2405"/>
                    <a:pt x="45773" y="-1339"/>
                    <a:pt x="44605" y="-1885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8709FAFD-5BC9-1A30-A2F7-D128DF52A98B}"/>
                </a:ext>
              </a:extLst>
            </p:cNvPr>
            <p:cNvSpPr/>
            <p:nvPr/>
          </p:nvSpPr>
          <p:spPr>
            <a:xfrm flipV="1">
              <a:off x="4992211" y="2541580"/>
              <a:ext cx="88181" cy="51297"/>
            </a:xfrm>
            <a:custGeom>
              <a:avLst/>
              <a:gdLst>
                <a:gd name="connsiteX0" fmla="*/ 82996 w 88181"/>
                <a:gd name="connsiteY0" fmla="*/ 7395 h 51297"/>
                <a:gd name="connsiteX1" fmla="*/ -5185 w 88181"/>
                <a:gd name="connsiteY1" fmla="*/ 41786 h 51297"/>
                <a:gd name="connsiteX2" fmla="*/ 1781 w 88181"/>
                <a:gd name="connsiteY2" fmla="*/ 26944 h 51297"/>
                <a:gd name="connsiteX3" fmla="*/ 82996 w 88181"/>
                <a:gd name="connsiteY3" fmla="*/ 7395 h 51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81" h="51297">
                  <a:moveTo>
                    <a:pt x="82996" y="7395"/>
                  </a:moveTo>
                  <a:cubicBezTo>
                    <a:pt x="57102" y="57031"/>
                    <a:pt x="16888" y="54741"/>
                    <a:pt x="-5185" y="41786"/>
                  </a:cubicBezTo>
                  <a:cubicBezTo>
                    <a:pt x="-3328" y="37344"/>
                    <a:pt x="-1039" y="32448"/>
                    <a:pt x="1781" y="26944"/>
                  </a:cubicBezTo>
                  <a:cubicBezTo>
                    <a:pt x="16411" y="-1580"/>
                    <a:pt x="56844" y="-9919"/>
                    <a:pt x="82996" y="7395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3FE6389-F428-F529-1BDC-A38CA3A48CDC}"/>
                </a:ext>
              </a:extLst>
            </p:cNvPr>
            <p:cNvSpPr/>
            <p:nvPr/>
          </p:nvSpPr>
          <p:spPr>
            <a:xfrm flipV="1">
              <a:off x="4626836" y="2552494"/>
              <a:ext cx="68399" cy="66243"/>
            </a:xfrm>
            <a:custGeom>
              <a:avLst/>
              <a:gdLst>
                <a:gd name="connsiteX0" fmla="*/ 63638 w 68399"/>
                <a:gd name="connsiteY0" fmla="*/ 1361 h 66243"/>
                <a:gd name="connsiteX1" fmla="*/ 48220 w 68399"/>
                <a:gd name="connsiteY1" fmla="*/ -1300 h 66243"/>
                <a:gd name="connsiteX2" fmla="*/ 31475 w 68399"/>
                <a:gd name="connsiteY2" fmla="*/ 6213 h 66243"/>
                <a:gd name="connsiteX3" fmla="*/ 27541 w 68399"/>
                <a:gd name="connsiteY3" fmla="*/ 10268 h 66243"/>
                <a:gd name="connsiteX4" fmla="*/ 24683 w 68399"/>
                <a:gd name="connsiteY4" fmla="*/ 16704 h 66243"/>
                <a:gd name="connsiteX5" fmla="*/ 26896 w 68399"/>
                <a:gd name="connsiteY5" fmla="*/ 30325 h 66243"/>
                <a:gd name="connsiteX6" fmla="*/ 26692 w 68399"/>
                <a:gd name="connsiteY6" fmla="*/ 29871 h 66243"/>
                <a:gd name="connsiteX7" fmla="*/ 35409 w 68399"/>
                <a:gd name="connsiteY7" fmla="*/ 39285 h 66243"/>
                <a:gd name="connsiteX8" fmla="*/ 42959 w 68399"/>
                <a:gd name="connsiteY8" fmla="*/ 44000 h 66243"/>
                <a:gd name="connsiteX9" fmla="*/ 43050 w 68399"/>
                <a:gd name="connsiteY9" fmla="*/ 44243 h 66243"/>
                <a:gd name="connsiteX10" fmla="*/ 43308 w 68399"/>
                <a:gd name="connsiteY10" fmla="*/ 44918 h 66243"/>
                <a:gd name="connsiteX11" fmla="*/ 43315 w 68399"/>
                <a:gd name="connsiteY11" fmla="*/ 45842 h 66243"/>
                <a:gd name="connsiteX12" fmla="*/ 40465 w 68399"/>
                <a:gd name="connsiteY12" fmla="*/ 48890 h 66243"/>
                <a:gd name="connsiteX13" fmla="*/ 29496 w 68399"/>
                <a:gd name="connsiteY13" fmla="*/ 53900 h 66243"/>
                <a:gd name="connsiteX14" fmla="*/ 18634 w 68399"/>
                <a:gd name="connsiteY14" fmla="*/ 56394 h 66243"/>
                <a:gd name="connsiteX15" fmla="*/ 9841 w 68399"/>
                <a:gd name="connsiteY15" fmla="*/ 54825 h 66243"/>
                <a:gd name="connsiteX16" fmla="*/ -431 w 68399"/>
                <a:gd name="connsiteY16" fmla="*/ 46009 h 66243"/>
                <a:gd name="connsiteX17" fmla="*/ -4296 w 68399"/>
                <a:gd name="connsiteY17" fmla="*/ 41552 h 66243"/>
                <a:gd name="connsiteX18" fmla="*/ -3933 w 68399"/>
                <a:gd name="connsiteY18" fmla="*/ 47707 h 66243"/>
                <a:gd name="connsiteX19" fmla="*/ 6687 w 68399"/>
                <a:gd name="connsiteY19" fmla="*/ 61147 h 66243"/>
                <a:gd name="connsiteX20" fmla="*/ 18634 w 68399"/>
                <a:gd name="connsiteY20" fmla="*/ 64679 h 66243"/>
                <a:gd name="connsiteX21" fmla="*/ 32028 w 68399"/>
                <a:gd name="connsiteY21" fmla="*/ 62754 h 66243"/>
                <a:gd name="connsiteX22" fmla="*/ 46021 w 68399"/>
                <a:gd name="connsiteY22" fmla="*/ 56947 h 66243"/>
                <a:gd name="connsiteX23" fmla="*/ 52624 w 68399"/>
                <a:gd name="connsiteY23" fmla="*/ 49352 h 66243"/>
                <a:gd name="connsiteX24" fmla="*/ 53101 w 68399"/>
                <a:gd name="connsiteY24" fmla="*/ 43015 h 66243"/>
                <a:gd name="connsiteX25" fmla="*/ 52184 w 68399"/>
                <a:gd name="connsiteY25" fmla="*/ 40195 h 66243"/>
                <a:gd name="connsiteX26" fmla="*/ 50388 w 68399"/>
                <a:gd name="connsiteY26" fmla="*/ 37254 h 66243"/>
                <a:gd name="connsiteX27" fmla="*/ 40503 w 68399"/>
                <a:gd name="connsiteY27" fmla="*/ 30811 h 66243"/>
                <a:gd name="connsiteX28" fmla="*/ 35606 w 68399"/>
                <a:gd name="connsiteY28" fmla="*/ 26315 h 66243"/>
                <a:gd name="connsiteX29" fmla="*/ 35401 w 68399"/>
                <a:gd name="connsiteY29" fmla="*/ 25868 h 66243"/>
                <a:gd name="connsiteX30" fmla="*/ 33544 w 68399"/>
                <a:gd name="connsiteY30" fmla="*/ 18402 h 66243"/>
                <a:gd name="connsiteX31" fmla="*/ 34507 w 68399"/>
                <a:gd name="connsiteY31" fmla="*/ 15407 h 66243"/>
                <a:gd name="connsiteX32" fmla="*/ 37115 w 68399"/>
                <a:gd name="connsiteY32" fmla="*/ 12209 h 66243"/>
                <a:gd name="connsiteX33" fmla="*/ 49516 w 68399"/>
                <a:gd name="connsiteY33" fmla="*/ 4613 h 66243"/>
                <a:gd name="connsiteX34" fmla="*/ 63638 w 68399"/>
                <a:gd name="connsiteY34" fmla="*/ 1361 h 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8399" h="66243">
                  <a:moveTo>
                    <a:pt x="63638" y="1361"/>
                  </a:moveTo>
                  <a:cubicBezTo>
                    <a:pt x="63843" y="558"/>
                    <a:pt x="58438" y="-2467"/>
                    <a:pt x="48220" y="-1300"/>
                  </a:cubicBezTo>
                  <a:cubicBezTo>
                    <a:pt x="43194" y="-723"/>
                    <a:pt x="36940" y="1452"/>
                    <a:pt x="31475" y="6213"/>
                  </a:cubicBezTo>
                  <a:cubicBezTo>
                    <a:pt x="30186" y="7501"/>
                    <a:pt x="28852" y="8790"/>
                    <a:pt x="27541" y="10268"/>
                  </a:cubicBezTo>
                  <a:cubicBezTo>
                    <a:pt x="26548" y="12284"/>
                    <a:pt x="24842" y="14240"/>
                    <a:pt x="24683" y="16704"/>
                  </a:cubicBezTo>
                  <a:cubicBezTo>
                    <a:pt x="23356" y="21684"/>
                    <a:pt x="25213" y="26255"/>
                    <a:pt x="26896" y="30325"/>
                  </a:cubicBezTo>
                  <a:lnTo>
                    <a:pt x="26692" y="29871"/>
                  </a:lnTo>
                  <a:cubicBezTo>
                    <a:pt x="28428" y="34396"/>
                    <a:pt x="32256" y="37413"/>
                    <a:pt x="35409" y="39285"/>
                  </a:cubicBezTo>
                  <a:cubicBezTo>
                    <a:pt x="38494" y="41120"/>
                    <a:pt x="41883" y="42894"/>
                    <a:pt x="42959" y="44000"/>
                  </a:cubicBezTo>
                  <a:cubicBezTo>
                    <a:pt x="43073" y="44099"/>
                    <a:pt x="42883" y="43947"/>
                    <a:pt x="43050" y="44243"/>
                  </a:cubicBezTo>
                  <a:cubicBezTo>
                    <a:pt x="43201" y="44508"/>
                    <a:pt x="43391" y="44781"/>
                    <a:pt x="43308" y="44918"/>
                  </a:cubicBezTo>
                  <a:cubicBezTo>
                    <a:pt x="43459" y="45281"/>
                    <a:pt x="43308" y="45509"/>
                    <a:pt x="43315" y="45842"/>
                  </a:cubicBezTo>
                  <a:cubicBezTo>
                    <a:pt x="43118" y="46547"/>
                    <a:pt x="41890" y="47821"/>
                    <a:pt x="40465" y="48890"/>
                  </a:cubicBezTo>
                  <a:cubicBezTo>
                    <a:pt x="37350" y="51035"/>
                    <a:pt x="33332" y="52665"/>
                    <a:pt x="29496" y="53900"/>
                  </a:cubicBezTo>
                  <a:cubicBezTo>
                    <a:pt x="25736" y="55113"/>
                    <a:pt x="21552" y="56076"/>
                    <a:pt x="18634" y="56394"/>
                  </a:cubicBezTo>
                  <a:cubicBezTo>
                    <a:pt x="15541" y="56311"/>
                    <a:pt x="12335" y="55962"/>
                    <a:pt x="9841" y="54825"/>
                  </a:cubicBezTo>
                  <a:cubicBezTo>
                    <a:pt x="4694" y="52824"/>
                    <a:pt x="1548" y="48874"/>
                    <a:pt x="-431" y="46009"/>
                  </a:cubicBezTo>
                  <a:cubicBezTo>
                    <a:pt x="-2462" y="43136"/>
                    <a:pt x="-3576" y="41309"/>
                    <a:pt x="-4296" y="41552"/>
                  </a:cubicBezTo>
                  <a:cubicBezTo>
                    <a:pt x="-4880" y="41734"/>
                    <a:pt x="-5054" y="43932"/>
                    <a:pt x="-3933" y="47707"/>
                  </a:cubicBezTo>
                  <a:cubicBezTo>
                    <a:pt x="-2871" y="51338"/>
                    <a:pt x="-127" y="57228"/>
                    <a:pt x="6687" y="61147"/>
                  </a:cubicBezTo>
                  <a:cubicBezTo>
                    <a:pt x="10015" y="63178"/>
                    <a:pt x="14040" y="64209"/>
                    <a:pt x="18634" y="64679"/>
                  </a:cubicBezTo>
                  <a:cubicBezTo>
                    <a:pt x="23440" y="64626"/>
                    <a:pt x="27419" y="63883"/>
                    <a:pt x="32028" y="62754"/>
                  </a:cubicBezTo>
                  <a:cubicBezTo>
                    <a:pt x="36523" y="61556"/>
                    <a:pt x="41215" y="60040"/>
                    <a:pt x="46021" y="56947"/>
                  </a:cubicBezTo>
                  <a:cubicBezTo>
                    <a:pt x="48349" y="55219"/>
                    <a:pt x="51002" y="53286"/>
                    <a:pt x="52624" y="49352"/>
                  </a:cubicBezTo>
                  <a:cubicBezTo>
                    <a:pt x="53283" y="47336"/>
                    <a:pt x="53602" y="45099"/>
                    <a:pt x="53101" y="43015"/>
                  </a:cubicBezTo>
                  <a:cubicBezTo>
                    <a:pt x="52988" y="41885"/>
                    <a:pt x="52586" y="41059"/>
                    <a:pt x="52184" y="40195"/>
                  </a:cubicBezTo>
                  <a:cubicBezTo>
                    <a:pt x="51692" y="39460"/>
                    <a:pt x="51365" y="37868"/>
                    <a:pt x="50388" y="37254"/>
                  </a:cubicBezTo>
                  <a:cubicBezTo>
                    <a:pt x="46302" y="33502"/>
                    <a:pt x="43171" y="32493"/>
                    <a:pt x="40503" y="30811"/>
                  </a:cubicBezTo>
                  <a:cubicBezTo>
                    <a:pt x="37865" y="29294"/>
                    <a:pt x="36318" y="27869"/>
                    <a:pt x="35606" y="26315"/>
                  </a:cubicBezTo>
                  <a:lnTo>
                    <a:pt x="35401" y="25868"/>
                  </a:lnTo>
                  <a:cubicBezTo>
                    <a:pt x="34188" y="23117"/>
                    <a:pt x="32945" y="20418"/>
                    <a:pt x="33544" y="18402"/>
                  </a:cubicBezTo>
                  <a:cubicBezTo>
                    <a:pt x="33340" y="17234"/>
                    <a:pt x="34363" y="16491"/>
                    <a:pt x="34507" y="15407"/>
                  </a:cubicBezTo>
                  <a:cubicBezTo>
                    <a:pt x="35409" y="14308"/>
                    <a:pt x="36273" y="13247"/>
                    <a:pt x="37115" y="12209"/>
                  </a:cubicBezTo>
                  <a:cubicBezTo>
                    <a:pt x="40920" y="8199"/>
                    <a:pt x="45453" y="5856"/>
                    <a:pt x="49516" y="4613"/>
                  </a:cubicBezTo>
                  <a:cubicBezTo>
                    <a:pt x="57718" y="2051"/>
                    <a:pt x="63502" y="2733"/>
                    <a:pt x="63638" y="136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7E563A8-76AA-D29F-AC88-1E490EA3D1CE}"/>
                </a:ext>
              </a:extLst>
            </p:cNvPr>
            <p:cNvSpPr/>
            <p:nvPr/>
          </p:nvSpPr>
          <p:spPr>
            <a:xfrm flipV="1">
              <a:off x="4369964" y="2749771"/>
              <a:ext cx="231150" cy="421307"/>
            </a:xfrm>
            <a:custGeom>
              <a:avLst/>
              <a:gdLst>
                <a:gd name="connsiteX0" fmla="*/ 170181 w 231150"/>
                <a:gd name="connsiteY0" fmla="*/ 420304 h 421307"/>
                <a:gd name="connsiteX1" fmla="*/ 9881 w 231150"/>
                <a:gd name="connsiteY1" fmla="*/ 289036 h 421307"/>
                <a:gd name="connsiteX2" fmla="*/ 19478 w 231150"/>
                <a:gd name="connsiteY2" fmla="*/ 63257 h 421307"/>
                <a:gd name="connsiteX3" fmla="*/ -4052 w 231150"/>
                <a:gd name="connsiteY3" fmla="*/ 29896 h 421307"/>
                <a:gd name="connsiteX4" fmla="*/ 32758 w 231150"/>
                <a:gd name="connsiteY4" fmla="*/ 1076 h 421307"/>
                <a:gd name="connsiteX5" fmla="*/ 66816 w 231150"/>
                <a:gd name="connsiteY5" fmla="*/ 6625 h 421307"/>
                <a:gd name="connsiteX6" fmla="*/ 123608 w 231150"/>
                <a:gd name="connsiteY6" fmla="*/ 67631 h 421307"/>
                <a:gd name="connsiteX7" fmla="*/ 136926 w 231150"/>
                <a:gd name="connsiteY7" fmla="*/ 216402 h 421307"/>
                <a:gd name="connsiteX8" fmla="*/ 222099 w 231150"/>
                <a:gd name="connsiteY8" fmla="*/ 247632 h 421307"/>
                <a:gd name="connsiteX9" fmla="*/ 170181 w 231150"/>
                <a:gd name="connsiteY9" fmla="*/ 420304 h 42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150" h="421307">
                  <a:moveTo>
                    <a:pt x="170181" y="420304"/>
                  </a:moveTo>
                  <a:cubicBezTo>
                    <a:pt x="129020" y="407129"/>
                    <a:pt x="40839" y="387481"/>
                    <a:pt x="9881" y="289036"/>
                  </a:cubicBezTo>
                  <a:cubicBezTo>
                    <a:pt x="-21070" y="190591"/>
                    <a:pt x="17575" y="80100"/>
                    <a:pt x="19478" y="63257"/>
                  </a:cubicBezTo>
                  <a:cubicBezTo>
                    <a:pt x="21380" y="46406"/>
                    <a:pt x="1519" y="56109"/>
                    <a:pt x="-4052" y="29896"/>
                  </a:cubicBezTo>
                  <a:cubicBezTo>
                    <a:pt x="-9616" y="3676"/>
                    <a:pt x="32758" y="1076"/>
                    <a:pt x="32758" y="1076"/>
                  </a:cubicBezTo>
                  <a:cubicBezTo>
                    <a:pt x="52300" y="-5815"/>
                    <a:pt x="66816" y="6625"/>
                    <a:pt x="66816" y="6625"/>
                  </a:cubicBezTo>
                  <a:cubicBezTo>
                    <a:pt x="90975" y="4237"/>
                    <a:pt x="119681" y="31928"/>
                    <a:pt x="123608" y="67631"/>
                  </a:cubicBezTo>
                  <a:cubicBezTo>
                    <a:pt x="127534" y="103326"/>
                    <a:pt x="129399" y="202469"/>
                    <a:pt x="136926" y="216402"/>
                  </a:cubicBezTo>
                  <a:cubicBezTo>
                    <a:pt x="144453" y="230334"/>
                    <a:pt x="198736" y="227939"/>
                    <a:pt x="222099" y="247632"/>
                  </a:cubicBezTo>
                  <a:cubicBezTo>
                    <a:pt x="245461" y="267334"/>
                    <a:pt x="170181" y="420304"/>
                    <a:pt x="170181" y="420304"/>
                  </a:cubicBezTo>
                </a:path>
              </a:pathLst>
            </a:custGeom>
            <a:solidFill>
              <a:srgbClr val="FBC28E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525A5A11-2621-BA88-6F75-50B8F448C2F0}"/>
                </a:ext>
              </a:extLst>
            </p:cNvPr>
            <p:cNvSpPr/>
            <p:nvPr/>
          </p:nvSpPr>
          <p:spPr>
            <a:xfrm flipV="1">
              <a:off x="4485382" y="2686447"/>
              <a:ext cx="248259" cy="258244"/>
            </a:xfrm>
            <a:custGeom>
              <a:avLst/>
              <a:gdLst>
                <a:gd name="connsiteX0" fmla="*/ 4463 w 248259"/>
                <a:gd name="connsiteY0" fmla="*/ 189736 h 258244"/>
                <a:gd name="connsiteX1" fmla="*/ 39037 w 248259"/>
                <a:gd name="connsiteY1" fmla="*/ 29186 h 258244"/>
                <a:gd name="connsiteX2" fmla="*/ 162845 w 248259"/>
                <a:gd name="connsiteY2" fmla="*/ 36766 h 258244"/>
                <a:gd name="connsiteX3" fmla="*/ 156645 w 248259"/>
                <a:gd name="connsiteY3" fmla="*/ 256974 h 258244"/>
                <a:gd name="connsiteX4" fmla="*/ 4463 w 248259"/>
                <a:gd name="connsiteY4" fmla="*/ 189736 h 25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259" h="258244">
                  <a:moveTo>
                    <a:pt x="4463" y="189736"/>
                  </a:moveTo>
                  <a:cubicBezTo>
                    <a:pt x="-9477" y="170528"/>
                    <a:pt x="-13957" y="110765"/>
                    <a:pt x="39037" y="29186"/>
                  </a:cubicBezTo>
                  <a:cubicBezTo>
                    <a:pt x="52113" y="9053"/>
                    <a:pt x="75672" y="-31456"/>
                    <a:pt x="162845" y="36766"/>
                  </a:cubicBezTo>
                  <a:cubicBezTo>
                    <a:pt x="294371" y="139699"/>
                    <a:pt x="245243" y="252767"/>
                    <a:pt x="156645" y="256974"/>
                  </a:cubicBezTo>
                  <a:cubicBezTo>
                    <a:pt x="115378" y="258929"/>
                    <a:pt x="14795" y="203980"/>
                    <a:pt x="4463" y="189736"/>
                  </a:cubicBezTo>
                </a:path>
              </a:pathLst>
            </a:custGeom>
            <a:solidFill>
              <a:srgbClr val="B575C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C7CF3A3E-B609-CF5B-F3C0-B9231791548D}"/>
                </a:ext>
              </a:extLst>
            </p:cNvPr>
            <p:cNvSpPr/>
            <p:nvPr/>
          </p:nvSpPr>
          <p:spPr>
            <a:xfrm flipV="1">
              <a:off x="4394106" y="3121033"/>
              <a:ext cx="44240" cy="51134"/>
            </a:xfrm>
            <a:custGeom>
              <a:avLst/>
              <a:gdLst>
                <a:gd name="connsiteX0" fmla="*/ 38956 w 44240"/>
                <a:gd name="connsiteY0" fmla="*/ 50351 h 51134"/>
                <a:gd name="connsiteX1" fmla="*/ 38463 w 44240"/>
                <a:gd name="connsiteY1" fmla="*/ 39564 h 51134"/>
                <a:gd name="connsiteX2" fmla="*/ 28063 w 44240"/>
                <a:gd name="connsiteY2" fmla="*/ 16111 h 51134"/>
                <a:gd name="connsiteX3" fmla="*/ 23105 w 44240"/>
                <a:gd name="connsiteY3" fmla="*/ 10281 h 51134"/>
                <a:gd name="connsiteX4" fmla="*/ 20187 w 44240"/>
                <a:gd name="connsiteY4" fmla="*/ 7583 h 51134"/>
                <a:gd name="connsiteX5" fmla="*/ 17405 w 44240"/>
                <a:gd name="connsiteY5" fmla="*/ 5657 h 51134"/>
                <a:gd name="connsiteX6" fmla="*/ 11925 w 44240"/>
                <a:gd name="connsiteY6" fmla="*/ 2496 h 51134"/>
                <a:gd name="connsiteX7" fmla="*/ 6709 w 44240"/>
                <a:gd name="connsiteY7" fmla="*/ 389 h 51134"/>
                <a:gd name="connsiteX8" fmla="*/ 2184 w 44240"/>
                <a:gd name="connsiteY8" fmla="*/ -695 h 51134"/>
                <a:gd name="connsiteX9" fmla="*/ -1409 w 44240"/>
                <a:gd name="connsiteY9" fmla="*/ -642 h 51134"/>
                <a:gd name="connsiteX10" fmla="*/ -4472 w 44240"/>
                <a:gd name="connsiteY10" fmla="*/ 654 h 51134"/>
                <a:gd name="connsiteX11" fmla="*/ -2205 w 44240"/>
                <a:gd name="connsiteY11" fmla="*/ 3171 h 51134"/>
                <a:gd name="connsiteX12" fmla="*/ 471 w 44240"/>
                <a:gd name="connsiteY12" fmla="*/ 4619 h 51134"/>
                <a:gd name="connsiteX13" fmla="*/ 3761 w 44240"/>
                <a:gd name="connsiteY13" fmla="*/ 6817 h 51134"/>
                <a:gd name="connsiteX14" fmla="*/ 7611 w 44240"/>
                <a:gd name="connsiteY14" fmla="*/ 9569 h 51134"/>
                <a:gd name="connsiteX15" fmla="*/ 11902 w 44240"/>
                <a:gd name="connsiteY15" fmla="*/ 13033 h 51134"/>
                <a:gd name="connsiteX16" fmla="*/ 14191 w 44240"/>
                <a:gd name="connsiteY16" fmla="*/ 15004 h 51134"/>
                <a:gd name="connsiteX17" fmla="*/ 15987 w 44240"/>
                <a:gd name="connsiteY17" fmla="*/ 17005 h 51134"/>
                <a:gd name="connsiteX18" fmla="*/ 19967 w 44240"/>
                <a:gd name="connsiteY18" fmla="*/ 21962 h 51134"/>
                <a:gd name="connsiteX19" fmla="*/ 31899 w 44240"/>
                <a:gd name="connsiteY19" fmla="*/ 42202 h 51134"/>
                <a:gd name="connsiteX20" fmla="*/ 38956 w 44240"/>
                <a:gd name="connsiteY20" fmla="*/ 50351 h 5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4240" h="51134">
                  <a:moveTo>
                    <a:pt x="38956" y="50351"/>
                  </a:moveTo>
                  <a:cubicBezTo>
                    <a:pt x="40229" y="49805"/>
                    <a:pt x="39949" y="45795"/>
                    <a:pt x="38463" y="39564"/>
                  </a:cubicBezTo>
                  <a:cubicBezTo>
                    <a:pt x="36841" y="33431"/>
                    <a:pt x="34264" y="24638"/>
                    <a:pt x="28063" y="16111"/>
                  </a:cubicBezTo>
                  <a:cubicBezTo>
                    <a:pt x="26524" y="13988"/>
                    <a:pt x="24925" y="11994"/>
                    <a:pt x="23105" y="10281"/>
                  </a:cubicBezTo>
                  <a:cubicBezTo>
                    <a:pt x="22181" y="9440"/>
                    <a:pt x="21529" y="8500"/>
                    <a:pt x="20187" y="7583"/>
                  </a:cubicBezTo>
                  <a:cubicBezTo>
                    <a:pt x="19239" y="6923"/>
                    <a:pt x="18307" y="6286"/>
                    <a:pt x="17405" y="5657"/>
                  </a:cubicBezTo>
                  <a:cubicBezTo>
                    <a:pt x="15654" y="4384"/>
                    <a:pt x="13729" y="3376"/>
                    <a:pt x="11925" y="2496"/>
                  </a:cubicBezTo>
                  <a:cubicBezTo>
                    <a:pt x="10158" y="1549"/>
                    <a:pt x="8445" y="806"/>
                    <a:pt x="6709" y="389"/>
                  </a:cubicBezTo>
                  <a:cubicBezTo>
                    <a:pt x="5019" y="-66"/>
                    <a:pt x="3548" y="-528"/>
                    <a:pt x="2184" y="-695"/>
                  </a:cubicBezTo>
                  <a:cubicBezTo>
                    <a:pt x="774" y="-748"/>
                    <a:pt x="-431" y="-733"/>
                    <a:pt x="-1409" y="-642"/>
                  </a:cubicBezTo>
                  <a:cubicBezTo>
                    <a:pt x="-3365" y="-468"/>
                    <a:pt x="-4403" y="-20"/>
                    <a:pt x="-4472" y="654"/>
                  </a:cubicBezTo>
                  <a:cubicBezTo>
                    <a:pt x="-4547" y="1344"/>
                    <a:pt x="-3683" y="2223"/>
                    <a:pt x="-2205" y="3171"/>
                  </a:cubicBezTo>
                  <a:cubicBezTo>
                    <a:pt x="-1462" y="3641"/>
                    <a:pt x="-560" y="4126"/>
                    <a:pt x="471" y="4619"/>
                  </a:cubicBezTo>
                  <a:cubicBezTo>
                    <a:pt x="1449" y="5271"/>
                    <a:pt x="2548" y="6014"/>
                    <a:pt x="3761" y="6817"/>
                  </a:cubicBezTo>
                  <a:cubicBezTo>
                    <a:pt x="5011" y="7499"/>
                    <a:pt x="6270" y="8462"/>
                    <a:pt x="7611" y="9569"/>
                  </a:cubicBezTo>
                  <a:cubicBezTo>
                    <a:pt x="8976" y="10607"/>
                    <a:pt x="10431" y="11668"/>
                    <a:pt x="11902" y="13033"/>
                  </a:cubicBezTo>
                  <a:cubicBezTo>
                    <a:pt x="12645" y="13677"/>
                    <a:pt x="13418" y="14329"/>
                    <a:pt x="14191" y="15004"/>
                  </a:cubicBezTo>
                  <a:cubicBezTo>
                    <a:pt x="14646" y="15337"/>
                    <a:pt x="15298" y="16262"/>
                    <a:pt x="15987" y="17005"/>
                  </a:cubicBezTo>
                  <a:cubicBezTo>
                    <a:pt x="17398" y="18476"/>
                    <a:pt x="18671" y="20189"/>
                    <a:pt x="19967" y="21962"/>
                  </a:cubicBezTo>
                  <a:cubicBezTo>
                    <a:pt x="25160" y="29005"/>
                    <a:pt x="28662" y="36790"/>
                    <a:pt x="31899" y="42202"/>
                  </a:cubicBezTo>
                  <a:cubicBezTo>
                    <a:pt x="35037" y="47690"/>
                    <a:pt x="37690" y="50889"/>
                    <a:pt x="38956" y="5035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507CAE9A-BDBA-EB24-D06F-024B5ED06138}"/>
                </a:ext>
              </a:extLst>
            </p:cNvPr>
            <p:cNvSpPr/>
            <p:nvPr/>
          </p:nvSpPr>
          <p:spPr>
            <a:xfrm flipV="1">
              <a:off x="4425757" y="3120222"/>
              <a:ext cx="30958" cy="51405"/>
            </a:xfrm>
            <a:custGeom>
              <a:avLst/>
              <a:gdLst>
                <a:gd name="connsiteX0" fmla="*/ 24810 w 30958"/>
                <a:gd name="connsiteY0" fmla="*/ 50651 h 51405"/>
                <a:gd name="connsiteX1" fmla="*/ 26356 w 30958"/>
                <a:gd name="connsiteY1" fmla="*/ 41107 h 51405"/>
                <a:gd name="connsiteX2" fmla="*/ 21103 w 30958"/>
                <a:gd name="connsiteY2" fmla="*/ 19162 h 51405"/>
                <a:gd name="connsiteX3" fmla="*/ 5473 w 30958"/>
                <a:gd name="connsiteY3" fmla="*/ 1439 h 51405"/>
                <a:gd name="connsiteX4" fmla="*/ -4442 w 30958"/>
                <a:gd name="connsiteY4" fmla="*/ 14 h 51405"/>
                <a:gd name="connsiteX5" fmla="*/ 1349 w 30958"/>
                <a:gd name="connsiteY5" fmla="*/ 7178 h 51405"/>
                <a:gd name="connsiteX6" fmla="*/ 11992 w 30958"/>
                <a:gd name="connsiteY6" fmla="*/ 23255 h 51405"/>
                <a:gd name="connsiteX7" fmla="*/ 24810 w 30958"/>
                <a:gd name="connsiteY7" fmla="*/ 50651 h 5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958" h="51405">
                  <a:moveTo>
                    <a:pt x="24810" y="50651"/>
                  </a:moveTo>
                  <a:cubicBezTo>
                    <a:pt x="26137" y="50363"/>
                    <a:pt x="26697" y="46762"/>
                    <a:pt x="26356" y="41107"/>
                  </a:cubicBezTo>
                  <a:cubicBezTo>
                    <a:pt x="25955" y="35452"/>
                    <a:pt x="24719" y="27576"/>
                    <a:pt x="21103" y="19162"/>
                  </a:cubicBezTo>
                  <a:cubicBezTo>
                    <a:pt x="17343" y="10740"/>
                    <a:pt x="10976" y="4274"/>
                    <a:pt x="5473" y="1439"/>
                  </a:cubicBezTo>
                  <a:cubicBezTo>
                    <a:pt x="-228" y="-1077"/>
                    <a:pt x="-4041" y="-1183"/>
                    <a:pt x="-4442" y="14"/>
                  </a:cubicBezTo>
                  <a:cubicBezTo>
                    <a:pt x="-4950" y="1379"/>
                    <a:pt x="-2305" y="3858"/>
                    <a:pt x="1349" y="7178"/>
                  </a:cubicBezTo>
                  <a:cubicBezTo>
                    <a:pt x="4821" y="10884"/>
                    <a:pt x="8747" y="16175"/>
                    <a:pt x="11992" y="23255"/>
                  </a:cubicBezTo>
                  <a:cubicBezTo>
                    <a:pt x="17866" y="37711"/>
                    <a:pt x="21846" y="51386"/>
                    <a:pt x="24810" y="5065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292EA53-7A18-82E6-F2D8-E6A33840B27A}"/>
                </a:ext>
              </a:extLst>
            </p:cNvPr>
            <p:cNvSpPr/>
            <p:nvPr/>
          </p:nvSpPr>
          <p:spPr>
            <a:xfrm flipV="1">
              <a:off x="4459096" y="3109442"/>
              <a:ext cx="19995" cy="49125"/>
            </a:xfrm>
            <a:custGeom>
              <a:avLst/>
              <a:gdLst>
                <a:gd name="connsiteX0" fmla="*/ 11542 w 19995"/>
                <a:gd name="connsiteY0" fmla="*/ 48375 h 49125"/>
                <a:gd name="connsiteX1" fmla="*/ 13710 w 19995"/>
                <a:gd name="connsiteY1" fmla="*/ 20835 h 49125"/>
                <a:gd name="connsiteX2" fmla="*/ 3894 w 19995"/>
                <a:gd name="connsiteY2" fmla="*/ 3090 h 49125"/>
                <a:gd name="connsiteX3" fmla="*/ -4286 w 19995"/>
                <a:gd name="connsiteY3" fmla="*/ -329 h 49125"/>
                <a:gd name="connsiteX4" fmla="*/ -1723 w 19995"/>
                <a:gd name="connsiteY4" fmla="*/ 7380 h 49125"/>
                <a:gd name="connsiteX5" fmla="*/ 4053 w 19995"/>
                <a:gd name="connsiteY5" fmla="*/ 23405 h 49125"/>
                <a:gd name="connsiteX6" fmla="*/ 11542 w 19995"/>
                <a:gd name="connsiteY6" fmla="*/ 48375 h 4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95" h="49125">
                  <a:moveTo>
                    <a:pt x="11542" y="48375"/>
                  </a:moveTo>
                  <a:cubicBezTo>
                    <a:pt x="14157" y="48708"/>
                    <a:pt x="17598" y="36140"/>
                    <a:pt x="13710" y="20835"/>
                  </a:cubicBezTo>
                  <a:cubicBezTo>
                    <a:pt x="11557" y="13301"/>
                    <a:pt x="7972" y="6728"/>
                    <a:pt x="3894" y="3090"/>
                  </a:cubicBezTo>
                  <a:cubicBezTo>
                    <a:pt x="-154" y="-564"/>
                    <a:pt x="-3634" y="-1360"/>
                    <a:pt x="-4286" y="-329"/>
                  </a:cubicBezTo>
                  <a:cubicBezTo>
                    <a:pt x="-5165" y="914"/>
                    <a:pt x="-3596" y="3545"/>
                    <a:pt x="-1723" y="7380"/>
                  </a:cubicBezTo>
                  <a:cubicBezTo>
                    <a:pt x="232" y="11246"/>
                    <a:pt x="2158" y="16909"/>
                    <a:pt x="4053" y="23405"/>
                  </a:cubicBezTo>
                  <a:cubicBezTo>
                    <a:pt x="7449" y="36625"/>
                    <a:pt x="8684" y="48140"/>
                    <a:pt x="11542" y="48375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52BAB01-294C-FB25-3FFE-9079AB78EB67}"/>
                </a:ext>
              </a:extLst>
            </p:cNvPr>
            <p:cNvSpPr/>
            <p:nvPr/>
          </p:nvSpPr>
          <p:spPr>
            <a:xfrm flipV="1">
              <a:off x="4530715" y="2747855"/>
              <a:ext cx="61751" cy="172796"/>
            </a:xfrm>
            <a:custGeom>
              <a:avLst/>
              <a:gdLst>
                <a:gd name="connsiteX0" fmla="*/ 56925 w 61751"/>
                <a:gd name="connsiteY0" fmla="*/ -1149 h 172796"/>
                <a:gd name="connsiteX1" fmla="*/ 39399 w 61751"/>
                <a:gd name="connsiteY1" fmla="*/ 20136 h 172796"/>
                <a:gd name="connsiteX2" fmla="*/ 6910 w 61751"/>
                <a:gd name="connsiteY2" fmla="*/ 78345 h 172796"/>
                <a:gd name="connsiteX3" fmla="*/ -3050 w 61751"/>
                <a:gd name="connsiteY3" fmla="*/ 114193 h 172796"/>
                <a:gd name="connsiteX4" fmla="*/ -4271 w 61751"/>
                <a:gd name="connsiteY4" fmla="*/ 144605 h 172796"/>
                <a:gd name="connsiteX5" fmla="*/ 2430 w 61751"/>
                <a:gd name="connsiteY5" fmla="*/ 171598 h 172796"/>
                <a:gd name="connsiteX6" fmla="*/ 2786 w 61751"/>
                <a:gd name="connsiteY6" fmla="*/ 144415 h 172796"/>
                <a:gd name="connsiteX7" fmla="*/ 6008 w 61751"/>
                <a:gd name="connsiteY7" fmla="*/ 115800 h 172796"/>
                <a:gd name="connsiteX8" fmla="*/ 16196 w 61751"/>
                <a:gd name="connsiteY8" fmla="*/ 82045 h 172796"/>
                <a:gd name="connsiteX9" fmla="*/ 45410 w 61751"/>
                <a:gd name="connsiteY9" fmla="*/ 23851 h 172796"/>
                <a:gd name="connsiteX10" fmla="*/ 56925 w 61751"/>
                <a:gd name="connsiteY10" fmla="*/ -1149 h 172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751" h="172796">
                  <a:moveTo>
                    <a:pt x="56925" y="-1149"/>
                  </a:moveTo>
                  <a:cubicBezTo>
                    <a:pt x="55773" y="-1862"/>
                    <a:pt x="49102" y="6234"/>
                    <a:pt x="39399" y="20136"/>
                  </a:cubicBezTo>
                  <a:cubicBezTo>
                    <a:pt x="29810" y="34069"/>
                    <a:pt x="16878" y="53899"/>
                    <a:pt x="6910" y="78345"/>
                  </a:cubicBezTo>
                  <a:cubicBezTo>
                    <a:pt x="2066" y="90595"/>
                    <a:pt x="-1246" y="102853"/>
                    <a:pt x="-3050" y="114193"/>
                  </a:cubicBezTo>
                  <a:cubicBezTo>
                    <a:pt x="-4900" y="125556"/>
                    <a:pt x="-4885" y="135986"/>
                    <a:pt x="-4271" y="144605"/>
                  </a:cubicBezTo>
                  <a:cubicBezTo>
                    <a:pt x="-2740" y="161895"/>
                    <a:pt x="1361" y="171879"/>
                    <a:pt x="2430" y="171598"/>
                  </a:cubicBezTo>
                  <a:cubicBezTo>
                    <a:pt x="4045" y="171272"/>
                    <a:pt x="2468" y="160895"/>
                    <a:pt x="2786" y="144415"/>
                  </a:cubicBezTo>
                  <a:cubicBezTo>
                    <a:pt x="3097" y="136183"/>
                    <a:pt x="3779" y="126420"/>
                    <a:pt x="6008" y="115800"/>
                  </a:cubicBezTo>
                  <a:cubicBezTo>
                    <a:pt x="8206" y="105202"/>
                    <a:pt x="11572" y="93749"/>
                    <a:pt x="16196" y="82045"/>
                  </a:cubicBezTo>
                  <a:cubicBezTo>
                    <a:pt x="25694" y="58705"/>
                    <a:pt x="37390" y="38655"/>
                    <a:pt x="45410" y="23851"/>
                  </a:cubicBezTo>
                  <a:cubicBezTo>
                    <a:pt x="53529" y="9077"/>
                    <a:pt x="58107" y="-406"/>
                    <a:pt x="56925" y="-1149"/>
                  </a:cubicBezTo>
                </a:path>
              </a:pathLst>
            </a:custGeom>
            <a:solidFill>
              <a:srgbClr val="9D56B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5A170FFC-B384-CF6C-AE5C-EEE81CBC931F}"/>
                </a:ext>
              </a:extLst>
            </p:cNvPr>
            <p:cNvSpPr/>
            <p:nvPr/>
          </p:nvSpPr>
          <p:spPr>
            <a:xfrm flipV="1">
              <a:off x="4606210" y="1757334"/>
              <a:ext cx="310062" cy="321125"/>
            </a:xfrm>
            <a:custGeom>
              <a:avLst/>
              <a:gdLst>
                <a:gd name="connsiteX0" fmla="*/ 198498 w 310062"/>
                <a:gd name="connsiteY0" fmla="*/ 18813 h 321125"/>
                <a:gd name="connsiteX1" fmla="*/ 1410 w 310062"/>
                <a:gd name="connsiteY1" fmla="*/ 185579 h 321125"/>
                <a:gd name="connsiteX2" fmla="*/ 54473 w 310062"/>
                <a:gd name="connsiteY2" fmla="*/ 314444 h 321125"/>
                <a:gd name="connsiteX3" fmla="*/ 281881 w 310062"/>
                <a:gd name="connsiteY3" fmla="*/ 30183 h 321125"/>
                <a:gd name="connsiteX4" fmla="*/ 198498 w 310062"/>
                <a:gd name="connsiteY4" fmla="*/ 18813 h 32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062" h="321125">
                  <a:moveTo>
                    <a:pt x="198498" y="18813"/>
                  </a:moveTo>
                  <a:cubicBezTo>
                    <a:pt x="103744" y="30183"/>
                    <a:pt x="10886" y="60504"/>
                    <a:pt x="1410" y="185579"/>
                  </a:cubicBezTo>
                  <a:cubicBezTo>
                    <a:pt x="-8065" y="310654"/>
                    <a:pt x="-16744" y="328688"/>
                    <a:pt x="54473" y="314444"/>
                  </a:cubicBezTo>
                  <a:cubicBezTo>
                    <a:pt x="158702" y="293598"/>
                    <a:pt x="376635" y="231061"/>
                    <a:pt x="281881" y="30183"/>
                  </a:cubicBezTo>
                  <a:cubicBezTo>
                    <a:pt x="245875" y="-36144"/>
                    <a:pt x="198498" y="18813"/>
                    <a:pt x="198498" y="18813"/>
                  </a:cubicBezTo>
                </a:path>
              </a:pathLst>
            </a:custGeom>
            <a:solidFill>
              <a:srgbClr val="EB79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541E6A82-9278-60A1-38DC-978D3B469A06}"/>
                </a:ext>
              </a:extLst>
            </p:cNvPr>
            <p:cNvSpPr/>
            <p:nvPr/>
          </p:nvSpPr>
          <p:spPr>
            <a:xfrm flipV="1">
              <a:off x="4120464" y="2020863"/>
              <a:ext cx="390111" cy="282866"/>
            </a:xfrm>
            <a:custGeom>
              <a:avLst/>
              <a:gdLst>
                <a:gd name="connsiteX0" fmla="*/ 385332 w 390111"/>
                <a:gd name="connsiteY0" fmla="*/ 104213 h 282866"/>
                <a:gd name="connsiteX1" fmla="*/ 277313 w 390111"/>
                <a:gd name="connsiteY1" fmla="*/ 270979 h 282866"/>
                <a:gd name="connsiteX2" fmla="*/ 21478 w 390111"/>
                <a:gd name="connsiteY2" fmla="*/ 227393 h 282866"/>
                <a:gd name="connsiteX3" fmla="*/ 44219 w 390111"/>
                <a:gd name="connsiteY3" fmla="*/ 123164 h 282866"/>
                <a:gd name="connsiteX4" fmla="*/ 373962 w 390111"/>
                <a:gd name="connsiteY4" fmla="*/ 62521 h 282866"/>
                <a:gd name="connsiteX5" fmla="*/ 385332 w 390111"/>
                <a:gd name="connsiteY5" fmla="*/ 104213 h 28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111" h="282866">
                  <a:moveTo>
                    <a:pt x="385332" y="104213"/>
                  </a:moveTo>
                  <a:cubicBezTo>
                    <a:pt x="389122" y="162960"/>
                    <a:pt x="368276" y="238763"/>
                    <a:pt x="277313" y="270979"/>
                  </a:cubicBezTo>
                  <a:cubicBezTo>
                    <a:pt x="186349" y="303195"/>
                    <a:pt x="66960" y="246343"/>
                    <a:pt x="21478" y="227393"/>
                  </a:cubicBezTo>
                  <a:cubicBezTo>
                    <a:pt x="-24004" y="208442"/>
                    <a:pt x="-5053" y="200862"/>
                    <a:pt x="44219" y="123164"/>
                  </a:cubicBezTo>
                  <a:cubicBezTo>
                    <a:pt x="93491" y="45466"/>
                    <a:pt x="239411" y="-79609"/>
                    <a:pt x="373962" y="62521"/>
                  </a:cubicBezTo>
                  <a:cubicBezTo>
                    <a:pt x="381542" y="83367"/>
                    <a:pt x="385332" y="104213"/>
                    <a:pt x="385332" y="104213"/>
                  </a:cubicBezTo>
                </a:path>
              </a:pathLst>
            </a:custGeom>
            <a:solidFill>
              <a:srgbClr val="EB79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DBEDA4E5-169E-C52F-9009-42816543EC3C}"/>
                </a:ext>
              </a:extLst>
            </p:cNvPr>
            <p:cNvSpPr/>
            <p:nvPr/>
          </p:nvSpPr>
          <p:spPr>
            <a:xfrm flipV="1">
              <a:off x="4477271" y="2185442"/>
              <a:ext cx="65101" cy="83890"/>
            </a:xfrm>
            <a:custGeom>
              <a:avLst/>
              <a:gdLst>
                <a:gd name="connsiteX0" fmla="*/ 26408 w 65101"/>
                <a:gd name="connsiteY0" fmla="*/ -2100 h 83890"/>
                <a:gd name="connsiteX1" fmla="*/ 9352 w 65101"/>
                <a:gd name="connsiteY1" fmla="*/ 66123 h 83890"/>
                <a:gd name="connsiteX2" fmla="*/ 60519 w 65101"/>
                <a:gd name="connsiteY2" fmla="*/ 68018 h 83890"/>
                <a:gd name="connsiteX3" fmla="*/ 26408 w 65101"/>
                <a:gd name="connsiteY3" fmla="*/ -2100 h 8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01" h="83890">
                  <a:moveTo>
                    <a:pt x="26408" y="-2100"/>
                  </a:moveTo>
                  <a:cubicBezTo>
                    <a:pt x="-5809" y="5480"/>
                    <a:pt x="-15284" y="32012"/>
                    <a:pt x="9352" y="66123"/>
                  </a:cubicBezTo>
                  <a:cubicBezTo>
                    <a:pt x="33988" y="100234"/>
                    <a:pt x="60519" y="68018"/>
                    <a:pt x="60519" y="68018"/>
                  </a:cubicBezTo>
                  <a:lnTo>
                    <a:pt x="26408" y="-2100"/>
                  </a:lnTo>
                </a:path>
              </a:pathLst>
            </a:custGeom>
            <a:solidFill>
              <a:srgbClr val="CF3834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E0AC7C4A-0C60-FA3C-4476-144B311BF669}"/>
                </a:ext>
              </a:extLst>
            </p:cNvPr>
            <p:cNvSpPr/>
            <p:nvPr/>
          </p:nvSpPr>
          <p:spPr>
            <a:xfrm flipV="1">
              <a:off x="4488978" y="2036373"/>
              <a:ext cx="727582" cy="523218"/>
            </a:xfrm>
            <a:custGeom>
              <a:avLst/>
              <a:gdLst>
                <a:gd name="connsiteX0" fmla="*/ 101482 w 727582"/>
                <a:gd name="connsiteY0" fmla="*/ 214 h 523218"/>
                <a:gd name="connsiteX1" fmla="*/ 200655 w 727582"/>
                <a:gd name="connsiteY1" fmla="*/ 6528 h 523218"/>
                <a:gd name="connsiteX2" fmla="*/ 234138 w 727582"/>
                <a:gd name="connsiteY2" fmla="*/ 26745 h 523218"/>
                <a:gd name="connsiteX3" fmla="*/ 226557 w 727582"/>
                <a:gd name="connsiteY3" fmla="*/ 204882 h 523218"/>
                <a:gd name="connsiteX4" fmla="*/ 501343 w 727582"/>
                <a:gd name="connsiteY4" fmla="*/ 432291 h 523218"/>
                <a:gd name="connsiteX5" fmla="*/ 716123 w 727582"/>
                <a:gd name="connsiteY5" fmla="*/ 269944 h 523218"/>
                <a:gd name="connsiteX6" fmla="*/ 666851 w 727582"/>
                <a:gd name="connsiteY6" fmla="*/ 408913 h 523218"/>
                <a:gd name="connsiteX7" fmla="*/ 315626 w 727582"/>
                <a:gd name="connsiteY7" fmla="*/ 515674 h 523218"/>
                <a:gd name="connsiteX8" fmla="*/ -2747 w 727582"/>
                <a:gd name="connsiteY8" fmla="*/ 252259 h 523218"/>
                <a:gd name="connsiteX9" fmla="*/ 101482 w 727582"/>
                <a:gd name="connsiteY9" fmla="*/ 214 h 52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7582" h="523218">
                  <a:moveTo>
                    <a:pt x="101482" y="214"/>
                  </a:moveTo>
                  <a:cubicBezTo>
                    <a:pt x="109063" y="22955"/>
                    <a:pt x="152013" y="58961"/>
                    <a:pt x="200655" y="6528"/>
                  </a:cubicBezTo>
                  <a:cubicBezTo>
                    <a:pt x="215240" y="-9186"/>
                    <a:pt x="232242" y="-3576"/>
                    <a:pt x="234138" y="26745"/>
                  </a:cubicBezTo>
                  <a:cubicBezTo>
                    <a:pt x="236033" y="57066"/>
                    <a:pt x="254983" y="149925"/>
                    <a:pt x="226557" y="204882"/>
                  </a:cubicBezTo>
                  <a:cubicBezTo>
                    <a:pt x="345947" y="259839"/>
                    <a:pt x="472917" y="375438"/>
                    <a:pt x="501343" y="432291"/>
                  </a:cubicBezTo>
                  <a:cubicBezTo>
                    <a:pt x="603677" y="400074"/>
                    <a:pt x="687697" y="330586"/>
                    <a:pt x="716123" y="269944"/>
                  </a:cubicBezTo>
                  <a:cubicBezTo>
                    <a:pt x="731283" y="249098"/>
                    <a:pt x="721808" y="338795"/>
                    <a:pt x="666851" y="408913"/>
                  </a:cubicBezTo>
                  <a:cubicBezTo>
                    <a:pt x="611894" y="479031"/>
                    <a:pt x="461546" y="540310"/>
                    <a:pt x="315626" y="515674"/>
                  </a:cubicBezTo>
                  <a:cubicBezTo>
                    <a:pt x="169705" y="491038"/>
                    <a:pt x="10519" y="379228"/>
                    <a:pt x="-2747" y="252259"/>
                  </a:cubicBezTo>
                  <a:cubicBezTo>
                    <a:pt x="-16012" y="125289"/>
                    <a:pt x="31365" y="41906"/>
                    <a:pt x="101482" y="214"/>
                  </a:cubicBezTo>
                </a:path>
              </a:pathLst>
            </a:custGeom>
            <a:solidFill>
              <a:srgbClr val="EB79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92976418-183B-E38A-4481-099521C0E728}"/>
                </a:ext>
              </a:extLst>
            </p:cNvPr>
            <p:cNvSpPr/>
            <p:nvPr/>
          </p:nvSpPr>
          <p:spPr>
            <a:xfrm flipV="1">
              <a:off x="4587209" y="2696892"/>
              <a:ext cx="136265" cy="240368"/>
            </a:xfrm>
            <a:custGeom>
              <a:avLst/>
              <a:gdLst>
                <a:gd name="connsiteX0" fmla="*/ -4733 w 136265"/>
                <a:gd name="connsiteY0" fmla="*/ -984 h 240368"/>
                <a:gd name="connsiteX1" fmla="*/ 34579 w 136265"/>
                <a:gd name="connsiteY1" fmla="*/ 21241 h 240368"/>
                <a:gd name="connsiteX2" fmla="*/ 71093 w 136265"/>
                <a:gd name="connsiteY2" fmla="*/ 53563 h 240368"/>
                <a:gd name="connsiteX3" fmla="*/ 107834 w 136265"/>
                <a:gd name="connsiteY3" fmla="*/ 100228 h 240368"/>
                <a:gd name="connsiteX4" fmla="*/ 119569 w 136265"/>
                <a:gd name="connsiteY4" fmla="*/ 127524 h 240368"/>
                <a:gd name="connsiteX5" fmla="*/ 122063 w 136265"/>
                <a:gd name="connsiteY5" fmla="*/ 155382 h 240368"/>
                <a:gd name="connsiteX6" fmla="*/ 112231 w 136265"/>
                <a:gd name="connsiteY6" fmla="*/ 202160 h 240368"/>
                <a:gd name="connsiteX7" fmla="*/ 87489 w 136265"/>
                <a:gd name="connsiteY7" fmla="*/ 239061 h 240368"/>
                <a:gd name="connsiteX8" fmla="*/ 90597 w 136265"/>
                <a:gd name="connsiteY8" fmla="*/ 237931 h 240368"/>
                <a:gd name="connsiteX9" fmla="*/ 98238 w 136265"/>
                <a:gd name="connsiteY9" fmla="*/ 232572 h 240368"/>
                <a:gd name="connsiteX10" fmla="*/ 118674 w 136265"/>
                <a:gd name="connsiteY10" fmla="*/ 205063 h 240368"/>
                <a:gd name="connsiteX11" fmla="*/ 131265 w 136265"/>
                <a:gd name="connsiteY11" fmla="*/ 155776 h 240368"/>
                <a:gd name="connsiteX12" fmla="*/ 129120 w 136265"/>
                <a:gd name="connsiteY12" fmla="*/ 125402 h 240368"/>
                <a:gd name="connsiteX13" fmla="*/ 127066 w 136265"/>
                <a:gd name="connsiteY13" fmla="*/ 117556 h 240368"/>
                <a:gd name="connsiteX14" fmla="*/ 124200 w 136265"/>
                <a:gd name="connsiteY14" fmla="*/ 109756 h 240368"/>
                <a:gd name="connsiteX15" fmla="*/ 116423 w 136265"/>
                <a:gd name="connsiteY15" fmla="*/ 95111 h 240368"/>
                <a:gd name="connsiteX16" fmla="*/ 77589 w 136265"/>
                <a:gd name="connsiteY16" fmla="*/ 47029 h 240368"/>
                <a:gd name="connsiteX17" fmla="*/ 38482 w 136265"/>
                <a:gd name="connsiteY17" fmla="*/ 15351 h 240368"/>
                <a:gd name="connsiteX18" fmla="*/ 7593 w 136265"/>
                <a:gd name="connsiteY18" fmla="*/ 1085 h 240368"/>
                <a:gd name="connsiteX19" fmla="*/ -4733 w 136265"/>
                <a:gd name="connsiteY19" fmla="*/ -984 h 240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6265" h="240368">
                  <a:moveTo>
                    <a:pt x="-4733" y="-984"/>
                  </a:moveTo>
                  <a:cubicBezTo>
                    <a:pt x="-5362" y="835"/>
                    <a:pt x="12012" y="5027"/>
                    <a:pt x="34579" y="21241"/>
                  </a:cubicBezTo>
                  <a:cubicBezTo>
                    <a:pt x="45873" y="29238"/>
                    <a:pt x="58199" y="40283"/>
                    <a:pt x="71093" y="53563"/>
                  </a:cubicBezTo>
                  <a:cubicBezTo>
                    <a:pt x="83881" y="66806"/>
                    <a:pt x="97063" y="82187"/>
                    <a:pt x="107834" y="100228"/>
                  </a:cubicBezTo>
                  <a:cubicBezTo>
                    <a:pt x="113467" y="109309"/>
                    <a:pt x="117545" y="118019"/>
                    <a:pt x="119569" y="127524"/>
                  </a:cubicBezTo>
                  <a:cubicBezTo>
                    <a:pt x="121767" y="136901"/>
                    <a:pt x="122411" y="146392"/>
                    <a:pt x="122063" y="155382"/>
                  </a:cubicBezTo>
                  <a:cubicBezTo>
                    <a:pt x="121691" y="173446"/>
                    <a:pt x="117287" y="189486"/>
                    <a:pt x="112231" y="202160"/>
                  </a:cubicBezTo>
                  <a:cubicBezTo>
                    <a:pt x="101899" y="228009"/>
                    <a:pt x="86269" y="237658"/>
                    <a:pt x="87489" y="239061"/>
                  </a:cubicBezTo>
                  <a:cubicBezTo>
                    <a:pt x="87678" y="239341"/>
                    <a:pt x="88732" y="238962"/>
                    <a:pt x="90597" y="237931"/>
                  </a:cubicBezTo>
                  <a:cubicBezTo>
                    <a:pt x="92454" y="236885"/>
                    <a:pt x="95266" y="235354"/>
                    <a:pt x="98238" y="232572"/>
                  </a:cubicBezTo>
                  <a:cubicBezTo>
                    <a:pt x="104477" y="227387"/>
                    <a:pt x="112352" y="218215"/>
                    <a:pt x="118674" y="205063"/>
                  </a:cubicBezTo>
                  <a:cubicBezTo>
                    <a:pt x="124905" y="191957"/>
                    <a:pt x="130318" y="175136"/>
                    <a:pt x="131265" y="155776"/>
                  </a:cubicBezTo>
                  <a:cubicBezTo>
                    <a:pt x="131887" y="146142"/>
                    <a:pt x="131417" y="135855"/>
                    <a:pt x="129120" y="125402"/>
                  </a:cubicBezTo>
                  <a:cubicBezTo>
                    <a:pt x="128688" y="122771"/>
                    <a:pt x="127900" y="120171"/>
                    <a:pt x="127066" y="117556"/>
                  </a:cubicBezTo>
                  <a:cubicBezTo>
                    <a:pt x="126338" y="114911"/>
                    <a:pt x="125421" y="112303"/>
                    <a:pt x="124200" y="109756"/>
                  </a:cubicBezTo>
                  <a:cubicBezTo>
                    <a:pt x="122154" y="104382"/>
                    <a:pt x="119084" y="100023"/>
                    <a:pt x="116423" y="95111"/>
                  </a:cubicBezTo>
                  <a:cubicBezTo>
                    <a:pt x="105060" y="76100"/>
                    <a:pt x="91082" y="60264"/>
                    <a:pt x="77589" y="47029"/>
                  </a:cubicBezTo>
                  <a:cubicBezTo>
                    <a:pt x="64111" y="33877"/>
                    <a:pt x="50785" y="22924"/>
                    <a:pt x="38482" y="15351"/>
                  </a:cubicBezTo>
                  <a:cubicBezTo>
                    <a:pt x="26308" y="7536"/>
                    <a:pt x="15180" y="3564"/>
                    <a:pt x="7593" y="1085"/>
                  </a:cubicBezTo>
                  <a:cubicBezTo>
                    <a:pt x="-207" y="-893"/>
                    <a:pt x="-4543" y="-1644"/>
                    <a:pt x="-4733" y="-984"/>
                  </a:cubicBezTo>
                </a:path>
              </a:pathLst>
            </a:custGeom>
            <a:solidFill>
              <a:srgbClr val="9D56B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A33283B-9F72-F0DC-4A4E-2247ABEFF70D}"/>
                </a:ext>
              </a:extLst>
            </p:cNvPr>
            <p:cNvSpPr/>
            <p:nvPr/>
          </p:nvSpPr>
          <p:spPr>
            <a:xfrm flipV="1">
              <a:off x="4781665" y="2729762"/>
              <a:ext cx="164400" cy="70207"/>
            </a:xfrm>
            <a:custGeom>
              <a:avLst/>
              <a:gdLst>
                <a:gd name="connsiteX0" fmla="*/ 159371 w 164400"/>
                <a:gd name="connsiteY0" fmla="*/ 25889 h 70207"/>
                <a:gd name="connsiteX1" fmla="*/ 136107 w 164400"/>
                <a:gd name="connsiteY1" fmla="*/ 8894 h 70207"/>
                <a:gd name="connsiteX2" fmla="*/ 122394 w 164400"/>
                <a:gd name="connsiteY2" fmla="*/ 3466 h 70207"/>
                <a:gd name="connsiteX3" fmla="*/ 114465 w 164400"/>
                <a:gd name="connsiteY3" fmla="*/ 1124 h 70207"/>
                <a:gd name="connsiteX4" fmla="*/ 105786 w 164400"/>
                <a:gd name="connsiteY4" fmla="*/ -392 h 70207"/>
                <a:gd name="connsiteX5" fmla="*/ 66550 w 164400"/>
                <a:gd name="connsiteY5" fmla="*/ 3080 h 70207"/>
                <a:gd name="connsiteX6" fmla="*/ 10805 w 164400"/>
                <a:gd name="connsiteY6" fmla="*/ 44870 h 70207"/>
                <a:gd name="connsiteX7" fmla="*/ -4871 w 164400"/>
                <a:gd name="connsiteY7" fmla="*/ 68839 h 70207"/>
                <a:gd name="connsiteX8" fmla="*/ 15982 w 164400"/>
                <a:gd name="connsiteY8" fmla="*/ 49683 h 70207"/>
                <a:gd name="connsiteX9" fmla="*/ 69878 w 164400"/>
                <a:gd name="connsiteY9" fmla="*/ 12502 h 70207"/>
                <a:gd name="connsiteX10" fmla="*/ 104687 w 164400"/>
                <a:gd name="connsiteY10" fmla="*/ 8750 h 70207"/>
                <a:gd name="connsiteX11" fmla="*/ 112691 w 164400"/>
                <a:gd name="connsiteY11" fmla="*/ 9727 h 70207"/>
                <a:gd name="connsiteX12" fmla="*/ 120143 w 164400"/>
                <a:gd name="connsiteY12" fmla="*/ 11441 h 70207"/>
                <a:gd name="connsiteX13" fmla="*/ 133363 w 164400"/>
                <a:gd name="connsiteY13" fmla="*/ 15413 h 70207"/>
                <a:gd name="connsiteX14" fmla="*/ 159371 w 164400"/>
                <a:gd name="connsiteY14" fmla="*/ 25889 h 70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400" h="70207">
                  <a:moveTo>
                    <a:pt x="159371" y="25889"/>
                  </a:moveTo>
                  <a:cubicBezTo>
                    <a:pt x="160053" y="25070"/>
                    <a:pt x="152298" y="16883"/>
                    <a:pt x="136107" y="8894"/>
                  </a:cubicBezTo>
                  <a:cubicBezTo>
                    <a:pt x="131999" y="7082"/>
                    <a:pt x="127564" y="4823"/>
                    <a:pt x="122394" y="3466"/>
                  </a:cubicBezTo>
                  <a:cubicBezTo>
                    <a:pt x="119847" y="2708"/>
                    <a:pt x="117232" y="1814"/>
                    <a:pt x="114465" y="1124"/>
                  </a:cubicBezTo>
                  <a:cubicBezTo>
                    <a:pt x="111653" y="624"/>
                    <a:pt x="108750" y="123"/>
                    <a:pt x="105786" y="-392"/>
                  </a:cubicBezTo>
                  <a:cubicBezTo>
                    <a:pt x="93908" y="-1833"/>
                    <a:pt x="79990" y="-2113"/>
                    <a:pt x="66550" y="3080"/>
                  </a:cubicBezTo>
                  <a:cubicBezTo>
                    <a:pt x="39868" y="12926"/>
                    <a:pt x="22130" y="31551"/>
                    <a:pt x="10805" y="44870"/>
                  </a:cubicBezTo>
                  <a:cubicBezTo>
                    <a:pt x="-513" y="58529"/>
                    <a:pt x="-5864" y="68073"/>
                    <a:pt x="-4871" y="68839"/>
                  </a:cubicBezTo>
                  <a:cubicBezTo>
                    <a:pt x="-3696" y="69763"/>
                    <a:pt x="3657" y="61758"/>
                    <a:pt x="15982" y="49683"/>
                  </a:cubicBezTo>
                  <a:cubicBezTo>
                    <a:pt x="28270" y="37858"/>
                    <a:pt x="46098" y="21181"/>
                    <a:pt x="69878" y="12502"/>
                  </a:cubicBezTo>
                  <a:cubicBezTo>
                    <a:pt x="81499" y="7946"/>
                    <a:pt x="93832" y="7938"/>
                    <a:pt x="104687" y="8750"/>
                  </a:cubicBezTo>
                  <a:cubicBezTo>
                    <a:pt x="107431" y="9083"/>
                    <a:pt x="110092" y="9409"/>
                    <a:pt x="112691" y="9727"/>
                  </a:cubicBezTo>
                  <a:cubicBezTo>
                    <a:pt x="115261" y="10220"/>
                    <a:pt x="117725" y="10910"/>
                    <a:pt x="120143" y="11441"/>
                  </a:cubicBezTo>
                  <a:cubicBezTo>
                    <a:pt x="125032" y="12343"/>
                    <a:pt x="129323" y="14116"/>
                    <a:pt x="133363" y="15413"/>
                  </a:cubicBezTo>
                  <a:cubicBezTo>
                    <a:pt x="149312" y="21287"/>
                    <a:pt x="158401" y="27261"/>
                    <a:pt x="159371" y="25889"/>
                  </a:cubicBezTo>
                </a:path>
              </a:pathLst>
            </a:custGeom>
            <a:solidFill>
              <a:srgbClr val="9D56B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4027D75-EBFA-0C41-D50D-D4ED94EF988C}"/>
                </a:ext>
              </a:extLst>
            </p:cNvPr>
            <p:cNvSpPr/>
            <p:nvPr/>
          </p:nvSpPr>
          <p:spPr>
            <a:xfrm flipV="1">
              <a:off x="4987398" y="2715917"/>
              <a:ext cx="33650" cy="178508"/>
            </a:xfrm>
            <a:custGeom>
              <a:avLst/>
              <a:gdLst>
                <a:gd name="connsiteX0" fmla="*/ 24884 w 33650"/>
                <a:gd name="connsiteY0" fmla="*/ -1235 h 178508"/>
                <a:gd name="connsiteX1" fmla="*/ 20685 w 33650"/>
                <a:gd name="connsiteY1" fmla="*/ 25538 h 178508"/>
                <a:gd name="connsiteX2" fmla="*/ 17038 w 33650"/>
                <a:gd name="connsiteY2" fmla="*/ 89728 h 178508"/>
                <a:gd name="connsiteX3" fmla="*/ 11042 w 33650"/>
                <a:gd name="connsiteY3" fmla="*/ 123923 h 178508"/>
                <a:gd name="connsiteX4" fmla="*/ 1931 w 33650"/>
                <a:gd name="connsiteY4" fmla="*/ 151000 h 178508"/>
                <a:gd name="connsiteX5" fmla="*/ -4831 w 33650"/>
                <a:gd name="connsiteY5" fmla="*/ 177258 h 178508"/>
                <a:gd name="connsiteX6" fmla="*/ 8419 w 33650"/>
                <a:gd name="connsiteY6" fmla="*/ 153789 h 178508"/>
                <a:gd name="connsiteX7" fmla="*/ 19888 w 33650"/>
                <a:gd name="connsiteY7" fmla="*/ 126477 h 178508"/>
                <a:gd name="connsiteX8" fmla="*/ 26976 w 33650"/>
                <a:gd name="connsiteY8" fmla="*/ 90744 h 178508"/>
                <a:gd name="connsiteX9" fmla="*/ 27757 w 33650"/>
                <a:gd name="connsiteY9" fmla="*/ 25614 h 178508"/>
                <a:gd name="connsiteX10" fmla="*/ 24884 w 33650"/>
                <a:gd name="connsiteY10" fmla="*/ -1235 h 178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650" h="178508">
                  <a:moveTo>
                    <a:pt x="24884" y="-1235"/>
                  </a:moveTo>
                  <a:cubicBezTo>
                    <a:pt x="23595" y="-1319"/>
                    <a:pt x="21693" y="8930"/>
                    <a:pt x="20685" y="25538"/>
                  </a:cubicBezTo>
                  <a:cubicBezTo>
                    <a:pt x="19502" y="42109"/>
                    <a:pt x="19365" y="64994"/>
                    <a:pt x="17038" y="89728"/>
                  </a:cubicBezTo>
                  <a:cubicBezTo>
                    <a:pt x="15629" y="102046"/>
                    <a:pt x="13908" y="113720"/>
                    <a:pt x="11042" y="123923"/>
                  </a:cubicBezTo>
                  <a:cubicBezTo>
                    <a:pt x="8351" y="134126"/>
                    <a:pt x="4690" y="143192"/>
                    <a:pt x="1931" y="151000"/>
                  </a:cubicBezTo>
                  <a:cubicBezTo>
                    <a:pt x="-4027" y="166494"/>
                    <a:pt x="-5990" y="176970"/>
                    <a:pt x="-4831" y="177258"/>
                  </a:cubicBezTo>
                  <a:cubicBezTo>
                    <a:pt x="-3322" y="177697"/>
                    <a:pt x="824" y="168533"/>
                    <a:pt x="8419" y="153789"/>
                  </a:cubicBezTo>
                  <a:cubicBezTo>
                    <a:pt x="12020" y="146300"/>
                    <a:pt x="16477" y="137347"/>
                    <a:pt x="19888" y="126477"/>
                  </a:cubicBezTo>
                  <a:cubicBezTo>
                    <a:pt x="23429" y="115728"/>
                    <a:pt x="25521" y="103524"/>
                    <a:pt x="26976" y="90744"/>
                  </a:cubicBezTo>
                  <a:cubicBezTo>
                    <a:pt x="29387" y="65115"/>
                    <a:pt x="28371" y="42131"/>
                    <a:pt x="27757" y="25614"/>
                  </a:cubicBezTo>
                  <a:cubicBezTo>
                    <a:pt x="26946" y="9081"/>
                    <a:pt x="26355" y="-1137"/>
                    <a:pt x="24884" y="-1235"/>
                  </a:cubicBezTo>
                </a:path>
              </a:pathLst>
            </a:custGeom>
            <a:solidFill>
              <a:srgbClr val="9D56B1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C7B58C29-4B13-ED48-B081-6324E91C0D64}"/>
                </a:ext>
              </a:extLst>
            </p:cNvPr>
            <p:cNvSpPr/>
            <p:nvPr/>
          </p:nvSpPr>
          <p:spPr>
            <a:xfrm flipV="1">
              <a:off x="4740393" y="3331159"/>
              <a:ext cx="191813" cy="124307"/>
            </a:xfrm>
            <a:custGeom>
              <a:avLst/>
              <a:gdLst>
                <a:gd name="connsiteX0" fmla="*/ -196 w 191813"/>
                <a:gd name="connsiteY0" fmla="*/ 25364 h 124307"/>
                <a:gd name="connsiteX1" fmla="*/ 30126 w 191813"/>
                <a:gd name="connsiteY1" fmla="*/ 68323 h 124307"/>
                <a:gd name="connsiteX2" fmla="*/ 171619 w 191813"/>
                <a:gd name="connsiteY2" fmla="*/ 123908 h 124307"/>
                <a:gd name="connsiteX3" fmla="*/ 186780 w 191813"/>
                <a:gd name="connsiteY3" fmla="*/ 82216 h 124307"/>
                <a:gd name="connsiteX4" fmla="*/ 124879 w 191813"/>
                <a:gd name="connsiteY4" fmla="*/ 45573 h 124307"/>
                <a:gd name="connsiteX5" fmla="*/ 44020 w 191813"/>
                <a:gd name="connsiteY5" fmla="*/ 5149 h 124307"/>
                <a:gd name="connsiteX6" fmla="*/ -196 w 191813"/>
                <a:gd name="connsiteY6" fmla="*/ 25364 h 12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813" h="124307">
                  <a:moveTo>
                    <a:pt x="-196" y="25364"/>
                  </a:moveTo>
                  <a:cubicBezTo>
                    <a:pt x="-12589" y="39304"/>
                    <a:pt x="-196" y="49378"/>
                    <a:pt x="30126" y="68323"/>
                  </a:cubicBezTo>
                  <a:cubicBezTo>
                    <a:pt x="60447" y="87264"/>
                    <a:pt x="161507" y="122649"/>
                    <a:pt x="171619" y="123908"/>
                  </a:cubicBezTo>
                  <a:cubicBezTo>
                    <a:pt x="181731" y="125166"/>
                    <a:pt x="185514" y="98644"/>
                    <a:pt x="186780" y="82216"/>
                  </a:cubicBezTo>
                  <a:cubicBezTo>
                    <a:pt x="188045" y="65791"/>
                    <a:pt x="174143" y="68634"/>
                    <a:pt x="124879" y="45573"/>
                  </a:cubicBezTo>
                  <a:cubicBezTo>
                    <a:pt x="91230" y="29820"/>
                    <a:pt x="59181" y="17783"/>
                    <a:pt x="44020" y="5149"/>
                  </a:cubicBezTo>
                  <a:cubicBezTo>
                    <a:pt x="28859" y="-7489"/>
                    <a:pt x="20021" y="2623"/>
                    <a:pt x="-196" y="25364"/>
                  </a:cubicBezTo>
                </a:path>
              </a:pathLst>
            </a:custGeom>
            <a:solidFill>
              <a:srgbClr val="F14E50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FD0664C3-E962-6BF1-E0CE-A76D60F7DCC4}"/>
                </a:ext>
              </a:extLst>
            </p:cNvPr>
            <p:cNvSpPr/>
            <p:nvPr/>
          </p:nvSpPr>
          <p:spPr>
            <a:xfrm flipV="1">
              <a:off x="4531485" y="3284977"/>
              <a:ext cx="130201" cy="182982"/>
            </a:xfrm>
            <a:custGeom>
              <a:avLst/>
              <a:gdLst>
                <a:gd name="connsiteX0" fmla="*/ -4528 w 130201"/>
                <a:gd name="connsiteY0" fmla="*/ 162906 h 182982"/>
                <a:gd name="connsiteX1" fmla="*/ 67485 w 130201"/>
                <a:gd name="connsiteY1" fmla="*/ 1188 h 182982"/>
                <a:gd name="connsiteX2" fmla="*/ 100330 w 130201"/>
                <a:gd name="connsiteY2" fmla="*/ 4978 h 182982"/>
                <a:gd name="connsiteX3" fmla="*/ 121805 w 130201"/>
                <a:gd name="connsiteY3" fmla="*/ 28987 h 182982"/>
                <a:gd name="connsiteX4" fmla="*/ 63058 w 130201"/>
                <a:gd name="connsiteY4" fmla="*/ 94367 h 182982"/>
                <a:gd name="connsiteX5" fmla="*/ 35898 w 130201"/>
                <a:gd name="connsiteY5" fmla="*/ 181857 h 182982"/>
                <a:gd name="connsiteX6" fmla="*/ -4528 w 130201"/>
                <a:gd name="connsiteY6" fmla="*/ 162906 h 18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201" h="182982">
                  <a:moveTo>
                    <a:pt x="-4528" y="162906"/>
                  </a:moveTo>
                  <a:cubicBezTo>
                    <a:pt x="-5794" y="132585"/>
                    <a:pt x="-738" y="39090"/>
                    <a:pt x="67485" y="1188"/>
                  </a:cubicBezTo>
                  <a:cubicBezTo>
                    <a:pt x="77589" y="-2602"/>
                    <a:pt x="88960" y="1188"/>
                    <a:pt x="100330" y="4978"/>
                  </a:cubicBezTo>
                  <a:cubicBezTo>
                    <a:pt x="111700" y="8768"/>
                    <a:pt x="134441" y="23938"/>
                    <a:pt x="121805" y="28987"/>
                  </a:cubicBezTo>
                  <a:cubicBezTo>
                    <a:pt x="109169" y="34035"/>
                    <a:pt x="79484" y="57723"/>
                    <a:pt x="63058" y="94367"/>
                  </a:cubicBezTo>
                  <a:cubicBezTo>
                    <a:pt x="46631" y="131010"/>
                    <a:pt x="43478" y="178067"/>
                    <a:pt x="35898" y="181857"/>
                  </a:cubicBezTo>
                  <a:cubicBezTo>
                    <a:pt x="28317" y="185647"/>
                    <a:pt x="-3262" y="174276"/>
                    <a:pt x="-4528" y="162906"/>
                  </a:cubicBezTo>
                </a:path>
              </a:pathLst>
            </a:custGeom>
            <a:solidFill>
              <a:srgbClr val="F14E50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D2297C4-4DB0-7638-3751-D925FCC07DA3}"/>
                </a:ext>
              </a:extLst>
            </p:cNvPr>
            <p:cNvSpPr/>
            <p:nvPr/>
          </p:nvSpPr>
          <p:spPr>
            <a:xfrm flipV="1">
              <a:off x="4588354" y="3059569"/>
              <a:ext cx="187176" cy="330726"/>
            </a:xfrm>
            <a:custGeom>
              <a:avLst/>
              <a:gdLst>
                <a:gd name="connsiteX0" fmla="*/ 182334 w 187176"/>
                <a:gd name="connsiteY0" fmla="*/ -579 h 330726"/>
                <a:gd name="connsiteX1" fmla="*/ 170857 w 187176"/>
                <a:gd name="connsiteY1" fmla="*/ 10155 h 330726"/>
                <a:gd name="connsiteX2" fmla="*/ 158266 w 187176"/>
                <a:gd name="connsiteY2" fmla="*/ 23231 h 330726"/>
                <a:gd name="connsiteX3" fmla="*/ 140839 w 187176"/>
                <a:gd name="connsiteY3" fmla="*/ 39695 h 330726"/>
                <a:gd name="connsiteX4" fmla="*/ 118720 w 187176"/>
                <a:gd name="connsiteY4" fmla="*/ 59244 h 330726"/>
                <a:gd name="connsiteX5" fmla="*/ 106432 w 187176"/>
                <a:gd name="connsiteY5" fmla="*/ 70212 h 330726"/>
                <a:gd name="connsiteX6" fmla="*/ 94084 w 187176"/>
                <a:gd name="connsiteY6" fmla="*/ 82508 h 330726"/>
                <a:gd name="connsiteX7" fmla="*/ 43114 w 187176"/>
                <a:gd name="connsiteY7" fmla="*/ 141331 h 330726"/>
                <a:gd name="connsiteX8" fmla="*/ 5326 w 187176"/>
                <a:gd name="connsiteY8" fmla="*/ 209856 h 330726"/>
                <a:gd name="connsiteX9" fmla="*/ -4194 w 187176"/>
                <a:gd name="connsiteY9" fmla="*/ 273372 h 330726"/>
                <a:gd name="connsiteX10" fmla="*/ 3302 w 187176"/>
                <a:gd name="connsiteY10" fmla="*/ 315738 h 330726"/>
                <a:gd name="connsiteX11" fmla="*/ 9882 w 187176"/>
                <a:gd name="connsiteY11" fmla="*/ 330110 h 330726"/>
                <a:gd name="connsiteX12" fmla="*/ 7070 w 187176"/>
                <a:gd name="connsiteY12" fmla="*/ 314752 h 330726"/>
                <a:gd name="connsiteX13" fmla="*/ 2855 w 187176"/>
                <a:gd name="connsiteY13" fmla="*/ 273023 h 330726"/>
                <a:gd name="connsiteX14" fmla="*/ 13899 w 187176"/>
                <a:gd name="connsiteY14" fmla="*/ 213207 h 330726"/>
                <a:gd name="connsiteX15" fmla="*/ 51172 w 187176"/>
                <a:gd name="connsiteY15" fmla="*/ 147236 h 330726"/>
                <a:gd name="connsiteX16" fmla="*/ 100717 w 187176"/>
                <a:gd name="connsiteY16" fmla="*/ 88882 h 330726"/>
                <a:gd name="connsiteX17" fmla="*/ 112663 w 187176"/>
                <a:gd name="connsiteY17" fmla="*/ 76421 h 330726"/>
                <a:gd name="connsiteX18" fmla="*/ 124458 w 187176"/>
                <a:gd name="connsiteY18" fmla="*/ 65216 h 330726"/>
                <a:gd name="connsiteX19" fmla="*/ 145547 w 187176"/>
                <a:gd name="connsiteY19" fmla="*/ 44971 h 330726"/>
                <a:gd name="connsiteX20" fmla="*/ 162314 w 187176"/>
                <a:gd name="connsiteY20" fmla="*/ 27080 h 330726"/>
                <a:gd name="connsiteX21" fmla="*/ 173836 w 187176"/>
                <a:gd name="connsiteY21" fmla="*/ 12648 h 330726"/>
                <a:gd name="connsiteX22" fmla="*/ 182334 w 187176"/>
                <a:gd name="connsiteY22" fmla="*/ -579 h 330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7176" h="330726">
                  <a:moveTo>
                    <a:pt x="182334" y="-579"/>
                  </a:moveTo>
                  <a:cubicBezTo>
                    <a:pt x="181780" y="-990"/>
                    <a:pt x="177702" y="2877"/>
                    <a:pt x="170857" y="10155"/>
                  </a:cubicBezTo>
                  <a:cubicBezTo>
                    <a:pt x="167294" y="13664"/>
                    <a:pt x="163648" y="18597"/>
                    <a:pt x="158266" y="23231"/>
                  </a:cubicBezTo>
                  <a:cubicBezTo>
                    <a:pt x="153142" y="28081"/>
                    <a:pt x="147298" y="33592"/>
                    <a:pt x="140839" y="39695"/>
                  </a:cubicBezTo>
                  <a:cubicBezTo>
                    <a:pt x="134077" y="45667"/>
                    <a:pt x="126664" y="52217"/>
                    <a:pt x="118720" y="59244"/>
                  </a:cubicBezTo>
                  <a:cubicBezTo>
                    <a:pt x="114755" y="62785"/>
                    <a:pt x="110654" y="66445"/>
                    <a:pt x="106432" y="70212"/>
                  </a:cubicBezTo>
                  <a:cubicBezTo>
                    <a:pt x="102225" y="73995"/>
                    <a:pt x="98314" y="78308"/>
                    <a:pt x="94084" y="82508"/>
                  </a:cubicBezTo>
                  <a:cubicBezTo>
                    <a:pt x="77453" y="99593"/>
                    <a:pt x="59563" y="118954"/>
                    <a:pt x="43114" y="141331"/>
                  </a:cubicBezTo>
                  <a:cubicBezTo>
                    <a:pt x="26733" y="163677"/>
                    <a:pt x="13399" y="187055"/>
                    <a:pt x="5326" y="209856"/>
                  </a:cubicBezTo>
                  <a:cubicBezTo>
                    <a:pt x="-3710" y="232484"/>
                    <a:pt x="-6037" y="255209"/>
                    <a:pt x="-4194" y="273372"/>
                  </a:cubicBezTo>
                  <a:cubicBezTo>
                    <a:pt x="-3004" y="291542"/>
                    <a:pt x="240" y="306028"/>
                    <a:pt x="3302" y="315738"/>
                  </a:cubicBezTo>
                  <a:cubicBezTo>
                    <a:pt x="6721" y="325357"/>
                    <a:pt x="9314" y="330353"/>
                    <a:pt x="9882" y="330110"/>
                  </a:cubicBezTo>
                  <a:cubicBezTo>
                    <a:pt x="10595" y="329837"/>
                    <a:pt x="9253" y="324402"/>
                    <a:pt x="7070" y="314752"/>
                  </a:cubicBezTo>
                  <a:cubicBezTo>
                    <a:pt x="5228" y="305004"/>
                    <a:pt x="3128" y="290776"/>
                    <a:pt x="2855" y="273023"/>
                  </a:cubicBezTo>
                  <a:cubicBezTo>
                    <a:pt x="2006" y="255444"/>
                    <a:pt x="4864" y="234606"/>
                    <a:pt x="13899" y="213207"/>
                  </a:cubicBezTo>
                  <a:cubicBezTo>
                    <a:pt x="22170" y="191338"/>
                    <a:pt x="35208" y="169044"/>
                    <a:pt x="51172" y="147236"/>
                  </a:cubicBezTo>
                  <a:cubicBezTo>
                    <a:pt x="67197" y="125435"/>
                    <a:pt x="84609" y="106158"/>
                    <a:pt x="100717" y="88882"/>
                  </a:cubicBezTo>
                  <a:cubicBezTo>
                    <a:pt x="104825" y="84645"/>
                    <a:pt x="108608" y="80256"/>
                    <a:pt x="112663" y="76421"/>
                  </a:cubicBezTo>
                  <a:cubicBezTo>
                    <a:pt x="116719" y="72570"/>
                    <a:pt x="120653" y="68831"/>
                    <a:pt x="124458" y="65216"/>
                  </a:cubicBezTo>
                  <a:cubicBezTo>
                    <a:pt x="132038" y="57940"/>
                    <a:pt x="139096" y="51163"/>
                    <a:pt x="145547" y="44971"/>
                  </a:cubicBezTo>
                  <a:cubicBezTo>
                    <a:pt x="151755" y="38345"/>
                    <a:pt x="157379" y="32348"/>
                    <a:pt x="162314" y="27080"/>
                  </a:cubicBezTo>
                  <a:cubicBezTo>
                    <a:pt x="167408" y="21979"/>
                    <a:pt x="170683" y="16598"/>
                    <a:pt x="173836" y="12648"/>
                  </a:cubicBezTo>
                  <a:cubicBezTo>
                    <a:pt x="179855" y="4499"/>
                    <a:pt x="182880" y="-164"/>
                    <a:pt x="182334" y="-579"/>
                  </a:cubicBezTo>
                </a:path>
              </a:pathLst>
            </a:custGeom>
            <a:solidFill>
              <a:srgbClr val="CC3A3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93B8B2F5-4313-1538-2987-4D2D8EBC4A14}"/>
                </a:ext>
              </a:extLst>
            </p:cNvPr>
            <p:cNvSpPr/>
            <p:nvPr/>
          </p:nvSpPr>
          <p:spPr>
            <a:xfrm flipV="1">
              <a:off x="4598215" y="3072836"/>
              <a:ext cx="91020" cy="77107"/>
            </a:xfrm>
            <a:custGeom>
              <a:avLst/>
              <a:gdLst>
                <a:gd name="connsiteX0" fmla="*/ 85343 w 91020"/>
                <a:gd name="connsiteY0" fmla="*/ 76322 h 77107"/>
                <a:gd name="connsiteX1" fmla="*/ 84418 w 91020"/>
                <a:gd name="connsiteY1" fmla="*/ 56022 h 77107"/>
                <a:gd name="connsiteX2" fmla="*/ 77421 w 91020"/>
                <a:gd name="connsiteY2" fmla="*/ 34881 h 77107"/>
                <a:gd name="connsiteX3" fmla="*/ 60790 w 91020"/>
                <a:gd name="connsiteY3" fmla="*/ 12261 h 77107"/>
                <a:gd name="connsiteX4" fmla="*/ 11822 w 91020"/>
                <a:gd name="connsiteY4" fmla="*/ 1338 h 77107"/>
                <a:gd name="connsiteX5" fmla="*/ -1133 w 91020"/>
                <a:gd name="connsiteY5" fmla="*/ 9335 h 77107"/>
                <a:gd name="connsiteX6" fmla="*/ -4673 w 91020"/>
                <a:gd name="connsiteY6" fmla="*/ 13785 h 77107"/>
                <a:gd name="connsiteX7" fmla="*/ 13959 w 91020"/>
                <a:gd name="connsiteY7" fmla="*/ 8069 h 77107"/>
                <a:gd name="connsiteX8" fmla="*/ 22798 w 91020"/>
                <a:gd name="connsiteY8" fmla="*/ 7562 h 77107"/>
                <a:gd name="connsiteX9" fmla="*/ 27824 w 91020"/>
                <a:gd name="connsiteY9" fmla="*/ 7941 h 77107"/>
                <a:gd name="connsiteX10" fmla="*/ 33077 w 91020"/>
                <a:gd name="connsiteY10" fmla="*/ 9199 h 77107"/>
                <a:gd name="connsiteX11" fmla="*/ 38489 w 91020"/>
                <a:gd name="connsiteY11" fmla="*/ 10995 h 77107"/>
                <a:gd name="connsiteX12" fmla="*/ 44023 w 91020"/>
                <a:gd name="connsiteY12" fmla="*/ 13330 h 77107"/>
                <a:gd name="connsiteX13" fmla="*/ 49594 w 91020"/>
                <a:gd name="connsiteY13" fmla="*/ 16150 h 77107"/>
                <a:gd name="connsiteX14" fmla="*/ 54377 w 91020"/>
                <a:gd name="connsiteY14" fmla="*/ 19933 h 77107"/>
                <a:gd name="connsiteX15" fmla="*/ 69204 w 91020"/>
                <a:gd name="connsiteY15" fmla="*/ 39027 h 77107"/>
                <a:gd name="connsiteX16" fmla="*/ 77626 w 91020"/>
                <a:gd name="connsiteY16" fmla="*/ 57970 h 77107"/>
                <a:gd name="connsiteX17" fmla="*/ 85343 w 91020"/>
                <a:gd name="connsiteY17" fmla="*/ 76322 h 77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1020" h="77107">
                  <a:moveTo>
                    <a:pt x="85343" y="76322"/>
                  </a:moveTo>
                  <a:cubicBezTo>
                    <a:pt x="86594" y="76125"/>
                    <a:pt x="86882" y="68363"/>
                    <a:pt x="84418" y="56022"/>
                  </a:cubicBezTo>
                  <a:cubicBezTo>
                    <a:pt x="83039" y="49898"/>
                    <a:pt x="81121" y="42560"/>
                    <a:pt x="77421" y="34881"/>
                  </a:cubicBezTo>
                  <a:cubicBezTo>
                    <a:pt x="74064" y="27088"/>
                    <a:pt x="68515" y="19068"/>
                    <a:pt x="60790" y="12261"/>
                  </a:cubicBezTo>
                  <a:cubicBezTo>
                    <a:pt x="44652" y="-648"/>
                    <a:pt x="24936" y="-3278"/>
                    <a:pt x="11822" y="1338"/>
                  </a:cubicBezTo>
                  <a:cubicBezTo>
                    <a:pt x="5682" y="4029"/>
                    <a:pt x="1535" y="7061"/>
                    <a:pt x="-1133" y="9335"/>
                  </a:cubicBezTo>
                  <a:cubicBezTo>
                    <a:pt x="-3771" y="11655"/>
                    <a:pt x="-5044" y="13201"/>
                    <a:pt x="-4673" y="13785"/>
                  </a:cubicBezTo>
                  <a:cubicBezTo>
                    <a:pt x="-3930" y="15256"/>
                    <a:pt x="3120" y="11185"/>
                    <a:pt x="13959" y="8069"/>
                  </a:cubicBezTo>
                  <a:cubicBezTo>
                    <a:pt x="16681" y="7797"/>
                    <a:pt x="19432" y="7001"/>
                    <a:pt x="22798" y="7562"/>
                  </a:cubicBezTo>
                  <a:cubicBezTo>
                    <a:pt x="24428" y="7721"/>
                    <a:pt x="26110" y="7713"/>
                    <a:pt x="27824" y="7941"/>
                  </a:cubicBezTo>
                  <a:cubicBezTo>
                    <a:pt x="29529" y="8350"/>
                    <a:pt x="31273" y="8767"/>
                    <a:pt x="33077" y="9199"/>
                  </a:cubicBezTo>
                  <a:cubicBezTo>
                    <a:pt x="34888" y="9472"/>
                    <a:pt x="36663" y="10290"/>
                    <a:pt x="38489" y="10995"/>
                  </a:cubicBezTo>
                  <a:cubicBezTo>
                    <a:pt x="40308" y="11761"/>
                    <a:pt x="42242" y="12284"/>
                    <a:pt x="44023" y="13330"/>
                  </a:cubicBezTo>
                  <a:cubicBezTo>
                    <a:pt x="45850" y="14255"/>
                    <a:pt x="47707" y="15195"/>
                    <a:pt x="49594" y="16150"/>
                  </a:cubicBezTo>
                  <a:cubicBezTo>
                    <a:pt x="51164" y="17393"/>
                    <a:pt x="52763" y="18651"/>
                    <a:pt x="54377" y="19933"/>
                  </a:cubicBezTo>
                  <a:cubicBezTo>
                    <a:pt x="60601" y="25451"/>
                    <a:pt x="65748" y="32152"/>
                    <a:pt x="69204" y="39027"/>
                  </a:cubicBezTo>
                  <a:cubicBezTo>
                    <a:pt x="72972" y="45728"/>
                    <a:pt x="75466" y="52384"/>
                    <a:pt x="77626" y="57970"/>
                  </a:cubicBezTo>
                  <a:cubicBezTo>
                    <a:pt x="81682" y="69242"/>
                    <a:pt x="83880" y="76580"/>
                    <a:pt x="85343" y="76322"/>
                  </a:cubicBezTo>
                </a:path>
              </a:pathLst>
            </a:custGeom>
            <a:solidFill>
              <a:srgbClr val="CC3A3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B2E3A0A-A531-6341-B99F-144A07339C7C}"/>
                </a:ext>
              </a:extLst>
            </p:cNvPr>
            <p:cNvSpPr/>
            <p:nvPr/>
          </p:nvSpPr>
          <p:spPr>
            <a:xfrm flipV="1">
              <a:off x="4781513" y="3139185"/>
              <a:ext cx="84802" cy="119267"/>
            </a:xfrm>
            <a:custGeom>
              <a:avLst/>
              <a:gdLst>
                <a:gd name="connsiteX0" fmla="*/ 79475 w 84802"/>
                <a:gd name="connsiteY0" fmla="*/ -627 h 119267"/>
                <a:gd name="connsiteX1" fmla="*/ 75427 w 84802"/>
                <a:gd name="connsiteY1" fmla="*/ 3929 h 119267"/>
                <a:gd name="connsiteX2" fmla="*/ 67134 w 84802"/>
                <a:gd name="connsiteY2" fmla="*/ 16944 h 119267"/>
                <a:gd name="connsiteX3" fmla="*/ 53869 w 84802"/>
                <a:gd name="connsiteY3" fmla="*/ 36138 h 119267"/>
                <a:gd name="connsiteX4" fmla="*/ 38375 w 84802"/>
                <a:gd name="connsiteY4" fmla="*/ 59796 h 119267"/>
                <a:gd name="connsiteX5" fmla="*/ 6985 w 84802"/>
                <a:gd name="connsiteY5" fmla="*/ 100184 h 119267"/>
                <a:gd name="connsiteX6" fmla="*/ -4795 w 84802"/>
                <a:gd name="connsiteY6" fmla="*/ 118520 h 119267"/>
                <a:gd name="connsiteX7" fmla="*/ 12200 w 84802"/>
                <a:gd name="connsiteY7" fmla="*/ 104952 h 119267"/>
                <a:gd name="connsiteX8" fmla="*/ 46667 w 84802"/>
                <a:gd name="connsiteY8" fmla="*/ 65367 h 119267"/>
                <a:gd name="connsiteX9" fmla="*/ 61790 w 84802"/>
                <a:gd name="connsiteY9" fmla="*/ 40830 h 119267"/>
                <a:gd name="connsiteX10" fmla="*/ 73244 w 84802"/>
                <a:gd name="connsiteY10" fmla="*/ 20492 h 119267"/>
                <a:gd name="connsiteX11" fmla="*/ 79005 w 84802"/>
                <a:gd name="connsiteY11" fmla="*/ 5437 h 119267"/>
                <a:gd name="connsiteX12" fmla="*/ 79475 w 84802"/>
                <a:gd name="connsiteY12" fmla="*/ -627 h 11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802" h="119267">
                  <a:moveTo>
                    <a:pt x="79475" y="-627"/>
                  </a:moveTo>
                  <a:cubicBezTo>
                    <a:pt x="78823" y="-854"/>
                    <a:pt x="77398" y="806"/>
                    <a:pt x="75427" y="3929"/>
                  </a:cubicBezTo>
                  <a:cubicBezTo>
                    <a:pt x="73623" y="7105"/>
                    <a:pt x="70705" y="11517"/>
                    <a:pt x="67134" y="16944"/>
                  </a:cubicBezTo>
                  <a:cubicBezTo>
                    <a:pt x="63352" y="22417"/>
                    <a:pt x="58857" y="28914"/>
                    <a:pt x="53869" y="36138"/>
                  </a:cubicBezTo>
                  <a:cubicBezTo>
                    <a:pt x="49033" y="43392"/>
                    <a:pt x="44128" y="51397"/>
                    <a:pt x="38375" y="59796"/>
                  </a:cubicBezTo>
                  <a:cubicBezTo>
                    <a:pt x="27239" y="76298"/>
                    <a:pt x="15406" y="89685"/>
                    <a:pt x="6985" y="100184"/>
                  </a:cubicBezTo>
                  <a:cubicBezTo>
                    <a:pt x="-1316" y="110614"/>
                    <a:pt x="-5834" y="117649"/>
                    <a:pt x="-4795" y="118520"/>
                  </a:cubicBezTo>
                  <a:cubicBezTo>
                    <a:pt x="-3726" y="119422"/>
                    <a:pt x="2603" y="114131"/>
                    <a:pt x="12200" y="104952"/>
                  </a:cubicBezTo>
                  <a:cubicBezTo>
                    <a:pt x="21728" y="95939"/>
                    <a:pt x="35138" y="82476"/>
                    <a:pt x="46667" y="65367"/>
                  </a:cubicBezTo>
                  <a:cubicBezTo>
                    <a:pt x="52368" y="57044"/>
                    <a:pt x="57325" y="48471"/>
                    <a:pt x="61790" y="40830"/>
                  </a:cubicBezTo>
                  <a:cubicBezTo>
                    <a:pt x="66209" y="33507"/>
                    <a:pt x="70219" y="26549"/>
                    <a:pt x="73244" y="20492"/>
                  </a:cubicBezTo>
                  <a:cubicBezTo>
                    <a:pt x="76185" y="14352"/>
                    <a:pt x="78239" y="9250"/>
                    <a:pt x="79005" y="5437"/>
                  </a:cubicBezTo>
                  <a:cubicBezTo>
                    <a:pt x="79937" y="1716"/>
                    <a:pt x="80127" y="-399"/>
                    <a:pt x="79475" y="-627"/>
                  </a:cubicBezTo>
                </a:path>
              </a:pathLst>
            </a:custGeom>
            <a:solidFill>
              <a:srgbClr val="942620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1F4BB9FB-AD0C-3100-90A1-3546DB7A06CC}"/>
                </a:ext>
              </a:extLst>
            </p:cNvPr>
            <p:cNvSpPr/>
            <p:nvPr/>
          </p:nvSpPr>
          <p:spPr>
            <a:xfrm flipV="1">
              <a:off x="4603877" y="3266018"/>
              <a:ext cx="127164" cy="127197"/>
            </a:xfrm>
            <a:custGeom>
              <a:avLst/>
              <a:gdLst>
                <a:gd name="connsiteX0" fmla="*/ 122300 w 127164"/>
                <a:gd name="connsiteY0" fmla="*/ -354 h 127197"/>
                <a:gd name="connsiteX1" fmla="*/ 101614 w 127164"/>
                <a:gd name="connsiteY1" fmla="*/ 16133 h 127197"/>
                <a:gd name="connsiteX2" fmla="*/ 81018 w 127164"/>
                <a:gd name="connsiteY2" fmla="*/ 35866 h 127197"/>
                <a:gd name="connsiteX3" fmla="*/ 55654 w 127164"/>
                <a:gd name="connsiteY3" fmla="*/ 59644 h 127197"/>
                <a:gd name="connsiteX4" fmla="*/ -4677 w 127164"/>
                <a:gd name="connsiteY4" fmla="*/ 126631 h 127197"/>
                <a:gd name="connsiteX5" fmla="*/ 62386 w 127164"/>
                <a:gd name="connsiteY5" fmla="*/ 67043 h 127197"/>
                <a:gd name="connsiteX6" fmla="*/ 87469 w 127164"/>
                <a:gd name="connsiteY6" fmla="*/ 42431 h 127197"/>
                <a:gd name="connsiteX7" fmla="*/ 106594 w 127164"/>
                <a:gd name="connsiteY7" fmla="*/ 21144 h 127197"/>
                <a:gd name="connsiteX8" fmla="*/ 122300 w 127164"/>
                <a:gd name="connsiteY8" fmla="*/ -354 h 12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164" h="127197">
                  <a:moveTo>
                    <a:pt x="122300" y="-354"/>
                  </a:moveTo>
                  <a:cubicBezTo>
                    <a:pt x="121330" y="-1331"/>
                    <a:pt x="113492" y="5044"/>
                    <a:pt x="101614" y="16133"/>
                  </a:cubicBezTo>
                  <a:cubicBezTo>
                    <a:pt x="95746" y="21750"/>
                    <a:pt x="88765" y="28437"/>
                    <a:pt x="81018" y="35866"/>
                  </a:cubicBezTo>
                  <a:cubicBezTo>
                    <a:pt x="73127" y="43082"/>
                    <a:pt x="64576" y="51071"/>
                    <a:pt x="55654" y="59644"/>
                  </a:cubicBezTo>
                  <a:cubicBezTo>
                    <a:pt x="19383" y="93975"/>
                    <a:pt x="-6451" y="124789"/>
                    <a:pt x="-4677" y="126631"/>
                  </a:cubicBezTo>
                  <a:cubicBezTo>
                    <a:pt x="-2615" y="128761"/>
                    <a:pt x="26607" y="100904"/>
                    <a:pt x="62386" y="67043"/>
                  </a:cubicBezTo>
                  <a:cubicBezTo>
                    <a:pt x="71338" y="58423"/>
                    <a:pt x="79858" y="50085"/>
                    <a:pt x="87469" y="42431"/>
                  </a:cubicBezTo>
                  <a:cubicBezTo>
                    <a:pt x="94981" y="34676"/>
                    <a:pt x="101235" y="27300"/>
                    <a:pt x="106594" y="21144"/>
                  </a:cubicBezTo>
                  <a:cubicBezTo>
                    <a:pt x="117199" y="8781"/>
                    <a:pt x="123270" y="623"/>
                    <a:pt x="122300" y="-354"/>
                  </a:cubicBezTo>
                </a:path>
              </a:pathLst>
            </a:custGeom>
            <a:solidFill>
              <a:srgbClr val="942620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91B1C9FE-420D-A071-E293-F26E0AAC2F21}"/>
                </a:ext>
              </a:extLst>
            </p:cNvPr>
            <p:cNvSpPr/>
            <p:nvPr/>
          </p:nvSpPr>
          <p:spPr>
            <a:xfrm flipV="1">
              <a:off x="4881242" y="3112811"/>
              <a:ext cx="10554" cy="56311"/>
            </a:xfrm>
            <a:custGeom>
              <a:avLst/>
              <a:gdLst>
                <a:gd name="connsiteX0" fmla="*/ 5129 w 10554"/>
                <a:gd name="connsiteY0" fmla="*/ -474 h 56311"/>
                <a:gd name="connsiteX1" fmla="*/ -2223 w 10554"/>
                <a:gd name="connsiteY1" fmla="*/ 5985 h 56311"/>
                <a:gd name="connsiteX2" fmla="*/ -4869 w 10554"/>
                <a:gd name="connsiteY2" fmla="*/ 27444 h 56311"/>
                <a:gd name="connsiteX3" fmla="*/ -2140 w 10554"/>
                <a:gd name="connsiteY3" fmla="*/ 48237 h 56311"/>
                <a:gd name="connsiteX4" fmla="*/ -548 w 10554"/>
                <a:gd name="connsiteY4" fmla="*/ 51838 h 56311"/>
                <a:gd name="connsiteX5" fmla="*/ 1491 w 10554"/>
                <a:gd name="connsiteY5" fmla="*/ 54248 h 56311"/>
                <a:gd name="connsiteX6" fmla="*/ 4182 w 10554"/>
                <a:gd name="connsiteY6" fmla="*/ 55431 h 56311"/>
                <a:gd name="connsiteX7" fmla="*/ 4970 w 10554"/>
                <a:gd name="connsiteY7" fmla="*/ 52512 h 56311"/>
                <a:gd name="connsiteX8" fmla="*/ 4758 w 10554"/>
                <a:gd name="connsiteY8" fmla="*/ 50087 h 56311"/>
                <a:gd name="connsiteX9" fmla="*/ 4788 w 10554"/>
                <a:gd name="connsiteY9" fmla="*/ 46842 h 56311"/>
                <a:gd name="connsiteX10" fmla="*/ 5107 w 10554"/>
                <a:gd name="connsiteY10" fmla="*/ 26974 h 56311"/>
                <a:gd name="connsiteX11" fmla="*/ 4591 w 10554"/>
                <a:gd name="connsiteY11" fmla="*/ 7849 h 56311"/>
                <a:gd name="connsiteX12" fmla="*/ 5129 w 10554"/>
                <a:gd name="connsiteY12" fmla="*/ -474 h 56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54" h="56311">
                  <a:moveTo>
                    <a:pt x="5129" y="-474"/>
                  </a:moveTo>
                  <a:cubicBezTo>
                    <a:pt x="4462" y="-1459"/>
                    <a:pt x="399" y="284"/>
                    <a:pt x="-2223" y="5985"/>
                  </a:cubicBezTo>
                  <a:cubicBezTo>
                    <a:pt x="-4687" y="11495"/>
                    <a:pt x="-5347" y="19477"/>
                    <a:pt x="-4869" y="27444"/>
                  </a:cubicBezTo>
                  <a:cubicBezTo>
                    <a:pt x="-4407" y="34979"/>
                    <a:pt x="-4331" y="42635"/>
                    <a:pt x="-2140" y="48237"/>
                  </a:cubicBezTo>
                  <a:cubicBezTo>
                    <a:pt x="-1595" y="49617"/>
                    <a:pt x="-1170" y="50830"/>
                    <a:pt x="-548" y="51838"/>
                  </a:cubicBezTo>
                  <a:cubicBezTo>
                    <a:pt x="195" y="52846"/>
                    <a:pt x="884" y="53649"/>
                    <a:pt x="1491" y="54248"/>
                  </a:cubicBezTo>
                  <a:cubicBezTo>
                    <a:pt x="2711" y="55446"/>
                    <a:pt x="3613" y="55817"/>
                    <a:pt x="4182" y="55431"/>
                  </a:cubicBezTo>
                  <a:cubicBezTo>
                    <a:pt x="4750" y="55052"/>
                    <a:pt x="4978" y="53960"/>
                    <a:pt x="4970" y="52512"/>
                  </a:cubicBezTo>
                  <a:cubicBezTo>
                    <a:pt x="4963" y="51777"/>
                    <a:pt x="4894" y="50966"/>
                    <a:pt x="4758" y="50087"/>
                  </a:cubicBezTo>
                  <a:cubicBezTo>
                    <a:pt x="4765" y="49116"/>
                    <a:pt x="4773" y="48032"/>
                    <a:pt x="4788" y="46842"/>
                  </a:cubicBezTo>
                  <a:cubicBezTo>
                    <a:pt x="4606" y="42211"/>
                    <a:pt x="5584" y="35320"/>
                    <a:pt x="5107" y="26974"/>
                  </a:cubicBezTo>
                  <a:cubicBezTo>
                    <a:pt x="4644" y="19068"/>
                    <a:pt x="4265" y="12473"/>
                    <a:pt x="4591" y="7849"/>
                  </a:cubicBezTo>
                  <a:cubicBezTo>
                    <a:pt x="4955" y="3392"/>
                    <a:pt x="6168" y="724"/>
                    <a:pt x="5129" y="-474"/>
                  </a:cubicBezTo>
                </a:path>
              </a:pathLst>
            </a:custGeom>
            <a:solidFill>
              <a:srgbClr val="CC3A37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36319AA6-4D17-06F4-4790-74D677166F58}"/>
                </a:ext>
              </a:extLst>
            </p:cNvPr>
            <p:cNvSpPr/>
            <p:nvPr/>
          </p:nvSpPr>
          <p:spPr>
            <a:xfrm flipV="1">
              <a:off x="4837429" y="3485310"/>
              <a:ext cx="188489" cy="123808"/>
            </a:xfrm>
            <a:custGeom>
              <a:avLst/>
              <a:gdLst>
                <a:gd name="connsiteX0" fmla="*/ 163224 w 188489"/>
                <a:gd name="connsiteY0" fmla="*/ 85123 h 123808"/>
                <a:gd name="connsiteX1" fmla="*/ 138899 w 188489"/>
                <a:gd name="connsiteY1" fmla="*/ 90959 h 123808"/>
                <a:gd name="connsiteX2" fmla="*/ 123428 w 188489"/>
                <a:gd name="connsiteY2" fmla="*/ 74700 h 123808"/>
                <a:gd name="connsiteX3" fmla="*/ 95002 w 188489"/>
                <a:gd name="connsiteY3" fmla="*/ 69962 h 123808"/>
                <a:gd name="connsiteX4" fmla="*/ 119016 w 188489"/>
                <a:gd name="connsiteY4" fmla="*/ 101829 h 123808"/>
                <a:gd name="connsiteX5" fmla="*/ 103499 w 188489"/>
                <a:gd name="connsiteY5" fmla="*/ 123682 h 123808"/>
                <a:gd name="connsiteX6" fmla="*/ 56153 w 188489"/>
                <a:gd name="connsiteY6" fmla="*/ 62382 h 123808"/>
                <a:gd name="connsiteX7" fmla="*/ -5065 w 188489"/>
                <a:gd name="connsiteY7" fmla="*/ 43180 h 123808"/>
                <a:gd name="connsiteX8" fmla="*/ 56153 w 188489"/>
                <a:gd name="connsiteY8" fmla="*/ 7425 h 123808"/>
                <a:gd name="connsiteX9" fmla="*/ 163224 w 188489"/>
                <a:gd name="connsiteY9" fmla="*/ 49116 h 123808"/>
                <a:gd name="connsiteX10" fmla="*/ 163224 w 188489"/>
                <a:gd name="connsiteY10" fmla="*/ 85123 h 12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489" h="123808">
                  <a:moveTo>
                    <a:pt x="163224" y="85123"/>
                  </a:moveTo>
                  <a:cubicBezTo>
                    <a:pt x="154211" y="86668"/>
                    <a:pt x="146131" y="88457"/>
                    <a:pt x="138899" y="90959"/>
                  </a:cubicBezTo>
                  <a:cubicBezTo>
                    <a:pt x="133896" y="85819"/>
                    <a:pt x="128105" y="79808"/>
                    <a:pt x="123428" y="74700"/>
                  </a:cubicBezTo>
                  <a:cubicBezTo>
                    <a:pt x="113005" y="63330"/>
                    <a:pt x="98792" y="59539"/>
                    <a:pt x="95002" y="69962"/>
                  </a:cubicBezTo>
                  <a:cubicBezTo>
                    <a:pt x="92333" y="77320"/>
                    <a:pt x="108972" y="93132"/>
                    <a:pt x="119016" y="101829"/>
                  </a:cubicBezTo>
                  <a:cubicBezTo>
                    <a:pt x="112770" y="107141"/>
                    <a:pt x="107615" y="114161"/>
                    <a:pt x="103499" y="123682"/>
                  </a:cubicBezTo>
                  <a:cubicBezTo>
                    <a:pt x="77264" y="122136"/>
                    <a:pt x="64741" y="82991"/>
                    <a:pt x="56153" y="62382"/>
                  </a:cubicBezTo>
                  <a:cubicBezTo>
                    <a:pt x="48133" y="43150"/>
                    <a:pt x="11732" y="48947"/>
                    <a:pt x="-5065" y="43180"/>
                  </a:cubicBezTo>
                  <a:cubicBezTo>
                    <a:pt x="10974" y="5604"/>
                    <a:pt x="17425" y="-11010"/>
                    <a:pt x="56153" y="7425"/>
                  </a:cubicBezTo>
                  <a:cubicBezTo>
                    <a:pt x="95949" y="26376"/>
                    <a:pt x="143326" y="37746"/>
                    <a:pt x="163224" y="49116"/>
                  </a:cubicBezTo>
                  <a:cubicBezTo>
                    <a:pt x="183123" y="60487"/>
                    <a:pt x="196388" y="79438"/>
                    <a:pt x="163224" y="85123"/>
                  </a:cubicBezTo>
                </a:path>
              </a:pathLst>
            </a:custGeom>
            <a:solidFill>
              <a:srgbClr val="406C7B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40919211-ED2D-A6FA-5297-84CBE2E3E688}"/>
                </a:ext>
              </a:extLst>
            </p:cNvPr>
            <p:cNvSpPr/>
            <p:nvPr/>
          </p:nvSpPr>
          <p:spPr>
            <a:xfrm flipV="1">
              <a:off x="4402176" y="3368594"/>
              <a:ext cx="127583" cy="204619"/>
            </a:xfrm>
            <a:custGeom>
              <a:avLst/>
              <a:gdLst>
                <a:gd name="connsiteX0" fmla="*/ 123051 w 127583"/>
                <a:gd name="connsiteY0" fmla="*/ 91711 h 204619"/>
                <a:gd name="connsiteX1" fmla="*/ 109255 w 127583"/>
                <a:gd name="connsiteY1" fmla="*/ 113537 h 204619"/>
                <a:gd name="connsiteX2" fmla="*/ 53312 w 127583"/>
                <a:gd name="connsiteY2" fmla="*/ 121396 h 204619"/>
                <a:gd name="connsiteX3" fmla="*/ 45103 w 127583"/>
                <a:gd name="connsiteY3" fmla="*/ 204379 h 204619"/>
                <a:gd name="connsiteX4" fmla="*/ -3600 w 127583"/>
                <a:gd name="connsiteY4" fmla="*/ 170357 h 204619"/>
                <a:gd name="connsiteX5" fmla="*/ 37568 w 127583"/>
                <a:gd name="connsiteY5" fmla="*/ 32040 h 204619"/>
                <a:gd name="connsiteX6" fmla="*/ 95262 w 127583"/>
                <a:gd name="connsiteY6" fmla="*/ 22861 h 204619"/>
                <a:gd name="connsiteX7" fmla="*/ 101576 w 127583"/>
                <a:gd name="connsiteY7" fmla="*/ 49072 h 204619"/>
                <a:gd name="connsiteX8" fmla="*/ 66206 w 127583"/>
                <a:gd name="connsiteY8" fmla="*/ 79713 h 204619"/>
                <a:gd name="connsiteX9" fmla="*/ 96937 w 127583"/>
                <a:gd name="connsiteY9" fmla="*/ 85816 h 204619"/>
                <a:gd name="connsiteX10" fmla="*/ 109785 w 127583"/>
                <a:gd name="connsiteY10" fmla="*/ 72760 h 204619"/>
                <a:gd name="connsiteX11" fmla="*/ 123051 w 127583"/>
                <a:gd name="connsiteY11" fmla="*/ 91711 h 20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583" h="204619">
                  <a:moveTo>
                    <a:pt x="123051" y="91711"/>
                  </a:moveTo>
                  <a:cubicBezTo>
                    <a:pt x="120519" y="98708"/>
                    <a:pt x="120345" y="103029"/>
                    <a:pt x="109255" y="113537"/>
                  </a:cubicBezTo>
                  <a:cubicBezTo>
                    <a:pt x="85779" y="135792"/>
                    <a:pt x="62894" y="107251"/>
                    <a:pt x="53312" y="121396"/>
                  </a:cubicBezTo>
                  <a:cubicBezTo>
                    <a:pt x="44352" y="134602"/>
                    <a:pt x="31367" y="178349"/>
                    <a:pt x="45103" y="204379"/>
                  </a:cubicBezTo>
                  <a:cubicBezTo>
                    <a:pt x="28972" y="203976"/>
                    <a:pt x="4169" y="194418"/>
                    <a:pt x="-3600" y="170357"/>
                  </a:cubicBezTo>
                  <a:cubicBezTo>
                    <a:pt x="-10233" y="149831"/>
                    <a:pt x="20088" y="64233"/>
                    <a:pt x="37568" y="32040"/>
                  </a:cubicBezTo>
                  <a:cubicBezTo>
                    <a:pt x="51614" y="6169"/>
                    <a:pt x="78312" y="-20771"/>
                    <a:pt x="95262" y="22861"/>
                  </a:cubicBezTo>
                  <a:cubicBezTo>
                    <a:pt x="98188" y="30373"/>
                    <a:pt x="98551" y="42335"/>
                    <a:pt x="101576" y="49072"/>
                  </a:cubicBezTo>
                  <a:cubicBezTo>
                    <a:pt x="68094" y="44965"/>
                    <a:pt x="61726" y="70744"/>
                    <a:pt x="66206" y="79713"/>
                  </a:cubicBezTo>
                  <a:cubicBezTo>
                    <a:pt x="70701" y="88732"/>
                    <a:pt x="81412" y="96443"/>
                    <a:pt x="96937" y="85816"/>
                  </a:cubicBezTo>
                  <a:cubicBezTo>
                    <a:pt x="105715" y="79811"/>
                    <a:pt x="106935" y="78484"/>
                    <a:pt x="109785" y="72760"/>
                  </a:cubicBezTo>
                  <a:cubicBezTo>
                    <a:pt x="114106" y="80175"/>
                    <a:pt x="117616" y="85540"/>
                    <a:pt x="123051" y="91711"/>
                  </a:cubicBezTo>
                </a:path>
              </a:pathLst>
            </a:custGeom>
            <a:solidFill>
              <a:srgbClr val="406C7B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CA188F9-6D50-F021-E2E4-B922A7A170F0}"/>
                </a:ext>
              </a:extLst>
            </p:cNvPr>
            <p:cNvSpPr/>
            <p:nvPr/>
          </p:nvSpPr>
          <p:spPr>
            <a:xfrm flipV="1">
              <a:off x="3803924" y="988892"/>
              <a:ext cx="1551439" cy="2021413"/>
            </a:xfrm>
            <a:custGeom>
              <a:avLst/>
              <a:gdLst>
                <a:gd name="connsiteX0" fmla="*/ -4663 w 1551439"/>
                <a:gd name="connsiteY0" fmla="*/ 2018973 h 2021413"/>
                <a:gd name="connsiteX1" fmla="*/ 338641 w 1551439"/>
                <a:gd name="connsiteY1" fmla="*/ 1690299 h 2021413"/>
                <a:gd name="connsiteX2" fmla="*/ 690306 w 1551439"/>
                <a:gd name="connsiteY2" fmla="*/ 1627913 h 2021413"/>
                <a:gd name="connsiteX3" fmla="*/ 1101119 w 1551439"/>
                <a:gd name="connsiteY3" fmla="*/ 1447078 h 2021413"/>
                <a:gd name="connsiteX4" fmla="*/ 1325625 w 1551439"/>
                <a:gd name="connsiteY4" fmla="*/ 1127167 h 2021413"/>
                <a:gd name="connsiteX5" fmla="*/ 1423077 w 1551439"/>
                <a:gd name="connsiteY5" fmla="*/ 837759 h 2021413"/>
                <a:gd name="connsiteX6" fmla="*/ 1517391 w 1551439"/>
                <a:gd name="connsiteY6" fmla="*/ 561260 h 2021413"/>
                <a:gd name="connsiteX7" fmla="*/ 1546772 w 1551439"/>
                <a:gd name="connsiteY7" fmla="*/ 368994 h 2021413"/>
                <a:gd name="connsiteX8" fmla="*/ 1425488 w 1551439"/>
                <a:gd name="connsiteY8" fmla="*/ -2440 h 202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1439" h="2021413">
                  <a:moveTo>
                    <a:pt x="-4663" y="2018973"/>
                  </a:moveTo>
                  <a:cubicBezTo>
                    <a:pt x="40038" y="1855065"/>
                    <a:pt x="179265" y="1740185"/>
                    <a:pt x="338641" y="1690299"/>
                  </a:cubicBezTo>
                  <a:cubicBezTo>
                    <a:pt x="452012" y="1654816"/>
                    <a:pt x="572826" y="1642036"/>
                    <a:pt x="690306" y="1627913"/>
                  </a:cubicBezTo>
                  <a:cubicBezTo>
                    <a:pt x="850083" y="1608697"/>
                    <a:pt x="985528" y="1560828"/>
                    <a:pt x="1101119" y="1447078"/>
                  </a:cubicBezTo>
                  <a:cubicBezTo>
                    <a:pt x="1194531" y="1355152"/>
                    <a:pt x="1269326" y="1245275"/>
                    <a:pt x="1325625" y="1127167"/>
                  </a:cubicBezTo>
                  <a:cubicBezTo>
                    <a:pt x="1368886" y="1036423"/>
                    <a:pt x="1401473" y="935666"/>
                    <a:pt x="1423077" y="837759"/>
                  </a:cubicBezTo>
                  <a:cubicBezTo>
                    <a:pt x="1444446" y="740898"/>
                    <a:pt x="1486986" y="655173"/>
                    <a:pt x="1517391" y="561260"/>
                  </a:cubicBezTo>
                  <a:cubicBezTo>
                    <a:pt x="1538571" y="495820"/>
                    <a:pt x="1546583" y="438058"/>
                    <a:pt x="1546772" y="368994"/>
                  </a:cubicBezTo>
                  <a:cubicBezTo>
                    <a:pt x="1547083" y="257245"/>
                    <a:pt x="1529489" y="65305"/>
                    <a:pt x="1425488" y="-2440"/>
                  </a:cubicBezTo>
                </a:path>
              </a:pathLst>
            </a:custGeom>
            <a:noFill/>
            <a:ln w="7569" cap="rnd">
              <a:solidFill>
                <a:srgbClr val="6CA29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AB06223E-0480-9116-62B1-12AC2B321C39}"/>
                </a:ext>
              </a:extLst>
            </p:cNvPr>
            <p:cNvSpPr/>
            <p:nvPr/>
          </p:nvSpPr>
          <p:spPr>
            <a:xfrm flipV="1">
              <a:off x="5179395" y="2058668"/>
              <a:ext cx="89019" cy="132221"/>
            </a:xfrm>
            <a:custGeom>
              <a:avLst/>
              <a:gdLst>
                <a:gd name="connsiteX0" fmla="*/ 31125 w 89019"/>
                <a:gd name="connsiteY0" fmla="*/ 127686 h 132221"/>
                <a:gd name="connsiteX1" fmla="*/ -1788 w 89019"/>
                <a:gd name="connsiteY1" fmla="*/ 40081 h 132221"/>
                <a:gd name="connsiteX2" fmla="*/ 72044 w 89019"/>
                <a:gd name="connsiteY2" fmla="*/ 6796 h 132221"/>
                <a:gd name="connsiteX3" fmla="*/ 31125 w 89019"/>
                <a:gd name="connsiteY3" fmla="*/ 127686 h 1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19" h="132221">
                  <a:moveTo>
                    <a:pt x="31125" y="127686"/>
                  </a:moveTo>
                  <a:cubicBezTo>
                    <a:pt x="6831" y="116755"/>
                    <a:pt x="-14030" y="77254"/>
                    <a:pt x="-1788" y="40081"/>
                  </a:cubicBezTo>
                  <a:cubicBezTo>
                    <a:pt x="10439" y="2899"/>
                    <a:pt x="44595" y="-14088"/>
                    <a:pt x="72044" y="6796"/>
                  </a:cubicBezTo>
                  <a:cubicBezTo>
                    <a:pt x="99484" y="27694"/>
                    <a:pt x="75053" y="147903"/>
                    <a:pt x="31125" y="127686"/>
                  </a:cubicBezTo>
                </a:path>
              </a:pathLst>
            </a:custGeom>
            <a:solidFill>
              <a:srgbClr val="F9AD6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D71CC9B-6F99-012D-E8AF-F3DD2A6A629E}"/>
                </a:ext>
              </a:extLst>
            </p:cNvPr>
            <p:cNvSpPr/>
            <p:nvPr/>
          </p:nvSpPr>
          <p:spPr>
            <a:xfrm flipV="1">
              <a:off x="5175520" y="2073872"/>
              <a:ext cx="88850" cy="118476"/>
            </a:xfrm>
            <a:custGeom>
              <a:avLst/>
              <a:gdLst>
                <a:gd name="connsiteX0" fmla="*/ 83428 w 88850"/>
                <a:gd name="connsiteY0" fmla="*/ 12542 h 118476"/>
                <a:gd name="connsiteX1" fmla="*/ 77743 w 88850"/>
                <a:gd name="connsiteY1" fmla="*/ 7789 h 118476"/>
                <a:gd name="connsiteX2" fmla="*/ 59368 w 88850"/>
                <a:gd name="connsiteY2" fmla="*/ -125 h 118476"/>
                <a:gd name="connsiteX3" fmla="*/ 28532 w 88850"/>
                <a:gd name="connsiteY3" fmla="*/ 899 h 118476"/>
                <a:gd name="connsiteX4" fmla="*/ 1970 w 88850"/>
                <a:gd name="connsiteY4" fmla="*/ 27824 h 118476"/>
                <a:gd name="connsiteX5" fmla="*/ -5095 w 88850"/>
                <a:gd name="connsiteY5" fmla="*/ 64429 h 118476"/>
                <a:gd name="connsiteX6" fmla="*/ 1455 w 88850"/>
                <a:gd name="connsiteY6" fmla="*/ 93302 h 118476"/>
                <a:gd name="connsiteX7" fmla="*/ 5844 w 88850"/>
                <a:gd name="connsiteY7" fmla="*/ 103915 h 118476"/>
                <a:gd name="connsiteX8" fmla="*/ 8012 w 88850"/>
                <a:gd name="connsiteY8" fmla="*/ 108160 h 118476"/>
                <a:gd name="connsiteX9" fmla="*/ 10544 w 88850"/>
                <a:gd name="connsiteY9" fmla="*/ 111245 h 118476"/>
                <a:gd name="connsiteX10" fmla="*/ 16130 w 88850"/>
                <a:gd name="connsiteY10" fmla="*/ 116172 h 118476"/>
                <a:gd name="connsiteX11" fmla="*/ 8277 w 88850"/>
                <a:gd name="connsiteY11" fmla="*/ 91460 h 118476"/>
                <a:gd name="connsiteX12" fmla="*/ 4093 w 88850"/>
                <a:gd name="connsiteY12" fmla="*/ 63868 h 118476"/>
                <a:gd name="connsiteX13" fmla="*/ 10968 w 88850"/>
                <a:gd name="connsiteY13" fmla="*/ 32175 h 118476"/>
                <a:gd name="connsiteX14" fmla="*/ 32246 w 88850"/>
                <a:gd name="connsiteY14" fmla="*/ 9328 h 118476"/>
                <a:gd name="connsiteX15" fmla="*/ 57867 w 88850"/>
                <a:gd name="connsiteY15" fmla="*/ 6781 h 118476"/>
                <a:gd name="connsiteX16" fmla="*/ 83428 w 88850"/>
                <a:gd name="connsiteY16" fmla="*/ 12542 h 11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850" h="118476">
                  <a:moveTo>
                    <a:pt x="83428" y="12542"/>
                  </a:moveTo>
                  <a:cubicBezTo>
                    <a:pt x="83716" y="11943"/>
                    <a:pt x="81738" y="10222"/>
                    <a:pt x="77743" y="7789"/>
                  </a:cubicBezTo>
                  <a:cubicBezTo>
                    <a:pt x="73740" y="5394"/>
                    <a:pt x="67684" y="2233"/>
                    <a:pt x="59368" y="-125"/>
                  </a:cubicBezTo>
                  <a:cubicBezTo>
                    <a:pt x="51197" y="-2323"/>
                    <a:pt x="40061" y="-3900"/>
                    <a:pt x="28532" y="899"/>
                  </a:cubicBezTo>
                  <a:cubicBezTo>
                    <a:pt x="17207" y="5576"/>
                    <a:pt x="7701" y="15779"/>
                    <a:pt x="1970" y="27824"/>
                  </a:cubicBezTo>
                  <a:cubicBezTo>
                    <a:pt x="-3753" y="39930"/>
                    <a:pt x="-6322" y="52702"/>
                    <a:pt x="-5095" y="64429"/>
                  </a:cubicBezTo>
                  <a:cubicBezTo>
                    <a:pt x="-4079" y="75913"/>
                    <a:pt x="-1062" y="85419"/>
                    <a:pt x="1455" y="93302"/>
                  </a:cubicBezTo>
                  <a:cubicBezTo>
                    <a:pt x="2554" y="97214"/>
                    <a:pt x="4229" y="100822"/>
                    <a:pt x="5844" y="103915"/>
                  </a:cubicBezTo>
                  <a:cubicBezTo>
                    <a:pt x="6617" y="105438"/>
                    <a:pt x="7337" y="106856"/>
                    <a:pt x="8012" y="108160"/>
                  </a:cubicBezTo>
                  <a:cubicBezTo>
                    <a:pt x="8891" y="109319"/>
                    <a:pt x="9771" y="110335"/>
                    <a:pt x="10544" y="111245"/>
                  </a:cubicBezTo>
                  <a:cubicBezTo>
                    <a:pt x="13659" y="114883"/>
                    <a:pt x="15592" y="116597"/>
                    <a:pt x="16130" y="116172"/>
                  </a:cubicBezTo>
                  <a:cubicBezTo>
                    <a:pt x="17525" y="115043"/>
                    <a:pt x="11332" y="107061"/>
                    <a:pt x="8277" y="91460"/>
                  </a:cubicBezTo>
                  <a:cubicBezTo>
                    <a:pt x="6655" y="83524"/>
                    <a:pt x="4494" y="74049"/>
                    <a:pt x="4093" y="63868"/>
                  </a:cubicBezTo>
                  <a:cubicBezTo>
                    <a:pt x="3448" y="54014"/>
                    <a:pt x="6003" y="42613"/>
                    <a:pt x="10968" y="32175"/>
                  </a:cubicBezTo>
                  <a:cubicBezTo>
                    <a:pt x="15979" y="21699"/>
                    <a:pt x="23597" y="13399"/>
                    <a:pt x="32246" y="9328"/>
                  </a:cubicBezTo>
                  <a:cubicBezTo>
                    <a:pt x="40804" y="5182"/>
                    <a:pt x="50264" y="5591"/>
                    <a:pt x="57867" y="6781"/>
                  </a:cubicBezTo>
                  <a:cubicBezTo>
                    <a:pt x="73248" y="9639"/>
                    <a:pt x="82799" y="14111"/>
                    <a:pt x="83428" y="12542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C1BA6AB0-6B8B-2D71-BDD6-DB06366E9171}"/>
                </a:ext>
              </a:extLst>
            </p:cNvPr>
            <p:cNvSpPr/>
            <p:nvPr/>
          </p:nvSpPr>
          <p:spPr>
            <a:xfrm flipV="1">
              <a:off x="5192604" y="2140530"/>
              <a:ext cx="46584" cy="38229"/>
            </a:xfrm>
            <a:custGeom>
              <a:avLst/>
              <a:gdLst>
                <a:gd name="connsiteX0" fmla="*/ 41189 w 46584"/>
                <a:gd name="connsiteY0" fmla="*/ 33961 h 38229"/>
                <a:gd name="connsiteX1" fmla="*/ 32449 w 46584"/>
                <a:gd name="connsiteY1" fmla="*/ 29056 h 38229"/>
                <a:gd name="connsiteX2" fmla="*/ 12740 w 46584"/>
                <a:gd name="connsiteY2" fmla="*/ 20748 h 38229"/>
                <a:gd name="connsiteX3" fmla="*/ 9390 w 46584"/>
                <a:gd name="connsiteY3" fmla="*/ 18482 h 38229"/>
                <a:gd name="connsiteX4" fmla="*/ 6729 w 46584"/>
                <a:gd name="connsiteY4" fmla="*/ 16049 h 38229"/>
                <a:gd name="connsiteX5" fmla="*/ 6479 w 46584"/>
                <a:gd name="connsiteY5" fmla="*/ 15761 h 38229"/>
                <a:gd name="connsiteX6" fmla="*/ 1984 w 46584"/>
                <a:gd name="connsiteY6" fmla="*/ 4580 h 38229"/>
                <a:gd name="connsiteX7" fmla="*/ 2121 w 46584"/>
                <a:gd name="connsiteY7" fmla="*/ -2038 h 38229"/>
                <a:gd name="connsiteX8" fmla="*/ -3777 w 46584"/>
                <a:gd name="connsiteY8" fmla="*/ 2844 h 38229"/>
                <a:gd name="connsiteX9" fmla="*/ -5278 w 46584"/>
                <a:gd name="connsiteY9" fmla="*/ 11736 h 38229"/>
                <a:gd name="connsiteX10" fmla="*/ -525 w 46584"/>
                <a:gd name="connsiteY10" fmla="*/ 22272 h 38229"/>
                <a:gd name="connsiteX11" fmla="*/ -768 w 46584"/>
                <a:gd name="connsiteY11" fmla="*/ 21992 h 38229"/>
                <a:gd name="connsiteX12" fmla="*/ 3053 w 46584"/>
                <a:gd name="connsiteY12" fmla="*/ 26070 h 38229"/>
                <a:gd name="connsiteX13" fmla="*/ 7586 w 46584"/>
                <a:gd name="connsiteY13" fmla="*/ 29314 h 38229"/>
                <a:gd name="connsiteX14" fmla="*/ 31107 w 46584"/>
                <a:gd name="connsiteY14" fmla="*/ 35992 h 38229"/>
                <a:gd name="connsiteX15" fmla="*/ 41189 w 46584"/>
                <a:gd name="connsiteY15" fmla="*/ 33961 h 3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84" h="38229">
                  <a:moveTo>
                    <a:pt x="41189" y="33961"/>
                  </a:moveTo>
                  <a:cubicBezTo>
                    <a:pt x="41341" y="32543"/>
                    <a:pt x="37869" y="30997"/>
                    <a:pt x="32449" y="29056"/>
                  </a:cubicBezTo>
                  <a:cubicBezTo>
                    <a:pt x="27105" y="27032"/>
                    <a:pt x="19510" y="24705"/>
                    <a:pt x="12740" y="20748"/>
                  </a:cubicBezTo>
                  <a:cubicBezTo>
                    <a:pt x="11603" y="19975"/>
                    <a:pt x="10481" y="19225"/>
                    <a:pt x="9390" y="18482"/>
                  </a:cubicBezTo>
                  <a:cubicBezTo>
                    <a:pt x="8518" y="17610"/>
                    <a:pt x="7631" y="16807"/>
                    <a:pt x="6729" y="16049"/>
                  </a:cubicBezTo>
                  <a:lnTo>
                    <a:pt x="6479" y="15761"/>
                  </a:lnTo>
                  <a:cubicBezTo>
                    <a:pt x="2810" y="12198"/>
                    <a:pt x="1764" y="8021"/>
                    <a:pt x="1984" y="4580"/>
                  </a:cubicBezTo>
                  <a:cubicBezTo>
                    <a:pt x="2196" y="1161"/>
                    <a:pt x="3106" y="-1295"/>
                    <a:pt x="2121" y="-2038"/>
                  </a:cubicBezTo>
                  <a:cubicBezTo>
                    <a:pt x="1393" y="-2667"/>
                    <a:pt x="-1405" y="-1568"/>
                    <a:pt x="-3777" y="2844"/>
                  </a:cubicBezTo>
                  <a:cubicBezTo>
                    <a:pt x="-4831" y="5050"/>
                    <a:pt x="-5710" y="8150"/>
                    <a:pt x="-5278" y="11736"/>
                  </a:cubicBezTo>
                  <a:cubicBezTo>
                    <a:pt x="-4846" y="15268"/>
                    <a:pt x="-3216" y="19081"/>
                    <a:pt x="-525" y="22272"/>
                  </a:cubicBezTo>
                  <a:lnTo>
                    <a:pt x="-768" y="21992"/>
                  </a:lnTo>
                  <a:cubicBezTo>
                    <a:pt x="415" y="23333"/>
                    <a:pt x="1703" y="24705"/>
                    <a:pt x="3053" y="26070"/>
                  </a:cubicBezTo>
                  <a:cubicBezTo>
                    <a:pt x="4485" y="27214"/>
                    <a:pt x="6024" y="28238"/>
                    <a:pt x="7586" y="29314"/>
                  </a:cubicBezTo>
                  <a:cubicBezTo>
                    <a:pt x="16417" y="34416"/>
                    <a:pt x="25021" y="35606"/>
                    <a:pt x="31107" y="35992"/>
                  </a:cubicBezTo>
                  <a:cubicBezTo>
                    <a:pt x="37247" y="36227"/>
                    <a:pt x="41045" y="35288"/>
                    <a:pt x="41189" y="33961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90638F8-EC97-439C-077C-950443BEA90D}"/>
                </a:ext>
              </a:extLst>
            </p:cNvPr>
            <p:cNvSpPr/>
            <p:nvPr/>
          </p:nvSpPr>
          <p:spPr>
            <a:xfrm flipV="1">
              <a:off x="5184493" y="2103969"/>
              <a:ext cx="62593" cy="41963"/>
            </a:xfrm>
            <a:custGeom>
              <a:avLst/>
              <a:gdLst>
                <a:gd name="connsiteX0" fmla="*/ 57199 w 62593"/>
                <a:gd name="connsiteY0" fmla="*/ 37445 h 41963"/>
                <a:gd name="connsiteX1" fmla="*/ 46928 w 62593"/>
                <a:gd name="connsiteY1" fmla="*/ 32570 h 41963"/>
                <a:gd name="connsiteX2" fmla="*/ 23709 w 62593"/>
                <a:gd name="connsiteY2" fmla="*/ 20639 h 41963"/>
                <a:gd name="connsiteX3" fmla="*/ 2887 w 62593"/>
                <a:gd name="connsiteY3" fmla="*/ 6070 h 41963"/>
                <a:gd name="connsiteX4" fmla="*/ -4012 w 62593"/>
                <a:gd name="connsiteY4" fmla="*/ -2246 h 41963"/>
                <a:gd name="connsiteX5" fmla="*/ -2859 w 62593"/>
                <a:gd name="connsiteY5" fmla="*/ 10186 h 41963"/>
                <a:gd name="connsiteX6" fmla="*/ 18691 w 62593"/>
                <a:gd name="connsiteY6" fmla="*/ 29281 h 41963"/>
                <a:gd name="connsiteX7" fmla="*/ 45147 w 62593"/>
                <a:gd name="connsiteY7" fmla="*/ 39408 h 41963"/>
                <a:gd name="connsiteX8" fmla="*/ 57199 w 62593"/>
                <a:gd name="connsiteY8" fmla="*/ 37445 h 4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593" h="41963">
                  <a:moveTo>
                    <a:pt x="57199" y="37445"/>
                  </a:moveTo>
                  <a:cubicBezTo>
                    <a:pt x="57078" y="35936"/>
                    <a:pt x="52969" y="35080"/>
                    <a:pt x="46928" y="32570"/>
                  </a:cubicBezTo>
                  <a:cubicBezTo>
                    <a:pt x="40833" y="30092"/>
                    <a:pt x="32677" y="25847"/>
                    <a:pt x="23709" y="20639"/>
                  </a:cubicBezTo>
                  <a:cubicBezTo>
                    <a:pt x="14666" y="15447"/>
                    <a:pt x="7071" y="10610"/>
                    <a:pt x="2887" y="6070"/>
                  </a:cubicBezTo>
                  <a:cubicBezTo>
                    <a:pt x="-1442" y="1719"/>
                    <a:pt x="-2458" y="-2238"/>
                    <a:pt x="-4012" y="-2246"/>
                  </a:cubicBezTo>
                  <a:cubicBezTo>
                    <a:pt x="-5202" y="-2481"/>
                    <a:pt x="-6869" y="3053"/>
                    <a:pt x="-2859" y="10186"/>
                  </a:cubicBezTo>
                  <a:cubicBezTo>
                    <a:pt x="908" y="17274"/>
                    <a:pt x="9345" y="23914"/>
                    <a:pt x="18691" y="29281"/>
                  </a:cubicBezTo>
                  <a:cubicBezTo>
                    <a:pt x="28121" y="34769"/>
                    <a:pt x="37703" y="38453"/>
                    <a:pt x="45147" y="39408"/>
                  </a:cubicBezTo>
                  <a:cubicBezTo>
                    <a:pt x="52658" y="40416"/>
                    <a:pt x="57358" y="38680"/>
                    <a:pt x="57199" y="37445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50F10AD-83AC-65D6-478A-D31F1503D837}"/>
                </a:ext>
              </a:extLst>
            </p:cNvPr>
            <p:cNvSpPr/>
            <p:nvPr/>
          </p:nvSpPr>
          <p:spPr>
            <a:xfrm flipV="1">
              <a:off x="5179243" y="2084218"/>
              <a:ext cx="46769" cy="36745"/>
            </a:xfrm>
            <a:custGeom>
              <a:avLst/>
              <a:gdLst>
                <a:gd name="connsiteX0" fmla="*/ 41323 w 46769"/>
                <a:gd name="connsiteY0" fmla="*/ 33470 h 36745"/>
                <a:gd name="connsiteX1" fmla="*/ 16702 w 46769"/>
                <a:gd name="connsiteY1" fmla="*/ 16642 h 36745"/>
                <a:gd name="connsiteX2" fmla="*/ 2133 w 46769"/>
                <a:gd name="connsiteY2" fmla="*/ 4203 h 36745"/>
                <a:gd name="connsiteX3" fmla="*/ -4151 w 46769"/>
                <a:gd name="connsiteY3" fmla="*/ -2263 h 36745"/>
                <a:gd name="connsiteX4" fmla="*/ -4037 w 46769"/>
                <a:gd name="connsiteY4" fmla="*/ 7659 h 36745"/>
                <a:gd name="connsiteX5" fmla="*/ 11290 w 46769"/>
                <a:gd name="connsiteY5" fmla="*/ 25041 h 36745"/>
                <a:gd name="connsiteX6" fmla="*/ 31757 w 46769"/>
                <a:gd name="connsiteY6" fmla="*/ 33576 h 36745"/>
                <a:gd name="connsiteX7" fmla="*/ 41323 w 46769"/>
                <a:gd name="connsiteY7" fmla="*/ 33470 h 3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769" h="36745">
                  <a:moveTo>
                    <a:pt x="41323" y="33470"/>
                  </a:moveTo>
                  <a:cubicBezTo>
                    <a:pt x="42453" y="30658"/>
                    <a:pt x="29884" y="24761"/>
                    <a:pt x="16702" y="16642"/>
                  </a:cubicBezTo>
                  <a:cubicBezTo>
                    <a:pt x="10153" y="12473"/>
                    <a:pt x="5210" y="8038"/>
                    <a:pt x="2133" y="4203"/>
                  </a:cubicBezTo>
                  <a:cubicBezTo>
                    <a:pt x="-1005" y="428"/>
                    <a:pt x="-2711" y="-2582"/>
                    <a:pt x="-4151" y="-2263"/>
                  </a:cubicBezTo>
                  <a:cubicBezTo>
                    <a:pt x="-5379" y="-2059"/>
                    <a:pt x="-6190" y="1838"/>
                    <a:pt x="-4037" y="7659"/>
                  </a:cubicBezTo>
                  <a:cubicBezTo>
                    <a:pt x="-1968" y="13504"/>
                    <a:pt x="3725" y="20296"/>
                    <a:pt x="11290" y="25041"/>
                  </a:cubicBezTo>
                  <a:cubicBezTo>
                    <a:pt x="18832" y="29839"/>
                    <a:pt x="26299" y="32333"/>
                    <a:pt x="31757" y="33576"/>
                  </a:cubicBezTo>
                  <a:cubicBezTo>
                    <a:pt x="37245" y="34789"/>
                    <a:pt x="40838" y="34751"/>
                    <a:pt x="41323" y="33470"/>
                  </a:cubicBezTo>
                </a:path>
              </a:pathLst>
            </a:custGeom>
            <a:solidFill>
              <a:srgbClr val="F68449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76C1F9EF-E8E3-FCFE-20EF-4570C188825B}"/>
                </a:ext>
              </a:extLst>
            </p:cNvPr>
            <p:cNvSpPr/>
            <p:nvPr/>
          </p:nvSpPr>
          <p:spPr>
            <a:xfrm flipV="1">
              <a:off x="4765981" y="2032532"/>
              <a:ext cx="174676" cy="17530"/>
            </a:xfrm>
            <a:custGeom>
              <a:avLst/>
              <a:gdLst>
                <a:gd name="connsiteX0" fmla="*/ 169700 w 174676"/>
                <a:gd name="connsiteY0" fmla="*/ 5754 h 17530"/>
                <a:gd name="connsiteX1" fmla="*/ 81981 w 174676"/>
                <a:gd name="connsiteY1" fmla="*/ 5140 h 17530"/>
                <a:gd name="connsiteX2" fmla="*/ 20770 w 174676"/>
                <a:gd name="connsiteY2" fmla="*/ 637 h 17530"/>
                <a:gd name="connsiteX3" fmla="*/ -4965 w 174676"/>
                <a:gd name="connsiteY3" fmla="*/ -1819 h 17530"/>
                <a:gd name="connsiteX4" fmla="*/ 19428 w 174676"/>
                <a:gd name="connsiteY4" fmla="*/ 7574 h 17530"/>
                <a:gd name="connsiteX5" fmla="*/ 81829 w 174676"/>
                <a:gd name="connsiteY5" fmla="*/ 15139 h 17530"/>
                <a:gd name="connsiteX6" fmla="*/ 144291 w 174676"/>
                <a:gd name="connsiteY6" fmla="*/ 11333 h 17530"/>
                <a:gd name="connsiteX7" fmla="*/ 169700 w 174676"/>
                <a:gd name="connsiteY7" fmla="*/ 5754 h 1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676" h="17530">
                  <a:moveTo>
                    <a:pt x="169700" y="5754"/>
                  </a:moveTo>
                  <a:cubicBezTo>
                    <a:pt x="169473" y="2624"/>
                    <a:pt x="130017" y="5277"/>
                    <a:pt x="81981" y="5140"/>
                  </a:cubicBezTo>
                  <a:cubicBezTo>
                    <a:pt x="57951" y="4814"/>
                    <a:pt x="36408" y="2601"/>
                    <a:pt x="20770" y="637"/>
                  </a:cubicBezTo>
                  <a:cubicBezTo>
                    <a:pt x="5253" y="-1773"/>
                    <a:pt x="-4548" y="-3244"/>
                    <a:pt x="-4965" y="-1819"/>
                  </a:cubicBezTo>
                  <a:cubicBezTo>
                    <a:pt x="-5336" y="-598"/>
                    <a:pt x="3843" y="3306"/>
                    <a:pt x="19428" y="7574"/>
                  </a:cubicBezTo>
                  <a:cubicBezTo>
                    <a:pt x="35074" y="11394"/>
                    <a:pt x="57254" y="14805"/>
                    <a:pt x="81829" y="15139"/>
                  </a:cubicBezTo>
                  <a:cubicBezTo>
                    <a:pt x="106382" y="15336"/>
                    <a:pt x="128456" y="13426"/>
                    <a:pt x="144291" y="11333"/>
                  </a:cubicBezTo>
                  <a:cubicBezTo>
                    <a:pt x="160119" y="9234"/>
                    <a:pt x="169814" y="7111"/>
                    <a:pt x="169700" y="5754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8A407C57-538E-0C9E-4C3E-D4F03426551B}"/>
                </a:ext>
              </a:extLst>
            </p:cNvPr>
            <p:cNvSpPr/>
            <p:nvPr/>
          </p:nvSpPr>
          <p:spPr>
            <a:xfrm flipV="1">
              <a:off x="4837370" y="2051955"/>
              <a:ext cx="157968" cy="72906"/>
            </a:xfrm>
            <a:custGeom>
              <a:avLst/>
              <a:gdLst>
                <a:gd name="connsiteX0" fmla="*/ 152878 w 157968"/>
                <a:gd name="connsiteY0" fmla="*/ -2123 h 72906"/>
                <a:gd name="connsiteX1" fmla="*/ 146018 w 157968"/>
                <a:gd name="connsiteY1" fmla="*/ 394 h 72906"/>
                <a:gd name="connsiteX2" fmla="*/ 130933 w 157968"/>
                <a:gd name="connsiteY2" fmla="*/ 12044 h 72906"/>
                <a:gd name="connsiteX3" fmla="*/ 120540 w 157968"/>
                <a:gd name="connsiteY3" fmla="*/ 19253 h 72906"/>
                <a:gd name="connsiteX4" fmla="*/ 108117 w 157968"/>
                <a:gd name="connsiteY4" fmla="*/ 27099 h 72906"/>
                <a:gd name="connsiteX5" fmla="*/ 93858 w 157968"/>
                <a:gd name="connsiteY5" fmla="*/ 34770 h 72906"/>
                <a:gd name="connsiteX6" fmla="*/ 77992 w 157968"/>
                <a:gd name="connsiteY6" fmla="*/ 41956 h 72906"/>
                <a:gd name="connsiteX7" fmla="*/ 19518 w 157968"/>
                <a:gd name="connsiteY7" fmla="*/ 61294 h 72906"/>
                <a:gd name="connsiteX8" fmla="*/ -5042 w 157968"/>
                <a:gd name="connsiteY8" fmla="*/ 69890 h 72906"/>
                <a:gd name="connsiteX9" fmla="*/ 21057 w 157968"/>
                <a:gd name="connsiteY9" fmla="*/ 68184 h 72906"/>
                <a:gd name="connsiteX10" fmla="*/ 81843 w 157968"/>
                <a:gd name="connsiteY10" fmla="*/ 51182 h 72906"/>
                <a:gd name="connsiteX11" fmla="*/ 98292 w 157968"/>
                <a:gd name="connsiteY11" fmla="*/ 43495 h 72906"/>
                <a:gd name="connsiteX12" fmla="*/ 112930 w 157968"/>
                <a:gd name="connsiteY12" fmla="*/ 34952 h 72906"/>
                <a:gd name="connsiteX13" fmla="*/ 125331 w 157968"/>
                <a:gd name="connsiteY13" fmla="*/ 26015 h 72906"/>
                <a:gd name="connsiteX14" fmla="*/ 135641 w 157968"/>
                <a:gd name="connsiteY14" fmla="*/ 17305 h 72906"/>
                <a:gd name="connsiteX15" fmla="*/ 148451 w 157968"/>
                <a:gd name="connsiteY15" fmla="*/ 3426 h 72906"/>
                <a:gd name="connsiteX16" fmla="*/ 152878 w 157968"/>
                <a:gd name="connsiteY16" fmla="*/ -2123 h 7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7968" h="72906">
                  <a:moveTo>
                    <a:pt x="152878" y="-2123"/>
                  </a:moveTo>
                  <a:cubicBezTo>
                    <a:pt x="152537" y="-2722"/>
                    <a:pt x="150187" y="-1858"/>
                    <a:pt x="146018" y="394"/>
                  </a:cubicBezTo>
                  <a:cubicBezTo>
                    <a:pt x="142061" y="2804"/>
                    <a:pt x="136952" y="7125"/>
                    <a:pt x="130933" y="12044"/>
                  </a:cubicBezTo>
                  <a:cubicBezTo>
                    <a:pt x="127856" y="14319"/>
                    <a:pt x="124550" y="16828"/>
                    <a:pt x="120540" y="19253"/>
                  </a:cubicBezTo>
                  <a:cubicBezTo>
                    <a:pt x="116606" y="21656"/>
                    <a:pt x="112680" y="24673"/>
                    <a:pt x="108117" y="27099"/>
                  </a:cubicBezTo>
                  <a:cubicBezTo>
                    <a:pt x="103538" y="29502"/>
                    <a:pt x="98876" y="32254"/>
                    <a:pt x="93858" y="34770"/>
                  </a:cubicBezTo>
                  <a:cubicBezTo>
                    <a:pt x="88711" y="37044"/>
                    <a:pt x="83488" y="39606"/>
                    <a:pt x="77992" y="41956"/>
                  </a:cubicBezTo>
                  <a:cubicBezTo>
                    <a:pt x="55926" y="51189"/>
                    <a:pt x="34808" y="56980"/>
                    <a:pt x="19518" y="61294"/>
                  </a:cubicBezTo>
                  <a:cubicBezTo>
                    <a:pt x="4236" y="65652"/>
                    <a:pt x="-5315" y="68434"/>
                    <a:pt x="-5042" y="69890"/>
                  </a:cubicBezTo>
                  <a:cubicBezTo>
                    <a:pt x="-4815" y="71148"/>
                    <a:pt x="5176" y="70822"/>
                    <a:pt x="21057" y="68184"/>
                  </a:cubicBezTo>
                  <a:cubicBezTo>
                    <a:pt x="36915" y="65599"/>
                    <a:pt x="58875" y="60778"/>
                    <a:pt x="81843" y="51182"/>
                  </a:cubicBezTo>
                  <a:cubicBezTo>
                    <a:pt x="87551" y="48741"/>
                    <a:pt x="92994" y="46004"/>
                    <a:pt x="98292" y="43495"/>
                  </a:cubicBezTo>
                  <a:cubicBezTo>
                    <a:pt x="103477" y="40751"/>
                    <a:pt x="108283" y="37689"/>
                    <a:pt x="112930" y="34952"/>
                  </a:cubicBezTo>
                  <a:cubicBezTo>
                    <a:pt x="117562" y="32185"/>
                    <a:pt x="121458" y="28812"/>
                    <a:pt x="125331" y="26015"/>
                  </a:cubicBezTo>
                  <a:cubicBezTo>
                    <a:pt x="129182" y="23263"/>
                    <a:pt x="132593" y="20170"/>
                    <a:pt x="135641" y="17305"/>
                  </a:cubicBezTo>
                  <a:cubicBezTo>
                    <a:pt x="141371" y="11423"/>
                    <a:pt x="145449" y="6609"/>
                    <a:pt x="148451" y="3426"/>
                  </a:cubicBezTo>
                  <a:cubicBezTo>
                    <a:pt x="151551" y="484"/>
                    <a:pt x="153211" y="-1524"/>
                    <a:pt x="152878" y="-2123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8F186C2-9A94-37AE-85A3-4666E3FE683E}"/>
                </a:ext>
              </a:extLst>
            </p:cNvPr>
            <p:cNvSpPr/>
            <p:nvPr/>
          </p:nvSpPr>
          <p:spPr>
            <a:xfrm flipV="1">
              <a:off x="4664282" y="2108228"/>
              <a:ext cx="293203" cy="213742"/>
            </a:xfrm>
            <a:custGeom>
              <a:avLst/>
              <a:gdLst>
                <a:gd name="connsiteX0" fmla="*/ -4922 w 293203"/>
                <a:gd name="connsiteY0" fmla="*/ -1913 h 213742"/>
                <a:gd name="connsiteX1" fmla="*/ 8358 w 293203"/>
                <a:gd name="connsiteY1" fmla="*/ 4348 h 213742"/>
                <a:gd name="connsiteX2" fmla="*/ 24004 w 293203"/>
                <a:gd name="connsiteY2" fmla="*/ 11291 h 213742"/>
                <a:gd name="connsiteX3" fmla="*/ 33964 w 293203"/>
                <a:gd name="connsiteY3" fmla="*/ 15476 h 213742"/>
                <a:gd name="connsiteX4" fmla="*/ 39278 w 293203"/>
                <a:gd name="connsiteY4" fmla="*/ 17621 h 213742"/>
                <a:gd name="connsiteX5" fmla="*/ 44751 w 293203"/>
                <a:gd name="connsiteY5" fmla="*/ 20282 h 213742"/>
                <a:gd name="connsiteX6" fmla="*/ 97919 w 293203"/>
                <a:gd name="connsiteY6" fmla="*/ 45865 h 213742"/>
                <a:gd name="connsiteX7" fmla="*/ 160677 w 293203"/>
                <a:gd name="connsiteY7" fmla="*/ 80863 h 213742"/>
                <a:gd name="connsiteX8" fmla="*/ 217430 w 293203"/>
                <a:gd name="connsiteY8" fmla="*/ 124299 h 213742"/>
                <a:gd name="connsiteX9" fmla="*/ 256711 w 293203"/>
                <a:gd name="connsiteY9" fmla="*/ 167195 h 213742"/>
                <a:gd name="connsiteX10" fmla="*/ 278884 w 293203"/>
                <a:gd name="connsiteY10" fmla="*/ 200117 h 213742"/>
                <a:gd name="connsiteX11" fmla="*/ 288185 w 293203"/>
                <a:gd name="connsiteY11" fmla="*/ 211601 h 213742"/>
                <a:gd name="connsiteX12" fmla="*/ 282219 w 293203"/>
                <a:gd name="connsiteY12" fmla="*/ 198130 h 213742"/>
                <a:gd name="connsiteX13" fmla="*/ 262518 w 293203"/>
                <a:gd name="connsiteY13" fmla="*/ 163170 h 213742"/>
                <a:gd name="connsiteX14" fmla="*/ 223676 w 293203"/>
                <a:gd name="connsiteY14" fmla="*/ 117529 h 213742"/>
                <a:gd name="connsiteX15" fmla="*/ 166013 w 293203"/>
                <a:gd name="connsiteY15" fmla="*/ 72411 h 213742"/>
                <a:gd name="connsiteX16" fmla="*/ 101899 w 293203"/>
                <a:gd name="connsiteY16" fmla="*/ 37557 h 213742"/>
                <a:gd name="connsiteX17" fmla="*/ 47556 w 293203"/>
                <a:gd name="connsiteY17" fmla="*/ 13801 h 213742"/>
                <a:gd name="connsiteX18" fmla="*/ 41787 w 293203"/>
                <a:gd name="connsiteY18" fmla="*/ 11383 h 213742"/>
                <a:gd name="connsiteX19" fmla="*/ 36117 w 293203"/>
                <a:gd name="connsiteY19" fmla="*/ 9495 h 213742"/>
                <a:gd name="connsiteX20" fmla="*/ 26043 w 293203"/>
                <a:gd name="connsiteY20" fmla="*/ 6091 h 213742"/>
                <a:gd name="connsiteX21" fmla="*/ 9677 w 293203"/>
                <a:gd name="connsiteY21" fmla="*/ 679 h 213742"/>
                <a:gd name="connsiteX22" fmla="*/ -4922 w 293203"/>
                <a:gd name="connsiteY22" fmla="*/ -1913 h 21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3203" h="213742">
                  <a:moveTo>
                    <a:pt x="-4922" y="-1913"/>
                  </a:moveTo>
                  <a:cubicBezTo>
                    <a:pt x="-5105" y="-1163"/>
                    <a:pt x="-238" y="740"/>
                    <a:pt x="8358" y="4348"/>
                  </a:cubicBezTo>
                  <a:cubicBezTo>
                    <a:pt x="12649" y="6251"/>
                    <a:pt x="17909" y="8585"/>
                    <a:pt x="24004" y="11291"/>
                  </a:cubicBezTo>
                  <a:cubicBezTo>
                    <a:pt x="27044" y="12679"/>
                    <a:pt x="30379" y="14058"/>
                    <a:pt x="33964" y="15476"/>
                  </a:cubicBezTo>
                  <a:cubicBezTo>
                    <a:pt x="35693" y="16173"/>
                    <a:pt x="37459" y="16886"/>
                    <a:pt x="39278" y="17621"/>
                  </a:cubicBezTo>
                  <a:cubicBezTo>
                    <a:pt x="41060" y="18485"/>
                    <a:pt x="42886" y="19372"/>
                    <a:pt x="44751" y="20282"/>
                  </a:cubicBezTo>
                  <a:cubicBezTo>
                    <a:pt x="59806" y="27741"/>
                    <a:pt x="78142" y="35943"/>
                    <a:pt x="97919" y="45865"/>
                  </a:cubicBezTo>
                  <a:cubicBezTo>
                    <a:pt x="117545" y="55917"/>
                    <a:pt x="139050" y="67590"/>
                    <a:pt x="160677" y="80863"/>
                  </a:cubicBezTo>
                  <a:cubicBezTo>
                    <a:pt x="182227" y="94061"/>
                    <a:pt x="200708" y="110048"/>
                    <a:pt x="217430" y="124299"/>
                  </a:cubicBezTo>
                  <a:cubicBezTo>
                    <a:pt x="233410" y="139323"/>
                    <a:pt x="247039" y="153763"/>
                    <a:pt x="256711" y="167195"/>
                  </a:cubicBezTo>
                  <a:cubicBezTo>
                    <a:pt x="266459" y="180590"/>
                    <a:pt x="273479" y="192370"/>
                    <a:pt x="278884" y="200117"/>
                  </a:cubicBezTo>
                  <a:cubicBezTo>
                    <a:pt x="284326" y="207879"/>
                    <a:pt x="287601" y="211972"/>
                    <a:pt x="288185" y="211601"/>
                  </a:cubicBezTo>
                  <a:cubicBezTo>
                    <a:pt x="288761" y="211222"/>
                    <a:pt x="286600" y="206431"/>
                    <a:pt x="282219" y="198130"/>
                  </a:cubicBezTo>
                  <a:cubicBezTo>
                    <a:pt x="277853" y="189785"/>
                    <a:pt x="271841" y="177550"/>
                    <a:pt x="262518" y="163170"/>
                  </a:cubicBezTo>
                  <a:cubicBezTo>
                    <a:pt x="253239" y="148722"/>
                    <a:pt x="239769" y="133357"/>
                    <a:pt x="223676" y="117529"/>
                  </a:cubicBezTo>
                  <a:cubicBezTo>
                    <a:pt x="206886" y="102543"/>
                    <a:pt x="188367" y="86139"/>
                    <a:pt x="166013" y="72411"/>
                  </a:cubicBezTo>
                  <a:cubicBezTo>
                    <a:pt x="143841" y="58805"/>
                    <a:pt x="122138" y="47351"/>
                    <a:pt x="101899" y="37557"/>
                  </a:cubicBezTo>
                  <a:cubicBezTo>
                    <a:pt x="81667" y="27983"/>
                    <a:pt x="63058" y="20471"/>
                    <a:pt x="47556" y="13801"/>
                  </a:cubicBezTo>
                  <a:cubicBezTo>
                    <a:pt x="45585" y="12967"/>
                    <a:pt x="43660" y="12171"/>
                    <a:pt x="41787" y="11383"/>
                  </a:cubicBezTo>
                  <a:cubicBezTo>
                    <a:pt x="39847" y="10731"/>
                    <a:pt x="37959" y="10109"/>
                    <a:pt x="36117" y="9495"/>
                  </a:cubicBezTo>
                  <a:cubicBezTo>
                    <a:pt x="32562" y="8343"/>
                    <a:pt x="29196" y="7236"/>
                    <a:pt x="26043" y="6091"/>
                  </a:cubicBezTo>
                  <a:cubicBezTo>
                    <a:pt x="19774" y="3840"/>
                    <a:pt x="14218" y="2066"/>
                    <a:pt x="9677" y="679"/>
                  </a:cubicBezTo>
                  <a:cubicBezTo>
                    <a:pt x="475" y="-1868"/>
                    <a:pt x="-4794" y="-2505"/>
                    <a:pt x="-4922" y="-1913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11248E04-56F6-9C53-C3B1-554C18F86FE6}"/>
                </a:ext>
              </a:extLst>
            </p:cNvPr>
            <p:cNvSpPr/>
            <p:nvPr/>
          </p:nvSpPr>
          <p:spPr>
            <a:xfrm flipV="1">
              <a:off x="4796888" y="2121933"/>
              <a:ext cx="122665" cy="81304"/>
            </a:xfrm>
            <a:custGeom>
              <a:avLst/>
              <a:gdLst>
                <a:gd name="connsiteX0" fmla="*/ -4927 w 122665"/>
                <a:gd name="connsiteY0" fmla="*/ -1971 h 81304"/>
                <a:gd name="connsiteX1" fmla="*/ 54002 w 122665"/>
                <a:gd name="connsiteY1" fmla="*/ 41850 h 81304"/>
                <a:gd name="connsiteX2" fmla="*/ 117623 w 122665"/>
                <a:gd name="connsiteY2" fmla="*/ 78895 h 81304"/>
                <a:gd name="connsiteX3" fmla="*/ 59649 w 122665"/>
                <a:gd name="connsiteY3" fmla="*/ 33611 h 81304"/>
                <a:gd name="connsiteX4" fmla="*/ -4927 w 122665"/>
                <a:gd name="connsiteY4" fmla="*/ -1971 h 8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665" h="81304">
                  <a:moveTo>
                    <a:pt x="-4927" y="-1971"/>
                  </a:moveTo>
                  <a:cubicBezTo>
                    <a:pt x="-6360" y="629"/>
                    <a:pt x="20732" y="18882"/>
                    <a:pt x="54002" y="41850"/>
                  </a:cubicBezTo>
                  <a:cubicBezTo>
                    <a:pt x="87272" y="64985"/>
                    <a:pt x="116221" y="81169"/>
                    <a:pt x="117623" y="78895"/>
                  </a:cubicBezTo>
                  <a:cubicBezTo>
                    <a:pt x="119117" y="76477"/>
                    <a:pt x="92957" y="56768"/>
                    <a:pt x="59649" y="33611"/>
                  </a:cubicBezTo>
                  <a:cubicBezTo>
                    <a:pt x="26159" y="10483"/>
                    <a:pt x="-3722" y="-4215"/>
                    <a:pt x="-4927" y="-1971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A328FD05-A946-D620-1DE6-F43B17A10D8C}"/>
                </a:ext>
              </a:extLst>
            </p:cNvPr>
            <p:cNvSpPr/>
            <p:nvPr/>
          </p:nvSpPr>
          <p:spPr>
            <a:xfrm flipV="1">
              <a:off x="4971275" y="2094674"/>
              <a:ext cx="126389" cy="30432"/>
            </a:xfrm>
            <a:custGeom>
              <a:avLst/>
              <a:gdLst>
                <a:gd name="connsiteX0" fmla="*/ 121171 w 126389"/>
                <a:gd name="connsiteY0" fmla="*/ -1847 h 30432"/>
                <a:gd name="connsiteX1" fmla="*/ 102244 w 126389"/>
                <a:gd name="connsiteY1" fmla="*/ 1928 h 30432"/>
                <a:gd name="connsiteX2" fmla="*/ 82474 w 126389"/>
                <a:gd name="connsiteY2" fmla="*/ 7250 h 30432"/>
                <a:gd name="connsiteX3" fmla="*/ 58134 w 126389"/>
                <a:gd name="connsiteY3" fmla="*/ 13170 h 30432"/>
                <a:gd name="connsiteX4" fmla="*/ 33710 w 126389"/>
                <a:gd name="connsiteY4" fmla="*/ 18143 h 30432"/>
                <a:gd name="connsiteX5" fmla="*/ 13410 w 126389"/>
                <a:gd name="connsiteY5" fmla="*/ 20932 h 30432"/>
                <a:gd name="connsiteX6" fmla="*/ 5428 w 126389"/>
                <a:gd name="connsiteY6" fmla="*/ 22380 h 30432"/>
                <a:gd name="connsiteX7" fmla="*/ -530 w 126389"/>
                <a:gd name="connsiteY7" fmla="*/ 24343 h 30432"/>
                <a:gd name="connsiteX8" fmla="*/ -5169 w 126389"/>
                <a:gd name="connsiteY8" fmla="*/ 27209 h 30432"/>
                <a:gd name="connsiteX9" fmla="*/ 243 w 126389"/>
                <a:gd name="connsiteY9" fmla="*/ 28156 h 30432"/>
                <a:gd name="connsiteX10" fmla="*/ 6103 w 126389"/>
                <a:gd name="connsiteY10" fmla="*/ 27929 h 30432"/>
                <a:gd name="connsiteX11" fmla="*/ 13971 w 126389"/>
                <a:gd name="connsiteY11" fmla="*/ 27974 h 30432"/>
                <a:gd name="connsiteX12" fmla="*/ 34930 w 126389"/>
                <a:gd name="connsiteY12" fmla="*/ 27269 h 30432"/>
                <a:gd name="connsiteX13" fmla="*/ 60332 w 126389"/>
                <a:gd name="connsiteY13" fmla="*/ 22918 h 30432"/>
                <a:gd name="connsiteX14" fmla="*/ 85067 w 126389"/>
                <a:gd name="connsiteY14" fmla="*/ 16081 h 30432"/>
                <a:gd name="connsiteX15" fmla="*/ 104662 w 126389"/>
                <a:gd name="connsiteY15" fmla="*/ 8569 h 30432"/>
                <a:gd name="connsiteX16" fmla="*/ 121171 w 126389"/>
                <a:gd name="connsiteY16" fmla="*/ -1847 h 3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6389" h="30432">
                  <a:moveTo>
                    <a:pt x="121171" y="-1847"/>
                  </a:moveTo>
                  <a:cubicBezTo>
                    <a:pt x="120603" y="-3097"/>
                    <a:pt x="113341" y="-1544"/>
                    <a:pt x="102244" y="1928"/>
                  </a:cubicBezTo>
                  <a:cubicBezTo>
                    <a:pt x="96611" y="3444"/>
                    <a:pt x="89910" y="5248"/>
                    <a:pt x="82474" y="7250"/>
                  </a:cubicBezTo>
                  <a:cubicBezTo>
                    <a:pt x="75038" y="9198"/>
                    <a:pt x="66737" y="10979"/>
                    <a:pt x="58134" y="13170"/>
                  </a:cubicBezTo>
                  <a:cubicBezTo>
                    <a:pt x="49454" y="14754"/>
                    <a:pt x="41101" y="17187"/>
                    <a:pt x="33710" y="18143"/>
                  </a:cubicBezTo>
                  <a:cubicBezTo>
                    <a:pt x="26380" y="19454"/>
                    <a:pt x="19308" y="19886"/>
                    <a:pt x="13410" y="20932"/>
                  </a:cubicBezTo>
                  <a:cubicBezTo>
                    <a:pt x="10461" y="21470"/>
                    <a:pt x="7778" y="21955"/>
                    <a:pt x="5428" y="22380"/>
                  </a:cubicBezTo>
                  <a:cubicBezTo>
                    <a:pt x="3071" y="23032"/>
                    <a:pt x="1069" y="23744"/>
                    <a:pt x="-530" y="24343"/>
                  </a:cubicBezTo>
                  <a:cubicBezTo>
                    <a:pt x="-3721" y="25563"/>
                    <a:pt x="-5351" y="26549"/>
                    <a:pt x="-5169" y="27209"/>
                  </a:cubicBezTo>
                  <a:cubicBezTo>
                    <a:pt x="-4980" y="27876"/>
                    <a:pt x="-3032" y="28171"/>
                    <a:pt x="243" y="28156"/>
                  </a:cubicBezTo>
                  <a:cubicBezTo>
                    <a:pt x="1888" y="28164"/>
                    <a:pt x="3844" y="28035"/>
                    <a:pt x="6103" y="27929"/>
                  </a:cubicBezTo>
                  <a:cubicBezTo>
                    <a:pt x="8430" y="27944"/>
                    <a:pt x="11068" y="27959"/>
                    <a:pt x="13971" y="27974"/>
                  </a:cubicBezTo>
                  <a:cubicBezTo>
                    <a:pt x="19808" y="27838"/>
                    <a:pt x="26812" y="28164"/>
                    <a:pt x="34930" y="27269"/>
                  </a:cubicBezTo>
                  <a:cubicBezTo>
                    <a:pt x="43072" y="26708"/>
                    <a:pt x="51326" y="24571"/>
                    <a:pt x="60332" y="22918"/>
                  </a:cubicBezTo>
                  <a:cubicBezTo>
                    <a:pt x="69155" y="20682"/>
                    <a:pt x="77570" y="18582"/>
                    <a:pt x="85067" y="16081"/>
                  </a:cubicBezTo>
                  <a:cubicBezTo>
                    <a:pt x="92510" y="13382"/>
                    <a:pt x="99234" y="11078"/>
                    <a:pt x="104662" y="8569"/>
                  </a:cubicBezTo>
                  <a:cubicBezTo>
                    <a:pt x="115456" y="3278"/>
                    <a:pt x="121740" y="-589"/>
                    <a:pt x="121171" y="-1847"/>
                  </a:cubicBezTo>
                </a:path>
              </a:pathLst>
            </a:custGeom>
            <a:solidFill>
              <a:srgbClr val="E5541D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2D19FE4A-F185-6710-061D-717A0A382006}"/>
                </a:ext>
              </a:extLst>
            </p:cNvPr>
            <p:cNvSpPr/>
            <p:nvPr userDrawn="1"/>
          </p:nvSpPr>
          <p:spPr>
            <a:xfrm flipV="1">
              <a:off x="-458044" y="3708080"/>
              <a:ext cx="133578" cy="122362"/>
            </a:xfrm>
            <a:custGeom>
              <a:avLst/>
              <a:gdLst>
                <a:gd name="connsiteX0" fmla="*/ 10829 w 133578"/>
                <a:gd name="connsiteY0" fmla="*/ 96219 h 122362"/>
                <a:gd name="connsiteX1" fmla="*/ 26308 w 133578"/>
                <a:gd name="connsiteY1" fmla="*/ 119567 h 122362"/>
                <a:gd name="connsiteX2" fmla="*/ 67082 w 133578"/>
                <a:gd name="connsiteY2" fmla="*/ 104582 h 122362"/>
                <a:gd name="connsiteX3" fmla="*/ 89475 w 133578"/>
                <a:gd name="connsiteY3" fmla="*/ 116808 h 122362"/>
                <a:gd name="connsiteX4" fmla="*/ 117825 w 133578"/>
                <a:gd name="connsiteY4" fmla="*/ 105884 h 122362"/>
                <a:gd name="connsiteX5" fmla="*/ 111056 w 133578"/>
                <a:gd name="connsiteY5" fmla="*/ 62920 h 122362"/>
                <a:gd name="connsiteX6" fmla="*/ 127118 w 133578"/>
                <a:gd name="connsiteY6" fmla="*/ 21903 h 122362"/>
                <a:gd name="connsiteX7" fmla="*/ 79939 w 133578"/>
                <a:gd name="connsiteY7" fmla="*/ 10669 h 122362"/>
                <a:gd name="connsiteX8" fmla="*/ 60495 w 133578"/>
                <a:gd name="connsiteY8" fmla="*/ 390 h 122362"/>
                <a:gd name="connsiteX9" fmla="*/ 38611 w 133578"/>
                <a:gd name="connsiteY9" fmla="*/ 10479 h 122362"/>
                <a:gd name="connsiteX10" fmla="*/ 29696 w 133578"/>
                <a:gd name="connsiteY10" fmla="*/ 51563 h 122362"/>
                <a:gd name="connsiteX11" fmla="*/ 19031 w 133578"/>
                <a:gd name="connsiteY11" fmla="*/ 54264 h 122362"/>
                <a:gd name="connsiteX12" fmla="*/ 9745 w 133578"/>
                <a:gd name="connsiteY12" fmla="*/ 58721 h 122362"/>
                <a:gd name="connsiteX13" fmla="*/ -1049 w 133578"/>
                <a:gd name="connsiteY13" fmla="*/ 75717 h 122362"/>
                <a:gd name="connsiteX14" fmla="*/ 7668 w 133578"/>
                <a:gd name="connsiteY14" fmla="*/ 95858 h 12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578" h="122362">
                  <a:moveTo>
                    <a:pt x="10829" y="96219"/>
                  </a:moveTo>
                  <a:cubicBezTo>
                    <a:pt x="12830" y="106014"/>
                    <a:pt x="16598" y="114421"/>
                    <a:pt x="26308" y="119567"/>
                  </a:cubicBezTo>
                  <a:cubicBezTo>
                    <a:pt x="42810" y="127905"/>
                    <a:pt x="55977" y="117560"/>
                    <a:pt x="67082" y="104582"/>
                  </a:cubicBezTo>
                  <a:cubicBezTo>
                    <a:pt x="73291" y="112482"/>
                    <a:pt x="78999" y="117930"/>
                    <a:pt x="89475" y="116808"/>
                  </a:cubicBezTo>
                  <a:cubicBezTo>
                    <a:pt x="99064" y="116355"/>
                    <a:pt x="109229" y="111223"/>
                    <a:pt x="117825" y="105884"/>
                  </a:cubicBezTo>
                  <a:cubicBezTo>
                    <a:pt x="136768" y="93842"/>
                    <a:pt x="126679" y="71957"/>
                    <a:pt x="111056" y="62920"/>
                  </a:cubicBezTo>
                  <a:cubicBezTo>
                    <a:pt x="131682" y="56651"/>
                    <a:pt x="136897" y="39778"/>
                    <a:pt x="127118" y="21903"/>
                  </a:cubicBezTo>
                  <a:cubicBezTo>
                    <a:pt x="115945" y="2271"/>
                    <a:pt x="97495" y="-3127"/>
                    <a:pt x="79939" y="10669"/>
                  </a:cubicBezTo>
                  <a:cubicBezTo>
                    <a:pt x="72661" y="5031"/>
                    <a:pt x="69394" y="-927"/>
                    <a:pt x="60495" y="390"/>
                  </a:cubicBezTo>
                  <a:cubicBezTo>
                    <a:pt x="52460" y="1013"/>
                    <a:pt x="44758" y="5659"/>
                    <a:pt x="38611" y="10479"/>
                  </a:cubicBezTo>
                  <a:cubicBezTo>
                    <a:pt x="25611" y="19274"/>
                    <a:pt x="21790" y="37898"/>
                    <a:pt x="29696" y="51563"/>
                  </a:cubicBezTo>
                  <a:cubicBezTo>
                    <a:pt x="27051" y="53634"/>
                    <a:pt x="22359" y="53083"/>
                    <a:pt x="19031" y="54264"/>
                  </a:cubicBezTo>
                  <a:cubicBezTo>
                    <a:pt x="15711" y="55461"/>
                    <a:pt x="12391" y="56645"/>
                    <a:pt x="9745" y="58721"/>
                  </a:cubicBezTo>
                  <a:cubicBezTo>
                    <a:pt x="3605" y="63550"/>
                    <a:pt x="-102" y="67894"/>
                    <a:pt x="-1049" y="75717"/>
                  </a:cubicBezTo>
                  <a:cubicBezTo>
                    <a:pt x="-2671" y="82681"/>
                    <a:pt x="-1716" y="94736"/>
                    <a:pt x="7668" y="95858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7DB3627E-23B7-718D-708C-33071AF6DA14}"/>
                </a:ext>
              </a:extLst>
            </p:cNvPr>
            <p:cNvSpPr/>
            <p:nvPr userDrawn="1"/>
          </p:nvSpPr>
          <p:spPr>
            <a:xfrm flipV="1">
              <a:off x="-2625349" y="3441686"/>
              <a:ext cx="272802" cy="253149"/>
            </a:xfrm>
            <a:custGeom>
              <a:avLst/>
              <a:gdLst>
                <a:gd name="connsiteX0" fmla="*/ 195997 w 272802"/>
                <a:gd name="connsiteY0" fmla="*/ 158909 h 253149"/>
                <a:gd name="connsiteX1" fmla="*/ 179637 w 272802"/>
                <a:gd name="connsiteY1" fmla="*/ 250305 h 253149"/>
                <a:gd name="connsiteX2" fmla="*/ 118313 w 272802"/>
                <a:gd name="connsiteY2" fmla="*/ 241058 h 253149"/>
                <a:gd name="connsiteX3" fmla="*/ 97527 w 272802"/>
                <a:gd name="connsiteY3" fmla="*/ 189731 h 253149"/>
                <a:gd name="connsiteX4" fmla="*/ 51459 w 272802"/>
                <a:gd name="connsiteY4" fmla="*/ 201010 h 253149"/>
                <a:gd name="connsiteX5" fmla="*/ 10694 w 272802"/>
                <a:gd name="connsiteY5" fmla="*/ 178520 h 253149"/>
                <a:gd name="connsiteX6" fmla="*/ 1298 w 272802"/>
                <a:gd name="connsiteY6" fmla="*/ 139774 h 253149"/>
                <a:gd name="connsiteX7" fmla="*/ 19918 w 272802"/>
                <a:gd name="connsiteY7" fmla="*/ 110623 h 253149"/>
                <a:gd name="connsiteX8" fmla="*/ -795 w 272802"/>
                <a:gd name="connsiteY8" fmla="*/ 64937 h 253149"/>
                <a:gd name="connsiteX9" fmla="*/ 33414 w 272802"/>
                <a:gd name="connsiteY9" fmla="*/ 31166 h 253149"/>
                <a:gd name="connsiteX10" fmla="*/ 91501 w 272802"/>
                <a:gd name="connsiteY10" fmla="*/ 29825 h 253149"/>
                <a:gd name="connsiteX11" fmla="*/ 130025 w 272802"/>
                <a:gd name="connsiteY11" fmla="*/ 13907 h 253149"/>
                <a:gd name="connsiteX12" fmla="*/ 186693 w 272802"/>
                <a:gd name="connsiteY12" fmla="*/ 6599 h 253149"/>
                <a:gd name="connsiteX13" fmla="*/ 209561 w 272802"/>
                <a:gd name="connsiteY13" fmla="*/ 61230 h 253149"/>
                <a:gd name="connsiteX14" fmla="*/ 215504 w 272802"/>
                <a:gd name="connsiteY14" fmla="*/ 72485 h 253149"/>
                <a:gd name="connsiteX15" fmla="*/ 237327 w 272802"/>
                <a:gd name="connsiteY15" fmla="*/ 77771 h 253149"/>
                <a:gd name="connsiteX16" fmla="*/ 272007 w 272802"/>
                <a:gd name="connsiteY16" fmla="*/ 125434 h 253149"/>
                <a:gd name="connsiteX17" fmla="*/ 197432 w 272802"/>
                <a:gd name="connsiteY17" fmla="*/ 164867 h 25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2802" h="253149">
                  <a:moveTo>
                    <a:pt x="195997" y="158909"/>
                  </a:moveTo>
                  <a:cubicBezTo>
                    <a:pt x="216474" y="187714"/>
                    <a:pt x="219195" y="236062"/>
                    <a:pt x="179637" y="250305"/>
                  </a:cubicBezTo>
                  <a:cubicBezTo>
                    <a:pt x="160695" y="256944"/>
                    <a:pt x="134768" y="250660"/>
                    <a:pt x="118313" y="241058"/>
                  </a:cubicBezTo>
                  <a:cubicBezTo>
                    <a:pt x="100814" y="229809"/>
                    <a:pt x="100488" y="207293"/>
                    <a:pt x="97527" y="189731"/>
                  </a:cubicBezTo>
                  <a:cubicBezTo>
                    <a:pt x="83003" y="196038"/>
                    <a:pt x="68154" y="203663"/>
                    <a:pt x="51459" y="201010"/>
                  </a:cubicBezTo>
                  <a:cubicBezTo>
                    <a:pt x="36144" y="198706"/>
                    <a:pt x="19029" y="191753"/>
                    <a:pt x="10694" y="178520"/>
                  </a:cubicBezTo>
                  <a:cubicBezTo>
                    <a:pt x="2019" y="166596"/>
                    <a:pt x="-224" y="152025"/>
                    <a:pt x="1298" y="139774"/>
                  </a:cubicBezTo>
                  <a:cubicBezTo>
                    <a:pt x="2107" y="124531"/>
                    <a:pt x="6756" y="117256"/>
                    <a:pt x="19918" y="110623"/>
                  </a:cubicBezTo>
                  <a:cubicBezTo>
                    <a:pt x="8524" y="98053"/>
                    <a:pt x="-860" y="83160"/>
                    <a:pt x="-795" y="64937"/>
                  </a:cubicBezTo>
                  <a:cubicBezTo>
                    <a:pt x="650" y="47061"/>
                    <a:pt x="16148" y="36798"/>
                    <a:pt x="33414" y="31166"/>
                  </a:cubicBezTo>
                  <a:cubicBezTo>
                    <a:pt x="52667" y="23198"/>
                    <a:pt x="70720" y="26171"/>
                    <a:pt x="91501" y="29825"/>
                  </a:cubicBezTo>
                  <a:cubicBezTo>
                    <a:pt x="109247" y="34116"/>
                    <a:pt x="118313" y="26497"/>
                    <a:pt x="130025" y="13907"/>
                  </a:cubicBezTo>
                  <a:cubicBezTo>
                    <a:pt x="146473" y="-354"/>
                    <a:pt x="166469" y="-5326"/>
                    <a:pt x="186693" y="6599"/>
                  </a:cubicBezTo>
                  <a:cubicBezTo>
                    <a:pt x="205232" y="19509"/>
                    <a:pt x="210281" y="40370"/>
                    <a:pt x="209561" y="61230"/>
                  </a:cubicBezTo>
                  <a:cubicBezTo>
                    <a:pt x="209629" y="66862"/>
                    <a:pt x="209000" y="69492"/>
                    <a:pt x="215504" y="72485"/>
                  </a:cubicBezTo>
                  <a:cubicBezTo>
                    <a:pt x="222000" y="75449"/>
                    <a:pt x="230831" y="74798"/>
                    <a:pt x="237327" y="77771"/>
                  </a:cubicBezTo>
                  <a:cubicBezTo>
                    <a:pt x="258522" y="85706"/>
                    <a:pt x="271371" y="104254"/>
                    <a:pt x="272007" y="125434"/>
                  </a:cubicBezTo>
                  <a:cubicBezTo>
                    <a:pt x="271833" y="161864"/>
                    <a:pt x="228254" y="180756"/>
                    <a:pt x="197432" y="164867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4AA50B2D-F74D-418B-DC4B-F252B3C1C0C9}"/>
                </a:ext>
              </a:extLst>
            </p:cNvPr>
            <p:cNvSpPr/>
            <p:nvPr userDrawn="1"/>
          </p:nvSpPr>
          <p:spPr>
            <a:xfrm flipV="1">
              <a:off x="-2849460" y="3480048"/>
              <a:ext cx="192480" cy="163539"/>
            </a:xfrm>
            <a:custGeom>
              <a:avLst/>
              <a:gdLst>
                <a:gd name="connsiteX0" fmla="*/ 182223 w 192480"/>
                <a:gd name="connsiteY0" fmla="*/ 91087 h 163539"/>
                <a:gd name="connsiteX1" fmla="*/ 176345 w 192480"/>
                <a:gd name="connsiteY1" fmla="*/ 128035 h 163539"/>
                <a:gd name="connsiteX2" fmla="*/ 118477 w 192480"/>
                <a:gd name="connsiteY2" fmla="*/ 132432 h 163539"/>
                <a:gd name="connsiteX3" fmla="*/ 98064 w 192480"/>
                <a:gd name="connsiteY3" fmla="*/ 159712 h 163539"/>
                <a:gd name="connsiteX4" fmla="*/ 57548 w 192480"/>
                <a:gd name="connsiteY4" fmla="*/ 162185 h 163539"/>
                <a:gd name="connsiteX5" fmla="*/ 41949 w 192480"/>
                <a:gd name="connsiteY5" fmla="*/ 106212 h 163539"/>
                <a:gd name="connsiteX6" fmla="*/ -326 w 192480"/>
                <a:gd name="connsiteY6" fmla="*/ 65255 h 163539"/>
                <a:gd name="connsiteX7" fmla="*/ 50767 w 192480"/>
                <a:gd name="connsiteY7" fmla="*/ 25459 h 163539"/>
                <a:gd name="connsiteX8" fmla="*/ 68702 w 192480"/>
                <a:gd name="connsiteY8" fmla="*/ 2164 h 163539"/>
                <a:gd name="connsiteX9" fmla="*/ 100907 w 192480"/>
                <a:gd name="connsiteY9" fmla="*/ 2291 h 163539"/>
                <a:gd name="connsiteX10" fmla="*/ 134515 w 192480"/>
                <a:gd name="connsiteY10" fmla="*/ 47281 h 163539"/>
                <a:gd name="connsiteX11" fmla="*/ 148961 w 192480"/>
                <a:gd name="connsiteY11" fmla="*/ 44644 h 163539"/>
                <a:gd name="connsiteX12" fmla="*/ 162719 w 192480"/>
                <a:gd name="connsiteY12" fmla="*/ 44910 h 163539"/>
                <a:gd name="connsiteX13" fmla="*/ 185258 w 192480"/>
                <a:gd name="connsiteY13" fmla="*/ 59576 h 163539"/>
                <a:gd name="connsiteX14" fmla="*/ 185826 w 192480"/>
                <a:gd name="connsiteY14" fmla="*/ 88890 h 16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2480" h="163539">
                  <a:moveTo>
                    <a:pt x="182223" y="91087"/>
                  </a:moveTo>
                  <a:cubicBezTo>
                    <a:pt x="185219" y="104089"/>
                    <a:pt x="185303" y="116399"/>
                    <a:pt x="176345" y="128035"/>
                  </a:cubicBezTo>
                  <a:cubicBezTo>
                    <a:pt x="160918" y="147335"/>
                    <a:pt x="139175" y="142059"/>
                    <a:pt x="118477" y="132432"/>
                  </a:cubicBezTo>
                  <a:cubicBezTo>
                    <a:pt x="115317" y="145485"/>
                    <a:pt x="111418" y="155271"/>
                    <a:pt x="98064" y="159712"/>
                  </a:cubicBezTo>
                  <a:cubicBezTo>
                    <a:pt x="86152" y="164509"/>
                    <a:pt x="70946" y="163882"/>
                    <a:pt x="57548" y="162185"/>
                  </a:cubicBezTo>
                  <a:cubicBezTo>
                    <a:pt x="27849" y="158061"/>
                    <a:pt x="27976" y="125853"/>
                    <a:pt x="41949" y="106212"/>
                  </a:cubicBezTo>
                  <a:cubicBezTo>
                    <a:pt x="13393" y="110047"/>
                    <a:pt x="-2304" y="92414"/>
                    <a:pt x="-326" y="65255"/>
                  </a:cubicBezTo>
                  <a:cubicBezTo>
                    <a:pt x="2354" y="35221"/>
                    <a:pt x="21778" y="18432"/>
                    <a:pt x="50767" y="25459"/>
                  </a:cubicBezTo>
                  <a:cubicBezTo>
                    <a:pt x="56482" y="14559"/>
                    <a:pt x="57148" y="5507"/>
                    <a:pt x="68702" y="2164"/>
                  </a:cubicBezTo>
                  <a:cubicBezTo>
                    <a:pt x="78802" y="-1514"/>
                    <a:pt x="90747" y="-164"/>
                    <a:pt x="100907" y="2291"/>
                  </a:cubicBezTo>
                  <a:cubicBezTo>
                    <a:pt x="121551" y="5764"/>
                    <a:pt x="136534" y="26291"/>
                    <a:pt x="134515" y="47281"/>
                  </a:cubicBezTo>
                  <a:cubicBezTo>
                    <a:pt x="138858" y="48336"/>
                    <a:pt x="144262" y="45046"/>
                    <a:pt x="148961" y="44644"/>
                  </a:cubicBezTo>
                  <a:cubicBezTo>
                    <a:pt x="153678" y="44258"/>
                    <a:pt x="158366" y="43847"/>
                    <a:pt x="162719" y="44910"/>
                  </a:cubicBezTo>
                  <a:cubicBezTo>
                    <a:pt x="172881" y="47364"/>
                    <a:pt x="179765" y="50580"/>
                    <a:pt x="185258" y="59576"/>
                  </a:cubicBezTo>
                  <a:cubicBezTo>
                    <a:pt x="191106" y="67141"/>
                    <a:pt x="196637" y="82302"/>
                    <a:pt x="185826" y="88890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84F3C6C7-68F0-547F-418A-9E98A79E0E84}"/>
                </a:ext>
              </a:extLst>
            </p:cNvPr>
            <p:cNvSpPr/>
            <p:nvPr userDrawn="1"/>
          </p:nvSpPr>
          <p:spPr>
            <a:xfrm flipV="1">
              <a:off x="-2527112" y="3547209"/>
              <a:ext cx="61000" cy="53424"/>
            </a:xfrm>
            <a:custGeom>
              <a:avLst/>
              <a:gdLst>
                <a:gd name="connsiteX0" fmla="*/ 51472 w 61000"/>
                <a:gd name="connsiteY0" fmla="*/ 11420 h 53424"/>
                <a:gd name="connsiteX1" fmla="*/ 52583 w 61000"/>
                <a:gd name="connsiteY1" fmla="*/ 42544 h 53424"/>
                <a:gd name="connsiteX2" fmla="*/ 6035 w 61000"/>
                <a:gd name="connsiteY2" fmla="*/ 43876 h 53424"/>
                <a:gd name="connsiteX3" fmla="*/ 53545 w 61000"/>
                <a:gd name="connsiteY3" fmla="*/ 14739 h 53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000" h="53424">
                  <a:moveTo>
                    <a:pt x="51472" y="11420"/>
                  </a:moveTo>
                  <a:cubicBezTo>
                    <a:pt x="62141" y="21016"/>
                    <a:pt x="63666" y="32621"/>
                    <a:pt x="52583" y="42544"/>
                  </a:cubicBezTo>
                  <a:cubicBezTo>
                    <a:pt x="40877" y="55134"/>
                    <a:pt x="18486" y="58121"/>
                    <a:pt x="6035" y="43876"/>
                  </a:cubicBezTo>
                  <a:cubicBezTo>
                    <a:pt x="-22702" y="7470"/>
                    <a:pt x="48333" y="-17385"/>
                    <a:pt x="53545" y="14739"/>
                  </a:cubicBezTo>
                </a:path>
              </a:pathLst>
            </a:custGeom>
            <a:solidFill>
              <a:srgbClr val="FFFFFF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B807AE49-5035-3F79-04BE-D53AF04EC0D9}"/>
                </a:ext>
              </a:extLst>
            </p:cNvPr>
            <p:cNvSpPr/>
            <p:nvPr userDrawn="1"/>
          </p:nvSpPr>
          <p:spPr>
            <a:xfrm flipV="1">
              <a:off x="-2786574" y="3531692"/>
              <a:ext cx="56385" cy="51263"/>
            </a:xfrm>
            <a:custGeom>
              <a:avLst/>
              <a:gdLst>
                <a:gd name="connsiteX0" fmla="*/ 50104 w 56385"/>
                <a:gd name="connsiteY0" fmla="*/ 12129 h 51263"/>
                <a:gd name="connsiteX1" fmla="*/ 55295 w 56385"/>
                <a:gd name="connsiteY1" fmla="*/ 28737 h 51263"/>
                <a:gd name="connsiteX2" fmla="*/ 42021 w 56385"/>
                <a:gd name="connsiteY2" fmla="*/ 45482 h 51263"/>
                <a:gd name="connsiteX3" fmla="*/ 688 w 56385"/>
                <a:gd name="connsiteY3" fmla="*/ 32392 h 51263"/>
                <a:gd name="connsiteX4" fmla="*/ 25409 w 56385"/>
                <a:gd name="connsiteY4" fmla="*/ 6 h 51263"/>
                <a:gd name="connsiteX5" fmla="*/ 47552 w 56385"/>
                <a:gd name="connsiteY5" fmla="*/ 9982 h 51263"/>
                <a:gd name="connsiteX6" fmla="*/ 55257 w 56385"/>
                <a:gd name="connsiteY6" fmla="*/ 22590 h 5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85" h="51263">
                  <a:moveTo>
                    <a:pt x="50104" y="12129"/>
                  </a:moveTo>
                  <a:cubicBezTo>
                    <a:pt x="54851" y="17888"/>
                    <a:pt x="57057" y="21489"/>
                    <a:pt x="55295" y="28737"/>
                  </a:cubicBezTo>
                  <a:cubicBezTo>
                    <a:pt x="53534" y="35992"/>
                    <a:pt x="49240" y="41085"/>
                    <a:pt x="42021" y="45482"/>
                  </a:cubicBezTo>
                  <a:cubicBezTo>
                    <a:pt x="28720" y="56071"/>
                    <a:pt x="5165" y="51896"/>
                    <a:pt x="688" y="32392"/>
                  </a:cubicBezTo>
                  <a:cubicBezTo>
                    <a:pt x="-4858" y="17231"/>
                    <a:pt x="10213" y="-607"/>
                    <a:pt x="25409" y="6"/>
                  </a:cubicBezTo>
                  <a:cubicBezTo>
                    <a:pt x="34819" y="-787"/>
                    <a:pt x="41719" y="2417"/>
                    <a:pt x="47552" y="9982"/>
                  </a:cubicBezTo>
                  <a:cubicBezTo>
                    <a:pt x="51209" y="13932"/>
                    <a:pt x="51609" y="18625"/>
                    <a:pt x="55257" y="22590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312B900C-207D-0E99-0786-40E822AEF8B3}"/>
                </a:ext>
              </a:extLst>
            </p:cNvPr>
            <p:cNvSpPr/>
            <p:nvPr userDrawn="1"/>
          </p:nvSpPr>
          <p:spPr>
            <a:xfrm flipV="1">
              <a:off x="-2509894" y="3715736"/>
              <a:ext cx="88250" cy="87190"/>
            </a:xfrm>
            <a:custGeom>
              <a:avLst/>
              <a:gdLst>
                <a:gd name="connsiteX0" fmla="*/ 87380 w 88250"/>
                <a:gd name="connsiteY0" fmla="*/ 323 h 87190"/>
                <a:gd name="connsiteX1" fmla="*/ 58270 w 88250"/>
                <a:gd name="connsiteY1" fmla="*/ 17296 h 87190"/>
                <a:gd name="connsiteX2" fmla="*/ 43619 w 88250"/>
                <a:gd name="connsiteY2" fmla="*/ 25649 h 87190"/>
                <a:gd name="connsiteX3" fmla="*/ 39631 w 88250"/>
                <a:gd name="connsiteY3" fmla="*/ 27976 h 87190"/>
                <a:gd name="connsiteX4" fmla="*/ 37531 w 88250"/>
                <a:gd name="connsiteY4" fmla="*/ 29202 h 87190"/>
                <a:gd name="connsiteX5" fmla="*/ 35029 w 88250"/>
                <a:gd name="connsiteY5" fmla="*/ 31174 h 87190"/>
                <a:gd name="connsiteX6" fmla="*/ 27197 w 88250"/>
                <a:gd name="connsiteY6" fmla="*/ 37170 h 87190"/>
                <a:gd name="connsiteX7" fmla="*/ 10260 w 88250"/>
                <a:gd name="connsiteY7" fmla="*/ 51510 h 87190"/>
                <a:gd name="connsiteX8" fmla="*/ 2342 w 88250"/>
                <a:gd name="connsiteY8" fmla="*/ 61282 h 87190"/>
                <a:gd name="connsiteX9" fmla="*/ -489 w 88250"/>
                <a:gd name="connsiteY9" fmla="*/ 68205 h 87190"/>
                <a:gd name="connsiteX10" fmla="*/ 690 w 88250"/>
                <a:gd name="connsiteY10" fmla="*/ 77302 h 87190"/>
                <a:gd name="connsiteX11" fmla="*/ 13209 w 88250"/>
                <a:gd name="connsiteY11" fmla="*/ 86048 h 87190"/>
                <a:gd name="connsiteX12" fmla="*/ 19768 w 88250"/>
                <a:gd name="connsiteY12" fmla="*/ 87351 h 87190"/>
                <a:gd name="connsiteX13" fmla="*/ 26306 w 88250"/>
                <a:gd name="connsiteY13" fmla="*/ 87381 h 87190"/>
                <a:gd name="connsiteX14" fmla="*/ 48475 w 88250"/>
                <a:gd name="connsiteY14" fmla="*/ 78824 h 87190"/>
                <a:gd name="connsiteX15" fmla="*/ 73697 w 88250"/>
                <a:gd name="connsiteY15" fmla="*/ 50382 h 87190"/>
                <a:gd name="connsiteX16" fmla="*/ 84856 w 88250"/>
                <a:gd name="connsiteY16" fmla="*/ 18006 h 87190"/>
                <a:gd name="connsiteX17" fmla="*/ 67755 w 88250"/>
                <a:gd name="connsiteY17" fmla="*/ 46548 h 87190"/>
                <a:gd name="connsiteX18" fmla="*/ 43376 w 88250"/>
                <a:gd name="connsiteY18" fmla="*/ 71151 h 87190"/>
                <a:gd name="connsiteX19" fmla="*/ 25590 w 88250"/>
                <a:gd name="connsiteY19" fmla="*/ 77618 h 87190"/>
                <a:gd name="connsiteX20" fmla="*/ 20792 w 88250"/>
                <a:gd name="connsiteY20" fmla="*/ 77527 h 87190"/>
                <a:gd name="connsiteX21" fmla="*/ 16075 w 88250"/>
                <a:gd name="connsiteY21" fmla="*/ 76528 h 87190"/>
                <a:gd name="connsiteX22" fmla="*/ 9499 w 88250"/>
                <a:gd name="connsiteY22" fmla="*/ 72584 h 87190"/>
                <a:gd name="connsiteX23" fmla="*/ 10897 w 88250"/>
                <a:gd name="connsiteY23" fmla="*/ 66346 h 87190"/>
                <a:gd name="connsiteX24" fmla="*/ 17263 w 88250"/>
                <a:gd name="connsiteY24" fmla="*/ 58365 h 87190"/>
                <a:gd name="connsiteX25" fmla="*/ 32906 w 88250"/>
                <a:gd name="connsiteY25" fmla="*/ 44395 h 87190"/>
                <a:gd name="connsiteX26" fmla="*/ 40771 w 88250"/>
                <a:gd name="connsiteY26" fmla="*/ 37822 h 87190"/>
                <a:gd name="connsiteX27" fmla="*/ 41961 w 88250"/>
                <a:gd name="connsiteY27" fmla="*/ 36646 h 87190"/>
                <a:gd name="connsiteX28" fmla="*/ 43927 w 88250"/>
                <a:gd name="connsiteY28" fmla="*/ 35367 h 87190"/>
                <a:gd name="connsiteX29" fmla="*/ 47874 w 88250"/>
                <a:gd name="connsiteY29" fmla="*/ 32767 h 87190"/>
                <a:gd name="connsiteX30" fmla="*/ 62167 w 88250"/>
                <a:gd name="connsiteY30" fmla="*/ 23185 h 87190"/>
                <a:gd name="connsiteX31" fmla="*/ 87380 w 88250"/>
                <a:gd name="connsiteY31" fmla="*/ 323 h 8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8250" h="87190">
                  <a:moveTo>
                    <a:pt x="87380" y="323"/>
                  </a:moveTo>
                  <a:cubicBezTo>
                    <a:pt x="86372" y="-891"/>
                    <a:pt x="75690" y="6372"/>
                    <a:pt x="58270" y="17296"/>
                  </a:cubicBezTo>
                  <a:cubicBezTo>
                    <a:pt x="53790" y="19848"/>
                    <a:pt x="48884" y="22646"/>
                    <a:pt x="43619" y="25649"/>
                  </a:cubicBezTo>
                  <a:cubicBezTo>
                    <a:pt x="42313" y="26413"/>
                    <a:pt x="40981" y="27185"/>
                    <a:pt x="39631" y="27976"/>
                  </a:cubicBezTo>
                  <a:lnTo>
                    <a:pt x="37531" y="29202"/>
                  </a:lnTo>
                  <a:cubicBezTo>
                    <a:pt x="35725" y="30348"/>
                    <a:pt x="35696" y="30742"/>
                    <a:pt x="35029" y="31174"/>
                  </a:cubicBezTo>
                  <a:cubicBezTo>
                    <a:pt x="32488" y="33114"/>
                    <a:pt x="29877" y="35115"/>
                    <a:pt x="27197" y="37170"/>
                  </a:cubicBezTo>
                  <a:cubicBezTo>
                    <a:pt x="21680" y="41378"/>
                    <a:pt x="15859" y="45926"/>
                    <a:pt x="10260" y="51510"/>
                  </a:cubicBezTo>
                  <a:cubicBezTo>
                    <a:pt x="7486" y="54347"/>
                    <a:pt x="4711" y="57388"/>
                    <a:pt x="2342" y="61282"/>
                  </a:cubicBezTo>
                  <a:cubicBezTo>
                    <a:pt x="1173" y="63239"/>
                    <a:pt x="106" y="65484"/>
                    <a:pt x="-489" y="68205"/>
                  </a:cubicBezTo>
                  <a:cubicBezTo>
                    <a:pt x="-1111" y="70843"/>
                    <a:pt x="-945" y="74420"/>
                    <a:pt x="690" y="77302"/>
                  </a:cubicBezTo>
                  <a:cubicBezTo>
                    <a:pt x="4148" y="82987"/>
                    <a:pt x="9040" y="84722"/>
                    <a:pt x="13209" y="86048"/>
                  </a:cubicBezTo>
                  <a:cubicBezTo>
                    <a:pt x="15412" y="86487"/>
                    <a:pt x="17600" y="86919"/>
                    <a:pt x="19768" y="87351"/>
                  </a:cubicBezTo>
                  <a:cubicBezTo>
                    <a:pt x="21968" y="87360"/>
                    <a:pt x="24144" y="87375"/>
                    <a:pt x="26306" y="87381"/>
                  </a:cubicBezTo>
                  <a:cubicBezTo>
                    <a:pt x="34955" y="86631"/>
                    <a:pt x="42411" y="82993"/>
                    <a:pt x="48475" y="78824"/>
                  </a:cubicBezTo>
                  <a:cubicBezTo>
                    <a:pt x="60728" y="70310"/>
                    <a:pt x="68134" y="59455"/>
                    <a:pt x="73697" y="50382"/>
                  </a:cubicBezTo>
                  <a:cubicBezTo>
                    <a:pt x="84545" y="31781"/>
                    <a:pt x="85993" y="18166"/>
                    <a:pt x="84856" y="18006"/>
                  </a:cubicBezTo>
                  <a:cubicBezTo>
                    <a:pt x="83325" y="17553"/>
                    <a:pt x="79516" y="29931"/>
                    <a:pt x="67755" y="46548"/>
                  </a:cubicBezTo>
                  <a:cubicBezTo>
                    <a:pt x="61829" y="54629"/>
                    <a:pt x="54157" y="64314"/>
                    <a:pt x="43376" y="71151"/>
                  </a:cubicBezTo>
                  <a:cubicBezTo>
                    <a:pt x="38052" y="74542"/>
                    <a:pt x="31976" y="77186"/>
                    <a:pt x="25590" y="77618"/>
                  </a:cubicBezTo>
                  <a:cubicBezTo>
                    <a:pt x="24008" y="77589"/>
                    <a:pt x="22406" y="77559"/>
                    <a:pt x="20792" y="77527"/>
                  </a:cubicBezTo>
                  <a:lnTo>
                    <a:pt x="16075" y="76528"/>
                  </a:lnTo>
                  <a:cubicBezTo>
                    <a:pt x="12972" y="75717"/>
                    <a:pt x="10114" y="73890"/>
                    <a:pt x="9499" y="72584"/>
                  </a:cubicBezTo>
                  <a:cubicBezTo>
                    <a:pt x="8756" y="71646"/>
                    <a:pt x="9247" y="69153"/>
                    <a:pt x="10897" y="66346"/>
                  </a:cubicBezTo>
                  <a:cubicBezTo>
                    <a:pt x="12514" y="63603"/>
                    <a:pt x="14847" y="60897"/>
                    <a:pt x="17263" y="58365"/>
                  </a:cubicBezTo>
                  <a:cubicBezTo>
                    <a:pt x="22175" y="53264"/>
                    <a:pt x="27638" y="48722"/>
                    <a:pt x="32906" y="44395"/>
                  </a:cubicBezTo>
                  <a:cubicBezTo>
                    <a:pt x="35559" y="42204"/>
                    <a:pt x="38147" y="40158"/>
                    <a:pt x="40771" y="37822"/>
                  </a:cubicBezTo>
                  <a:cubicBezTo>
                    <a:pt x="41407" y="37262"/>
                    <a:pt x="42381" y="36329"/>
                    <a:pt x="41961" y="36646"/>
                  </a:cubicBezTo>
                  <a:lnTo>
                    <a:pt x="43927" y="35367"/>
                  </a:lnTo>
                  <a:cubicBezTo>
                    <a:pt x="45263" y="34479"/>
                    <a:pt x="46577" y="33614"/>
                    <a:pt x="47874" y="32767"/>
                  </a:cubicBezTo>
                  <a:cubicBezTo>
                    <a:pt x="53008" y="29324"/>
                    <a:pt x="57797" y="26119"/>
                    <a:pt x="62167" y="23185"/>
                  </a:cubicBezTo>
                  <a:cubicBezTo>
                    <a:pt x="78989" y="10488"/>
                    <a:pt x="88169" y="1208"/>
                    <a:pt x="87380" y="323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3ABA07E-836D-1512-94E1-A9D58B4EC29E}"/>
                </a:ext>
              </a:extLst>
            </p:cNvPr>
            <p:cNvSpPr/>
            <p:nvPr userDrawn="1"/>
          </p:nvSpPr>
          <p:spPr>
            <a:xfrm flipV="1">
              <a:off x="-2656980" y="3724250"/>
              <a:ext cx="46342" cy="53358"/>
            </a:xfrm>
            <a:custGeom>
              <a:avLst/>
              <a:gdLst>
                <a:gd name="connsiteX0" fmla="*/ 45154 w 46342"/>
                <a:gd name="connsiteY0" fmla="*/ 266 h 53358"/>
                <a:gd name="connsiteX1" fmla="*/ 36959 w 46342"/>
                <a:gd name="connsiteY1" fmla="*/ 7094 h 53358"/>
                <a:gd name="connsiteX2" fmla="*/ 20397 w 46342"/>
                <a:gd name="connsiteY2" fmla="*/ 24596 h 53358"/>
                <a:gd name="connsiteX3" fmla="*/ 4037 w 46342"/>
                <a:gd name="connsiteY3" fmla="*/ 43307 h 53358"/>
                <a:gd name="connsiteX4" fmla="*/ -327 w 46342"/>
                <a:gd name="connsiteY4" fmla="*/ 53328 h 53358"/>
                <a:gd name="connsiteX5" fmla="*/ 9160 w 46342"/>
                <a:gd name="connsiteY5" fmla="*/ 48172 h 53358"/>
                <a:gd name="connsiteX6" fmla="*/ 27589 w 46342"/>
                <a:gd name="connsiteY6" fmla="*/ 31534 h 53358"/>
                <a:gd name="connsiteX7" fmla="*/ 42809 w 46342"/>
                <a:gd name="connsiteY7" fmla="*/ 11052 h 53358"/>
                <a:gd name="connsiteX8" fmla="*/ 45154 w 46342"/>
                <a:gd name="connsiteY8" fmla="*/ 266 h 5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342" h="53358">
                  <a:moveTo>
                    <a:pt x="45154" y="266"/>
                  </a:moveTo>
                  <a:cubicBezTo>
                    <a:pt x="43848" y="-371"/>
                    <a:pt x="41021" y="2524"/>
                    <a:pt x="36959" y="7094"/>
                  </a:cubicBezTo>
                  <a:cubicBezTo>
                    <a:pt x="32816" y="11650"/>
                    <a:pt x="26988" y="17730"/>
                    <a:pt x="20397" y="24596"/>
                  </a:cubicBezTo>
                  <a:cubicBezTo>
                    <a:pt x="13732" y="31418"/>
                    <a:pt x="7807" y="38031"/>
                    <a:pt x="4037" y="43307"/>
                  </a:cubicBezTo>
                  <a:cubicBezTo>
                    <a:pt x="291" y="48643"/>
                    <a:pt x="-1364" y="52454"/>
                    <a:pt x="-327" y="53328"/>
                  </a:cubicBezTo>
                  <a:cubicBezTo>
                    <a:pt x="748" y="54236"/>
                    <a:pt x="4244" y="52113"/>
                    <a:pt x="9160" y="48172"/>
                  </a:cubicBezTo>
                  <a:cubicBezTo>
                    <a:pt x="14134" y="44255"/>
                    <a:pt x="20720" y="38570"/>
                    <a:pt x="27589" y="31534"/>
                  </a:cubicBezTo>
                  <a:cubicBezTo>
                    <a:pt x="34415" y="24439"/>
                    <a:pt x="39890" y="17048"/>
                    <a:pt x="42809" y="11052"/>
                  </a:cubicBezTo>
                  <a:cubicBezTo>
                    <a:pt x="45681" y="5003"/>
                    <a:pt x="46333" y="825"/>
                    <a:pt x="45154" y="266"/>
                  </a:cubicBezTo>
                </a:path>
              </a:pathLst>
            </a:custGeom>
            <a:solidFill>
              <a:srgbClr val="8C9C25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3E17781-CEA7-0CA6-CFCF-C1317CC148FD}"/>
                </a:ext>
              </a:extLst>
            </p:cNvPr>
            <p:cNvSpPr/>
            <p:nvPr userDrawn="1"/>
          </p:nvSpPr>
          <p:spPr>
            <a:xfrm flipV="1">
              <a:off x="-4401973" y="3608676"/>
              <a:ext cx="160754" cy="171467"/>
            </a:xfrm>
            <a:custGeom>
              <a:avLst/>
              <a:gdLst>
                <a:gd name="connsiteX0" fmla="*/ 118404 w 160754"/>
                <a:gd name="connsiteY0" fmla="*/ 117218 h 171467"/>
                <a:gd name="connsiteX1" fmla="*/ 86408 w 160754"/>
                <a:gd name="connsiteY1" fmla="*/ 169362 h 171467"/>
                <a:gd name="connsiteX2" fmla="*/ 53873 w 160754"/>
                <a:gd name="connsiteY2" fmla="*/ 166004 h 171467"/>
                <a:gd name="connsiteX3" fmla="*/ 48742 w 160754"/>
                <a:gd name="connsiteY3" fmla="*/ 130269 h 171467"/>
                <a:gd name="connsiteX4" fmla="*/ 30602 w 160754"/>
                <a:gd name="connsiteY4" fmla="*/ 131801 h 171467"/>
                <a:gd name="connsiteX5" fmla="*/ 17480 w 160754"/>
                <a:gd name="connsiteY5" fmla="*/ 127655 h 171467"/>
                <a:gd name="connsiteX6" fmla="*/ -1046 w 160754"/>
                <a:gd name="connsiteY6" fmla="*/ 103087 h 171467"/>
                <a:gd name="connsiteX7" fmla="*/ 5231 w 160754"/>
                <a:gd name="connsiteY7" fmla="*/ 77412 h 171467"/>
                <a:gd name="connsiteX8" fmla="*/ 29033 w 160754"/>
                <a:gd name="connsiteY8" fmla="*/ 60181 h 171467"/>
                <a:gd name="connsiteX9" fmla="*/ 19542 w 160754"/>
                <a:gd name="connsiteY9" fmla="*/ 40973 h 171467"/>
                <a:gd name="connsiteX10" fmla="*/ 23795 w 160754"/>
                <a:gd name="connsiteY10" fmla="*/ 23092 h 171467"/>
                <a:gd name="connsiteX11" fmla="*/ 57542 w 160754"/>
                <a:gd name="connsiteY11" fmla="*/ 1345 h 171467"/>
                <a:gd name="connsiteX12" fmla="*/ 93564 w 160754"/>
                <a:gd name="connsiteY12" fmla="*/ 9767 h 171467"/>
                <a:gd name="connsiteX13" fmla="*/ 98552 w 160754"/>
                <a:gd name="connsiteY13" fmla="*/ 18315 h 171467"/>
                <a:gd name="connsiteX14" fmla="*/ 113022 w 160754"/>
                <a:gd name="connsiteY14" fmla="*/ 16021 h 171467"/>
                <a:gd name="connsiteX15" fmla="*/ 144291 w 160754"/>
                <a:gd name="connsiteY15" fmla="*/ 18573 h 171467"/>
                <a:gd name="connsiteX16" fmla="*/ 135157 w 160754"/>
                <a:gd name="connsiteY16" fmla="*/ 73462 h 171467"/>
                <a:gd name="connsiteX17" fmla="*/ 155813 w 160754"/>
                <a:gd name="connsiteY17" fmla="*/ 85454 h 171467"/>
                <a:gd name="connsiteX18" fmla="*/ 154358 w 160754"/>
                <a:gd name="connsiteY18" fmla="*/ 108757 h 171467"/>
                <a:gd name="connsiteX19" fmla="*/ 119693 w 160754"/>
                <a:gd name="connsiteY19" fmla="*/ 117966 h 17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0754" h="171467">
                  <a:moveTo>
                    <a:pt x="118404" y="117218"/>
                  </a:moveTo>
                  <a:cubicBezTo>
                    <a:pt x="117707" y="139230"/>
                    <a:pt x="108300" y="161364"/>
                    <a:pt x="86408" y="169362"/>
                  </a:cubicBezTo>
                  <a:cubicBezTo>
                    <a:pt x="77501" y="172832"/>
                    <a:pt x="62151" y="172538"/>
                    <a:pt x="53873" y="166004"/>
                  </a:cubicBezTo>
                  <a:cubicBezTo>
                    <a:pt x="45050" y="157437"/>
                    <a:pt x="46073" y="140776"/>
                    <a:pt x="48742" y="130269"/>
                  </a:cubicBezTo>
                  <a:cubicBezTo>
                    <a:pt x="42086" y="129837"/>
                    <a:pt x="37250" y="132209"/>
                    <a:pt x="30602" y="131801"/>
                  </a:cubicBezTo>
                  <a:cubicBezTo>
                    <a:pt x="25978" y="130829"/>
                    <a:pt x="22097" y="128593"/>
                    <a:pt x="17480" y="127655"/>
                  </a:cubicBezTo>
                  <a:cubicBezTo>
                    <a:pt x="8452" y="122408"/>
                    <a:pt x="-379" y="113836"/>
                    <a:pt x="-1046" y="103087"/>
                  </a:cubicBezTo>
                  <a:cubicBezTo>
                    <a:pt x="-1160" y="94399"/>
                    <a:pt x="743" y="85152"/>
                    <a:pt x="5231" y="77412"/>
                  </a:cubicBezTo>
                  <a:cubicBezTo>
                    <a:pt x="11772" y="69118"/>
                    <a:pt x="21218" y="67717"/>
                    <a:pt x="29033" y="60181"/>
                  </a:cubicBezTo>
                  <a:cubicBezTo>
                    <a:pt x="27494" y="61668"/>
                    <a:pt x="19777" y="43125"/>
                    <a:pt x="19542" y="40973"/>
                  </a:cubicBezTo>
                  <a:cubicBezTo>
                    <a:pt x="18837" y="34592"/>
                    <a:pt x="20505" y="28549"/>
                    <a:pt x="23795" y="23092"/>
                  </a:cubicBezTo>
                  <a:cubicBezTo>
                    <a:pt x="30784" y="11478"/>
                    <a:pt x="44625" y="4111"/>
                    <a:pt x="57542" y="1345"/>
                  </a:cubicBezTo>
                  <a:cubicBezTo>
                    <a:pt x="69868" y="-1293"/>
                    <a:pt x="84702" y="-325"/>
                    <a:pt x="93564" y="9767"/>
                  </a:cubicBezTo>
                  <a:cubicBezTo>
                    <a:pt x="95095" y="11493"/>
                    <a:pt x="96982" y="17400"/>
                    <a:pt x="98552" y="18315"/>
                  </a:cubicBezTo>
                  <a:cubicBezTo>
                    <a:pt x="102933" y="20880"/>
                    <a:pt x="108057" y="17436"/>
                    <a:pt x="113022" y="16021"/>
                  </a:cubicBezTo>
                  <a:cubicBezTo>
                    <a:pt x="124249" y="12829"/>
                    <a:pt x="133838" y="12600"/>
                    <a:pt x="144291" y="18573"/>
                  </a:cubicBezTo>
                  <a:cubicBezTo>
                    <a:pt x="173354" y="35220"/>
                    <a:pt x="156124" y="59681"/>
                    <a:pt x="135157" y="73462"/>
                  </a:cubicBezTo>
                  <a:cubicBezTo>
                    <a:pt x="143662" y="76668"/>
                    <a:pt x="152349" y="76547"/>
                    <a:pt x="155813" y="85454"/>
                  </a:cubicBezTo>
                  <a:cubicBezTo>
                    <a:pt x="160013" y="93064"/>
                    <a:pt x="158102" y="102300"/>
                    <a:pt x="154358" y="108757"/>
                  </a:cubicBezTo>
                  <a:cubicBezTo>
                    <a:pt x="144079" y="123492"/>
                    <a:pt x="134308" y="119545"/>
                    <a:pt x="119693" y="117966"/>
                  </a:cubicBezTo>
                </a:path>
              </a:pathLst>
            </a:custGeom>
            <a:solidFill>
              <a:srgbClr val="F3656A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98306A0F-2B5D-650C-0DDF-97B4309FE9A2}"/>
                </a:ext>
              </a:extLst>
            </p:cNvPr>
            <p:cNvSpPr/>
            <p:nvPr userDrawn="1"/>
          </p:nvSpPr>
          <p:spPr>
            <a:xfrm flipV="1">
              <a:off x="-4339643" y="3676122"/>
              <a:ext cx="43532" cy="39000"/>
            </a:xfrm>
            <a:custGeom>
              <a:avLst/>
              <a:gdLst>
                <a:gd name="connsiteX0" fmla="*/ 2091 w 43532"/>
                <a:gd name="connsiteY0" fmla="*/ 31146 h 39000"/>
                <a:gd name="connsiteX1" fmla="*/ 34088 w 43532"/>
                <a:gd name="connsiteY1" fmla="*/ 2105 h 39000"/>
                <a:gd name="connsiteX2" fmla="*/ 2091 w 43532"/>
                <a:gd name="connsiteY2" fmla="*/ 31146 h 3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32" h="39000">
                  <a:moveTo>
                    <a:pt x="2091" y="31146"/>
                  </a:moveTo>
                  <a:cubicBezTo>
                    <a:pt x="-10545" y="13149"/>
                    <a:pt x="17896" y="-6278"/>
                    <a:pt x="34088" y="2105"/>
                  </a:cubicBezTo>
                  <a:cubicBezTo>
                    <a:pt x="59868" y="15438"/>
                    <a:pt x="19625" y="56129"/>
                    <a:pt x="2091" y="31146"/>
                  </a:cubicBezTo>
                </a:path>
              </a:pathLst>
            </a:custGeom>
            <a:solidFill>
              <a:srgbClr val="FBCB56"/>
            </a:solidFill>
            <a:ln w="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22569C8E-E4DC-5EF1-BB4C-A0B37627F68F}"/>
              </a:ext>
            </a:extLst>
          </p:cNvPr>
          <p:cNvSpPr/>
          <p:nvPr userDrawn="1"/>
        </p:nvSpPr>
        <p:spPr>
          <a:xfrm rot="205135">
            <a:off x="-21593" y="316409"/>
            <a:ext cx="2720758" cy="659466"/>
          </a:xfrm>
          <a:custGeom>
            <a:avLst/>
            <a:gdLst>
              <a:gd name="connsiteX0" fmla="*/ 0 w 2388358"/>
              <a:gd name="connsiteY0" fmla="*/ 210632 h 661805"/>
              <a:gd name="connsiteX1" fmla="*/ 450376 w 2388358"/>
              <a:gd name="connsiteY1" fmla="*/ 5916 h 661805"/>
              <a:gd name="connsiteX2" fmla="*/ 600501 w 2388358"/>
              <a:gd name="connsiteY2" fmla="*/ 415349 h 661805"/>
              <a:gd name="connsiteX3" fmla="*/ 1132764 w 2388358"/>
              <a:gd name="connsiteY3" fmla="*/ 46859 h 661805"/>
              <a:gd name="connsiteX4" fmla="*/ 1132764 w 2388358"/>
              <a:gd name="connsiteY4" fmla="*/ 551826 h 661805"/>
              <a:gd name="connsiteX5" fmla="*/ 1733265 w 2388358"/>
              <a:gd name="connsiteY5" fmla="*/ 265223 h 661805"/>
              <a:gd name="connsiteX6" fmla="*/ 1869743 w 2388358"/>
              <a:gd name="connsiteY6" fmla="*/ 661008 h 661805"/>
              <a:gd name="connsiteX7" fmla="*/ 2388358 w 2388358"/>
              <a:gd name="connsiteY7" fmla="*/ 347110 h 661805"/>
              <a:gd name="connsiteX0" fmla="*/ 0 w 2280495"/>
              <a:gd name="connsiteY0" fmla="*/ 210632 h 661340"/>
              <a:gd name="connsiteX1" fmla="*/ 450376 w 2280495"/>
              <a:gd name="connsiteY1" fmla="*/ 5916 h 661340"/>
              <a:gd name="connsiteX2" fmla="*/ 600501 w 2280495"/>
              <a:gd name="connsiteY2" fmla="*/ 415349 h 661340"/>
              <a:gd name="connsiteX3" fmla="*/ 1132764 w 2280495"/>
              <a:gd name="connsiteY3" fmla="*/ 46859 h 661340"/>
              <a:gd name="connsiteX4" fmla="*/ 1132764 w 2280495"/>
              <a:gd name="connsiteY4" fmla="*/ 551826 h 661340"/>
              <a:gd name="connsiteX5" fmla="*/ 1733265 w 2280495"/>
              <a:gd name="connsiteY5" fmla="*/ 265223 h 661340"/>
              <a:gd name="connsiteX6" fmla="*/ 1869743 w 2280495"/>
              <a:gd name="connsiteY6" fmla="*/ 661008 h 661340"/>
              <a:gd name="connsiteX7" fmla="*/ 2280495 w 2280495"/>
              <a:gd name="connsiteY7" fmla="*/ 100899 h 661340"/>
              <a:gd name="connsiteX0" fmla="*/ 0 w 2285525"/>
              <a:gd name="connsiteY0" fmla="*/ 210632 h 661378"/>
              <a:gd name="connsiteX1" fmla="*/ 450376 w 2285525"/>
              <a:gd name="connsiteY1" fmla="*/ 5916 h 661378"/>
              <a:gd name="connsiteX2" fmla="*/ 600501 w 2285525"/>
              <a:gd name="connsiteY2" fmla="*/ 415349 h 661378"/>
              <a:gd name="connsiteX3" fmla="*/ 1132764 w 2285525"/>
              <a:gd name="connsiteY3" fmla="*/ 46859 h 661378"/>
              <a:gd name="connsiteX4" fmla="*/ 1132764 w 2285525"/>
              <a:gd name="connsiteY4" fmla="*/ 551826 h 661378"/>
              <a:gd name="connsiteX5" fmla="*/ 1733265 w 2285525"/>
              <a:gd name="connsiteY5" fmla="*/ 265223 h 661378"/>
              <a:gd name="connsiteX6" fmla="*/ 1869743 w 2285525"/>
              <a:gd name="connsiteY6" fmla="*/ 661008 h 661378"/>
              <a:gd name="connsiteX7" fmla="*/ 2280495 w 2285525"/>
              <a:gd name="connsiteY7" fmla="*/ 100899 h 661378"/>
              <a:gd name="connsiteX0" fmla="*/ 0 w 2269403"/>
              <a:gd name="connsiteY0" fmla="*/ 210632 h 661322"/>
              <a:gd name="connsiteX1" fmla="*/ 450376 w 2269403"/>
              <a:gd name="connsiteY1" fmla="*/ 5916 h 661322"/>
              <a:gd name="connsiteX2" fmla="*/ 600501 w 2269403"/>
              <a:gd name="connsiteY2" fmla="*/ 415349 h 661322"/>
              <a:gd name="connsiteX3" fmla="*/ 1132764 w 2269403"/>
              <a:gd name="connsiteY3" fmla="*/ 46859 h 661322"/>
              <a:gd name="connsiteX4" fmla="*/ 1132764 w 2269403"/>
              <a:gd name="connsiteY4" fmla="*/ 551826 h 661322"/>
              <a:gd name="connsiteX5" fmla="*/ 1733265 w 2269403"/>
              <a:gd name="connsiteY5" fmla="*/ 265223 h 661322"/>
              <a:gd name="connsiteX6" fmla="*/ 1869743 w 2269403"/>
              <a:gd name="connsiteY6" fmla="*/ 661008 h 661322"/>
              <a:gd name="connsiteX7" fmla="*/ 2264155 w 2269403"/>
              <a:gd name="connsiteY7" fmla="*/ 35170 h 661322"/>
              <a:gd name="connsiteX0" fmla="*/ 0 w 2269403"/>
              <a:gd name="connsiteY0" fmla="*/ 243611 h 1001675"/>
              <a:gd name="connsiteX1" fmla="*/ 450376 w 2269403"/>
              <a:gd name="connsiteY1" fmla="*/ 38895 h 1001675"/>
              <a:gd name="connsiteX2" fmla="*/ 722499 w 2269403"/>
              <a:gd name="connsiteY2" fmla="*/ 1001634 h 1001675"/>
              <a:gd name="connsiteX3" fmla="*/ 1132764 w 2269403"/>
              <a:gd name="connsiteY3" fmla="*/ 79838 h 1001675"/>
              <a:gd name="connsiteX4" fmla="*/ 1132764 w 2269403"/>
              <a:gd name="connsiteY4" fmla="*/ 584805 h 1001675"/>
              <a:gd name="connsiteX5" fmla="*/ 1733265 w 2269403"/>
              <a:gd name="connsiteY5" fmla="*/ 298202 h 1001675"/>
              <a:gd name="connsiteX6" fmla="*/ 1869743 w 2269403"/>
              <a:gd name="connsiteY6" fmla="*/ 693987 h 1001675"/>
              <a:gd name="connsiteX7" fmla="*/ 2264155 w 2269403"/>
              <a:gd name="connsiteY7" fmla="*/ 68149 h 1001675"/>
              <a:gd name="connsiteX0" fmla="*/ 0 w 2269403"/>
              <a:gd name="connsiteY0" fmla="*/ 243613 h 1001675"/>
              <a:gd name="connsiteX1" fmla="*/ 450376 w 2269403"/>
              <a:gd name="connsiteY1" fmla="*/ 38897 h 1001675"/>
              <a:gd name="connsiteX2" fmla="*/ 722499 w 2269403"/>
              <a:gd name="connsiteY2" fmla="*/ 1001636 h 1001675"/>
              <a:gd name="connsiteX3" fmla="*/ 1132764 w 2269403"/>
              <a:gd name="connsiteY3" fmla="*/ 79840 h 1001675"/>
              <a:gd name="connsiteX4" fmla="*/ 1266792 w 2269403"/>
              <a:gd name="connsiteY4" fmla="*/ 748583 h 1001675"/>
              <a:gd name="connsiteX5" fmla="*/ 1733265 w 2269403"/>
              <a:gd name="connsiteY5" fmla="*/ 298204 h 1001675"/>
              <a:gd name="connsiteX6" fmla="*/ 1869743 w 2269403"/>
              <a:gd name="connsiteY6" fmla="*/ 693989 h 1001675"/>
              <a:gd name="connsiteX7" fmla="*/ 2264155 w 2269403"/>
              <a:gd name="connsiteY7" fmla="*/ 68151 h 10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9403" h="1001675">
                <a:moveTo>
                  <a:pt x="0" y="243613"/>
                </a:moveTo>
                <a:cubicBezTo>
                  <a:pt x="175146" y="124195"/>
                  <a:pt x="329960" y="-87440"/>
                  <a:pt x="450376" y="38897"/>
                </a:cubicBezTo>
                <a:cubicBezTo>
                  <a:pt x="570793" y="165234"/>
                  <a:pt x="608768" y="994812"/>
                  <a:pt x="722499" y="1001636"/>
                </a:cubicBezTo>
                <a:cubicBezTo>
                  <a:pt x="836230" y="1008460"/>
                  <a:pt x="1042049" y="122015"/>
                  <a:pt x="1132764" y="79840"/>
                </a:cubicBezTo>
                <a:cubicBezTo>
                  <a:pt x="1223479" y="37665"/>
                  <a:pt x="1166708" y="712189"/>
                  <a:pt x="1266792" y="748583"/>
                </a:cubicBezTo>
                <a:cubicBezTo>
                  <a:pt x="1366876" y="784977"/>
                  <a:pt x="1632773" y="307303"/>
                  <a:pt x="1733265" y="298204"/>
                </a:cubicBezTo>
                <a:cubicBezTo>
                  <a:pt x="1833757" y="289105"/>
                  <a:pt x="1760561" y="680341"/>
                  <a:pt x="1869743" y="693989"/>
                </a:cubicBezTo>
                <a:cubicBezTo>
                  <a:pt x="1978925" y="707637"/>
                  <a:pt x="2315267" y="275680"/>
                  <a:pt x="2264155" y="68151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13664" y="2070648"/>
            <a:ext cx="9143369" cy="646331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buNone/>
              <a:defRPr lang="en-US" altLang="zh-CN" sz="4000" b="1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THANK YOU</a:t>
            </a:r>
            <a:r>
              <a:rPr lang="zh-CN" altLang="en-US" dirty="0"/>
              <a:t>！</a:t>
            </a:r>
            <a:endParaRPr lang="en-US" altLang="zh-CN" dirty="0"/>
          </a:p>
        </p:txBody>
      </p:sp>
      <p:sp>
        <p:nvSpPr>
          <p:cNvPr id="8" name="Speaker Placeholder 2">
            <a:extLst>
              <a:ext uri="{FF2B5EF4-FFF2-40B4-BE49-F238E27FC236}">
                <a16:creationId xmlns:a16="http://schemas.microsoft.com/office/drawing/2014/main" id="{DC428848-58C6-4501-8214-B803889F27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9684" y="4651305"/>
            <a:ext cx="9687681" cy="297408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rgbClr val="FFFFFF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en-US" altLang="zh-CN" dirty="0"/>
              <a:t>Speaker name and title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59684" y="4947576"/>
            <a:ext cx="9687681" cy="297408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rgbClr val="FFFFFF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www.51pptmoban.com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435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29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81C77-C049-4AAA-A3C8-544909BBB11E}" type="datetime1">
              <a:rPr lang="zh-CN" altLang="en-US" smtClean="0"/>
              <a:t>2023/8/2</a:t>
            </a:fld>
            <a:endParaRPr lang="en-US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6" r:id="rId7"/>
    <p:sldLayoutId id="2147483662" r:id="rId8"/>
    <p:sldLayoutId id="2147483663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9836" y="2055295"/>
            <a:ext cx="10082146" cy="1757362"/>
          </a:xfrm>
        </p:spPr>
        <p:txBody>
          <a:bodyPr>
            <a:normAutofit fontScale="90000"/>
          </a:bodyPr>
          <a:lstStyle/>
          <a:p>
            <a:r>
              <a:rPr lang="zh-CN" altLang="en-US" sz="6600" dirty="0"/>
              <a:t>儿童节快乐</a:t>
            </a:r>
            <a:br>
              <a:rPr lang="en-US" altLang="zh-CN" sz="6600" dirty="0"/>
            </a:br>
            <a:r>
              <a:rPr lang="zh-CN" altLang="en-US" sz="6600" dirty="0"/>
              <a:t>插画主题</a:t>
            </a:r>
            <a:r>
              <a:rPr lang="en-US" altLang="zh-CN" sz="6600" dirty="0"/>
              <a:t>PPT</a:t>
            </a:r>
            <a:r>
              <a:rPr lang="zh-CN" altLang="en-US" sz="6600" dirty="0"/>
              <a:t>模板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0102F8CF-8DD3-43E5-B521-501A3CF124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9836" y="3859559"/>
            <a:ext cx="10082146" cy="535853"/>
          </a:xfrm>
        </p:spPr>
        <p:txBody>
          <a:bodyPr/>
          <a:lstStyle/>
          <a:p>
            <a:r>
              <a:rPr lang="en-GB" altLang="zh-CN" dirty="0">
                <a:latin typeface="+mj-lt"/>
              </a:rPr>
              <a:t>Happy Children ’ Day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E21516B-4ABB-4E09-987D-1ABA411225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Candy</a:t>
            </a:r>
            <a:endParaRPr lang="en-GB" altLang="zh-CN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www.51pptmoban.com</a:t>
            </a:r>
          </a:p>
        </p:txBody>
      </p:sp>
      <p:sp>
        <p:nvSpPr>
          <p:cNvPr id="2" name="Logo Placeholder 5">
            <a:extLst>
              <a:ext uri="{FF2B5EF4-FFF2-40B4-BE49-F238E27FC236}">
                <a16:creationId xmlns:a16="http://schemas.microsoft.com/office/drawing/2014/main" id="{C414D752-5585-CACC-7A4B-BAB7531AFFA3}"/>
              </a:ext>
            </a:extLst>
          </p:cNvPr>
          <p:cNvSpPr txBox="1">
            <a:spLocks/>
          </p:cNvSpPr>
          <p:nvPr/>
        </p:nvSpPr>
        <p:spPr>
          <a:xfrm>
            <a:off x="999836" y="1176269"/>
            <a:ext cx="1039091" cy="29627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LOGO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F40AB6E-C47B-33FA-4578-3A7F914B1114}"/>
              </a:ext>
            </a:extLst>
          </p:cNvPr>
          <p:cNvSpPr/>
          <p:nvPr/>
        </p:nvSpPr>
        <p:spPr>
          <a:xfrm>
            <a:off x="521110" y="1975588"/>
            <a:ext cx="11130116" cy="1701214"/>
          </a:xfrm>
          <a:custGeom>
            <a:avLst/>
            <a:gdLst>
              <a:gd name="connsiteX0" fmla="*/ 38832 w 11159116"/>
              <a:gd name="connsiteY0" fmla="*/ 1682012 h 1701214"/>
              <a:gd name="connsiteX1" fmla="*/ 97825 w 11159116"/>
              <a:gd name="connsiteY1" fmla="*/ 1672180 h 1701214"/>
              <a:gd name="connsiteX2" fmla="*/ 1759477 w 11159116"/>
              <a:gd name="connsiteY2" fmla="*/ 1042915 h 1701214"/>
              <a:gd name="connsiteX3" fmla="*/ 4011064 w 11159116"/>
              <a:gd name="connsiteY3" fmla="*/ 696 h 1701214"/>
              <a:gd name="connsiteX4" fmla="*/ 6823090 w 11159116"/>
              <a:gd name="connsiteY4" fmla="*/ 1072412 h 1701214"/>
              <a:gd name="connsiteX5" fmla="*/ 9202496 w 11159116"/>
              <a:gd name="connsiteY5" fmla="*/ 10528 h 1701214"/>
              <a:gd name="connsiteX6" fmla="*/ 11159116 w 11159116"/>
              <a:gd name="connsiteY6" fmla="*/ 620128 h 170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59116" h="1701214">
                <a:moveTo>
                  <a:pt x="38832" y="1682012"/>
                </a:moveTo>
                <a:cubicBezTo>
                  <a:pt x="-75059" y="1730354"/>
                  <a:pt x="97825" y="1672180"/>
                  <a:pt x="97825" y="1672180"/>
                </a:cubicBezTo>
                <a:cubicBezTo>
                  <a:pt x="384599" y="1565664"/>
                  <a:pt x="1107271" y="1321496"/>
                  <a:pt x="1759477" y="1042915"/>
                </a:cubicBezTo>
                <a:cubicBezTo>
                  <a:pt x="2411683" y="764334"/>
                  <a:pt x="3167129" y="-4220"/>
                  <a:pt x="4011064" y="696"/>
                </a:cubicBezTo>
                <a:cubicBezTo>
                  <a:pt x="4854999" y="5612"/>
                  <a:pt x="5957851" y="1070773"/>
                  <a:pt x="6823090" y="1072412"/>
                </a:cubicBezTo>
                <a:cubicBezTo>
                  <a:pt x="7688329" y="1074051"/>
                  <a:pt x="8479825" y="85909"/>
                  <a:pt x="9202496" y="10528"/>
                </a:cubicBezTo>
                <a:cubicBezTo>
                  <a:pt x="9925167" y="-64853"/>
                  <a:pt x="10542141" y="277637"/>
                  <a:pt x="11159116" y="620128"/>
                </a:cubicBezTo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B73F8B8-A6F4-7519-0740-BECED07CA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B7EB231-9EC4-1117-C86B-17EE65011533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5504656" y="6438900"/>
            <a:ext cx="1802924" cy="215900"/>
          </a:xfrm>
        </p:spPr>
        <p:txBody>
          <a:bodyPr/>
          <a:lstStyle/>
          <a:p>
            <a:fld id="{2AEDFCE9-0978-46AC-B3AE-1DFC2335A84D}" type="datetime1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1E1DFA6-2F6A-0ED3-0631-9D86EB811906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60401" y="6438900"/>
            <a:ext cx="3992171" cy="215900"/>
          </a:xfrm>
        </p:spPr>
        <p:txBody>
          <a:bodyPr/>
          <a:lstStyle/>
          <a:p>
            <a:r>
              <a:rPr lang="af-ZA" altLang="zh-CN"/>
              <a:t>51pptmoban</a:t>
            </a:r>
            <a:endParaRPr lang="af-ZA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8D131FA-A6F5-57DE-D7B2-A58E0104BD3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857452" y="6438900"/>
            <a:ext cx="2661448" cy="215900"/>
          </a:xfrm>
        </p:spPr>
        <p:txBody>
          <a:bodyPr/>
          <a:lstStyle/>
          <a:p>
            <a:fld id="{7F65B630-C7FF-41C0-9923-C5E5E29EED81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6EFB435-DD7F-44EE-4AF3-B340A7434EAF}"/>
              </a:ext>
            </a:extLst>
          </p:cNvPr>
          <p:cNvSpPr/>
          <p:nvPr/>
        </p:nvSpPr>
        <p:spPr>
          <a:xfrm>
            <a:off x="1728686" y="2827175"/>
            <a:ext cx="99753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8000" b="0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</a:t>
            </a:r>
            <a:endParaRPr lang="zh-CN" altLang="en-US" sz="8000" b="0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2C01682-0B1C-E8F7-C612-340380C0A2A7}"/>
              </a:ext>
            </a:extLst>
          </p:cNvPr>
          <p:cNvSpPr/>
          <p:nvPr/>
        </p:nvSpPr>
        <p:spPr>
          <a:xfrm>
            <a:off x="4160317" y="1765538"/>
            <a:ext cx="99753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8000" b="0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B</a:t>
            </a:r>
            <a:endParaRPr lang="zh-CN" altLang="en-US" sz="8000" b="0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0E500E-74C4-C339-2147-337F0E5C6826}"/>
              </a:ext>
            </a:extLst>
          </p:cNvPr>
          <p:cNvSpPr/>
          <p:nvPr/>
        </p:nvSpPr>
        <p:spPr>
          <a:xfrm>
            <a:off x="6702448" y="2827175"/>
            <a:ext cx="99753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8000" b="0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</a:t>
            </a:r>
            <a:endParaRPr lang="zh-CN" altLang="en-US" sz="8000" b="0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5D20495-36C5-F858-839C-AFA1D05A8FFF}"/>
              </a:ext>
            </a:extLst>
          </p:cNvPr>
          <p:cNvSpPr/>
          <p:nvPr/>
        </p:nvSpPr>
        <p:spPr>
          <a:xfrm>
            <a:off x="9387973" y="1765538"/>
            <a:ext cx="99753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8000" b="0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</a:t>
            </a:r>
            <a:endParaRPr lang="zh-CN" altLang="en-US" sz="8000" b="0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CC56983-2D48-9D8D-8026-4F438C4885CE}"/>
              </a:ext>
            </a:extLst>
          </p:cNvPr>
          <p:cNvSpPr/>
          <p:nvPr/>
        </p:nvSpPr>
        <p:spPr>
          <a:xfrm>
            <a:off x="1125231" y="3655448"/>
            <a:ext cx="2197962" cy="219796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82CC8EA-1683-2325-F4E2-E797E1498D27}"/>
              </a:ext>
            </a:extLst>
          </p:cNvPr>
          <p:cNvSpPr/>
          <p:nvPr/>
        </p:nvSpPr>
        <p:spPr>
          <a:xfrm>
            <a:off x="3563339" y="2501306"/>
            <a:ext cx="2197962" cy="219796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3256EA4-F00D-D5E3-B4C8-6A390ECE0787}"/>
              </a:ext>
            </a:extLst>
          </p:cNvPr>
          <p:cNvSpPr/>
          <p:nvPr/>
        </p:nvSpPr>
        <p:spPr>
          <a:xfrm>
            <a:off x="6206921" y="3655449"/>
            <a:ext cx="2197961" cy="219796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EA2F8D1-6C23-0C13-5949-453CEB258ED0}"/>
              </a:ext>
            </a:extLst>
          </p:cNvPr>
          <p:cNvSpPr/>
          <p:nvPr/>
        </p:nvSpPr>
        <p:spPr>
          <a:xfrm>
            <a:off x="8758798" y="2501306"/>
            <a:ext cx="2197962" cy="219796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A057575-F261-530E-00E1-3F860CC9A351}"/>
              </a:ext>
            </a:extLst>
          </p:cNvPr>
          <p:cNvSpPr/>
          <p:nvPr/>
        </p:nvSpPr>
        <p:spPr>
          <a:xfrm flipH="1">
            <a:off x="2184710" y="3009973"/>
            <a:ext cx="79004" cy="790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902E5F7-837C-1077-BABA-D1B084F1499E}"/>
              </a:ext>
            </a:extLst>
          </p:cNvPr>
          <p:cNvSpPr/>
          <p:nvPr/>
        </p:nvSpPr>
        <p:spPr>
          <a:xfrm flipH="1">
            <a:off x="4619580" y="1936086"/>
            <a:ext cx="79004" cy="790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82E8C61-8440-EC1F-1254-621C67B5B6B7}"/>
              </a:ext>
            </a:extLst>
          </p:cNvPr>
          <p:cNvSpPr/>
          <p:nvPr/>
        </p:nvSpPr>
        <p:spPr>
          <a:xfrm flipH="1">
            <a:off x="7201213" y="3009973"/>
            <a:ext cx="79004" cy="790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463E611-70EF-34C4-A360-6BAA606EAE13}"/>
              </a:ext>
            </a:extLst>
          </p:cNvPr>
          <p:cNvSpPr/>
          <p:nvPr/>
        </p:nvSpPr>
        <p:spPr>
          <a:xfrm flipH="1">
            <a:off x="9818277" y="1948490"/>
            <a:ext cx="79004" cy="790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2FCD5BC-CCA8-C114-FE81-4986ED2A6A9A}"/>
              </a:ext>
            </a:extLst>
          </p:cNvPr>
          <p:cNvSpPr txBox="1"/>
          <p:nvPr/>
        </p:nvSpPr>
        <p:spPr>
          <a:xfrm>
            <a:off x="1078970" y="4699268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D668892-95FC-FEA3-E079-3AFE5E78C7A2}"/>
              </a:ext>
            </a:extLst>
          </p:cNvPr>
          <p:cNvSpPr txBox="1"/>
          <p:nvPr/>
        </p:nvSpPr>
        <p:spPr>
          <a:xfrm>
            <a:off x="3489758" y="3455393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CB65B92-2D3E-DEC9-88DC-C07FA8BC265E}"/>
              </a:ext>
            </a:extLst>
          </p:cNvPr>
          <p:cNvSpPr txBox="1"/>
          <p:nvPr/>
        </p:nvSpPr>
        <p:spPr>
          <a:xfrm>
            <a:off x="6172427" y="4699268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23A3672-B8FA-0B39-DD74-5BD7D003178E}"/>
              </a:ext>
            </a:extLst>
          </p:cNvPr>
          <p:cNvSpPr txBox="1"/>
          <p:nvPr/>
        </p:nvSpPr>
        <p:spPr>
          <a:xfrm>
            <a:off x="8711237" y="3513308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DADCDDB-549A-5410-ADAB-6CDCF5DCD2FD}"/>
              </a:ext>
            </a:extLst>
          </p:cNvPr>
          <p:cNvGrpSpPr/>
          <p:nvPr/>
        </p:nvGrpSpPr>
        <p:grpSpPr>
          <a:xfrm>
            <a:off x="2020538" y="4137551"/>
            <a:ext cx="407348" cy="430955"/>
            <a:chOff x="905212" y="3241050"/>
            <a:chExt cx="407348" cy="430955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BED0EB3-631D-8572-6D6C-4D32CFA55CA9}"/>
                </a:ext>
              </a:extLst>
            </p:cNvPr>
            <p:cNvSpPr/>
            <p:nvPr/>
          </p:nvSpPr>
          <p:spPr>
            <a:xfrm flipV="1">
              <a:off x="905212" y="3241050"/>
              <a:ext cx="407348" cy="407352"/>
            </a:xfrm>
            <a:custGeom>
              <a:avLst/>
              <a:gdLst>
                <a:gd name="connsiteX0" fmla="*/ 394365 w 407348"/>
                <a:gd name="connsiteY0" fmla="*/ 272085 h 407352"/>
                <a:gd name="connsiteX1" fmla="*/ 273173 w 407348"/>
                <a:gd name="connsiteY1" fmla="*/ 10875 h 407352"/>
                <a:gd name="connsiteX2" fmla="*/ 11957 w 407348"/>
                <a:gd name="connsiteY2" fmla="*/ 132070 h 407352"/>
                <a:gd name="connsiteX3" fmla="*/ 133154 w 407348"/>
                <a:gd name="connsiteY3" fmla="*/ 393288 h 407352"/>
                <a:gd name="connsiteX4" fmla="*/ 394365 w 407348"/>
                <a:gd name="connsiteY4" fmla="*/ 272085 h 40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348" h="407352">
                  <a:moveTo>
                    <a:pt x="394365" y="272085"/>
                  </a:moveTo>
                  <a:cubicBezTo>
                    <a:pt x="433034" y="166496"/>
                    <a:pt x="378769" y="49544"/>
                    <a:pt x="273173" y="10875"/>
                  </a:cubicBezTo>
                  <a:cubicBezTo>
                    <a:pt x="167575" y="-27785"/>
                    <a:pt x="50626" y="26464"/>
                    <a:pt x="11957" y="132070"/>
                  </a:cubicBezTo>
                  <a:cubicBezTo>
                    <a:pt x="-26708" y="237667"/>
                    <a:pt x="27550" y="354619"/>
                    <a:pt x="133154" y="393288"/>
                  </a:cubicBezTo>
                  <a:cubicBezTo>
                    <a:pt x="238751" y="431957"/>
                    <a:pt x="355701" y="377691"/>
                    <a:pt x="394365" y="272085"/>
                  </a:cubicBezTo>
                </a:path>
              </a:pathLst>
            </a:custGeom>
            <a:solidFill>
              <a:srgbClr val="74CFB3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347BBF6-22B7-E34A-AA38-0B8228695501}"/>
                </a:ext>
              </a:extLst>
            </p:cNvPr>
            <p:cNvSpPr/>
            <p:nvPr/>
          </p:nvSpPr>
          <p:spPr>
            <a:xfrm flipV="1">
              <a:off x="939076" y="3296422"/>
              <a:ext cx="84312" cy="99328"/>
            </a:xfrm>
            <a:custGeom>
              <a:avLst/>
              <a:gdLst>
                <a:gd name="connsiteX0" fmla="*/ 15819 w 84312"/>
                <a:gd name="connsiteY0" fmla="*/ 3307 h 99328"/>
                <a:gd name="connsiteX1" fmla="*/ 80098 w 84312"/>
                <a:gd name="connsiteY1" fmla="*/ 82307 h 99328"/>
                <a:gd name="connsiteX2" fmla="*/ 70117 w 84312"/>
                <a:gd name="connsiteY2" fmla="*/ 96285 h 99328"/>
                <a:gd name="connsiteX3" fmla="*/ 239 w 84312"/>
                <a:gd name="connsiteY3" fmla="*/ 10536 h 99328"/>
                <a:gd name="connsiteX4" fmla="*/ 15819 w 84312"/>
                <a:gd name="connsiteY4" fmla="*/ 3307 h 99328"/>
                <a:gd name="connsiteX5" fmla="*/ 15819 w 84312"/>
                <a:gd name="connsiteY5" fmla="*/ 3307 h 9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312" h="99328">
                  <a:moveTo>
                    <a:pt x="15819" y="3307"/>
                  </a:moveTo>
                  <a:cubicBezTo>
                    <a:pt x="28238" y="36181"/>
                    <a:pt x="49743" y="64187"/>
                    <a:pt x="80098" y="82307"/>
                  </a:cubicBezTo>
                  <a:cubicBezTo>
                    <a:pt x="89604" y="87976"/>
                    <a:pt x="79574" y="101928"/>
                    <a:pt x="70117" y="96285"/>
                  </a:cubicBezTo>
                  <a:cubicBezTo>
                    <a:pt x="37511" y="76832"/>
                    <a:pt x="13588" y="45873"/>
                    <a:pt x="239" y="10536"/>
                  </a:cubicBezTo>
                  <a:cubicBezTo>
                    <a:pt x="-3655" y="237"/>
                    <a:pt x="11894" y="-7077"/>
                    <a:pt x="15819" y="3307"/>
                  </a:cubicBezTo>
                  <a:lnTo>
                    <a:pt x="15819" y="3307"/>
                  </a:lnTo>
                </a:path>
              </a:pathLst>
            </a:custGeom>
            <a:solidFill>
              <a:srgbClr val="FFFFFF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1CE8B36-CD43-38DB-ABA6-93118E98D2B4}"/>
                </a:ext>
              </a:extLst>
            </p:cNvPr>
            <p:cNvSpPr/>
            <p:nvPr/>
          </p:nvSpPr>
          <p:spPr>
            <a:xfrm flipV="1">
              <a:off x="928837" y="3410845"/>
              <a:ext cx="20466" cy="38467"/>
            </a:xfrm>
            <a:custGeom>
              <a:avLst/>
              <a:gdLst>
                <a:gd name="connsiteX0" fmla="*/ 16645 w 20466"/>
                <a:gd name="connsiteY0" fmla="*/ 5263 h 38467"/>
                <a:gd name="connsiteX1" fmla="*/ 19930 w 20466"/>
                <a:gd name="connsiteY1" fmla="*/ 27036 h 38467"/>
                <a:gd name="connsiteX2" fmla="*/ 3022 w 20466"/>
                <a:gd name="connsiteY2" fmla="*/ 30073 h 38467"/>
                <a:gd name="connsiteX3" fmla="*/ -259 w 20466"/>
                <a:gd name="connsiteY3" fmla="*/ 8300 h 38467"/>
                <a:gd name="connsiteX4" fmla="*/ 16645 w 20466"/>
                <a:gd name="connsiteY4" fmla="*/ 5263 h 38467"/>
                <a:gd name="connsiteX5" fmla="*/ 16645 w 20466"/>
                <a:gd name="connsiteY5" fmla="*/ 5263 h 38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66" h="38467">
                  <a:moveTo>
                    <a:pt x="16645" y="5263"/>
                  </a:moveTo>
                  <a:cubicBezTo>
                    <a:pt x="17554" y="12560"/>
                    <a:pt x="18463" y="19823"/>
                    <a:pt x="19930" y="27036"/>
                  </a:cubicBezTo>
                  <a:cubicBezTo>
                    <a:pt x="22141" y="37918"/>
                    <a:pt x="5220" y="40912"/>
                    <a:pt x="3022" y="30073"/>
                  </a:cubicBezTo>
                  <a:cubicBezTo>
                    <a:pt x="1559" y="22860"/>
                    <a:pt x="646" y="15605"/>
                    <a:pt x="-259" y="8300"/>
                  </a:cubicBezTo>
                  <a:cubicBezTo>
                    <a:pt x="-1627" y="-2666"/>
                    <a:pt x="15277" y="-5737"/>
                    <a:pt x="16645" y="5263"/>
                  </a:cubicBezTo>
                  <a:lnTo>
                    <a:pt x="16645" y="5263"/>
                  </a:lnTo>
                </a:path>
              </a:pathLst>
            </a:custGeom>
            <a:solidFill>
              <a:srgbClr val="FFFFFF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E6AABEE-243A-233D-6D9D-2E199C35C8F0}"/>
                </a:ext>
              </a:extLst>
            </p:cNvPr>
            <p:cNvSpPr/>
            <p:nvPr/>
          </p:nvSpPr>
          <p:spPr>
            <a:xfrm flipV="1">
              <a:off x="1155273" y="3600721"/>
              <a:ext cx="77766" cy="71284"/>
            </a:xfrm>
            <a:custGeom>
              <a:avLst/>
              <a:gdLst>
                <a:gd name="connsiteX0" fmla="*/ 13652 w 77766"/>
                <a:gd name="connsiteY0" fmla="*/ 60330 h 71284"/>
                <a:gd name="connsiteX1" fmla="*/ 13204 w 77766"/>
                <a:gd name="connsiteY1" fmla="*/ 429 h 71284"/>
                <a:gd name="connsiteX2" fmla="*/ 45589 w 77766"/>
                <a:gd name="connsiteY2" fmla="*/ 21189 h 71284"/>
                <a:gd name="connsiteX3" fmla="*/ 76883 w 77766"/>
                <a:gd name="connsiteY3" fmla="*/ 31598 h 71284"/>
                <a:gd name="connsiteX4" fmla="*/ 13652 w 77766"/>
                <a:gd name="connsiteY4" fmla="*/ 60330 h 7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66" h="71284">
                  <a:moveTo>
                    <a:pt x="13652" y="60330"/>
                  </a:moveTo>
                  <a:cubicBezTo>
                    <a:pt x="-6056" y="42624"/>
                    <a:pt x="-4488" y="9666"/>
                    <a:pt x="13204" y="429"/>
                  </a:cubicBezTo>
                  <a:cubicBezTo>
                    <a:pt x="30896" y="-8817"/>
                    <a:pt x="32975" y="21290"/>
                    <a:pt x="45589" y="21189"/>
                  </a:cubicBezTo>
                  <a:cubicBezTo>
                    <a:pt x="58200" y="21088"/>
                    <a:pt x="79895" y="19080"/>
                    <a:pt x="76883" y="31598"/>
                  </a:cubicBezTo>
                  <a:cubicBezTo>
                    <a:pt x="73868" y="44125"/>
                    <a:pt x="46149" y="89526"/>
                    <a:pt x="13652" y="60330"/>
                  </a:cubicBezTo>
                </a:path>
              </a:pathLst>
            </a:custGeom>
            <a:solidFill>
              <a:srgbClr val="5FC6A6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A88ECD2-1A45-94BF-B444-2F1FFDCDDB85}"/>
                </a:ext>
              </a:extLst>
            </p:cNvPr>
            <p:cNvSpPr/>
            <p:nvPr/>
          </p:nvSpPr>
          <p:spPr>
            <a:xfrm flipV="1">
              <a:off x="1015203" y="3241111"/>
              <a:ext cx="297357" cy="407283"/>
            </a:xfrm>
            <a:custGeom>
              <a:avLst/>
              <a:gdLst>
                <a:gd name="connsiteX0" fmla="*/ 284318 w 297357"/>
                <a:gd name="connsiteY0" fmla="*/ 272078 h 407283"/>
                <a:gd name="connsiteX1" fmla="*/ 28033 w 297357"/>
                <a:gd name="connsiteY1" fmla="*/ 394943 h 407283"/>
                <a:gd name="connsiteX2" fmla="*/ 214134 w 297357"/>
                <a:gd name="connsiteY2" fmla="*/ 207107 h 407283"/>
                <a:gd name="connsiteX3" fmla="*/ 26211 w 297357"/>
                <a:gd name="connsiteY3" fmla="*/ 19186 h 407283"/>
                <a:gd name="connsiteX4" fmla="*/ -569 w 297357"/>
                <a:gd name="connsiteY4" fmla="*/ 21312 h 407283"/>
                <a:gd name="connsiteX5" fmla="*/ 163125 w 297357"/>
                <a:gd name="connsiteY5" fmla="*/ 10868 h 407283"/>
                <a:gd name="connsiteX6" fmla="*/ 284318 w 297357"/>
                <a:gd name="connsiteY6" fmla="*/ 272078 h 40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357" h="407283">
                  <a:moveTo>
                    <a:pt x="284318" y="272078"/>
                  </a:moveTo>
                  <a:cubicBezTo>
                    <a:pt x="246252" y="376048"/>
                    <a:pt x="132322" y="430188"/>
                    <a:pt x="28033" y="394943"/>
                  </a:cubicBezTo>
                  <a:cubicBezTo>
                    <a:pt x="130974" y="393956"/>
                    <a:pt x="214134" y="310283"/>
                    <a:pt x="214134" y="207107"/>
                  </a:cubicBezTo>
                  <a:cubicBezTo>
                    <a:pt x="214134" y="103323"/>
                    <a:pt x="129999" y="19186"/>
                    <a:pt x="26211" y="19186"/>
                  </a:cubicBezTo>
                  <a:cubicBezTo>
                    <a:pt x="17093" y="19186"/>
                    <a:pt x="8199" y="20046"/>
                    <a:pt x="-569" y="21312"/>
                  </a:cubicBezTo>
                  <a:cubicBezTo>
                    <a:pt x="48348" y="-4029"/>
                    <a:pt x="107318" y="-9563"/>
                    <a:pt x="163125" y="10868"/>
                  </a:cubicBezTo>
                  <a:cubicBezTo>
                    <a:pt x="268722" y="49537"/>
                    <a:pt x="322987" y="166489"/>
                    <a:pt x="284318" y="272078"/>
                  </a:cubicBezTo>
                </a:path>
              </a:pathLst>
            </a:custGeom>
            <a:solidFill>
              <a:srgbClr val="5FC6A6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C5996FC-76EC-6E0B-76F0-54D7919CFA72}"/>
              </a:ext>
            </a:extLst>
          </p:cNvPr>
          <p:cNvGrpSpPr/>
          <p:nvPr/>
        </p:nvGrpSpPr>
        <p:grpSpPr>
          <a:xfrm>
            <a:off x="4494923" y="2887901"/>
            <a:ext cx="407322" cy="437982"/>
            <a:chOff x="990496" y="4168376"/>
            <a:chExt cx="407322" cy="437982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B97426C-FE5D-0E7A-D23D-BF7B85711896}"/>
                </a:ext>
              </a:extLst>
            </p:cNvPr>
            <p:cNvSpPr/>
            <p:nvPr/>
          </p:nvSpPr>
          <p:spPr>
            <a:xfrm flipV="1">
              <a:off x="990496" y="4168376"/>
              <a:ext cx="407322" cy="407323"/>
            </a:xfrm>
            <a:custGeom>
              <a:avLst/>
              <a:gdLst>
                <a:gd name="connsiteX0" fmla="*/ 402040 w 407322"/>
                <a:gd name="connsiteY0" fmla="*/ 246532 h 407323"/>
                <a:gd name="connsiteX1" fmla="*/ 246281 w 407322"/>
                <a:gd name="connsiteY1" fmla="*/ 4337 h 407323"/>
                <a:gd name="connsiteX2" fmla="*/ 4081 w 407322"/>
                <a:gd name="connsiteY2" fmla="*/ 160100 h 407323"/>
                <a:gd name="connsiteX3" fmla="*/ 159841 w 407322"/>
                <a:gd name="connsiteY3" fmla="*/ 402296 h 407323"/>
                <a:gd name="connsiteX4" fmla="*/ 402040 w 407322"/>
                <a:gd name="connsiteY4" fmla="*/ 246532 h 407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322" h="407323">
                  <a:moveTo>
                    <a:pt x="402040" y="246532"/>
                  </a:moveTo>
                  <a:cubicBezTo>
                    <a:pt x="425910" y="136641"/>
                    <a:pt x="356171" y="28200"/>
                    <a:pt x="246281" y="4337"/>
                  </a:cubicBezTo>
                  <a:cubicBezTo>
                    <a:pt x="136383" y="-19537"/>
                    <a:pt x="27952" y="50199"/>
                    <a:pt x="4081" y="160100"/>
                  </a:cubicBezTo>
                  <a:cubicBezTo>
                    <a:pt x="-19786" y="269990"/>
                    <a:pt x="49948" y="378431"/>
                    <a:pt x="159841" y="402296"/>
                  </a:cubicBezTo>
                  <a:cubicBezTo>
                    <a:pt x="269735" y="426160"/>
                    <a:pt x="378173" y="356423"/>
                    <a:pt x="402040" y="246532"/>
                  </a:cubicBezTo>
                </a:path>
              </a:pathLst>
            </a:custGeom>
            <a:solidFill>
              <a:srgbClr val="EB254F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53C808E-D7F0-6DCD-F4E4-E5D9DC00FBE7}"/>
                </a:ext>
              </a:extLst>
            </p:cNvPr>
            <p:cNvSpPr/>
            <p:nvPr/>
          </p:nvSpPr>
          <p:spPr>
            <a:xfrm flipV="1">
              <a:off x="1033786" y="4212091"/>
              <a:ext cx="94778" cy="89561"/>
            </a:xfrm>
            <a:custGeom>
              <a:avLst/>
              <a:gdLst>
                <a:gd name="connsiteX0" fmla="*/ 15101 w 94778"/>
                <a:gd name="connsiteY0" fmla="*/ 3618 h 89561"/>
                <a:gd name="connsiteX1" fmla="*/ 89578 w 94778"/>
                <a:gd name="connsiteY1" fmla="*/ 73077 h 89561"/>
                <a:gd name="connsiteX2" fmla="*/ 81601 w 94778"/>
                <a:gd name="connsiteY2" fmla="*/ 88303 h 89561"/>
                <a:gd name="connsiteX3" fmla="*/ 655 w 94778"/>
                <a:gd name="connsiteY3" fmla="*/ 12897 h 89561"/>
                <a:gd name="connsiteX4" fmla="*/ 15101 w 94778"/>
                <a:gd name="connsiteY4" fmla="*/ 3618 h 89561"/>
                <a:gd name="connsiteX5" fmla="*/ 15101 w 94778"/>
                <a:gd name="connsiteY5" fmla="*/ 3618 h 8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778" h="89561">
                  <a:moveTo>
                    <a:pt x="15101" y="3618"/>
                  </a:moveTo>
                  <a:cubicBezTo>
                    <a:pt x="31900" y="34484"/>
                    <a:pt x="57032" y="59284"/>
                    <a:pt x="89578" y="73077"/>
                  </a:cubicBezTo>
                  <a:cubicBezTo>
                    <a:pt x="99770" y="77404"/>
                    <a:pt x="91739" y="92597"/>
                    <a:pt x="81601" y="88303"/>
                  </a:cubicBezTo>
                  <a:cubicBezTo>
                    <a:pt x="46642" y="73482"/>
                    <a:pt x="18712" y="46083"/>
                    <a:pt x="655" y="12897"/>
                  </a:cubicBezTo>
                  <a:cubicBezTo>
                    <a:pt x="-4612" y="3230"/>
                    <a:pt x="9798" y="-6126"/>
                    <a:pt x="15101" y="3618"/>
                  </a:cubicBezTo>
                  <a:lnTo>
                    <a:pt x="15101" y="3618"/>
                  </a:lnTo>
                </a:path>
              </a:pathLst>
            </a:custGeom>
            <a:solidFill>
              <a:srgbClr val="FFFFFF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86961C1-F7DE-79A5-FBA1-BFC4B31C9DCA}"/>
                </a:ext>
              </a:extLst>
            </p:cNvPr>
            <p:cNvSpPr/>
            <p:nvPr/>
          </p:nvSpPr>
          <p:spPr>
            <a:xfrm flipV="1">
              <a:off x="1016267" y="4315373"/>
              <a:ext cx="23432" cy="37943"/>
            </a:xfrm>
            <a:custGeom>
              <a:avLst/>
              <a:gdLst>
                <a:gd name="connsiteX0" fmla="*/ 16238 w 23432"/>
                <a:gd name="connsiteY0" fmla="*/ 5439 h 37943"/>
                <a:gd name="connsiteX1" fmla="*/ 22469 w 23432"/>
                <a:gd name="connsiteY1" fmla="*/ 26561 h 37943"/>
                <a:gd name="connsiteX2" fmla="*/ 6135 w 23432"/>
                <a:gd name="connsiteY2" fmla="*/ 31885 h 37943"/>
                <a:gd name="connsiteX3" fmla="*/ -96 w 23432"/>
                <a:gd name="connsiteY3" fmla="*/ 10763 h 37943"/>
                <a:gd name="connsiteX4" fmla="*/ 16238 w 23432"/>
                <a:gd name="connsiteY4" fmla="*/ 5439 h 37943"/>
                <a:gd name="connsiteX5" fmla="*/ 16238 w 23432"/>
                <a:gd name="connsiteY5" fmla="*/ 5439 h 3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32" h="37943">
                  <a:moveTo>
                    <a:pt x="16238" y="5439"/>
                  </a:moveTo>
                  <a:cubicBezTo>
                    <a:pt x="18132" y="12549"/>
                    <a:pt x="20030" y="19611"/>
                    <a:pt x="22469" y="26561"/>
                  </a:cubicBezTo>
                  <a:cubicBezTo>
                    <a:pt x="26143" y="37039"/>
                    <a:pt x="9796" y="42311"/>
                    <a:pt x="6135" y="31885"/>
                  </a:cubicBezTo>
                  <a:cubicBezTo>
                    <a:pt x="3696" y="24943"/>
                    <a:pt x="1802" y="17874"/>
                    <a:pt x="-96" y="10763"/>
                  </a:cubicBezTo>
                  <a:cubicBezTo>
                    <a:pt x="-2950" y="84"/>
                    <a:pt x="13381" y="-5265"/>
                    <a:pt x="16238" y="5439"/>
                  </a:cubicBezTo>
                  <a:lnTo>
                    <a:pt x="16238" y="5439"/>
                  </a:lnTo>
                </a:path>
              </a:pathLst>
            </a:custGeom>
            <a:solidFill>
              <a:srgbClr val="FFFFFF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0DE1266-30E7-83C3-4B70-749CF09BAB7D}"/>
                </a:ext>
              </a:extLst>
            </p:cNvPr>
            <p:cNvSpPr/>
            <p:nvPr/>
          </p:nvSpPr>
          <p:spPr>
            <a:xfrm flipV="1">
              <a:off x="1212620" y="4537609"/>
              <a:ext cx="77735" cy="68749"/>
            </a:xfrm>
            <a:custGeom>
              <a:avLst/>
              <a:gdLst>
                <a:gd name="connsiteX0" fmla="*/ 18311 w 77735"/>
                <a:gd name="connsiteY0" fmla="*/ 61896 h 68749"/>
                <a:gd name="connsiteX1" fmla="*/ 9681 w 77735"/>
                <a:gd name="connsiteY1" fmla="*/ 2619 h 68749"/>
                <a:gd name="connsiteX2" fmla="*/ 44597 w 77735"/>
                <a:gd name="connsiteY2" fmla="*/ 18762 h 68749"/>
                <a:gd name="connsiteX3" fmla="*/ 77021 w 77735"/>
                <a:gd name="connsiteY3" fmla="*/ 24795 h 68749"/>
                <a:gd name="connsiteX4" fmla="*/ 18311 w 77735"/>
                <a:gd name="connsiteY4" fmla="*/ 61896 h 6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35" h="68749">
                  <a:moveTo>
                    <a:pt x="18311" y="61896"/>
                  </a:moveTo>
                  <a:cubicBezTo>
                    <a:pt x="-3631" y="47048"/>
                    <a:pt x="-6580" y="14192"/>
                    <a:pt x="9681" y="2619"/>
                  </a:cubicBezTo>
                  <a:cubicBezTo>
                    <a:pt x="25939" y="-8957"/>
                    <a:pt x="32115" y="20584"/>
                    <a:pt x="44597" y="18762"/>
                  </a:cubicBezTo>
                  <a:cubicBezTo>
                    <a:pt x="57075" y="16940"/>
                    <a:pt x="78293" y="11981"/>
                    <a:pt x="77021" y="24795"/>
                  </a:cubicBezTo>
                  <a:cubicBezTo>
                    <a:pt x="75746" y="37607"/>
                    <a:pt x="54496" y="86376"/>
                    <a:pt x="18311" y="61896"/>
                  </a:cubicBezTo>
                </a:path>
              </a:pathLst>
            </a:custGeom>
            <a:solidFill>
              <a:srgbClr val="D41B32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CD02B00-4330-4DF1-51EA-8499F8CE0D9D}"/>
                </a:ext>
              </a:extLst>
            </p:cNvPr>
            <p:cNvSpPr/>
            <p:nvPr/>
          </p:nvSpPr>
          <p:spPr>
            <a:xfrm flipV="1">
              <a:off x="1095226" y="4168376"/>
              <a:ext cx="302592" cy="407315"/>
            </a:xfrm>
            <a:custGeom>
              <a:avLst/>
              <a:gdLst>
                <a:gd name="connsiteX0" fmla="*/ 297256 w 302592"/>
                <a:gd name="connsiteY0" fmla="*/ 246524 h 407315"/>
                <a:gd name="connsiteX1" fmla="*/ 55058 w 302592"/>
                <a:gd name="connsiteY1" fmla="*/ 402288 h 407315"/>
                <a:gd name="connsiteX2" fmla="*/ 38186 w 302592"/>
                <a:gd name="connsiteY2" fmla="*/ 397800 h 407315"/>
                <a:gd name="connsiteX3" fmla="*/ 220930 w 302592"/>
                <a:gd name="connsiteY3" fmla="*/ 210142 h 407315"/>
                <a:gd name="connsiteX4" fmla="*/ 33006 w 302592"/>
                <a:gd name="connsiteY4" fmla="*/ 22218 h 407315"/>
                <a:gd name="connsiteX5" fmla="*/ -654 w 302592"/>
                <a:gd name="connsiteY5" fmla="*/ 25391 h 407315"/>
                <a:gd name="connsiteX6" fmla="*/ 141497 w 302592"/>
                <a:gd name="connsiteY6" fmla="*/ 4328 h 407315"/>
                <a:gd name="connsiteX7" fmla="*/ 297256 w 302592"/>
                <a:gd name="connsiteY7" fmla="*/ 246524 h 4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592" h="407315">
                  <a:moveTo>
                    <a:pt x="297256" y="246524"/>
                  </a:moveTo>
                  <a:cubicBezTo>
                    <a:pt x="273389" y="356415"/>
                    <a:pt x="164951" y="426152"/>
                    <a:pt x="55058" y="402288"/>
                  </a:cubicBezTo>
                  <a:cubicBezTo>
                    <a:pt x="49310" y="401031"/>
                    <a:pt x="43706" y="399512"/>
                    <a:pt x="38186" y="397800"/>
                  </a:cubicBezTo>
                  <a:cubicBezTo>
                    <a:pt x="139556" y="395033"/>
                    <a:pt x="220930" y="312178"/>
                    <a:pt x="220930" y="210142"/>
                  </a:cubicBezTo>
                  <a:cubicBezTo>
                    <a:pt x="220930" y="106357"/>
                    <a:pt x="136791" y="22218"/>
                    <a:pt x="33006" y="22218"/>
                  </a:cubicBezTo>
                  <a:cubicBezTo>
                    <a:pt x="21496" y="22218"/>
                    <a:pt x="10283" y="23417"/>
                    <a:pt x="-654" y="25391"/>
                  </a:cubicBezTo>
                  <a:cubicBezTo>
                    <a:pt x="41099" y="2150"/>
                    <a:pt x="91133" y="-6614"/>
                    <a:pt x="141497" y="4328"/>
                  </a:cubicBezTo>
                  <a:cubicBezTo>
                    <a:pt x="251387" y="28192"/>
                    <a:pt x="321126" y="136633"/>
                    <a:pt x="297256" y="246524"/>
                  </a:cubicBezTo>
                </a:path>
              </a:pathLst>
            </a:custGeom>
            <a:solidFill>
              <a:srgbClr val="D41B32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687837B-3EE8-E04F-CAA0-530CC5F9B8D6}"/>
              </a:ext>
            </a:extLst>
          </p:cNvPr>
          <p:cNvGrpSpPr/>
          <p:nvPr/>
        </p:nvGrpSpPr>
        <p:grpSpPr>
          <a:xfrm>
            <a:off x="7158764" y="4125656"/>
            <a:ext cx="420043" cy="750834"/>
            <a:chOff x="1596795" y="3544650"/>
            <a:chExt cx="420043" cy="750834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C78F450-7B90-E940-FC47-A63F01BCF9C8}"/>
                </a:ext>
              </a:extLst>
            </p:cNvPr>
            <p:cNvSpPr/>
            <p:nvPr/>
          </p:nvSpPr>
          <p:spPr>
            <a:xfrm flipV="1">
              <a:off x="1765268" y="3927110"/>
              <a:ext cx="75797" cy="61560"/>
            </a:xfrm>
            <a:custGeom>
              <a:avLst/>
              <a:gdLst>
                <a:gd name="connsiteX0" fmla="*/ 30730 w 75797"/>
                <a:gd name="connsiteY0" fmla="*/ 59151 h 61560"/>
                <a:gd name="connsiteX1" fmla="*/ 2876 w 75797"/>
                <a:gd name="connsiteY1" fmla="*/ 6116 h 61560"/>
                <a:gd name="connsiteX2" fmla="*/ 41173 w 75797"/>
                <a:gd name="connsiteY2" fmla="*/ 9735 h 61560"/>
                <a:gd name="connsiteX3" fmla="*/ 73760 w 75797"/>
                <a:gd name="connsiteY3" fmla="*/ 4639 h 61560"/>
                <a:gd name="connsiteX4" fmla="*/ 30730 w 75797"/>
                <a:gd name="connsiteY4" fmla="*/ 59151 h 6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797" h="61560">
                  <a:moveTo>
                    <a:pt x="30730" y="59151"/>
                  </a:moveTo>
                  <a:cubicBezTo>
                    <a:pt x="5103" y="52444"/>
                    <a:pt x="-8614" y="22447"/>
                    <a:pt x="2876" y="6116"/>
                  </a:cubicBezTo>
                  <a:cubicBezTo>
                    <a:pt x="14365" y="-10199"/>
                    <a:pt x="30013" y="15597"/>
                    <a:pt x="41173" y="9735"/>
                  </a:cubicBezTo>
                  <a:cubicBezTo>
                    <a:pt x="52342" y="3872"/>
                    <a:pt x="70698" y="-7862"/>
                    <a:pt x="73760" y="4639"/>
                  </a:cubicBezTo>
                  <a:cubicBezTo>
                    <a:pt x="76822" y="17158"/>
                    <a:pt x="72993" y="70210"/>
                    <a:pt x="30730" y="59151"/>
                  </a:cubicBezTo>
                </a:path>
              </a:pathLst>
            </a:custGeom>
            <a:solidFill>
              <a:srgbClr val="E5A31C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C3F5013-46FD-F9D4-EA1C-9F47E89B0521}"/>
                </a:ext>
              </a:extLst>
            </p:cNvPr>
            <p:cNvSpPr/>
            <p:nvPr/>
          </p:nvSpPr>
          <p:spPr>
            <a:xfrm flipV="1">
              <a:off x="1609535" y="3544650"/>
              <a:ext cx="407303" cy="407301"/>
            </a:xfrm>
            <a:custGeom>
              <a:avLst/>
              <a:gdLst>
                <a:gd name="connsiteX0" fmla="*/ 403358 w 407303"/>
                <a:gd name="connsiteY0" fmla="*/ 235385 h 407301"/>
                <a:gd name="connsiteX1" fmla="*/ 235337 w 407303"/>
                <a:gd name="connsiteY1" fmla="*/ 1524 h 407301"/>
                <a:gd name="connsiteX2" fmla="*/ 1475 w 407303"/>
                <a:gd name="connsiteY2" fmla="*/ 169537 h 407301"/>
                <a:gd name="connsiteX3" fmla="*/ 169488 w 407303"/>
                <a:gd name="connsiteY3" fmla="*/ 403407 h 407301"/>
                <a:gd name="connsiteX4" fmla="*/ 403358 w 407303"/>
                <a:gd name="connsiteY4" fmla="*/ 235385 h 40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303" h="407301">
                  <a:moveTo>
                    <a:pt x="403358" y="235385"/>
                  </a:moveTo>
                  <a:cubicBezTo>
                    <a:pt x="421537" y="124406"/>
                    <a:pt x="346308" y="19703"/>
                    <a:pt x="235337" y="1524"/>
                  </a:cubicBezTo>
                  <a:cubicBezTo>
                    <a:pt x="124357" y="-16655"/>
                    <a:pt x="19654" y="58566"/>
                    <a:pt x="1475" y="169537"/>
                  </a:cubicBezTo>
                  <a:cubicBezTo>
                    <a:pt x="-16712" y="280516"/>
                    <a:pt x="58517" y="385219"/>
                    <a:pt x="169488" y="403407"/>
                  </a:cubicBezTo>
                  <a:cubicBezTo>
                    <a:pt x="280467" y="421585"/>
                    <a:pt x="385171" y="346365"/>
                    <a:pt x="403358" y="235385"/>
                  </a:cubicBezTo>
                </a:path>
              </a:pathLst>
            </a:custGeom>
            <a:solidFill>
              <a:srgbClr val="FABA15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C653103-54BF-3476-8F50-D3B3317828F2}"/>
                </a:ext>
              </a:extLst>
            </p:cNvPr>
            <p:cNvSpPr/>
            <p:nvPr/>
          </p:nvSpPr>
          <p:spPr>
            <a:xfrm flipV="1">
              <a:off x="1657713" y="3596160"/>
              <a:ext cx="89858" cy="84918"/>
            </a:xfrm>
            <a:custGeom>
              <a:avLst/>
              <a:gdLst>
                <a:gd name="connsiteX0" fmla="*/ 75745 w 89858"/>
                <a:gd name="connsiteY0" fmla="*/ 82532 h 84918"/>
                <a:gd name="connsiteX1" fmla="*/ -201 w 89858"/>
                <a:gd name="connsiteY1" fmla="*/ 11765 h 84918"/>
                <a:gd name="connsiteX2" fmla="*/ 14628 w 89858"/>
                <a:gd name="connsiteY2" fmla="*/ 3085 h 84918"/>
                <a:gd name="connsiteX3" fmla="*/ 84417 w 89858"/>
                <a:gd name="connsiteY3" fmla="*/ 67710 h 84918"/>
                <a:gd name="connsiteX4" fmla="*/ 75745 w 89858"/>
                <a:gd name="connsiteY4" fmla="*/ 82532 h 84918"/>
                <a:gd name="connsiteX5" fmla="*/ 75745 w 89858"/>
                <a:gd name="connsiteY5" fmla="*/ 82532 h 8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858" h="84918">
                  <a:moveTo>
                    <a:pt x="75745" y="82532"/>
                  </a:moveTo>
                  <a:cubicBezTo>
                    <a:pt x="43858" y="65964"/>
                    <a:pt x="15582" y="44926"/>
                    <a:pt x="-201" y="11765"/>
                  </a:cubicBezTo>
                  <a:cubicBezTo>
                    <a:pt x="-4934" y="1811"/>
                    <a:pt x="9871" y="-6903"/>
                    <a:pt x="14628" y="3085"/>
                  </a:cubicBezTo>
                  <a:cubicBezTo>
                    <a:pt x="29247" y="33816"/>
                    <a:pt x="54917" y="52374"/>
                    <a:pt x="84417" y="67710"/>
                  </a:cubicBezTo>
                  <a:cubicBezTo>
                    <a:pt x="94244" y="72814"/>
                    <a:pt x="85555" y="87635"/>
                    <a:pt x="75745" y="82532"/>
                  </a:cubicBezTo>
                  <a:lnTo>
                    <a:pt x="75745" y="82532"/>
                  </a:lnTo>
                </a:path>
              </a:pathLst>
            </a:custGeom>
            <a:solidFill>
              <a:srgbClr val="FFFFFF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47CC5B1-1E90-4799-0352-4AC6D98AC9E9}"/>
                </a:ext>
              </a:extLst>
            </p:cNvPr>
            <p:cNvSpPr/>
            <p:nvPr/>
          </p:nvSpPr>
          <p:spPr>
            <a:xfrm flipV="1">
              <a:off x="1767213" y="3574566"/>
              <a:ext cx="37938" cy="23067"/>
            </a:xfrm>
            <a:custGeom>
              <a:avLst/>
              <a:gdLst>
                <a:gd name="connsiteX0" fmla="*/ 9679 w 37938"/>
                <a:gd name="connsiteY0" fmla="*/ -950 h 23067"/>
                <a:gd name="connsiteX1" fmla="*/ 30456 w 37938"/>
                <a:gd name="connsiteY1" fmla="*/ 4921 h 23067"/>
                <a:gd name="connsiteX2" fmla="*/ 36453 w 37938"/>
                <a:gd name="connsiteY2" fmla="*/ 15491 h 23067"/>
                <a:gd name="connsiteX3" fmla="*/ 25883 w 37938"/>
                <a:gd name="connsiteY3" fmla="*/ 21480 h 23067"/>
                <a:gd name="connsiteX4" fmla="*/ 5115 w 37938"/>
                <a:gd name="connsiteY4" fmla="*/ 15609 h 23067"/>
                <a:gd name="connsiteX5" fmla="*/ -883 w 37938"/>
                <a:gd name="connsiteY5" fmla="*/ 5047 h 23067"/>
                <a:gd name="connsiteX6" fmla="*/ 9679 w 37938"/>
                <a:gd name="connsiteY6" fmla="*/ -950 h 23067"/>
                <a:gd name="connsiteX7" fmla="*/ 9679 w 37938"/>
                <a:gd name="connsiteY7" fmla="*/ -950 h 2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938" h="23067">
                  <a:moveTo>
                    <a:pt x="9679" y="-950"/>
                  </a:moveTo>
                  <a:cubicBezTo>
                    <a:pt x="16360" y="1741"/>
                    <a:pt x="23370" y="3647"/>
                    <a:pt x="30456" y="4921"/>
                  </a:cubicBezTo>
                  <a:cubicBezTo>
                    <a:pt x="35061" y="5748"/>
                    <a:pt x="37609" y="11290"/>
                    <a:pt x="36453" y="15491"/>
                  </a:cubicBezTo>
                  <a:cubicBezTo>
                    <a:pt x="35129" y="20299"/>
                    <a:pt x="30489" y="22315"/>
                    <a:pt x="25883" y="21480"/>
                  </a:cubicBezTo>
                  <a:cubicBezTo>
                    <a:pt x="18806" y="20206"/>
                    <a:pt x="11796" y="18300"/>
                    <a:pt x="5115" y="15609"/>
                  </a:cubicBezTo>
                  <a:cubicBezTo>
                    <a:pt x="779" y="13863"/>
                    <a:pt x="-2233" y="9949"/>
                    <a:pt x="-883" y="5047"/>
                  </a:cubicBezTo>
                  <a:cubicBezTo>
                    <a:pt x="247" y="923"/>
                    <a:pt x="5326" y="-2705"/>
                    <a:pt x="9679" y="-950"/>
                  </a:cubicBezTo>
                  <a:lnTo>
                    <a:pt x="9679" y="-950"/>
                  </a:lnTo>
                </a:path>
              </a:pathLst>
            </a:custGeom>
            <a:solidFill>
              <a:srgbClr val="FFFFFF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F0FBCFC-C869-5FA3-FC79-A44A4A3316BD}"/>
                </a:ext>
              </a:extLst>
            </p:cNvPr>
            <p:cNvSpPr/>
            <p:nvPr/>
          </p:nvSpPr>
          <p:spPr>
            <a:xfrm flipV="1">
              <a:off x="1728827" y="3544650"/>
              <a:ext cx="288011" cy="407293"/>
            </a:xfrm>
            <a:custGeom>
              <a:avLst/>
              <a:gdLst>
                <a:gd name="connsiteX0" fmla="*/ 284005 w 288011"/>
                <a:gd name="connsiteY0" fmla="*/ 235378 h 407293"/>
                <a:gd name="connsiteX1" fmla="*/ 50135 w 288011"/>
                <a:gd name="connsiteY1" fmla="*/ 403399 h 407293"/>
                <a:gd name="connsiteX2" fmla="*/ -1297 w 288011"/>
                <a:gd name="connsiteY2" fmla="*/ 387785 h 407293"/>
                <a:gd name="connsiteX3" fmla="*/ 9247 w 288011"/>
                <a:gd name="connsiteY3" fmla="*/ 388316 h 407293"/>
                <a:gd name="connsiteX4" fmla="*/ 197168 w 288011"/>
                <a:gd name="connsiteY4" fmla="*/ 200387 h 407293"/>
                <a:gd name="connsiteX5" fmla="*/ 9795 w 288011"/>
                <a:gd name="connsiteY5" fmla="*/ 12491 h 407293"/>
                <a:gd name="connsiteX6" fmla="*/ 115983 w 288011"/>
                <a:gd name="connsiteY6" fmla="*/ 1516 h 407293"/>
                <a:gd name="connsiteX7" fmla="*/ 284005 w 288011"/>
                <a:gd name="connsiteY7" fmla="*/ 235378 h 407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011" h="407293">
                  <a:moveTo>
                    <a:pt x="284005" y="235378"/>
                  </a:moveTo>
                  <a:cubicBezTo>
                    <a:pt x="265817" y="346357"/>
                    <a:pt x="161114" y="421578"/>
                    <a:pt x="50135" y="403399"/>
                  </a:cubicBezTo>
                  <a:cubicBezTo>
                    <a:pt x="31939" y="400413"/>
                    <a:pt x="14722" y="395064"/>
                    <a:pt x="-1297" y="387785"/>
                  </a:cubicBezTo>
                  <a:cubicBezTo>
                    <a:pt x="2212" y="387970"/>
                    <a:pt x="5687" y="388316"/>
                    <a:pt x="9247" y="388316"/>
                  </a:cubicBezTo>
                  <a:cubicBezTo>
                    <a:pt x="113031" y="388316"/>
                    <a:pt x="197168" y="304179"/>
                    <a:pt x="197168" y="200387"/>
                  </a:cubicBezTo>
                  <a:cubicBezTo>
                    <a:pt x="197168" y="96789"/>
                    <a:pt x="113326" y="12795"/>
                    <a:pt x="9795" y="12491"/>
                  </a:cubicBezTo>
                  <a:cubicBezTo>
                    <a:pt x="42500" y="-154"/>
                    <a:pt x="78883" y="-4566"/>
                    <a:pt x="115983" y="1516"/>
                  </a:cubicBezTo>
                  <a:cubicBezTo>
                    <a:pt x="226954" y="19695"/>
                    <a:pt x="302183" y="124398"/>
                    <a:pt x="284005" y="235378"/>
                  </a:cubicBezTo>
                </a:path>
              </a:pathLst>
            </a:custGeom>
            <a:solidFill>
              <a:srgbClr val="E5A31C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1E0D3FE-B6F6-7929-2ED9-E595F0098DAC}"/>
                </a:ext>
              </a:extLst>
            </p:cNvPr>
            <p:cNvSpPr/>
            <p:nvPr/>
          </p:nvSpPr>
          <p:spPr>
            <a:xfrm flipV="1">
              <a:off x="1596795" y="4268108"/>
              <a:ext cx="122524" cy="27376"/>
            </a:xfrm>
            <a:custGeom>
              <a:avLst/>
              <a:gdLst>
                <a:gd name="connsiteX0" fmla="*/ 9339 w 122524"/>
                <a:gd name="connsiteY0" fmla="*/ 64 h 27376"/>
                <a:gd name="connsiteX1" fmla="*/ 111174 w 122524"/>
                <a:gd name="connsiteY1" fmla="*/ 1744 h 27376"/>
                <a:gd name="connsiteX2" fmla="*/ 115443 w 122524"/>
                <a:gd name="connsiteY2" fmla="*/ 18379 h 27376"/>
                <a:gd name="connsiteX3" fmla="*/ 4843 w 122524"/>
                <a:gd name="connsiteY3" fmla="*/ 16632 h 27376"/>
                <a:gd name="connsiteX4" fmla="*/ 9339 w 122524"/>
                <a:gd name="connsiteY4" fmla="*/ 64 h 27376"/>
                <a:gd name="connsiteX5" fmla="*/ 9339 w 122524"/>
                <a:gd name="connsiteY5" fmla="*/ 64 h 2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524" h="27376">
                  <a:moveTo>
                    <a:pt x="9339" y="64"/>
                  </a:moveTo>
                  <a:cubicBezTo>
                    <a:pt x="42491" y="11722"/>
                    <a:pt x="77761" y="13300"/>
                    <a:pt x="111174" y="1744"/>
                  </a:cubicBezTo>
                  <a:cubicBezTo>
                    <a:pt x="121626" y="-1884"/>
                    <a:pt x="125852" y="14785"/>
                    <a:pt x="115443" y="18379"/>
                  </a:cubicBezTo>
                  <a:cubicBezTo>
                    <a:pt x="79557" y="30796"/>
                    <a:pt x="40475" y="29176"/>
                    <a:pt x="4843" y="16632"/>
                  </a:cubicBezTo>
                  <a:cubicBezTo>
                    <a:pt x="-5550" y="12980"/>
                    <a:pt x="-1121" y="-3630"/>
                    <a:pt x="9339" y="64"/>
                  </a:cubicBezTo>
                  <a:lnTo>
                    <a:pt x="9339" y="64"/>
                  </a:lnTo>
                </a:path>
              </a:pathLst>
            </a:custGeom>
            <a:solidFill>
              <a:srgbClr val="FFFFFF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750D5F1-4BE0-8120-BEC9-B7E34DFDC91E}"/>
              </a:ext>
            </a:extLst>
          </p:cNvPr>
          <p:cNvGrpSpPr/>
          <p:nvPr/>
        </p:nvGrpSpPr>
        <p:grpSpPr>
          <a:xfrm>
            <a:off x="9693634" y="2869102"/>
            <a:ext cx="407294" cy="439750"/>
            <a:chOff x="1274595" y="3672175"/>
            <a:chExt cx="407294" cy="439750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BC754BF-D571-F027-4A62-90256ED80812}"/>
                </a:ext>
              </a:extLst>
            </p:cNvPr>
            <p:cNvSpPr/>
            <p:nvPr/>
          </p:nvSpPr>
          <p:spPr>
            <a:xfrm flipV="1">
              <a:off x="1274595" y="3672175"/>
              <a:ext cx="407293" cy="407288"/>
            </a:xfrm>
            <a:custGeom>
              <a:avLst/>
              <a:gdLst>
                <a:gd name="connsiteX0" fmla="*/ 404008 w 407293"/>
                <a:gd name="connsiteY0" fmla="*/ 233573 h 407288"/>
                <a:gd name="connsiteX1" fmla="*/ 233692 w 407293"/>
                <a:gd name="connsiteY1" fmla="*/ 1382 h 407288"/>
                <a:gd name="connsiteX2" fmla="*/ 1500 w 407293"/>
                <a:gd name="connsiteY2" fmla="*/ 171689 h 407288"/>
                <a:gd name="connsiteX3" fmla="*/ 171814 w 407293"/>
                <a:gd name="connsiteY3" fmla="*/ 403880 h 407288"/>
                <a:gd name="connsiteX4" fmla="*/ 404008 w 407293"/>
                <a:gd name="connsiteY4" fmla="*/ 233573 h 407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293" h="407288">
                  <a:moveTo>
                    <a:pt x="404008" y="233573"/>
                  </a:moveTo>
                  <a:cubicBezTo>
                    <a:pt x="421099" y="122417"/>
                    <a:pt x="344841" y="18464"/>
                    <a:pt x="233692" y="1382"/>
                  </a:cubicBezTo>
                  <a:cubicBezTo>
                    <a:pt x="122545" y="-15717"/>
                    <a:pt x="18586" y="60541"/>
                    <a:pt x="1500" y="171689"/>
                  </a:cubicBezTo>
                  <a:cubicBezTo>
                    <a:pt x="-15585" y="282846"/>
                    <a:pt x="60665" y="386798"/>
                    <a:pt x="171814" y="403880"/>
                  </a:cubicBezTo>
                  <a:cubicBezTo>
                    <a:pt x="282965" y="420971"/>
                    <a:pt x="386926" y="344721"/>
                    <a:pt x="404008" y="233573"/>
                  </a:cubicBezTo>
                </a:path>
              </a:pathLst>
            </a:custGeom>
            <a:solidFill>
              <a:srgbClr val="7F2E96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F126207-CA70-AD92-57AF-4CD5DB7E99FF}"/>
                </a:ext>
              </a:extLst>
            </p:cNvPr>
            <p:cNvSpPr/>
            <p:nvPr/>
          </p:nvSpPr>
          <p:spPr>
            <a:xfrm flipV="1">
              <a:off x="1323031" y="3711580"/>
              <a:ext cx="98989" cy="84732"/>
            </a:xfrm>
            <a:custGeom>
              <a:avLst/>
              <a:gdLst>
                <a:gd name="connsiteX0" fmla="*/ 14481 w 98989"/>
                <a:gd name="connsiteY0" fmla="*/ 2551 h 84732"/>
                <a:gd name="connsiteX1" fmla="*/ 93074 w 98989"/>
                <a:gd name="connsiteY1" fmla="*/ 67329 h 84732"/>
                <a:gd name="connsiteX2" fmla="*/ 86044 w 98989"/>
                <a:gd name="connsiteY2" fmla="*/ 83002 h 84732"/>
                <a:gd name="connsiteX3" fmla="*/ 631 w 98989"/>
                <a:gd name="connsiteY3" fmla="*/ 12708 h 84732"/>
                <a:gd name="connsiteX4" fmla="*/ 14481 w 98989"/>
                <a:gd name="connsiteY4" fmla="*/ 2551 h 84732"/>
                <a:gd name="connsiteX5" fmla="*/ 14481 w 98989"/>
                <a:gd name="connsiteY5" fmla="*/ 2551 h 8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989" h="84732">
                  <a:moveTo>
                    <a:pt x="14481" y="2551"/>
                  </a:moveTo>
                  <a:cubicBezTo>
                    <a:pt x="33138" y="32338"/>
                    <a:pt x="59743" y="55544"/>
                    <a:pt x="93074" y="67329"/>
                  </a:cubicBezTo>
                  <a:cubicBezTo>
                    <a:pt x="103513" y="71007"/>
                    <a:pt x="96431" y="86672"/>
                    <a:pt x="86044" y="83002"/>
                  </a:cubicBezTo>
                  <a:cubicBezTo>
                    <a:pt x="50246" y="70349"/>
                    <a:pt x="20688" y="44721"/>
                    <a:pt x="631" y="12708"/>
                  </a:cubicBezTo>
                  <a:cubicBezTo>
                    <a:pt x="-5218" y="3378"/>
                    <a:pt x="8588" y="-6846"/>
                    <a:pt x="14481" y="2551"/>
                  </a:cubicBezTo>
                  <a:lnTo>
                    <a:pt x="14481" y="2551"/>
                  </a:lnTo>
                </a:path>
              </a:pathLst>
            </a:custGeom>
            <a:solidFill>
              <a:srgbClr val="FFFFFF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5F4F7BE-BD59-50AE-EEDE-D85D5478BD82}"/>
                </a:ext>
              </a:extLst>
            </p:cNvPr>
            <p:cNvSpPr/>
            <p:nvPr/>
          </p:nvSpPr>
          <p:spPr>
            <a:xfrm flipV="1">
              <a:off x="1302353" y="3809225"/>
              <a:ext cx="24718" cy="37588"/>
            </a:xfrm>
            <a:custGeom>
              <a:avLst/>
              <a:gdLst>
                <a:gd name="connsiteX0" fmla="*/ 15749 w 24718"/>
                <a:gd name="connsiteY0" fmla="*/ 4310 h 37588"/>
                <a:gd name="connsiteX1" fmla="*/ 23263 w 24718"/>
                <a:gd name="connsiteY1" fmla="*/ 25011 h 37588"/>
                <a:gd name="connsiteX2" fmla="*/ 7284 w 24718"/>
                <a:gd name="connsiteY2" fmla="*/ 31321 h 37588"/>
                <a:gd name="connsiteX3" fmla="*/ -225 w 24718"/>
                <a:gd name="connsiteY3" fmla="*/ 10628 h 37588"/>
                <a:gd name="connsiteX4" fmla="*/ 15749 w 24718"/>
                <a:gd name="connsiteY4" fmla="*/ 4310 h 37588"/>
                <a:gd name="connsiteX5" fmla="*/ 15749 w 24718"/>
                <a:gd name="connsiteY5" fmla="*/ 4310 h 37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18" h="37588">
                  <a:moveTo>
                    <a:pt x="15749" y="4310"/>
                  </a:moveTo>
                  <a:cubicBezTo>
                    <a:pt x="18076" y="11286"/>
                    <a:pt x="20406" y="18229"/>
                    <a:pt x="23263" y="25011"/>
                  </a:cubicBezTo>
                  <a:cubicBezTo>
                    <a:pt x="27576" y="35243"/>
                    <a:pt x="11578" y="41511"/>
                    <a:pt x="7284" y="31321"/>
                  </a:cubicBezTo>
                  <a:cubicBezTo>
                    <a:pt x="4428" y="24547"/>
                    <a:pt x="2105" y="17605"/>
                    <a:pt x="-225" y="10628"/>
                  </a:cubicBezTo>
                  <a:cubicBezTo>
                    <a:pt x="-3728" y="143"/>
                    <a:pt x="12240" y="-6192"/>
                    <a:pt x="15749" y="4310"/>
                  </a:cubicBezTo>
                  <a:lnTo>
                    <a:pt x="15749" y="4310"/>
                  </a:lnTo>
                </a:path>
              </a:pathLst>
            </a:custGeom>
            <a:solidFill>
              <a:srgbClr val="FFFFFF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413E17C-BB4F-8625-DF59-FDBA57AFD818}"/>
                </a:ext>
              </a:extLst>
            </p:cNvPr>
            <p:cNvSpPr/>
            <p:nvPr/>
          </p:nvSpPr>
          <p:spPr>
            <a:xfrm flipV="1">
              <a:off x="1483819" y="4044516"/>
              <a:ext cx="77552" cy="67409"/>
            </a:xfrm>
            <a:custGeom>
              <a:avLst/>
              <a:gdLst>
                <a:gd name="connsiteX0" fmla="*/ 20282 w 77552"/>
                <a:gd name="connsiteY0" fmla="*/ 61051 h 67409"/>
                <a:gd name="connsiteX1" fmla="*/ 8033 w 77552"/>
                <a:gd name="connsiteY1" fmla="*/ 2415 h 67409"/>
                <a:gd name="connsiteX2" fmla="*/ 43876 w 77552"/>
                <a:gd name="connsiteY2" fmla="*/ 16385 h 67409"/>
                <a:gd name="connsiteX3" fmla="*/ 76606 w 77552"/>
                <a:gd name="connsiteY3" fmla="*/ 20425 h 67409"/>
                <a:gd name="connsiteX4" fmla="*/ 20282 w 77552"/>
                <a:gd name="connsiteY4" fmla="*/ 61051 h 67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52" h="67409">
                  <a:moveTo>
                    <a:pt x="20282" y="61051"/>
                  </a:moveTo>
                  <a:cubicBezTo>
                    <a:pt x="-2528" y="47571"/>
                    <a:pt x="-7489" y="14959"/>
                    <a:pt x="8033" y="2415"/>
                  </a:cubicBezTo>
                  <a:cubicBezTo>
                    <a:pt x="23555" y="-10137"/>
                    <a:pt x="31526" y="18966"/>
                    <a:pt x="43876" y="16385"/>
                  </a:cubicBezTo>
                  <a:cubicBezTo>
                    <a:pt x="56217" y="13795"/>
                    <a:pt x="77096" y="7552"/>
                    <a:pt x="76606" y="20425"/>
                  </a:cubicBezTo>
                  <a:cubicBezTo>
                    <a:pt x="76126" y="33290"/>
                    <a:pt x="57896" y="83262"/>
                    <a:pt x="20282" y="61051"/>
                  </a:cubicBezTo>
                </a:path>
              </a:pathLst>
            </a:custGeom>
            <a:solidFill>
              <a:srgbClr val="5E286E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DE660F2-C29C-DB0B-CC5F-3F5FED22CA4C}"/>
                </a:ext>
              </a:extLst>
            </p:cNvPr>
            <p:cNvSpPr/>
            <p:nvPr/>
          </p:nvSpPr>
          <p:spPr>
            <a:xfrm flipV="1">
              <a:off x="1398138" y="3672175"/>
              <a:ext cx="283751" cy="407286"/>
            </a:xfrm>
            <a:custGeom>
              <a:avLst/>
              <a:gdLst>
                <a:gd name="connsiteX0" fmla="*/ 280402 w 283751"/>
                <a:gd name="connsiteY0" fmla="*/ 233571 h 407286"/>
                <a:gd name="connsiteX1" fmla="*/ 48208 w 283751"/>
                <a:gd name="connsiteY1" fmla="*/ 403879 h 407286"/>
                <a:gd name="connsiteX2" fmla="*/ -956 w 283751"/>
                <a:gd name="connsiteY2" fmla="*/ 389876 h 407286"/>
                <a:gd name="connsiteX3" fmla="*/ 1358 w 283751"/>
                <a:gd name="connsiteY3" fmla="*/ 389994 h 407286"/>
                <a:gd name="connsiteX4" fmla="*/ 189280 w 283751"/>
                <a:gd name="connsiteY4" fmla="*/ 202073 h 407286"/>
                <a:gd name="connsiteX5" fmla="*/ 2004 w 283751"/>
                <a:gd name="connsiteY5" fmla="*/ 14177 h 407286"/>
                <a:gd name="connsiteX6" fmla="*/ 110086 w 283751"/>
                <a:gd name="connsiteY6" fmla="*/ 1380 h 407286"/>
                <a:gd name="connsiteX7" fmla="*/ 280402 w 283751"/>
                <a:gd name="connsiteY7" fmla="*/ 233571 h 4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751" h="407286">
                  <a:moveTo>
                    <a:pt x="280402" y="233571"/>
                  </a:moveTo>
                  <a:cubicBezTo>
                    <a:pt x="263320" y="344720"/>
                    <a:pt x="159359" y="420969"/>
                    <a:pt x="48208" y="403879"/>
                  </a:cubicBezTo>
                  <a:cubicBezTo>
                    <a:pt x="30903" y="401221"/>
                    <a:pt x="14443" y="396455"/>
                    <a:pt x="-956" y="389876"/>
                  </a:cubicBezTo>
                  <a:cubicBezTo>
                    <a:pt x="-178" y="389884"/>
                    <a:pt x="576" y="389994"/>
                    <a:pt x="1358" y="389994"/>
                  </a:cubicBezTo>
                  <a:cubicBezTo>
                    <a:pt x="105151" y="389994"/>
                    <a:pt x="189280" y="305857"/>
                    <a:pt x="189280" y="202073"/>
                  </a:cubicBezTo>
                  <a:cubicBezTo>
                    <a:pt x="189280" y="98500"/>
                    <a:pt x="105489" y="14523"/>
                    <a:pt x="2004" y="14177"/>
                  </a:cubicBezTo>
                  <a:cubicBezTo>
                    <a:pt x="35087" y="596"/>
                    <a:pt x="72168" y="-4457"/>
                    <a:pt x="110086" y="1380"/>
                  </a:cubicBezTo>
                  <a:cubicBezTo>
                    <a:pt x="221234" y="18463"/>
                    <a:pt x="297493" y="122415"/>
                    <a:pt x="280402" y="233571"/>
                  </a:cubicBezTo>
                </a:path>
              </a:pathLst>
            </a:custGeom>
            <a:solidFill>
              <a:srgbClr val="5E286E"/>
            </a:solidFill>
            <a:ln w="8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0806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C9647A-75FB-1647-EF5B-D9FDBCF9F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DBA3C7-568A-E273-61AE-638BF25DCE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en-GB" altLang="zh-CN" dirty="0"/>
              <a:t>Click to edit </a:t>
            </a: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62553B1-15CD-FFEE-102D-08C085101C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616496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51EF346-0890-635B-15D6-988993CB6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7098955-F963-9B59-4886-C86583A5710B}"/>
              </a:ext>
            </a:extLst>
          </p:cNvPr>
          <p:cNvSpPr/>
          <p:nvPr/>
        </p:nvSpPr>
        <p:spPr>
          <a:xfrm>
            <a:off x="1763757" y="1471910"/>
            <a:ext cx="2048833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4400" b="0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</a:t>
            </a:r>
            <a:endParaRPr lang="zh-CN" altLang="en-US" sz="34400" b="0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68F189E-D94D-6C2A-A1F1-BC0DCD3F05A9}"/>
              </a:ext>
            </a:extLst>
          </p:cNvPr>
          <p:cNvSpPr/>
          <p:nvPr/>
        </p:nvSpPr>
        <p:spPr>
          <a:xfrm>
            <a:off x="1554480" y="2174628"/>
            <a:ext cx="9083040" cy="286512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41000">
                  <a:srgbClr val="6EDBC7">
                    <a:alpha val="0"/>
                  </a:srgbClr>
                </a:gs>
                <a:gs pos="1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A5FB1A7-BFA1-AC91-B8DA-409782BE8DBB}"/>
              </a:ext>
            </a:extLst>
          </p:cNvPr>
          <p:cNvGrpSpPr/>
          <p:nvPr/>
        </p:nvGrpSpPr>
        <p:grpSpPr>
          <a:xfrm>
            <a:off x="3496077" y="3835966"/>
            <a:ext cx="5877933" cy="2767886"/>
            <a:chOff x="3496077" y="3636387"/>
            <a:chExt cx="5877933" cy="276788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5091A94-2F06-E808-1AC6-606176C472CC}"/>
                </a:ext>
              </a:extLst>
            </p:cNvPr>
            <p:cNvSpPr/>
            <p:nvPr/>
          </p:nvSpPr>
          <p:spPr>
            <a:xfrm flipV="1">
              <a:off x="3793402" y="6166623"/>
              <a:ext cx="303548" cy="237650"/>
            </a:xfrm>
            <a:custGeom>
              <a:avLst/>
              <a:gdLst>
                <a:gd name="connsiteX0" fmla="*/ 119444 w 254619"/>
                <a:gd name="connsiteY0" fmla="*/ 189082 h 199343"/>
                <a:gd name="connsiteX1" fmla="*/ 17751 w 254619"/>
                <a:gd name="connsiteY1" fmla="*/ 186450 h 199343"/>
                <a:gd name="connsiteX2" fmla="*/ -778 w 254619"/>
                <a:gd name="connsiteY2" fmla="*/ 168322 h 199343"/>
                <a:gd name="connsiteX3" fmla="*/ 214562 w 254619"/>
                <a:gd name="connsiteY3" fmla="*/ -316 h 199343"/>
                <a:gd name="connsiteX4" fmla="*/ 224373 w 254619"/>
                <a:gd name="connsiteY4" fmla="*/ 18183 h 199343"/>
                <a:gd name="connsiteX5" fmla="*/ 247799 w 254619"/>
                <a:gd name="connsiteY5" fmla="*/ 62563 h 199343"/>
                <a:gd name="connsiteX6" fmla="*/ 253841 w 254619"/>
                <a:gd name="connsiteY6" fmla="*/ 91484 h 199343"/>
                <a:gd name="connsiteX7" fmla="*/ 119444 w 254619"/>
                <a:gd name="connsiteY7" fmla="*/ 189082 h 19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619" h="199343">
                  <a:moveTo>
                    <a:pt x="119444" y="189082"/>
                  </a:moveTo>
                  <a:cubicBezTo>
                    <a:pt x="66983" y="206822"/>
                    <a:pt x="35288" y="197587"/>
                    <a:pt x="17751" y="186450"/>
                  </a:cubicBezTo>
                  <a:cubicBezTo>
                    <a:pt x="4480" y="177944"/>
                    <a:pt x="-778" y="168322"/>
                    <a:pt x="-778" y="168322"/>
                  </a:cubicBezTo>
                  <a:lnTo>
                    <a:pt x="214562" y="-316"/>
                  </a:lnTo>
                  <a:lnTo>
                    <a:pt x="224373" y="18183"/>
                  </a:lnTo>
                  <a:lnTo>
                    <a:pt x="247799" y="62563"/>
                  </a:lnTo>
                  <a:lnTo>
                    <a:pt x="253841" y="91484"/>
                  </a:lnTo>
                  <a:lnTo>
                    <a:pt x="119444" y="189082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B32F080-B183-D7AD-38A9-D8ABE29CED29}"/>
                </a:ext>
              </a:extLst>
            </p:cNvPr>
            <p:cNvSpPr/>
            <p:nvPr/>
          </p:nvSpPr>
          <p:spPr>
            <a:xfrm flipV="1">
              <a:off x="8874733" y="5167728"/>
              <a:ext cx="308131" cy="399467"/>
            </a:xfrm>
            <a:custGeom>
              <a:avLst/>
              <a:gdLst>
                <a:gd name="connsiteX0" fmla="*/ 141693 w 258463"/>
                <a:gd name="connsiteY0" fmla="*/ 330367 h 335077"/>
                <a:gd name="connsiteX1" fmla="*/ 69128 w 258463"/>
                <a:gd name="connsiteY1" fmla="*/ 29371 h 335077"/>
                <a:gd name="connsiteX2" fmla="*/ 48047 w 258463"/>
                <a:gd name="connsiteY2" fmla="*/ 16388 h 335077"/>
                <a:gd name="connsiteX3" fmla="*/ 103670 w 258463"/>
                <a:gd name="connsiteY3" fmla="*/ 366 h 335077"/>
                <a:gd name="connsiteX4" fmla="*/ 95895 w 258463"/>
                <a:gd name="connsiteY4" fmla="*/ 17399 h 335077"/>
                <a:gd name="connsiteX5" fmla="*/ 234624 w 258463"/>
                <a:gd name="connsiteY5" fmla="*/ 126976 h 335077"/>
                <a:gd name="connsiteX6" fmla="*/ 141693 w 258463"/>
                <a:gd name="connsiteY6" fmla="*/ 330367 h 3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463" h="335077">
                  <a:moveTo>
                    <a:pt x="141693" y="330367"/>
                  </a:moveTo>
                  <a:cubicBezTo>
                    <a:pt x="-25620" y="364622"/>
                    <a:pt x="-52253" y="109284"/>
                    <a:pt x="69128" y="29371"/>
                  </a:cubicBezTo>
                  <a:cubicBezTo>
                    <a:pt x="69128" y="29371"/>
                    <a:pt x="45261" y="27034"/>
                    <a:pt x="48047" y="16388"/>
                  </a:cubicBezTo>
                  <a:cubicBezTo>
                    <a:pt x="50833" y="5749"/>
                    <a:pt x="93270" y="-6350"/>
                    <a:pt x="103670" y="366"/>
                  </a:cubicBezTo>
                  <a:cubicBezTo>
                    <a:pt x="114078" y="7082"/>
                    <a:pt x="95895" y="17399"/>
                    <a:pt x="95895" y="17399"/>
                  </a:cubicBezTo>
                  <a:cubicBezTo>
                    <a:pt x="95895" y="17399"/>
                    <a:pt x="190573" y="35393"/>
                    <a:pt x="234624" y="126976"/>
                  </a:cubicBezTo>
                  <a:cubicBezTo>
                    <a:pt x="283798" y="229205"/>
                    <a:pt x="223999" y="313518"/>
                    <a:pt x="141693" y="330367"/>
                  </a:cubicBezTo>
                </a:path>
              </a:pathLst>
            </a:custGeom>
            <a:solidFill>
              <a:srgbClr val="90DAD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86F732D-5F33-2EA6-D667-F6E4E456E132}"/>
                </a:ext>
              </a:extLst>
            </p:cNvPr>
            <p:cNvSpPr/>
            <p:nvPr/>
          </p:nvSpPr>
          <p:spPr>
            <a:xfrm flipV="1">
              <a:off x="3496077" y="5454579"/>
              <a:ext cx="290414" cy="406635"/>
            </a:xfrm>
            <a:custGeom>
              <a:avLst/>
              <a:gdLst>
                <a:gd name="connsiteX0" fmla="*/ 35052 w 243602"/>
                <a:gd name="connsiteY0" fmla="*/ 339915 h 341089"/>
                <a:gd name="connsiteX1" fmla="*/ -459 w 243602"/>
                <a:gd name="connsiteY1" fmla="*/ 131162 h 341089"/>
                <a:gd name="connsiteX2" fmla="*/ 243143 w 243602"/>
                <a:gd name="connsiteY2" fmla="*/ -1174 h 341089"/>
                <a:gd name="connsiteX3" fmla="*/ 216760 w 243602"/>
                <a:gd name="connsiteY3" fmla="*/ 274179 h 341089"/>
                <a:gd name="connsiteX4" fmla="*/ 35052 w 243602"/>
                <a:gd name="connsiteY4" fmla="*/ 339915 h 34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602" h="341089">
                  <a:moveTo>
                    <a:pt x="35052" y="339915"/>
                  </a:moveTo>
                  <a:lnTo>
                    <a:pt x="-459" y="131162"/>
                  </a:lnTo>
                  <a:lnTo>
                    <a:pt x="243143" y="-1174"/>
                  </a:lnTo>
                  <a:lnTo>
                    <a:pt x="216760" y="274179"/>
                  </a:lnTo>
                  <a:lnTo>
                    <a:pt x="35052" y="339915"/>
                  </a:lnTo>
                </a:path>
              </a:pathLst>
            </a:custGeom>
            <a:solidFill>
              <a:srgbClr val="90DAD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图形 2">
              <a:extLst>
                <a:ext uri="{FF2B5EF4-FFF2-40B4-BE49-F238E27FC236}">
                  <a16:creationId xmlns:a16="http://schemas.microsoft.com/office/drawing/2014/main" id="{32569F41-2F9B-0CF9-40BE-1716EAEE645F}"/>
                </a:ext>
              </a:extLst>
            </p:cNvPr>
            <p:cNvGrpSpPr/>
            <p:nvPr/>
          </p:nvGrpSpPr>
          <p:grpSpPr>
            <a:xfrm>
              <a:off x="3496077" y="5454579"/>
              <a:ext cx="290414" cy="406635"/>
              <a:chOff x="731146" y="4021753"/>
              <a:chExt cx="243602" cy="341089"/>
            </a:xfrm>
          </p:grpSpPr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78F8CF27-2E7D-2CC3-8B78-D2CE34577089}"/>
                  </a:ext>
                </a:extLst>
              </p:cNvPr>
              <p:cNvSpPr/>
              <p:nvPr/>
            </p:nvSpPr>
            <p:spPr>
              <a:xfrm flipV="1">
                <a:off x="731146" y="4021753"/>
                <a:ext cx="124525" cy="208753"/>
              </a:xfrm>
              <a:custGeom>
                <a:avLst/>
                <a:gdLst>
                  <a:gd name="connsiteX0" fmla="*/ 35125 w 124525"/>
                  <a:gd name="connsiteY0" fmla="*/ 207472 h 208753"/>
                  <a:gd name="connsiteX1" fmla="*/ -386 w 124525"/>
                  <a:gd name="connsiteY1" fmla="*/ -1281 h 208753"/>
                  <a:gd name="connsiteX2" fmla="*/ 124140 w 124525"/>
                  <a:gd name="connsiteY2" fmla="*/ 61950 h 208753"/>
                  <a:gd name="connsiteX3" fmla="*/ 35125 w 124525"/>
                  <a:gd name="connsiteY3" fmla="*/ 207472 h 208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25" h="208753">
                    <a:moveTo>
                      <a:pt x="35125" y="207472"/>
                    </a:moveTo>
                    <a:lnTo>
                      <a:pt x="-386" y="-1281"/>
                    </a:lnTo>
                    <a:lnTo>
                      <a:pt x="124140" y="61950"/>
                    </a:lnTo>
                    <a:lnTo>
                      <a:pt x="35125" y="207472"/>
                    </a:lnTo>
                  </a:path>
                </a:pathLst>
              </a:custGeom>
              <a:solidFill>
                <a:srgbClr val="9FA221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F1F97AB-02D5-933D-69E6-1B61881130FA}"/>
                  </a:ext>
                </a:extLst>
              </p:cNvPr>
              <p:cNvSpPr/>
              <p:nvPr/>
            </p:nvSpPr>
            <p:spPr>
              <a:xfrm flipV="1">
                <a:off x="855671" y="4087489"/>
                <a:ext cx="119076" cy="275352"/>
              </a:xfrm>
              <a:custGeom>
                <a:avLst/>
                <a:gdLst>
                  <a:gd name="connsiteX0" fmla="*/ -536 w 119076"/>
                  <a:gd name="connsiteY0" fmla="*/ 194446 h 275352"/>
                  <a:gd name="connsiteX1" fmla="*/ 92157 w 119076"/>
                  <a:gd name="connsiteY1" fmla="*/ 274232 h 275352"/>
                  <a:gd name="connsiteX2" fmla="*/ 118540 w 119076"/>
                  <a:gd name="connsiteY2" fmla="*/ -1121 h 275352"/>
                  <a:gd name="connsiteX3" fmla="*/ -536 w 119076"/>
                  <a:gd name="connsiteY3" fmla="*/ 194446 h 27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076" h="275352">
                    <a:moveTo>
                      <a:pt x="-536" y="194446"/>
                    </a:moveTo>
                    <a:lnTo>
                      <a:pt x="92157" y="274232"/>
                    </a:lnTo>
                    <a:lnTo>
                      <a:pt x="118540" y="-1121"/>
                    </a:lnTo>
                    <a:lnTo>
                      <a:pt x="-536" y="194446"/>
                    </a:lnTo>
                  </a:path>
                </a:pathLst>
              </a:custGeom>
              <a:solidFill>
                <a:srgbClr val="9FA221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16CCA032-2FF3-FC9B-64FF-DC1B14D0BAC0}"/>
                  </a:ext>
                </a:extLst>
              </p:cNvPr>
              <p:cNvSpPr/>
              <p:nvPr/>
            </p:nvSpPr>
            <p:spPr>
              <a:xfrm flipV="1">
                <a:off x="920521" y="4077418"/>
                <a:ext cx="54226" cy="285423"/>
              </a:xfrm>
              <a:custGeom>
                <a:avLst/>
                <a:gdLst>
                  <a:gd name="connsiteX0" fmla="*/ 53650 w 54226"/>
                  <a:gd name="connsiteY0" fmla="*/ -1129 h 285423"/>
                  <a:gd name="connsiteX1" fmla="*/ 53650 w 54226"/>
                  <a:gd name="connsiteY1" fmla="*/ -1129 h 285423"/>
                  <a:gd name="connsiteX2" fmla="*/ 27267 w 54226"/>
                  <a:gd name="connsiteY2" fmla="*/ 274224 h 285423"/>
                  <a:gd name="connsiteX3" fmla="*/ 5229 w 54226"/>
                  <a:gd name="connsiteY3" fmla="*/ 255254 h 285423"/>
                  <a:gd name="connsiteX4" fmla="*/ -576 w 54226"/>
                  <a:gd name="connsiteY4" fmla="*/ 284294 h 285423"/>
                  <a:gd name="connsiteX5" fmla="*/ 27267 w 54226"/>
                  <a:gd name="connsiteY5" fmla="*/ 274224 h 285423"/>
                  <a:gd name="connsiteX6" fmla="*/ 53650 w 54226"/>
                  <a:gd name="connsiteY6" fmla="*/ -1129 h 285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226" h="285423">
                    <a:moveTo>
                      <a:pt x="53650" y="-1129"/>
                    </a:moveTo>
                    <a:lnTo>
                      <a:pt x="53650" y="-1129"/>
                    </a:lnTo>
                    <a:lnTo>
                      <a:pt x="27267" y="274224"/>
                    </a:lnTo>
                    <a:lnTo>
                      <a:pt x="5229" y="255254"/>
                    </a:lnTo>
                    <a:cubicBezTo>
                      <a:pt x="3417" y="264974"/>
                      <a:pt x="1455" y="274659"/>
                      <a:pt x="-576" y="284294"/>
                    </a:cubicBezTo>
                    <a:lnTo>
                      <a:pt x="27267" y="274224"/>
                    </a:lnTo>
                    <a:lnTo>
                      <a:pt x="53650" y="-1129"/>
                    </a:lnTo>
                  </a:path>
                </a:pathLst>
              </a:custGeom>
              <a:solidFill>
                <a:srgbClr val="77CF9A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43912AE5-49E2-D5B9-0075-35661A996041}"/>
                  </a:ext>
                </a:extLst>
              </p:cNvPr>
              <p:cNvSpPr/>
              <p:nvPr/>
            </p:nvSpPr>
            <p:spPr>
              <a:xfrm flipV="1">
                <a:off x="731146" y="4225818"/>
                <a:ext cx="243602" cy="137023"/>
              </a:xfrm>
              <a:custGeom>
                <a:avLst/>
                <a:gdLst>
                  <a:gd name="connsiteX0" fmla="*/ 243143 w 243602"/>
                  <a:gd name="connsiteY0" fmla="*/ -1009 h 137023"/>
                  <a:gd name="connsiteX1" fmla="*/ -459 w 243602"/>
                  <a:gd name="connsiteY1" fmla="*/ 131326 h 137023"/>
                  <a:gd name="connsiteX2" fmla="*/ 338 w 243602"/>
                  <a:gd name="connsiteY2" fmla="*/ 136014 h 137023"/>
                  <a:gd name="connsiteX3" fmla="*/ 338 w 243602"/>
                  <a:gd name="connsiteY3" fmla="*/ 136014 h 137023"/>
                  <a:gd name="connsiteX4" fmla="*/ -459 w 243602"/>
                  <a:gd name="connsiteY4" fmla="*/ 131326 h 137023"/>
                  <a:gd name="connsiteX5" fmla="*/ 5925 w 243602"/>
                  <a:gd name="connsiteY5" fmla="*/ 134569 h 137023"/>
                  <a:gd name="connsiteX6" fmla="*/ 52144 w 243602"/>
                  <a:gd name="connsiteY6" fmla="*/ 118343 h 137023"/>
                  <a:gd name="connsiteX7" fmla="*/ 122668 w 243602"/>
                  <a:gd name="connsiteY7" fmla="*/ 95023 h 137023"/>
                  <a:gd name="connsiteX8" fmla="*/ 177232 w 243602"/>
                  <a:gd name="connsiteY8" fmla="*/ 76601 h 137023"/>
                  <a:gd name="connsiteX9" fmla="*/ 185116 w 243602"/>
                  <a:gd name="connsiteY9" fmla="*/ 77261 h 137023"/>
                  <a:gd name="connsiteX10" fmla="*/ 193267 w 243602"/>
                  <a:gd name="connsiteY10" fmla="*/ 80903 h 137023"/>
                  <a:gd name="connsiteX11" fmla="*/ 243143 w 243602"/>
                  <a:gd name="connsiteY11" fmla="*/ -1009 h 137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602" h="137023">
                    <a:moveTo>
                      <a:pt x="243143" y="-1009"/>
                    </a:moveTo>
                    <a:lnTo>
                      <a:pt x="-459" y="131326"/>
                    </a:lnTo>
                    <a:lnTo>
                      <a:pt x="338" y="136014"/>
                    </a:lnTo>
                    <a:lnTo>
                      <a:pt x="338" y="136014"/>
                    </a:lnTo>
                    <a:lnTo>
                      <a:pt x="-459" y="131326"/>
                    </a:lnTo>
                    <a:lnTo>
                      <a:pt x="5925" y="134569"/>
                    </a:lnTo>
                    <a:cubicBezTo>
                      <a:pt x="23344" y="129663"/>
                      <a:pt x="43865" y="120610"/>
                      <a:pt x="52144" y="118343"/>
                    </a:cubicBezTo>
                    <a:cubicBezTo>
                      <a:pt x="75948" y="111838"/>
                      <a:pt x="99847" y="105290"/>
                      <a:pt x="122668" y="95023"/>
                    </a:cubicBezTo>
                    <a:cubicBezTo>
                      <a:pt x="140433" y="87030"/>
                      <a:pt x="158654" y="76601"/>
                      <a:pt x="177232" y="76601"/>
                    </a:cubicBezTo>
                    <a:cubicBezTo>
                      <a:pt x="179853" y="76601"/>
                      <a:pt x="182482" y="76812"/>
                      <a:pt x="185116" y="77261"/>
                    </a:cubicBezTo>
                    <a:cubicBezTo>
                      <a:pt x="188061" y="77766"/>
                      <a:pt x="191107" y="78671"/>
                      <a:pt x="193267" y="80903"/>
                    </a:cubicBezTo>
                    <a:lnTo>
                      <a:pt x="243143" y="-1009"/>
                    </a:lnTo>
                  </a:path>
                </a:pathLst>
              </a:custGeom>
              <a:solidFill>
                <a:srgbClr val="77CF9A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20FEC2D5-0D7F-98E4-EC4A-1C1E8552F8B1}"/>
                  </a:ext>
                </a:extLst>
              </p:cNvPr>
              <p:cNvSpPr/>
              <p:nvPr/>
            </p:nvSpPr>
            <p:spPr>
              <a:xfrm flipV="1">
                <a:off x="731146" y="4225818"/>
                <a:ext cx="6384" cy="4687"/>
              </a:xfrm>
              <a:custGeom>
                <a:avLst/>
                <a:gdLst>
                  <a:gd name="connsiteX0" fmla="*/ -313 w 6384"/>
                  <a:gd name="connsiteY0" fmla="*/ -1116 h 4687"/>
                  <a:gd name="connsiteX1" fmla="*/ 485 w 6384"/>
                  <a:gd name="connsiteY1" fmla="*/ 3572 h 4687"/>
                  <a:gd name="connsiteX2" fmla="*/ 6072 w 6384"/>
                  <a:gd name="connsiteY2" fmla="*/ 2126 h 4687"/>
                  <a:gd name="connsiteX3" fmla="*/ -313 w 6384"/>
                  <a:gd name="connsiteY3" fmla="*/ -1116 h 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4" h="4687">
                    <a:moveTo>
                      <a:pt x="-313" y="-1116"/>
                    </a:moveTo>
                    <a:lnTo>
                      <a:pt x="485" y="3572"/>
                    </a:lnTo>
                    <a:cubicBezTo>
                      <a:pt x="2297" y="3150"/>
                      <a:pt x="4164" y="2666"/>
                      <a:pt x="6072" y="2126"/>
                    </a:cubicBezTo>
                    <a:lnTo>
                      <a:pt x="-313" y="-1116"/>
                    </a:lnTo>
                  </a:path>
                </a:pathLst>
              </a:custGeom>
              <a:solidFill>
                <a:srgbClr val="909123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89B46C13-CCE3-C82F-8C8E-426F05A36FBD}"/>
                  </a:ext>
                </a:extLst>
              </p:cNvPr>
              <p:cNvSpPr/>
              <p:nvPr/>
            </p:nvSpPr>
            <p:spPr>
              <a:xfrm flipV="1">
                <a:off x="924872" y="4087489"/>
                <a:ext cx="49875" cy="275352"/>
              </a:xfrm>
              <a:custGeom>
                <a:avLst/>
                <a:gdLst>
                  <a:gd name="connsiteX0" fmla="*/ 49297 w 49875"/>
                  <a:gd name="connsiteY0" fmla="*/ -1121 h 275352"/>
                  <a:gd name="connsiteX1" fmla="*/ 49297 w 49875"/>
                  <a:gd name="connsiteY1" fmla="*/ -1121 h 275352"/>
                  <a:gd name="connsiteX2" fmla="*/ 49297 w 49875"/>
                  <a:gd name="connsiteY2" fmla="*/ -1121 h 275352"/>
                  <a:gd name="connsiteX3" fmla="*/ -579 w 49875"/>
                  <a:gd name="connsiteY3" fmla="*/ 80791 h 275352"/>
                  <a:gd name="connsiteX4" fmla="*/ -171 w 49875"/>
                  <a:gd name="connsiteY4" fmla="*/ 81240 h 275352"/>
                  <a:gd name="connsiteX5" fmla="*/ 3182 w 49875"/>
                  <a:gd name="connsiteY5" fmla="*/ 89122 h 275352"/>
                  <a:gd name="connsiteX6" fmla="*/ 876 w 49875"/>
                  <a:gd name="connsiteY6" fmla="*/ 255263 h 275352"/>
                  <a:gd name="connsiteX7" fmla="*/ 22914 w 49875"/>
                  <a:gd name="connsiteY7" fmla="*/ 274232 h 275352"/>
                  <a:gd name="connsiteX8" fmla="*/ 49297 w 49875"/>
                  <a:gd name="connsiteY8" fmla="*/ -1121 h 27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875" h="275352">
                    <a:moveTo>
                      <a:pt x="49297" y="-1121"/>
                    </a:moveTo>
                    <a:lnTo>
                      <a:pt x="49297" y="-1121"/>
                    </a:lnTo>
                    <a:moveTo>
                      <a:pt x="49297" y="-1121"/>
                    </a:moveTo>
                    <a:lnTo>
                      <a:pt x="-579" y="80791"/>
                    </a:lnTo>
                    <a:cubicBezTo>
                      <a:pt x="-439" y="80939"/>
                      <a:pt x="-305" y="81086"/>
                      <a:pt x="-171" y="81240"/>
                    </a:cubicBezTo>
                    <a:cubicBezTo>
                      <a:pt x="1624" y="83360"/>
                      <a:pt x="2458" y="86286"/>
                      <a:pt x="3182" y="89122"/>
                    </a:cubicBezTo>
                    <a:cubicBezTo>
                      <a:pt x="16888" y="142668"/>
                      <a:pt x="11301" y="199428"/>
                      <a:pt x="876" y="255263"/>
                    </a:cubicBezTo>
                    <a:lnTo>
                      <a:pt x="22914" y="274232"/>
                    </a:lnTo>
                    <a:lnTo>
                      <a:pt x="49297" y="-1121"/>
                    </a:lnTo>
                  </a:path>
                </a:pathLst>
              </a:custGeom>
              <a:solidFill>
                <a:srgbClr val="909123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CFAB5B9-B5BB-4E00-F80A-B7654DED82BF}"/>
                </a:ext>
              </a:extLst>
            </p:cNvPr>
            <p:cNvSpPr/>
            <p:nvPr/>
          </p:nvSpPr>
          <p:spPr>
            <a:xfrm flipV="1">
              <a:off x="3793537" y="5877804"/>
              <a:ext cx="39476" cy="40895"/>
            </a:xfrm>
            <a:custGeom>
              <a:avLst/>
              <a:gdLst>
                <a:gd name="connsiteX0" fmla="*/ 83 w 33113"/>
                <a:gd name="connsiteY0" fmla="*/ 33455 h 34303"/>
                <a:gd name="connsiteX1" fmla="*/ -638 w 33113"/>
                <a:gd name="connsiteY1" fmla="*/ -849 h 34303"/>
                <a:gd name="connsiteX2" fmla="*/ 32475 w 33113"/>
                <a:gd name="connsiteY2" fmla="*/ 14527 h 3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113" h="34303">
                  <a:moveTo>
                    <a:pt x="83" y="33455"/>
                  </a:moveTo>
                  <a:lnTo>
                    <a:pt x="-638" y="-849"/>
                  </a:lnTo>
                  <a:lnTo>
                    <a:pt x="32475" y="14527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79EC2E7-7180-BA9B-634A-54903C25B648}"/>
                </a:ext>
              </a:extLst>
            </p:cNvPr>
            <p:cNvSpPr/>
            <p:nvPr/>
          </p:nvSpPr>
          <p:spPr>
            <a:xfrm flipV="1">
              <a:off x="3976815" y="6046806"/>
              <a:ext cx="41774" cy="43129"/>
            </a:xfrm>
            <a:custGeom>
              <a:avLst/>
              <a:gdLst>
                <a:gd name="connsiteX0" fmla="*/ -829 w 35040"/>
                <a:gd name="connsiteY0" fmla="*/ 26660 h 36177"/>
                <a:gd name="connsiteX1" fmla="*/ 18180 w 35040"/>
                <a:gd name="connsiteY1" fmla="*/ -618 h 36177"/>
                <a:gd name="connsiteX2" fmla="*/ 34212 w 35040"/>
                <a:gd name="connsiteY2" fmla="*/ 35559 h 3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40" h="36177">
                  <a:moveTo>
                    <a:pt x="-829" y="26660"/>
                  </a:moveTo>
                  <a:lnTo>
                    <a:pt x="18180" y="-618"/>
                  </a:lnTo>
                  <a:lnTo>
                    <a:pt x="34212" y="35559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C63E85C-9B49-F812-BDD3-425704E666BB}"/>
                </a:ext>
              </a:extLst>
            </p:cNvPr>
            <p:cNvSpPr/>
            <p:nvPr/>
          </p:nvSpPr>
          <p:spPr>
            <a:xfrm flipV="1">
              <a:off x="4238148" y="6139667"/>
              <a:ext cx="41774" cy="43129"/>
            </a:xfrm>
            <a:custGeom>
              <a:avLst/>
              <a:gdLst>
                <a:gd name="connsiteX0" fmla="*/ -1099 w 35040"/>
                <a:gd name="connsiteY0" fmla="*/ 26787 h 36177"/>
                <a:gd name="connsiteX1" fmla="*/ 17905 w 35040"/>
                <a:gd name="connsiteY1" fmla="*/ -492 h 36177"/>
                <a:gd name="connsiteX2" fmla="*/ 33941 w 35040"/>
                <a:gd name="connsiteY2" fmla="*/ 35685 h 3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40" h="36177">
                  <a:moveTo>
                    <a:pt x="-1099" y="26787"/>
                  </a:moveTo>
                  <a:lnTo>
                    <a:pt x="17905" y="-492"/>
                  </a:lnTo>
                  <a:lnTo>
                    <a:pt x="33941" y="35685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EDD65AB-E65C-BAC9-5EA4-FDBC4C338881}"/>
                </a:ext>
              </a:extLst>
            </p:cNvPr>
            <p:cNvSpPr/>
            <p:nvPr/>
          </p:nvSpPr>
          <p:spPr>
            <a:xfrm flipV="1">
              <a:off x="4149706" y="6115069"/>
              <a:ext cx="41765" cy="43121"/>
            </a:xfrm>
            <a:custGeom>
              <a:avLst/>
              <a:gdLst>
                <a:gd name="connsiteX0" fmla="*/ -1008 w 35033"/>
                <a:gd name="connsiteY0" fmla="*/ 26753 h 36170"/>
                <a:gd name="connsiteX1" fmla="*/ 17997 w 35033"/>
                <a:gd name="connsiteY1" fmla="*/ -526 h 36170"/>
                <a:gd name="connsiteX2" fmla="*/ 34025 w 35033"/>
                <a:gd name="connsiteY2" fmla="*/ 35644 h 3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33" h="36170">
                  <a:moveTo>
                    <a:pt x="-1008" y="26753"/>
                  </a:moveTo>
                  <a:lnTo>
                    <a:pt x="17997" y="-526"/>
                  </a:lnTo>
                  <a:lnTo>
                    <a:pt x="34025" y="35644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BB91EDE-3781-4413-CF19-7A0967DCE0B8}"/>
                </a:ext>
              </a:extLst>
            </p:cNvPr>
            <p:cNvSpPr/>
            <p:nvPr/>
          </p:nvSpPr>
          <p:spPr>
            <a:xfrm flipV="1">
              <a:off x="3832049" y="5946216"/>
              <a:ext cx="42635" cy="43656"/>
            </a:xfrm>
            <a:custGeom>
              <a:avLst/>
              <a:gdLst>
                <a:gd name="connsiteX0" fmla="*/ -679 w 35763"/>
                <a:gd name="connsiteY0" fmla="*/ 35865 h 36619"/>
                <a:gd name="connsiteX1" fmla="*/ 16501 w 35763"/>
                <a:gd name="connsiteY1" fmla="*/ -754 h 36619"/>
                <a:gd name="connsiteX2" fmla="*/ 35085 w 35763"/>
                <a:gd name="connsiteY2" fmla="*/ 29310 h 3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63" h="36619">
                  <a:moveTo>
                    <a:pt x="-679" y="35865"/>
                  </a:moveTo>
                  <a:lnTo>
                    <a:pt x="16501" y="-754"/>
                  </a:lnTo>
                  <a:lnTo>
                    <a:pt x="35085" y="29310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51C6C5F-9383-3B1A-E253-D3D550AFEB2F}"/>
                </a:ext>
              </a:extLst>
            </p:cNvPr>
            <p:cNvSpPr/>
            <p:nvPr/>
          </p:nvSpPr>
          <p:spPr>
            <a:xfrm flipV="1">
              <a:off x="3892578" y="5996474"/>
              <a:ext cx="42639" cy="43664"/>
            </a:xfrm>
            <a:custGeom>
              <a:avLst/>
              <a:gdLst>
                <a:gd name="connsiteX0" fmla="*/ -742 w 35766"/>
                <a:gd name="connsiteY0" fmla="*/ 35940 h 36626"/>
                <a:gd name="connsiteX1" fmla="*/ 16438 w 35766"/>
                <a:gd name="connsiteY1" fmla="*/ -686 h 36626"/>
                <a:gd name="connsiteX2" fmla="*/ 35025 w 35766"/>
                <a:gd name="connsiteY2" fmla="*/ 29385 h 3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66" h="36626">
                  <a:moveTo>
                    <a:pt x="-742" y="35940"/>
                  </a:moveTo>
                  <a:lnTo>
                    <a:pt x="16438" y="-686"/>
                  </a:lnTo>
                  <a:lnTo>
                    <a:pt x="35025" y="29385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83F1BEF-8713-E7FB-D1FF-DAC3A64008BE}"/>
                </a:ext>
              </a:extLst>
            </p:cNvPr>
            <p:cNvSpPr/>
            <p:nvPr/>
          </p:nvSpPr>
          <p:spPr>
            <a:xfrm flipV="1">
              <a:off x="4066101" y="6085845"/>
              <a:ext cx="42644" cy="43656"/>
            </a:xfrm>
            <a:custGeom>
              <a:avLst/>
              <a:gdLst>
                <a:gd name="connsiteX0" fmla="*/ -922 w 35770"/>
                <a:gd name="connsiteY0" fmla="*/ 36054 h 36619"/>
                <a:gd name="connsiteX1" fmla="*/ 16258 w 35770"/>
                <a:gd name="connsiteY1" fmla="*/ -565 h 36619"/>
                <a:gd name="connsiteX2" fmla="*/ 34848 w 35770"/>
                <a:gd name="connsiteY2" fmla="*/ 29500 h 3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70" h="36619">
                  <a:moveTo>
                    <a:pt x="-922" y="36054"/>
                  </a:moveTo>
                  <a:lnTo>
                    <a:pt x="16258" y="-565"/>
                  </a:lnTo>
                  <a:lnTo>
                    <a:pt x="34848" y="29500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5B2EA5A-EF28-9C4E-57D6-231BEC536F46}"/>
                </a:ext>
              </a:extLst>
            </p:cNvPr>
            <p:cNvSpPr/>
            <p:nvPr/>
          </p:nvSpPr>
          <p:spPr>
            <a:xfrm flipV="1">
              <a:off x="3755038" y="5532947"/>
              <a:ext cx="189974" cy="205011"/>
            </a:xfrm>
            <a:custGeom>
              <a:avLst/>
              <a:gdLst>
                <a:gd name="connsiteX0" fmla="*/ -676 w 159352"/>
                <a:gd name="connsiteY0" fmla="*/ 170761 h 171965"/>
                <a:gd name="connsiteX1" fmla="*/ 156308 w 159352"/>
                <a:gd name="connsiteY1" fmla="*/ 53239 h 171965"/>
                <a:gd name="connsiteX2" fmla="*/ 150919 w 159352"/>
                <a:gd name="connsiteY2" fmla="*/ 7771 h 171965"/>
                <a:gd name="connsiteX3" fmla="*/ 63261 w 159352"/>
                <a:gd name="connsiteY3" fmla="*/ 63345 h 171965"/>
                <a:gd name="connsiteX4" fmla="*/ -676 w 159352"/>
                <a:gd name="connsiteY4" fmla="*/ 170761 h 171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52" h="171965">
                  <a:moveTo>
                    <a:pt x="-676" y="170761"/>
                  </a:moveTo>
                  <a:cubicBezTo>
                    <a:pt x="47986" y="160964"/>
                    <a:pt x="90765" y="22319"/>
                    <a:pt x="156308" y="53239"/>
                  </a:cubicBezTo>
                  <a:cubicBezTo>
                    <a:pt x="156308" y="53239"/>
                    <a:pt x="164302" y="26045"/>
                    <a:pt x="150919" y="7771"/>
                  </a:cubicBezTo>
                  <a:cubicBezTo>
                    <a:pt x="137536" y="-10511"/>
                    <a:pt x="91311" y="-4974"/>
                    <a:pt x="63261" y="63345"/>
                  </a:cubicBezTo>
                  <a:cubicBezTo>
                    <a:pt x="32637" y="137938"/>
                    <a:pt x="17831" y="164066"/>
                    <a:pt x="-676" y="170761"/>
                  </a:cubicBezTo>
                </a:path>
              </a:pathLst>
            </a:custGeom>
            <a:solidFill>
              <a:srgbClr val="9FA2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D671D6-0452-EDC7-604E-373A4A128181}"/>
                </a:ext>
              </a:extLst>
            </p:cNvPr>
            <p:cNvSpPr/>
            <p:nvPr/>
          </p:nvSpPr>
          <p:spPr>
            <a:xfrm flipV="1">
              <a:off x="3496077" y="5703447"/>
              <a:ext cx="215556" cy="277026"/>
            </a:xfrm>
            <a:custGeom>
              <a:avLst/>
              <a:gdLst>
                <a:gd name="connsiteX0" fmla="*/ -421 w 180810"/>
                <a:gd name="connsiteY0" fmla="*/ 231447 h 232372"/>
                <a:gd name="connsiteX1" fmla="*/ 152963 w 180810"/>
                <a:gd name="connsiteY1" fmla="*/ -921 h 232372"/>
                <a:gd name="connsiteX2" fmla="*/ 180295 w 180810"/>
                <a:gd name="connsiteY2" fmla="*/ 37817 h 232372"/>
                <a:gd name="connsiteX3" fmla="*/ 73207 w 180810"/>
                <a:gd name="connsiteY3" fmla="*/ 151156 h 232372"/>
                <a:gd name="connsiteX4" fmla="*/ -421 w 180810"/>
                <a:gd name="connsiteY4" fmla="*/ 231447 h 23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810" h="232372">
                  <a:moveTo>
                    <a:pt x="-421" y="231447"/>
                  </a:moveTo>
                  <a:cubicBezTo>
                    <a:pt x="7244" y="120783"/>
                    <a:pt x="154450" y="69664"/>
                    <a:pt x="152963" y="-921"/>
                  </a:cubicBezTo>
                  <a:cubicBezTo>
                    <a:pt x="152963" y="-921"/>
                    <a:pt x="177964" y="-2107"/>
                    <a:pt x="180295" y="37817"/>
                  </a:cubicBezTo>
                  <a:cubicBezTo>
                    <a:pt x="182628" y="77742"/>
                    <a:pt x="141658" y="115772"/>
                    <a:pt x="73207" y="151156"/>
                  </a:cubicBezTo>
                  <a:cubicBezTo>
                    <a:pt x="4752" y="186540"/>
                    <a:pt x="-421" y="231447"/>
                    <a:pt x="-421" y="231447"/>
                  </a:cubicBezTo>
                </a:path>
              </a:pathLst>
            </a:custGeom>
            <a:solidFill>
              <a:srgbClr val="9FA2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CFCAF39-7647-59C8-5446-2A80279D9BED}"/>
                </a:ext>
              </a:extLst>
            </p:cNvPr>
            <p:cNvSpPr/>
            <p:nvPr/>
          </p:nvSpPr>
          <p:spPr>
            <a:xfrm flipV="1">
              <a:off x="9302469" y="6078122"/>
              <a:ext cx="71541" cy="180959"/>
            </a:xfrm>
            <a:custGeom>
              <a:avLst/>
              <a:gdLst>
                <a:gd name="connsiteX0" fmla="*/ -6361 w 60009"/>
                <a:gd name="connsiteY0" fmla="*/ 148304 h 151790"/>
                <a:gd name="connsiteX1" fmla="*/ 48996 w 60009"/>
                <a:gd name="connsiteY1" fmla="*/ 1892 h 151790"/>
                <a:gd name="connsiteX2" fmla="*/ 48968 w 60009"/>
                <a:gd name="connsiteY2" fmla="*/ -299 h 151790"/>
                <a:gd name="connsiteX3" fmla="*/ 53614 w 60009"/>
                <a:gd name="connsiteY3" fmla="*/ -482 h 151790"/>
                <a:gd name="connsiteX4" fmla="*/ 53649 w 60009"/>
                <a:gd name="connsiteY4" fmla="*/ 1892 h 151790"/>
                <a:gd name="connsiteX5" fmla="*/ -2817 w 60009"/>
                <a:gd name="connsiteY5" fmla="*/ 151308 h 151790"/>
                <a:gd name="connsiteX6" fmla="*/ -6361 w 60009"/>
                <a:gd name="connsiteY6" fmla="*/ 148304 h 15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009" h="151790">
                  <a:moveTo>
                    <a:pt x="-6361" y="148304"/>
                  </a:moveTo>
                  <a:cubicBezTo>
                    <a:pt x="46371" y="86119"/>
                    <a:pt x="49010" y="15168"/>
                    <a:pt x="48996" y="1892"/>
                  </a:cubicBezTo>
                  <a:cubicBezTo>
                    <a:pt x="48996" y="431"/>
                    <a:pt x="48968" y="-299"/>
                    <a:pt x="48968" y="-299"/>
                  </a:cubicBezTo>
                  <a:lnTo>
                    <a:pt x="53614" y="-482"/>
                  </a:lnTo>
                  <a:cubicBezTo>
                    <a:pt x="53614" y="-452"/>
                    <a:pt x="53649" y="367"/>
                    <a:pt x="53649" y="1892"/>
                  </a:cubicBezTo>
                  <a:cubicBezTo>
                    <a:pt x="53635" y="15722"/>
                    <a:pt x="50996" y="87775"/>
                    <a:pt x="-2817" y="151308"/>
                  </a:cubicBezTo>
                  <a:lnTo>
                    <a:pt x="-6361" y="148304"/>
                  </a:lnTo>
                </a:path>
              </a:pathLst>
            </a:custGeom>
            <a:solidFill>
              <a:srgbClr val="534D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24F90DB-833F-DF3B-58A4-0E988FA9E276}"/>
                </a:ext>
              </a:extLst>
            </p:cNvPr>
            <p:cNvSpPr/>
            <p:nvPr/>
          </p:nvSpPr>
          <p:spPr>
            <a:xfrm flipV="1">
              <a:off x="7840843" y="4335380"/>
              <a:ext cx="285029" cy="335368"/>
            </a:xfrm>
            <a:custGeom>
              <a:avLst/>
              <a:gdLst>
                <a:gd name="connsiteX0" fmla="*/ -328 w 239085"/>
                <a:gd name="connsiteY0" fmla="*/ 115807 h 281310"/>
                <a:gd name="connsiteX1" fmla="*/ -3486 w 239085"/>
                <a:gd name="connsiteY1" fmla="*/ 237420 h 281310"/>
                <a:gd name="connsiteX2" fmla="*/ 170 w 239085"/>
                <a:gd name="connsiteY2" fmla="*/ 254087 h 281310"/>
                <a:gd name="connsiteX3" fmla="*/ 14171 w 239085"/>
                <a:gd name="connsiteY3" fmla="*/ 262123 h 281310"/>
                <a:gd name="connsiteX4" fmla="*/ 26494 w 239085"/>
                <a:gd name="connsiteY4" fmla="*/ 251736 h 281310"/>
                <a:gd name="connsiteX5" fmla="*/ 48516 w 239085"/>
                <a:gd name="connsiteY5" fmla="*/ 201067 h 281310"/>
                <a:gd name="connsiteX6" fmla="*/ 108477 w 239085"/>
                <a:gd name="connsiteY6" fmla="*/ 268291 h 281310"/>
                <a:gd name="connsiteX7" fmla="*/ 122885 w 239085"/>
                <a:gd name="connsiteY7" fmla="*/ 277709 h 281310"/>
                <a:gd name="connsiteX8" fmla="*/ 138934 w 239085"/>
                <a:gd name="connsiteY8" fmla="*/ 274257 h 281310"/>
                <a:gd name="connsiteX9" fmla="*/ 137629 w 239085"/>
                <a:gd name="connsiteY9" fmla="*/ 250536 h 281310"/>
                <a:gd name="connsiteX10" fmla="*/ 104666 w 239085"/>
                <a:gd name="connsiteY10" fmla="*/ 194849 h 281310"/>
                <a:gd name="connsiteX11" fmla="*/ 176880 w 239085"/>
                <a:gd name="connsiteY11" fmla="*/ 223475 h 281310"/>
                <a:gd name="connsiteX12" fmla="*/ 194923 w 239085"/>
                <a:gd name="connsiteY12" fmla="*/ 218619 h 281310"/>
                <a:gd name="connsiteX13" fmla="*/ 188424 w 239085"/>
                <a:gd name="connsiteY13" fmla="*/ 188344 h 281310"/>
                <a:gd name="connsiteX14" fmla="*/ 143566 w 239085"/>
                <a:gd name="connsiteY14" fmla="*/ 145851 h 281310"/>
                <a:gd name="connsiteX15" fmla="*/ 214734 w 239085"/>
                <a:gd name="connsiteY15" fmla="*/ 159472 h 281310"/>
                <a:gd name="connsiteX16" fmla="*/ 234090 w 239085"/>
                <a:gd name="connsiteY16" fmla="*/ 145107 h 281310"/>
                <a:gd name="connsiteX17" fmla="*/ 227030 w 239085"/>
                <a:gd name="connsiteY17" fmla="*/ 129913 h 281310"/>
                <a:gd name="connsiteX18" fmla="*/ 160563 w 239085"/>
                <a:gd name="connsiteY18" fmla="*/ 82557 h 281310"/>
                <a:gd name="connsiteX19" fmla="*/ 187245 w 239085"/>
                <a:gd name="connsiteY19" fmla="*/ 88388 h 281310"/>
                <a:gd name="connsiteX20" fmla="*/ 220622 w 239085"/>
                <a:gd name="connsiteY20" fmla="*/ 90108 h 281310"/>
                <a:gd name="connsiteX21" fmla="*/ 231591 w 239085"/>
                <a:gd name="connsiteY21" fmla="*/ 77848 h 281310"/>
                <a:gd name="connsiteX22" fmla="*/ 214538 w 239085"/>
                <a:gd name="connsiteY22" fmla="*/ 50871 h 281310"/>
                <a:gd name="connsiteX23" fmla="*/ 72616 w 239085"/>
                <a:gd name="connsiteY23" fmla="*/ -2739 h 281310"/>
                <a:gd name="connsiteX24" fmla="*/ -328 w 239085"/>
                <a:gd name="connsiteY24" fmla="*/ 115807 h 28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9085" h="281310">
                  <a:moveTo>
                    <a:pt x="-328" y="115807"/>
                  </a:moveTo>
                  <a:cubicBezTo>
                    <a:pt x="-5149" y="156160"/>
                    <a:pt x="-6209" y="196941"/>
                    <a:pt x="-3486" y="237420"/>
                  </a:cubicBezTo>
                  <a:cubicBezTo>
                    <a:pt x="-3086" y="243153"/>
                    <a:pt x="-2609" y="249069"/>
                    <a:pt x="170" y="254087"/>
                  </a:cubicBezTo>
                  <a:cubicBezTo>
                    <a:pt x="2893" y="259119"/>
                    <a:pt x="8472" y="263077"/>
                    <a:pt x="14171" y="262123"/>
                  </a:cubicBezTo>
                  <a:cubicBezTo>
                    <a:pt x="19610" y="261217"/>
                    <a:pt x="23448" y="256333"/>
                    <a:pt x="26494" y="251736"/>
                  </a:cubicBezTo>
                  <a:cubicBezTo>
                    <a:pt x="36067" y="237041"/>
                    <a:pt x="43456" y="220984"/>
                    <a:pt x="48516" y="201067"/>
                  </a:cubicBezTo>
                  <a:cubicBezTo>
                    <a:pt x="65794" y="225728"/>
                    <a:pt x="85971" y="248290"/>
                    <a:pt x="108477" y="268291"/>
                  </a:cubicBezTo>
                  <a:cubicBezTo>
                    <a:pt x="112779" y="272109"/>
                    <a:pt x="117375" y="275934"/>
                    <a:pt x="122885" y="277709"/>
                  </a:cubicBezTo>
                  <a:cubicBezTo>
                    <a:pt x="128400" y="279478"/>
                    <a:pt x="135145" y="278622"/>
                    <a:pt x="138934" y="274257"/>
                  </a:cubicBezTo>
                  <a:cubicBezTo>
                    <a:pt x="144457" y="267898"/>
                    <a:pt x="141335" y="258052"/>
                    <a:pt x="137629" y="250536"/>
                  </a:cubicBezTo>
                  <a:cubicBezTo>
                    <a:pt x="128688" y="232135"/>
                    <a:pt x="117825" y="214682"/>
                    <a:pt x="104666" y="194849"/>
                  </a:cubicBezTo>
                  <a:cubicBezTo>
                    <a:pt x="127137" y="207882"/>
                    <a:pt x="151567" y="217517"/>
                    <a:pt x="176880" y="223475"/>
                  </a:cubicBezTo>
                  <a:cubicBezTo>
                    <a:pt x="183273" y="224991"/>
                    <a:pt x="190333" y="223419"/>
                    <a:pt x="194923" y="218619"/>
                  </a:cubicBezTo>
                  <a:cubicBezTo>
                    <a:pt x="204137" y="209082"/>
                    <a:pt x="196340" y="196653"/>
                    <a:pt x="188424" y="188344"/>
                  </a:cubicBezTo>
                  <a:cubicBezTo>
                    <a:pt x="174943" y="174224"/>
                    <a:pt x="159742" y="161809"/>
                    <a:pt x="143566" y="145851"/>
                  </a:cubicBezTo>
                  <a:cubicBezTo>
                    <a:pt x="165160" y="157416"/>
                    <a:pt x="190340" y="162293"/>
                    <a:pt x="214734" y="159472"/>
                  </a:cubicBezTo>
                  <a:cubicBezTo>
                    <a:pt x="223338" y="158483"/>
                    <a:pt x="233325" y="155507"/>
                    <a:pt x="234090" y="145107"/>
                  </a:cubicBezTo>
                  <a:cubicBezTo>
                    <a:pt x="234504" y="139282"/>
                    <a:pt x="231570" y="133626"/>
                    <a:pt x="227030" y="129913"/>
                  </a:cubicBezTo>
                  <a:cubicBezTo>
                    <a:pt x="206474" y="112951"/>
                    <a:pt x="184354" y="98340"/>
                    <a:pt x="160563" y="82557"/>
                  </a:cubicBezTo>
                  <a:cubicBezTo>
                    <a:pt x="169694" y="82255"/>
                    <a:pt x="178522" y="85511"/>
                    <a:pt x="187245" y="88388"/>
                  </a:cubicBezTo>
                  <a:cubicBezTo>
                    <a:pt x="198011" y="91981"/>
                    <a:pt x="209604" y="95055"/>
                    <a:pt x="220622" y="90108"/>
                  </a:cubicBezTo>
                  <a:cubicBezTo>
                    <a:pt x="225850" y="87806"/>
                    <a:pt x="230167" y="83342"/>
                    <a:pt x="231591" y="77848"/>
                  </a:cubicBezTo>
                  <a:cubicBezTo>
                    <a:pt x="234707" y="65735"/>
                    <a:pt x="224166" y="56976"/>
                    <a:pt x="214538" y="50871"/>
                  </a:cubicBezTo>
                  <a:cubicBezTo>
                    <a:pt x="171413" y="23487"/>
                    <a:pt x="122534" y="5079"/>
                    <a:pt x="72616" y="-2739"/>
                  </a:cubicBezTo>
                  <a:cubicBezTo>
                    <a:pt x="48818" y="32267"/>
                    <a:pt x="6205" y="61349"/>
                    <a:pt x="-328" y="11580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862F633-D771-7FE3-6791-077FD9012CAA}"/>
                </a:ext>
              </a:extLst>
            </p:cNvPr>
            <p:cNvSpPr/>
            <p:nvPr/>
          </p:nvSpPr>
          <p:spPr>
            <a:xfrm flipV="1">
              <a:off x="7976636" y="4493607"/>
              <a:ext cx="41270" cy="27985"/>
            </a:xfrm>
            <a:custGeom>
              <a:avLst/>
              <a:gdLst>
                <a:gd name="connsiteX0" fmla="*/ -4972 w 34618"/>
                <a:gd name="connsiteY0" fmla="*/ -2732 h 23474"/>
                <a:gd name="connsiteX1" fmla="*/ 29647 w 34618"/>
                <a:gd name="connsiteY1" fmla="*/ 20742 h 2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618" h="23474">
                  <a:moveTo>
                    <a:pt x="-4972" y="-2732"/>
                  </a:moveTo>
                  <a:lnTo>
                    <a:pt x="29647" y="20742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4B732EC-78A1-82C9-EE9A-723B3F4913BA}"/>
                </a:ext>
              </a:extLst>
            </p:cNvPr>
            <p:cNvSpPr/>
            <p:nvPr/>
          </p:nvSpPr>
          <p:spPr>
            <a:xfrm flipV="1">
              <a:off x="7974468" y="4490411"/>
              <a:ext cx="45605" cy="34386"/>
            </a:xfrm>
            <a:custGeom>
              <a:avLst/>
              <a:gdLst>
                <a:gd name="connsiteX0" fmla="*/ -1330 w 38254"/>
                <a:gd name="connsiteY0" fmla="*/ -2732 h 28843"/>
                <a:gd name="connsiteX1" fmla="*/ 33283 w 38254"/>
                <a:gd name="connsiteY1" fmla="*/ 20742 h 28843"/>
                <a:gd name="connsiteX2" fmla="*/ 29641 w 38254"/>
                <a:gd name="connsiteY2" fmla="*/ 26111 h 28843"/>
                <a:gd name="connsiteX3" fmla="*/ -4972 w 38254"/>
                <a:gd name="connsiteY3" fmla="*/ 2643 h 2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54" h="28843">
                  <a:moveTo>
                    <a:pt x="-1330" y="-2732"/>
                  </a:moveTo>
                  <a:lnTo>
                    <a:pt x="33283" y="20742"/>
                  </a:lnTo>
                  <a:lnTo>
                    <a:pt x="29641" y="26111"/>
                  </a:lnTo>
                  <a:lnTo>
                    <a:pt x="-4972" y="264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A9B1990-157F-4059-6A6E-83C255F9AEB7}"/>
                </a:ext>
              </a:extLst>
            </p:cNvPr>
            <p:cNvSpPr/>
            <p:nvPr/>
          </p:nvSpPr>
          <p:spPr>
            <a:xfrm flipV="1">
              <a:off x="8007273" y="4568762"/>
              <a:ext cx="37465" cy="13494"/>
            </a:xfrm>
            <a:custGeom>
              <a:avLst/>
              <a:gdLst>
                <a:gd name="connsiteX0" fmla="*/ 26425 w 31426"/>
                <a:gd name="connsiteY0" fmla="*/ 8679 h 11319"/>
                <a:gd name="connsiteX1" fmla="*/ -5002 w 31426"/>
                <a:gd name="connsiteY1" fmla="*/ -2640 h 1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26" h="11319">
                  <a:moveTo>
                    <a:pt x="26425" y="8679"/>
                  </a:moveTo>
                  <a:lnTo>
                    <a:pt x="-5002" y="-2640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C36BBCC-B50E-3ACD-A7E3-7C216ABBE617}"/>
                </a:ext>
              </a:extLst>
            </p:cNvPr>
            <p:cNvSpPr/>
            <p:nvPr/>
          </p:nvSpPr>
          <p:spPr>
            <a:xfrm flipV="1">
              <a:off x="8005961" y="4565123"/>
              <a:ext cx="40083" cy="20773"/>
            </a:xfrm>
            <a:custGeom>
              <a:avLst/>
              <a:gdLst>
                <a:gd name="connsiteX0" fmla="*/ 26424 w 33622"/>
                <a:gd name="connsiteY0" fmla="*/ 14785 h 17425"/>
                <a:gd name="connsiteX1" fmla="*/ -5002 w 33622"/>
                <a:gd name="connsiteY1" fmla="*/ 3472 h 17425"/>
                <a:gd name="connsiteX2" fmla="*/ -2798 w 33622"/>
                <a:gd name="connsiteY2" fmla="*/ -2640 h 17425"/>
                <a:gd name="connsiteX3" fmla="*/ 28621 w 33622"/>
                <a:gd name="connsiteY3" fmla="*/ 8679 h 1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22" h="17425">
                  <a:moveTo>
                    <a:pt x="26424" y="14785"/>
                  </a:moveTo>
                  <a:lnTo>
                    <a:pt x="-5002" y="3472"/>
                  </a:lnTo>
                  <a:lnTo>
                    <a:pt x="-2798" y="-2640"/>
                  </a:lnTo>
                  <a:lnTo>
                    <a:pt x="28621" y="8679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E9C29F6-3ADA-D193-0D25-7C8671FD4530}"/>
                </a:ext>
              </a:extLst>
            </p:cNvPr>
            <p:cNvSpPr/>
            <p:nvPr/>
          </p:nvSpPr>
          <p:spPr>
            <a:xfrm flipV="1">
              <a:off x="7950675" y="4435192"/>
              <a:ext cx="20857" cy="27643"/>
            </a:xfrm>
            <a:custGeom>
              <a:avLst/>
              <a:gdLst>
                <a:gd name="connsiteX0" fmla="*/ -4934 w 17495"/>
                <a:gd name="connsiteY0" fmla="*/ -2812 h 23187"/>
                <a:gd name="connsiteX1" fmla="*/ 12561 w 17495"/>
                <a:gd name="connsiteY1" fmla="*/ 20375 h 2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95" h="23187">
                  <a:moveTo>
                    <a:pt x="-4934" y="-2812"/>
                  </a:moveTo>
                  <a:lnTo>
                    <a:pt x="12561" y="2037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1FBC5B3-7CFF-24DA-F402-825155C38476}"/>
                </a:ext>
              </a:extLst>
            </p:cNvPr>
            <p:cNvSpPr/>
            <p:nvPr/>
          </p:nvSpPr>
          <p:spPr>
            <a:xfrm flipV="1">
              <a:off x="7947579" y="4432858"/>
              <a:ext cx="27040" cy="32311"/>
            </a:xfrm>
            <a:custGeom>
              <a:avLst/>
              <a:gdLst>
                <a:gd name="connsiteX0" fmla="*/ 252 w 22681"/>
                <a:gd name="connsiteY0" fmla="*/ -2812 h 27103"/>
                <a:gd name="connsiteX1" fmla="*/ 17747 w 22681"/>
                <a:gd name="connsiteY1" fmla="*/ 20382 h 27103"/>
                <a:gd name="connsiteX2" fmla="*/ 12568 w 22681"/>
                <a:gd name="connsiteY2" fmla="*/ 24291 h 27103"/>
                <a:gd name="connsiteX3" fmla="*/ -4934 w 22681"/>
                <a:gd name="connsiteY3" fmla="*/ 1104 h 2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81" h="27103">
                  <a:moveTo>
                    <a:pt x="252" y="-2812"/>
                  </a:moveTo>
                  <a:lnTo>
                    <a:pt x="17747" y="20382"/>
                  </a:lnTo>
                  <a:lnTo>
                    <a:pt x="12568" y="24291"/>
                  </a:lnTo>
                  <a:lnTo>
                    <a:pt x="-4934" y="1104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453F111-43E4-36B6-57D0-1FC6E4C86A85}"/>
                </a:ext>
              </a:extLst>
            </p:cNvPr>
            <p:cNvSpPr/>
            <p:nvPr/>
          </p:nvSpPr>
          <p:spPr>
            <a:xfrm flipV="1">
              <a:off x="7904592" y="4427779"/>
              <a:ext cx="10952" cy="104497"/>
            </a:xfrm>
            <a:custGeom>
              <a:avLst/>
              <a:gdLst>
                <a:gd name="connsiteX0" fmla="*/ -4881 w 9187"/>
                <a:gd name="connsiteY0" fmla="*/ 84883 h 87653"/>
                <a:gd name="connsiteX1" fmla="*/ 2228 w 9187"/>
                <a:gd name="connsiteY1" fmla="*/ -2770 h 8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87" h="87653">
                  <a:moveTo>
                    <a:pt x="-4881" y="84883"/>
                  </a:moveTo>
                  <a:cubicBezTo>
                    <a:pt x="10130" y="40699"/>
                    <a:pt x="2228" y="-2770"/>
                    <a:pt x="2228" y="-277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0E5B0D3-CA5E-543E-60D8-114C7A13C965}"/>
                </a:ext>
              </a:extLst>
            </p:cNvPr>
            <p:cNvSpPr/>
            <p:nvPr/>
          </p:nvSpPr>
          <p:spPr>
            <a:xfrm flipV="1">
              <a:off x="7900927" y="4426532"/>
              <a:ext cx="18481" cy="106438"/>
            </a:xfrm>
            <a:custGeom>
              <a:avLst/>
              <a:gdLst>
                <a:gd name="connsiteX0" fmla="*/ -4882 w 15502"/>
                <a:gd name="connsiteY0" fmla="*/ 84420 h 89281"/>
                <a:gd name="connsiteX1" fmla="*/ 4129 w 15502"/>
                <a:gd name="connsiteY1" fmla="*/ 26354 h 89281"/>
                <a:gd name="connsiteX2" fmla="*/ 3112 w 15502"/>
                <a:gd name="connsiteY2" fmla="*/ 6002 h 89281"/>
                <a:gd name="connsiteX3" fmla="*/ 2410 w 15502"/>
                <a:gd name="connsiteY3" fmla="*/ 332 h 89281"/>
                <a:gd name="connsiteX4" fmla="*/ 2101 w 15502"/>
                <a:gd name="connsiteY4" fmla="*/ -1612 h 89281"/>
                <a:gd name="connsiteX5" fmla="*/ 8495 w 15502"/>
                <a:gd name="connsiteY5" fmla="*/ -2770 h 89281"/>
                <a:gd name="connsiteX6" fmla="*/ 10621 w 15502"/>
                <a:gd name="connsiteY6" fmla="*/ 26354 h 89281"/>
                <a:gd name="connsiteX7" fmla="*/ 1266 w 15502"/>
                <a:gd name="connsiteY7" fmla="*/ 86511 h 89281"/>
                <a:gd name="connsiteX8" fmla="*/ -4882 w 15502"/>
                <a:gd name="connsiteY8" fmla="*/ 84420 h 8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02" h="89281">
                  <a:moveTo>
                    <a:pt x="-4882" y="84420"/>
                  </a:moveTo>
                  <a:cubicBezTo>
                    <a:pt x="2277" y="63366"/>
                    <a:pt x="4137" y="42348"/>
                    <a:pt x="4129" y="26354"/>
                  </a:cubicBezTo>
                  <a:cubicBezTo>
                    <a:pt x="4129" y="17933"/>
                    <a:pt x="3617" y="10908"/>
                    <a:pt x="3112" y="6002"/>
                  </a:cubicBezTo>
                  <a:cubicBezTo>
                    <a:pt x="2852" y="3553"/>
                    <a:pt x="2600" y="1630"/>
                    <a:pt x="2410" y="332"/>
                  </a:cubicBezTo>
                  <a:cubicBezTo>
                    <a:pt x="2221" y="-967"/>
                    <a:pt x="2101" y="-1605"/>
                    <a:pt x="2101" y="-1612"/>
                  </a:cubicBezTo>
                  <a:lnTo>
                    <a:pt x="8495" y="-2770"/>
                  </a:lnTo>
                  <a:cubicBezTo>
                    <a:pt x="8515" y="-2630"/>
                    <a:pt x="10621" y="8985"/>
                    <a:pt x="10621" y="26354"/>
                  </a:cubicBezTo>
                  <a:cubicBezTo>
                    <a:pt x="10621" y="42839"/>
                    <a:pt x="8726" y="64531"/>
                    <a:pt x="1266" y="86511"/>
                  </a:cubicBezTo>
                  <a:lnTo>
                    <a:pt x="-4882" y="84420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7542E3D-E814-DF51-8081-E95F9B092A46}"/>
                </a:ext>
              </a:extLst>
            </p:cNvPr>
            <p:cNvSpPr/>
            <p:nvPr/>
          </p:nvSpPr>
          <p:spPr>
            <a:xfrm flipV="1">
              <a:off x="7327139" y="4550573"/>
              <a:ext cx="616056" cy="708296"/>
            </a:xfrm>
            <a:custGeom>
              <a:avLst/>
              <a:gdLst>
                <a:gd name="connsiteX0" fmla="*/ 512157 w 516753"/>
                <a:gd name="connsiteY0" fmla="*/ 499913 h 594125"/>
                <a:gd name="connsiteX1" fmla="*/ 22148 w 516753"/>
                <a:gd name="connsiteY1" fmla="*/ -2195 h 594125"/>
                <a:gd name="connsiteX2" fmla="*/ -4597 w 516753"/>
                <a:gd name="connsiteY2" fmla="*/ 238616 h 594125"/>
                <a:gd name="connsiteX3" fmla="*/ 441403 w 516753"/>
                <a:gd name="connsiteY3" fmla="*/ 591931 h 594125"/>
                <a:gd name="connsiteX4" fmla="*/ 512157 w 516753"/>
                <a:gd name="connsiteY4" fmla="*/ 499913 h 59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753" h="594125">
                  <a:moveTo>
                    <a:pt x="512157" y="499913"/>
                  </a:moveTo>
                  <a:lnTo>
                    <a:pt x="22148" y="-2195"/>
                  </a:lnTo>
                  <a:lnTo>
                    <a:pt x="-4597" y="238616"/>
                  </a:lnTo>
                  <a:lnTo>
                    <a:pt x="441403" y="591931"/>
                  </a:lnTo>
                  <a:lnTo>
                    <a:pt x="512157" y="49991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B8E4EE0-3986-484F-8A34-9C482AD77D42}"/>
                </a:ext>
              </a:extLst>
            </p:cNvPr>
            <p:cNvSpPr/>
            <p:nvPr/>
          </p:nvSpPr>
          <p:spPr>
            <a:xfrm flipV="1">
              <a:off x="6560347" y="4756803"/>
              <a:ext cx="292057" cy="276674"/>
            </a:xfrm>
            <a:custGeom>
              <a:avLst/>
              <a:gdLst>
                <a:gd name="connsiteX0" fmla="*/ 208464 w 244980"/>
                <a:gd name="connsiteY0" fmla="*/ 71115 h 232077"/>
                <a:gd name="connsiteX1" fmla="*/ 241174 w 244980"/>
                <a:gd name="connsiteY1" fmla="*/ 129132 h 232077"/>
                <a:gd name="connsiteX2" fmla="*/ 197130 w 244980"/>
                <a:gd name="connsiteY2" fmla="*/ 160347 h 232077"/>
                <a:gd name="connsiteX3" fmla="*/ 161823 w 244980"/>
                <a:gd name="connsiteY3" fmla="*/ 220448 h 232077"/>
                <a:gd name="connsiteX4" fmla="*/ 108705 w 244980"/>
                <a:gd name="connsiteY4" fmla="*/ 211901 h 232077"/>
                <a:gd name="connsiteX5" fmla="*/ 61903 w 244980"/>
                <a:gd name="connsiteY5" fmla="*/ 186559 h 232077"/>
                <a:gd name="connsiteX6" fmla="*/ 16806 w 244980"/>
                <a:gd name="connsiteY6" fmla="*/ 140718 h 232077"/>
                <a:gd name="connsiteX7" fmla="*/ -1988 w 244980"/>
                <a:gd name="connsiteY7" fmla="*/ 93200 h 232077"/>
                <a:gd name="connsiteX8" fmla="*/ 83953 w 244980"/>
                <a:gd name="connsiteY8" fmla="*/ -2208 h 232077"/>
                <a:gd name="connsiteX9" fmla="*/ 208464 w 244980"/>
                <a:gd name="connsiteY9" fmla="*/ 71115 h 23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980" h="232077">
                  <a:moveTo>
                    <a:pt x="208464" y="71115"/>
                  </a:moveTo>
                  <a:cubicBezTo>
                    <a:pt x="230044" y="92625"/>
                    <a:pt x="243006" y="104303"/>
                    <a:pt x="241174" y="129132"/>
                  </a:cubicBezTo>
                  <a:cubicBezTo>
                    <a:pt x="239343" y="153961"/>
                    <a:pt x="211313" y="165007"/>
                    <a:pt x="197130" y="160347"/>
                  </a:cubicBezTo>
                  <a:cubicBezTo>
                    <a:pt x="189530" y="182671"/>
                    <a:pt x="180884" y="206483"/>
                    <a:pt x="161823" y="220448"/>
                  </a:cubicBezTo>
                  <a:cubicBezTo>
                    <a:pt x="142756" y="234407"/>
                    <a:pt x="117379" y="233888"/>
                    <a:pt x="108705" y="211901"/>
                  </a:cubicBezTo>
                  <a:cubicBezTo>
                    <a:pt x="82957" y="225768"/>
                    <a:pt x="60998" y="203219"/>
                    <a:pt x="61903" y="186559"/>
                  </a:cubicBezTo>
                  <a:cubicBezTo>
                    <a:pt x="44583" y="187626"/>
                    <a:pt x="22715" y="180889"/>
                    <a:pt x="16806" y="140718"/>
                  </a:cubicBezTo>
                  <a:cubicBezTo>
                    <a:pt x="209" y="133427"/>
                    <a:pt x="-7202" y="110563"/>
                    <a:pt x="-1988" y="93200"/>
                  </a:cubicBezTo>
                  <a:cubicBezTo>
                    <a:pt x="10546" y="51619"/>
                    <a:pt x="42056" y="8979"/>
                    <a:pt x="83953" y="-2208"/>
                  </a:cubicBezTo>
                  <a:cubicBezTo>
                    <a:pt x="128727" y="15232"/>
                    <a:pt x="174070" y="36826"/>
                    <a:pt x="208464" y="7111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67D6613-D847-6135-C4F7-1E85A053FA5A}"/>
                </a:ext>
              </a:extLst>
            </p:cNvPr>
            <p:cNvSpPr/>
            <p:nvPr/>
          </p:nvSpPr>
          <p:spPr>
            <a:xfrm flipV="1">
              <a:off x="6644653" y="4778803"/>
              <a:ext cx="93100" cy="132133"/>
            </a:xfrm>
            <a:custGeom>
              <a:avLst/>
              <a:gdLst>
                <a:gd name="connsiteX0" fmla="*/ 36509 w 78093"/>
                <a:gd name="connsiteY0" fmla="*/ 108558 h 110834"/>
                <a:gd name="connsiteX1" fmla="*/ 57984 w 78093"/>
                <a:gd name="connsiteY1" fmla="*/ 84641 h 110834"/>
                <a:gd name="connsiteX2" fmla="*/ 65163 w 78093"/>
                <a:gd name="connsiteY2" fmla="*/ 1024 h 110834"/>
                <a:gd name="connsiteX3" fmla="*/ -3619 w 78093"/>
                <a:gd name="connsiteY3" fmla="*/ 67735 h 11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93" h="110834">
                  <a:moveTo>
                    <a:pt x="36509" y="108558"/>
                  </a:moveTo>
                  <a:cubicBezTo>
                    <a:pt x="36509" y="108558"/>
                    <a:pt x="49359" y="102698"/>
                    <a:pt x="57984" y="84641"/>
                  </a:cubicBezTo>
                  <a:cubicBezTo>
                    <a:pt x="71360" y="56584"/>
                    <a:pt x="83480" y="13698"/>
                    <a:pt x="65163" y="1024"/>
                  </a:cubicBezTo>
                  <a:cubicBezTo>
                    <a:pt x="34495" y="-20177"/>
                    <a:pt x="-3619" y="67735"/>
                    <a:pt x="-3619" y="6773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5F85C15-5FE0-1CDE-F63A-EDF5600337E9}"/>
                </a:ext>
              </a:extLst>
            </p:cNvPr>
            <p:cNvSpPr/>
            <p:nvPr/>
          </p:nvSpPr>
          <p:spPr>
            <a:xfrm flipV="1">
              <a:off x="6641097" y="4775280"/>
              <a:ext cx="100522" cy="139528"/>
            </a:xfrm>
            <a:custGeom>
              <a:avLst/>
              <a:gdLst>
                <a:gd name="connsiteX0" fmla="*/ 38145 w 84319"/>
                <a:gd name="connsiteY0" fmla="*/ 108853 h 117037"/>
                <a:gd name="connsiteX1" fmla="*/ 38320 w 84319"/>
                <a:gd name="connsiteY1" fmla="*/ 109232 h 117037"/>
                <a:gd name="connsiteX2" fmla="*/ 38137 w 84319"/>
                <a:gd name="connsiteY2" fmla="*/ 108853 h 117037"/>
                <a:gd name="connsiteX3" fmla="*/ 38145 w 84319"/>
                <a:gd name="connsiteY3" fmla="*/ 108853 h 117037"/>
                <a:gd name="connsiteX4" fmla="*/ 38320 w 84319"/>
                <a:gd name="connsiteY4" fmla="*/ 109232 h 117037"/>
                <a:gd name="connsiteX5" fmla="*/ 38137 w 84319"/>
                <a:gd name="connsiteY5" fmla="*/ 108853 h 117037"/>
                <a:gd name="connsiteX6" fmla="*/ 58040 w 84319"/>
                <a:gd name="connsiteY6" fmla="*/ 86487 h 117037"/>
                <a:gd name="connsiteX7" fmla="*/ 74209 w 84319"/>
                <a:gd name="connsiteY7" fmla="*/ 28007 h 117037"/>
                <a:gd name="connsiteX8" fmla="*/ 72258 w 84319"/>
                <a:gd name="connsiteY8" fmla="*/ 15066 h 117037"/>
                <a:gd name="connsiteX9" fmla="*/ 66293 w 84319"/>
                <a:gd name="connsiteY9" fmla="*/ 6939 h 117037"/>
                <a:gd name="connsiteX10" fmla="*/ 58047 w 84319"/>
                <a:gd name="connsiteY10" fmla="*/ 4216 h 117037"/>
                <a:gd name="connsiteX11" fmla="*/ 39176 w 84319"/>
                <a:gd name="connsiteY11" fmla="*/ 14252 h 117037"/>
                <a:gd name="connsiteX12" fmla="*/ 13301 w 84319"/>
                <a:gd name="connsiteY12" fmla="*/ 50408 h 117037"/>
                <a:gd name="connsiteX13" fmla="*/ 5273 w 84319"/>
                <a:gd name="connsiteY13" fmla="*/ 65931 h 117037"/>
                <a:gd name="connsiteX14" fmla="*/ 3090 w 84319"/>
                <a:gd name="connsiteY14" fmla="*/ 70598 h 117037"/>
                <a:gd name="connsiteX15" fmla="*/ 2339 w 84319"/>
                <a:gd name="connsiteY15" fmla="*/ 72276 h 117037"/>
                <a:gd name="connsiteX16" fmla="*/ -3619 w 84319"/>
                <a:gd name="connsiteY16" fmla="*/ 69693 h 117037"/>
                <a:gd name="connsiteX17" fmla="*/ 15343 w 84319"/>
                <a:gd name="connsiteY17" fmla="*/ 34239 h 117037"/>
                <a:gd name="connsiteX18" fmla="*/ 34678 w 84319"/>
                <a:gd name="connsiteY18" fmla="*/ 9571 h 117037"/>
                <a:gd name="connsiteX19" fmla="*/ 58047 w 84319"/>
                <a:gd name="connsiteY19" fmla="*/ -2275 h 117037"/>
                <a:gd name="connsiteX20" fmla="*/ 69992 w 84319"/>
                <a:gd name="connsiteY20" fmla="*/ 1599 h 117037"/>
                <a:gd name="connsiteX21" fmla="*/ 78350 w 84319"/>
                <a:gd name="connsiteY21" fmla="*/ 12820 h 117037"/>
                <a:gd name="connsiteX22" fmla="*/ 80701 w 84319"/>
                <a:gd name="connsiteY22" fmla="*/ 28007 h 117037"/>
                <a:gd name="connsiteX23" fmla="*/ 63893 w 84319"/>
                <a:gd name="connsiteY23" fmla="*/ 89287 h 117037"/>
                <a:gd name="connsiteX24" fmla="*/ 40832 w 84319"/>
                <a:gd name="connsiteY24" fmla="*/ 114762 h 117037"/>
                <a:gd name="connsiteX25" fmla="*/ 38145 w 84319"/>
                <a:gd name="connsiteY25" fmla="*/ 108853 h 11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4319" h="117037">
                  <a:moveTo>
                    <a:pt x="38145" y="108853"/>
                  </a:moveTo>
                  <a:lnTo>
                    <a:pt x="38320" y="109232"/>
                  </a:lnTo>
                  <a:lnTo>
                    <a:pt x="38137" y="108853"/>
                  </a:lnTo>
                  <a:lnTo>
                    <a:pt x="38145" y="108853"/>
                  </a:lnTo>
                  <a:lnTo>
                    <a:pt x="38320" y="109232"/>
                  </a:lnTo>
                  <a:lnTo>
                    <a:pt x="38137" y="108853"/>
                  </a:lnTo>
                  <a:cubicBezTo>
                    <a:pt x="38481" y="108691"/>
                    <a:pt x="50110" y="103098"/>
                    <a:pt x="58040" y="86487"/>
                  </a:cubicBezTo>
                  <a:cubicBezTo>
                    <a:pt x="66412" y="68991"/>
                    <a:pt x="74251" y="45348"/>
                    <a:pt x="74209" y="28007"/>
                  </a:cubicBezTo>
                  <a:cubicBezTo>
                    <a:pt x="74209" y="23038"/>
                    <a:pt x="73578" y="18624"/>
                    <a:pt x="72258" y="15066"/>
                  </a:cubicBezTo>
                  <a:cubicBezTo>
                    <a:pt x="70932" y="11501"/>
                    <a:pt x="69009" y="8820"/>
                    <a:pt x="66293" y="6939"/>
                  </a:cubicBezTo>
                  <a:cubicBezTo>
                    <a:pt x="63472" y="5002"/>
                    <a:pt x="60812" y="4230"/>
                    <a:pt x="58047" y="4216"/>
                  </a:cubicBezTo>
                  <a:cubicBezTo>
                    <a:pt x="52363" y="4160"/>
                    <a:pt x="45710" y="7929"/>
                    <a:pt x="39176" y="14252"/>
                  </a:cubicBezTo>
                  <a:cubicBezTo>
                    <a:pt x="29358" y="23663"/>
                    <a:pt x="20031" y="38246"/>
                    <a:pt x="13301" y="50408"/>
                  </a:cubicBezTo>
                  <a:cubicBezTo>
                    <a:pt x="9926" y="56492"/>
                    <a:pt x="7174" y="61973"/>
                    <a:pt x="5273" y="65931"/>
                  </a:cubicBezTo>
                  <a:cubicBezTo>
                    <a:pt x="4325" y="67910"/>
                    <a:pt x="3588" y="69503"/>
                    <a:pt x="3090" y="70598"/>
                  </a:cubicBezTo>
                  <a:cubicBezTo>
                    <a:pt x="2592" y="71693"/>
                    <a:pt x="2339" y="72276"/>
                    <a:pt x="2339" y="72276"/>
                  </a:cubicBezTo>
                  <a:lnTo>
                    <a:pt x="-3619" y="69693"/>
                  </a:lnTo>
                  <a:cubicBezTo>
                    <a:pt x="-3577" y="69609"/>
                    <a:pt x="4052" y="52001"/>
                    <a:pt x="15343" y="34239"/>
                  </a:cubicBezTo>
                  <a:cubicBezTo>
                    <a:pt x="20993" y="25354"/>
                    <a:pt x="27547" y="16427"/>
                    <a:pt x="34678" y="9571"/>
                  </a:cubicBezTo>
                  <a:cubicBezTo>
                    <a:pt x="41794" y="2764"/>
                    <a:pt x="49563" y="-2219"/>
                    <a:pt x="58047" y="-2275"/>
                  </a:cubicBezTo>
                  <a:cubicBezTo>
                    <a:pt x="62110" y="-2289"/>
                    <a:pt x="66216" y="-1026"/>
                    <a:pt x="69992" y="1599"/>
                  </a:cubicBezTo>
                  <a:cubicBezTo>
                    <a:pt x="73964" y="4343"/>
                    <a:pt x="76687" y="8294"/>
                    <a:pt x="78350" y="12820"/>
                  </a:cubicBezTo>
                  <a:cubicBezTo>
                    <a:pt x="80020" y="17361"/>
                    <a:pt x="80701" y="22498"/>
                    <a:pt x="80701" y="28007"/>
                  </a:cubicBezTo>
                  <a:cubicBezTo>
                    <a:pt x="80658" y="47159"/>
                    <a:pt x="72518" y="71139"/>
                    <a:pt x="63893" y="89287"/>
                  </a:cubicBezTo>
                  <a:cubicBezTo>
                    <a:pt x="54833" y="108270"/>
                    <a:pt x="41260" y="114572"/>
                    <a:pt x="40832" y="114762"/>
                  </a:cubicBezTo>
                  <a:lnTo>
                    <a:pt x="38145" y="10885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F63874-66D9-6140-F546-2BA6A4DA2AE7}"/>
                </a:ext>
              </a:extLst>
            </p:cNvPr>
            <p:cNvSpPr/>
            <p:nvPr/>
          </p:nvSpPr>
          <p:spPr>
            <a:xfrm flipV="1">
              <a:off x="6711777" y="4843459"/>
              <a:ext cx="84300" cy="95793"/>
            </a:xfrm>
            <a:custGeom>
              <a:avLst/>
              <a:gdLst>
                <a:gd name="connsiteX0" fmla="*/ 67028 w 70712"/>
                <a:gd name="connsiteY0" fmla="*/ 78140 h 80352"/>
                <a:gd name="connsiteX1" fmla="*/ -2098 w 70712"/>
                <a:gd name="connsiteY1" fmla="*/ 10523 h 80352"/>
                <a:gd name="connsiteX2" fmla="*/ 64853 w 70712"/>
                <a:gd name="connsiteY2" fmla="*/ 7800 h 8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712" h="80352">
                  <a:moveTo>
                    <a:pt x="67028" y="78140"/>
                  </a:moveTo>
                  <a:cubicBezTo>
                    <a:pt x="67028" y="78140"/>
                    <a:pt x="-16084" y="37486"/>
                    <a:pt x="-2098" y="10523"/>
                  </a:cubicBezTo>
                  <a:cubicBezTo>
                    <a:pt x="11882" y="-16447"/>
                    <a:pt x="64853" y="7800"/>
                    <a:pt x="64853" y="780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60FA240-D32A-24F4-1810-928FB5E6D078}"/>
                </a:ext>
              </a:extLst>
            </p:cNvPr>
            <p:cNvSpPr/>
            <p:nvPr/>
          </p:nvSpPr>
          <p:spPr>
            <a:xfrm flipV="1">
              <a:off x="6707904" y="4839986"/>
              <a:ext cx="89871" cy="103133"/>
            </a:xfrm>
            <a:custGeom>
              <a:avLst/>
              <a:gdLst>
                <a:gd name="connsiteX0" fmla="*/ 68847 w 75385"/>
                <a:gd name="connsiteY0" fmla="*/ 84297 h 86509"/>
                <a:gd name="connsiteX1" fmla="*/ 33098 w 75385"/>
                <a:gd name="connsiteY1" fmla="*/ 63461 h 86509"/>
                <a:gd name="connsiteX2" fmla="*/ 8262 w 75385"/>
                <a:gd name="connsiteY2" fmla="*/ 43242 h 86509"/>
                <a:gd name="connsiteX3" fmla="*/ -3683 w 75385"/>
                <a:gd name="connsiteY3" fmla="*/ 20266 h 86509"/>
                <a:gd name="connsiteX4" fmla="*/ -1732 w 75385"/>
                <a:gd name="connsiteY4" fmla="*/ 12273 h 86509"/>
                <a:gd name="connsiteX5" fmla="*/ 10543 w 75385"/>
                <a:gd name="connsiteY5" fmla="*/ 819 h 86509"/>
                <a:gd name="connsiteX6" fmla="*/ 26880 w 75385"/>
                <a:gd name="connsiteY6" fmla="*/ -2212 h 86509"/>
                <a:gd name="connsiteX7" fmla="*/ 69451 w 75385"/>
                <a:gd name="connsiteY7" fmla="*/ 8090 h 86509"/>
                <a:gd name="connsiteX8" fmla="*/ 66749 w 75385"/>
                <a:gd name="connsiteY8" fmla="*/ 13992 h 86509"/>
                <a:gd name="connsiteX9" fmla="*/ 65843 w 75385"/>
                <a:gd name="connsiteY9" fmla="*/ 13592 h 86509"/>
                <a:gd name="connsiteX10" fmla="*/ 26880 w 75385"/>
                <a:gd name="connsiteY10" fmla="*/ 4279 h 86509"/>
                <a:gd name="connsiteX11" fmla="*/ 13174 w 75385"/>
                <a:gd name="connsiteY11" fmla="*/ 6749 h 86509"/>
                <a:gd name="connsiteX12" fmla="*/ 4030 w 75385"/>
                <a:gd name="connsiteY12" fmla="*/ 15262 h 86509"/>
                <a:gd name="connsiteX13" fmla="*/ 2809 w 75385"/>
                <a:gd name="connsiteY13" fmla="*/ 20266 h 86509"/>
                <a:gd name="connsiteX14" fmla="*/ 12964 w 75385"/>
                <a:gd name="connsiteY14" fmla="*/ 38772 h 86509"/>
                <a:gd name="connsiteX15" fmla="*/ 49576 w 75385"/>
                <a:gd name="connsiteY15" fmla="*/ 66261 h 86509"/>
                <a:gd name="connsiteX16" fmla="*/ 65275 w 75385"/>
                <a:gd name="connsiteY16" fmla="*/ 75153 h 86509"/>
                <a:gd name="connsiteX17" fmla="*/ 69998 w 75385"/>
                <a:gd name="connsiteY17" fmla="*/ 77609 h 86509"/>
                <a:gd name="connsiteX18" fmla="*/ 71703 w 75385"/>
                <a:gd name="connsiteY18" fmla="*/ 78465 h 86509"/>
                <a:gd name="connsiteX19" fmla="*/ 68847 w 75385"/>
                <a:gd name="connsiteY19" fmla="*/ 84297 h 8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385" h="86509">
                  <a:moveTo>
                    <a:pt x="68847" y="84297"/>
                  </a:moveTo>
                  <a:cubicBezTo>
                    <a:pt x="68770" y="84255"/>
                    <a:pt x="51001" y="75574"/>
                    <a:pt x="33098" y="63461"/>
                  </a:cubicBezTo>
                  <a:cubicBezTo>
                    <a:pt x="24143" y="57397"/>
                    <a:pt x="15153" y="50485"/>
                    <a:pt x="8262" y="43242"/>
                  </a:cubicBezTo>
                  <a:cubicBezTo>
                    <a:pt x="1426" y="35986"/>
                    <a:pt x="-3598" y="28393"/>
                    <a:pt x="-3683" y="20266"/>
                  </a:cubicBezTo>
                  <a:cubicBezTo>
                    <a:pt x="-3690" y="17550"/>
                    <a:pt x="-3058" y="14813"/>
                    <a:pt x="-1732" y="12273"/>
                  </a:cubicBezTo>
                  <a:cubicBezTo>
                    <a:pt x="1097" y="6778"/>
                    <a:pt x="5511" y="3030"/>
                    <a:pt x="10543" y="819"/>
                  </a:cubicBezTo>
                  <a:cubicBezTo>
                    <a:pt x="15574" y="-1405"/>
                    <a:pt x="21196" y="-2212"/>
                    <a:pt x="26880" y="-2212"/>
                  </a:cubicBezTo>
                  <a:cubicBezTo>
                    <a:pt x="47274" y="-2156"/>
                    <a:pt x="69240" y="8041"/>
                    <a:pt x="69451" y="8090"/>
                  </a:cubicBezTo>
                  <a:lnTo>
                    <a:pt x="66749" y="13992"/>
                  </a:lnTo>
                  <a:lnTo>
                    <a:pt x="65843" y="13592"/>
                  </a:lnTo>
                  <a:cubicBezTo>
                    <a:pt x="61598" y="11732"/>
                    <a:pt x="42881" y="4237"/>
                    <a:pt x="26880" y="4279"/>
                  </a:cubicBezTo>
                  <a:cubicBezTo>
                    <a:pt x="21813" y="4272"/>
                    <a:pt x="17062" y="5023"/>
                    <a:pt x="13174" y="6749"/>
                  </a:cubicBezTo>
                  <a:cubicBezTo>
                    <a:pt x="9272" y="8497"/>
                    <a:pt x="6199" y="11115"/>
                    <a:pt x="4030" y="15262"/>
                  </a:cubicBezTo>
                  <a:cubicBezTo>
                    <a:pt x="3188" y="16897"/>
                    <a:pt x="2816" y="18518"/>
                    <a:pt x="2809" y="20266"/>
                  </a:cubicBezTo>
                  <a:cubicBezTo>
                    <a:pt x="2732" y="25403"/>
                    <a:pt x="6542" y="32077"/>
                    <a:pt x="12964" y="38772"/>
                  </a:cubicBezTo>
                  <a:cubicBezTo>
                    <a:pt x="22515" y="48836"/>
                    <a:pt x="37274" y="58864"/>
                    <a:pt x="49576" y="66261"/>
                  </a:cubicBezTo>
                  <a:cubicBezTo>
                    <a:pt x="55731" y="69959"/>
                    <a:pt x="61275" y="73019"/>
                    <a:pt x="65275" y="75153"/>
                  </a:cubicBezTo>
                  <a:cubicBezTo>
                    <a:pt x="67275" y="76212"/>
                    <a:pt x="68889" y="77047"/>
                    <a:pt x="69998" y="77609"/>
                  </a:cubicBezTo>
                  <a:cubicBezTo>
                    <a:pt x="71107" y="78177"/>
                    <a:pt x="71696" y="78465"/>
                    <a:pt x="71703" y="78465"/>
                  </a:cubicBezTo>
                  <a:lnTo>
                    <a:pt x="68847" y="84297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860C1A-E4B8-EB2B-177B-F7398BCE74E1}"/>
                </a:ext>
              </a:extLst>
            </p:cNvPr>
            <p:cNvSpPr/>
            <p:nvPr/>
          </p:nvSpPr>
          <p:spPr>
            <a:xfrm flipV="1">
              <a:off x="6605975" y="4812302"/>
              <a:ext cx="89125" cy="132568"/>
            </a:xfrm>
            <a:custGeom>
              <a:avLst/>
              <a:gdLst>
                <a:gd name="connsiteX0" fmla="*/ 33218 w 74759"/>
                <a:gd name="connsiteY0" fmla="*/ 108969 h 111199"/>
                <a:gd name="connsiteX1" fmla="*/ 54693 w 74759"/>
                <a:gd name="connsiteY1" fmla="*/ 85046 h 111199"/>
                <a:gd name="connsiteX2" fmla="*/ 61872 w 74759"/>
                <a:gd name="connsiteY2" fmla="*/ 1428 h 111199"/>
                <a:gd name="connsiteX3" fmla="*/ -3577 w 74759"/>
                <a:gd name="connsiteY3" fmla="*/ 58062 h 11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59" h="111199">
                  <a:moveTo>
                    <a:pt x="33218" y="108969"/>
                  </a:moveTo>
                  <a:cubicBezTo>
                    <a:pt x="33218" y="108969"/>
                    <a:pt x="46075" y="103110"/>
                    <a:pt x="54693" y="85046"/>
                  </a:cubicBezTo>
                  <a:cubicBezTo>
                    <a:pt x="68069" y="56995"/>
                    <a:pt x="80188" y="14109"/>
                    <a:pt x="61872" y="1428"/>
                  </a:cubicBezTo>
                  <a:cubicBezTo>
                    <a:pt x="31204" y="-19766"/>
                    <a:pt x="-3577" y="58062"/>
                    <a:pt x="-3577" y="5806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6774089-651C-9EFB-B285-F7B607F56420}"/>
                </a:ext>
              </a:extLst>
            </p:cNvPr>
            <p:cNvSpPr/>
            <p:nvPr/>
          </p:nvSpPr>
          <p:spPr>
            <a:xfrm flipV="1">
              <a:off x="6602445" y="4808780"/>
              <a:ext cx="96524" cy="139962"/>
            </a:xfrm>
            <a:custGeom>
              <a:avLst/>
              <a:gdLst>
                <a:gd name="connsiteX0" fmla="*/ 34832 w 80965"/>
                <a:gd name="connsiteY0" fmla="*/ 109263 h 117401"/>
                <a:gd name="connsiteX1" fmla="*/ 35000 w 80965"/>
                <a:gd name="connsiteY1" fmla="*/ 109628 h 117401"/>
                <a:gd name="connsiteX2" fmla="*/ 34825 w 80965"/>
                <a:gd name="connsiteY2" fmla="*/ 109263 h 117401"/>
                <a:gd name="connsiteX3" fmla="*/ 34832 w 80965"/>
                <a:gd name="connsiteY3" fmla="*/ 109263 h 117401"/>
                <a:gd name="connsiteX4" fmla="*/ 35000 w 80965"/>
                <a:gd name="connsiteY4" fmla="*/ 109628 h 117401"/>
                <a:gd name="connsiteX5" fmla="*/ 34825 w 80965"/>
                <a:gd name="connsiteY5" fmla="*/ 109263 h 117401"/>
                <a:gd name="connsiteX6" fmla="*/ 54727 w 80965"/>
                <a:gd name="connsiteY6" fmla="*/ 86897 h 117401"/>
                <a:gd name="connsiteX7" fmla="*/ 70897 w 80965"/>
                <a:gd name="connsiteY7" fmla="*/ 28417 h 117401"/>
                <a:gd name="connsiteX8" fmla="*/ 68946 w 80965"/>
                <a:gd name="connsiteY8" fmla="*/ 15476 h 117401"/>
                <a:gd name="connsiteX9" fmla="*/ 62987 w 80965"/>
                <a:gd name="connsiteY9" fmla="*/ 7350 h 117401"/>
                <a:gd name="connsiteX10" fmla="*/ 53696 w 80965"/>
                <a:gd name="connsiteY10" fmla="*/ 4269 h 117401"/>
                <a:gd name="connsiteX11" fmla="*/ 35814 w 80965"/>
                <a:gd name="connsiteY11" fmla="*/ 12866 h 117401"/>
                <a:gd name="connsiteX12" fmla="*/ 12157 w 80965"/>
                <a:gd name="connsiteY12" fmla="*/ 43871 h 117401"/>
                <a:gd name="connsiteX13" fmla="*/ 4957 w 80965"/>
                <a:gd name="connsiteY13" fmla="*/ 57198 h 117401"/>
                <a:gd name="connsiteX14" fmla="*/ 3006 w 80965"/>
                <a:gd name="connsiteY14" fmla="*/ 61198 h 117401"/>
                <a:gd name="connsiteX15" fmla="*/ 2346 w 80965"/>
                <a:gd name="connsiteY15" fmla="*/ 62629 h 117401"/>
                <a:gd name="connsiteX16" fmla="*/ -3577 w 80965"/>
                <a:gd name="connsiteY16" fmla="*/ 59984 h 117401"/>
                <a:gd name="connsiteX17" fmla="*/ 13582 w 80965"/>
                <a:gd name="connsiteY17" fmla="*/ 29351 h 117401"/>
                <a:gd name="connsiteX18" fmla="*/ 31513 w 80965"/>
                <a:gd name="connsiteY18" fmla="*/ 8009 h 117401"/>
                <a:gd name="connsiteX19" fmla="*/ 53696 w 80965"/>
                <a:gd name="connsiteY19" fmla="*/ -2230 h 117401"/>
                <a:gd name="connsiteX20" fmla="*/ 66679 w 80965"/>
                <a:gd name="connsiteY20" fmla="*/ 2009 h 117401"/>
                <a:gd name="connsiteX21" fmla="*/ 75037 w 80965"/>
                <a:gd name="connsiteY21" fmla="*/ 13231 h 117401"/>
                <a:gd name="connsiteX22" fmla="*/ 77388 w 80965"/>
                <a:gd name="connsiteY22" fmla="*/ 28417 h 117401"/>
                <a:gd name="connsiteX23" fmla="*/ 60587 w 80965"/>
                <a:gd name="connsiteY23" fmla="*/ 89690 h 117401"/>
                <a:gd name="connsiteX24" fmla="*/ 37520 w 80965"/>
                <a:gd name="connsiteY24" fmla="*/ 115172 h 117401"/>
                <a:gd name="connsiteX25" fmla="*/ 34832 w 80965"/>
                <a:gd name="connsiteY25" fmla="*/ 109263 h 11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0965" h="117401">
                  <a:moveTo>
                    <a:pt x="34832" y="109263"/>
                  </a:moveTo>
                  <a:lnTo>
                    <a:pt x="35000" y="109628"/>
                  </a:lnTo>
                  <a:lnTo>
                    <a:pt x="34825" y="109263"/>
                  </a:lnTo>
                  <a:lnTo>
                    <a:pt x="34832" y="109263"/>
                  </a:lnTo>
                  <a:lnTo>
                    <a:pt x="35000" y="109628"/>
                  </a:lnTo>
                  <a:lnTo>
                    <a:pt x="34825" y="109263"/>
                  </a:lnTo>
                  <a:cubicBezTo>
                    <a:pt x="35169" y="109095"/>
                    <a:pt x="46797" y="103508"/>
                    <a:pt x="54727" y="86897"/>
                  </a:cubicBezTo>
                  <a:cubicBezTo>
                    <a:pt x="63100" y="69402"/>
                    <a:pt x="70939" y="45759"/>
                    <a:pt x="70897" y="28417"/>
                  </a:cubicBezTo>
                  <a:cubicBezTo>
                    <a:pt x="70904" y="23449"/>
                    <a:pt x="70265" y="19034"/>
                    <a:pt x="68946" y="15476"/>
                  </a:cubicBezTo>
                  <a:cubicBezTo>
                    <a:pt x="67619" y="11911"/>
                    <a:pt x="65697" y="9231"/>
                    <a:pt x="62987" y="7350"/>
                  </a:cubicBezTo>
                  <a:cubicBezTo>
                    <a:pt x="59780" y="5146"/>
                    <a:pt x="56770" y="4276"/>
                    <a:pt x="53696" y="4269"/>
                  </a:cubicBezTo>
                  <a:cubicBezTo>
                    <a:pt x="48096" y="4234"/>
                    <a:pt x="41885" y="7469"/>
                    <a:pt x="35814" y="12866"/>
                  </a:cubicBezTo>
                  <a:cubicBezTo>
                    <a:pt x="26719" y="20915"/>
                    <a:pt x="18235" y="33421"/>
                    <a:pt x="12157" y="43871"/>
                  </a:cubicBezTo>
                  <a:cubicBezTo>
                    <a:pt x="9111" y="49092"/>
                    <a:pt x="6648" y="53801"/>
                    <a:pt x="4957" y="57198"/>
                  </a:cubicBezTo>
                  <a:cubicBezTo>
                    <a:pt x="4108" y="58889"/>
                    <a:pt x="3448" y="60257"/>
                    <a:pt x="3006" y="61198"/>
                  </a:cubicBezTo>
                  <a:cubicBezTo>
                    <a:pt x="2564" y="62138"/>
                    <a:pt x="2346" y="62629"/>
                    <a:pt x="2346" y="62629"/>
                  </a:cubicBezTo>
                  <a:lnTo>
                    <a:pt x="-3577" y="59984"/>
                  </a:lnTo>
                  <a:cubicBezTo>
                    <a:pt x="-3535" y="59885"/>
                    <a:pt x="3244" y="44699"/>
                    <a:pt x="13582" y="29351"/>
                  </a:cubicBezTo>
                  <a:cubicBezTo>
                    <a:pt x="18761" y="21673"/>
                    <a:pt x="24818" y="13954"/>
                    <a:pt x="31513" y="8009"/>
                  </a:cubicBezTo>
                  <a:cubicBezTo>
                    <a:pt x="38194" y="2107"/>
                    <a:pt x="45611" y="-2195"/>
                    <a:pt x="53696" y="-2230"/>
                  </a:cubicBezTo>
                  <a:cubicBezTo>
                    <a:pt x="58075" y="-2237"/>
                    <a:pt x="62531" y="-868"/>
                    <a:pt x="66679" y="2009"/>
                  </a:cubicBezTo>
                  <a:cubicBezTo>
                    <a:pt x="70651" y="4753"/>
                    <a:pt x="73381" y="8704"/>
                    <a:pt x="75037" y="13231"/>
                  </a:cubicBezTo>
                  <a:cubicBezTo>
                    <a:pt x="76708" y="17771"/>
                    <a:pt x="77388" y="22908"/>
                    <a:pt x="77388" y="28417"/>
                  </a:cubicBezTo>
                  <a:cubicBezTo>
                    <a:pt x="77346" y="47562"/>
                    <a:pt x="69206" y="71542"/>
                    <a:pt x="60587" y="89690"/>
                  </a:cubicBezTo>
                  <a:cubicBezTo>
                    <a:pt x="51520" y="108674"/>
                    <a:pt x="37948" y="114983"/>
                    <a:pt x="37520" y="115172"/>
                  </a:cubicBezTo>
                  <a:lnTo>
                    <a:pt x="34832" y="10926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EAF9DF0-659E-8FD8-37EE-6F6647931D28}"/>
                </a:ext>
              </a:extLst>
            </p:cNvPr>
            <p:cNvSpPr/>
            <p:nvPr/>
          </p:nvSpPr>
          <p:spPr>
            <a:xfrm flipV="1">
              <a:off x="6586623" y="4866923"/>
              <a:ext cx="72351" cy="104126"/>
            </a:xfrm>
            <a:custGeom>
              <a:avLst/>
              <a:gdLst>
                <a:gd name="connsiteX0" fmla="*/ -3457 w 60689"/>
                <a:gd name="connsiteY0" fmla="*/ 82645 h 87342"/>
                <a:gd name="connsiteX1" fmla="*/ 29611 w 60689"/>
                <a:gd name="connsiteY1" fmla="*/ 72505 h 87342"/>
                <a:gd name="connsiteX2" fmla="*/ 51444 w 60689"/>
                <a:gd name="connsiteY2" fmla="*/ 845 h 87342"/>
                <a:gd name="connsiteX3" fmla="*/ -3548 w 60689"/>
                <a:gd name="connsiteY3" fmla="*/ 33885 h 8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89" h="87342">
                  <a:moveTo>
                    <a:pt x="-3457" y="82645"/>
                  </a:moveTo>
                  <a:cubicBezTo>
                    <a:pt x="-3457" y="82645"/>
                    <a:pt x="11344" y="92751"/>
                    <a:pt x="29611" y="72505"/>
                  </a:cubicBezTo>
                  <a:cubicBezTo>
                    <a:pt x="40917" y="60027"/>
                    <a:pt x="69164" y="12846"/>
                    <a:pt x="51444" y="845"/>
                  </a:cubicBezTo>
                  <a:cubicBezTo>
                    <a:pt x="28671" y="-14545"/>
                    <a:pt x="-3548" y="33885"/>
                    <a:pt x="-3548" y="3388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BD7B43B-2BEF-2490-E37C-6E508E211C87}"/>
                </a:ext>
              </a:extLst>
            </p:cNvPr>
            <p:cNvSpPr/>
            <p:nvPr/>
          </p:nvSpPr>
          <p:spPr>
            <a:xfrm flipV="1">
              <a:off x="6583402" y="4863052"/>
              <a:ext cx="79447" cy="111868"/>
            </a:xfrm>
            <a:custGeom>
              <a:avLst/>
              <a:gdLst>
                <a:gd name="connsiteX0" fmla="*/ 1070 w 66641"/>
                <a:gd name="connsiteY0" fmla="*/ 83211 h 93836"/>
                <a:gd name="connsiteX1" fmla="*/ 438 w 66641"/>
                <a:gd name="connsiteY1" fmla="*/ 84138 h 93836"/>
                <a:gd name="connsiteX2" fmla="*/ 1048 w 66641"/>
                <a:gd name="connsiteY2" fmla="*/ 83197 h 93836"/>
                <a:gd name="connsiteX3" fmla="*/ 1070 w 66641"/>
                <a:gd name="connsiteY3" fmla="*/ 83211 h 93836"/>
                <a:gd name="connsiteX4" fmla="*/ 438 w 66641"/>
                <a:gd name="connsiteY4" fmla="*/ 84138 h 93836"/>
                <a:gd name="connsiteX5" fmla="*/ 1048 w 66641"/>
                <a:gd name="connsiteY5" fmla="*/ 83197 h 93836"/>
                <a:gd name="connsiteX6" fmla="*/ 8908 w 66641"/>
                <a:gd name="connsiteY6" fmla="*/ 85169 h 93836"/>
                <a:gd name="connsiteX7" fmla="*/ 29906 w 66641"/>
                <a:gd name="connsiteY7" fmla="*/ 73583 h 93836"/>
                <a:gd name="connsiteX8" fmla="*/ 46468 w 66641"/>
                <a:gd name="connsiteY8" fmla="*/ 48332 h 93836"/>
                <a:gd name="connsiteX9" fmla="*/ 56602 w 66641"/>
                <a:gd name="connsiteY9" fmla="*/ 16991 h 93836"/>
                <a:gd name="connsiteX10" fmla="*/ 55521 w 66641"/>
                <a:gd name="connsiteY10" fmla="*/ 10738 h 93836"/>
                <a:gd name="connsiteX11" fmla="*/ 52328 w 66641"/>
                <a:gd name="connsiteY11" fmla="*/ 6780 h 93836"/>
                <a:gd name="connsiteX12" fmla="*/ 44356 w 66641"/>
                <a:gd name="connsiteY12" fmla="*/ 4316 h 93836"/>
                <a:gd name="connsiteX13" fmla="*/ 30102 w 66641"/>
                <a:gd name="connsiteY13" fmla="*/ 9433 h 93836"/>
                <a:gd name="connsiteX14" fmla="*/ 10347 w 66641"/>
                <a:gd name="connsiteY14" fmla="*/ 27812 h 93836"/>
                <a:gd name="connsiteX15" fmla="*/ 4129 w 66641"/>
                <a:gd name="connsiteY15" fmla="*/ 35728 h 93836"/>
                <a:gd name="connsiteX16" fmla="*/ 2431 w 66641"/>
                <a:gd name="connsiteY16" fmla="*/ 38101 h 93836"/>
                <a:gd name="connsiteX17" fmla="*/ 1862 w 66641"/>
                <a:gd name="connsiteY17" fmla="*/ 38936 h 93836"/>
                <a:gd name="connsiteX18" fmla="*/ -3548 w 66641"/>
                <a:gd name="connsiteY18" fmla="*/ 35335 h 93836"/>
                <a:gd name="connsiteX19" fmla="*/ 11456 w 66641"/>
                <a:gd name="connsiteY19" fmla="*/ 16857 h 93836"/>
                <a:gd name="connsiteX20" fmla="*/ 26579 w 66641"/>
                <a:gd name="connsiteY20" fmla="*/ 3980 h 93836"/>
                <a:gd name="connsiteX21" fmla="*/ 44356 w 66641"/>
                <a:gd name="connsiteY21" fmla="*/ -2175 h 93836"/>
                <a:gd name="connsiteX22" fmla="*/ 55963 w 66641"/>
                <a:gd name="connsiteY22" fmla="*/ 1404 h 93836"/>
                <a:gd name="connsiteX23" fmla="*/ 61507 w 66641"/>
                <a:gd name="connsiteY23" fmla="*/ 8218 h 93836"/>
                <a:gd name="connsiteX24" fmla="*/ 63093 w 66641"/>
                <a:gd name="connsiteY24" fmla="*/ 16991 h 93836"/>
                <a:gd name="connsiteX25" fmla="*/ 52230 w 66641"/>
                <a:gd name="connsiteY25" fmla="*/ 51329 h 93836"/>
                <a:gd name="connsiteX26" fmla="*/ 34720 w 66641"/>
                <a:gd name="connsiteY26" fmla="*/ 77934 h 93836"/>
                <a:gd name="connsiteX27" fmla="*/ 8908 w 66641"/>
                <a:gd name="connsiteY27" fmla="*/ 91661 h 93836"/>
                <a:gd name="connsiteX28" fmla="*/ -2587 w 66641"/>
                <a:gd name="connsiteY28" fmla="*/ 88573 h 93836"/>
                <a:gd name="connsiteX29" fmla="*/ 1070 w 66641"/>
                <a:gd name="connsiteY29" fmla="*/ 83211 h 9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641" h="93836">
                  <a:moveTo>
                    <a:pt x="1070" y="83211"/>
                  </a:moveTo>
                  <a:lnTo>
                    <a:pt x="438" y="84138"/>
                  </a:lnTo>
                  <a:lnTo>
                    <a:pt x="1048" y="83197"/>
                  </a:lnTo>
                  <a:lnTo>
                    <a:pt x="1070" y="83211"/>
                  </a:lnTo>
                  <a:lnTo>
                    <a:pt x="438" y="84138"/>
                  </a:lnTo>
                  <a:lnTo>
                    <a:pt x="1048" y="83197"/>
                  </a:lnTo>
                  <a:cubicBezTo>
                    <a:pt x="1147" y="83267"/>
                    <a:pt x="4185" y="85176"/>
                    <a:pt x="8908" y="85169"/>
                  </a:cubicBezTo>
                  <a:cubicBezTo>
                    <a:pt x="13954" y="85134"/>
                    <a:pt x="21190" y="83176"/>
                    <a:pt x="29906" y="73583"/>
                  </a:cubicBezTo>
                  <a:cubicBezTo>
                    <a:pt x="33962" y="69112"/>
                    <a:pt x="40819" y="59217"/>
                    <a:pt x="46468" y="48332"/>
                  </a:cubicBezTo>
                  <a:cubicBezTo>
                    <a:pt x="52167" y="37462"/>
                    <a:pt x="56651" y="25377"/>
                    <a:pt x="56602" y="16991"/>
                  </a:cubicBezTo>
                  <a:cubicBezTo>
                    <a:pt x="56602" y="14520"/>
                    <a:pt x="56230" y="12408"/>
                    <a:pt x="55521" y="10738"/>
                  </a:cubicBezTo>
                  <a:cubicBezTo>
                    <a:pt x="54805" y="9061"/>
                    <a:pt x="53816" y="7797"/>
                    <a:pt x="52328" y="6780"/>
                  </a:cubicBezTo>
                  <a:cubicBezTo>
                    <a:pt x="49724" y="5032"/>
                    <a:pt x="47142" y="4331"/>
                    <a:pt x="44356" y="4316"/>
                  </a:cubicBezTo>
                  <a:cubicBezTo>
                    <a:pt x="39991" y="4302"/>
                    <a:pt x="35029" y="6239"/>
                    <a:pt x="30102" y="9433"/>
                  </a:cubicBezTo>
                  <a:cubicBezTo>
                    <a:pt x="22712" y="14198"/>
                    <a:pt x="15554" y="21609"/>
                    <a:pt x="10347" y="27812"/>
                  </a:cubicBezTo>
                  <a:cubicBezTo>
                    <a:pt x="7736" y="30914"/>
                    <a:pt x="5603" y="33714"/>
                    <a:pt x="4129" y="35728"/>
                  </a:cubicBezTo>
                  <a:cubicBezTo>
                    <a:pt x="3392" y="36732"/>
                    <a:pt x="2817" y="37546"/>
                    <a:pt x="2431" y="38101"/>
                  </a:cubicBezTo>
                  <a:lnTo>
                    <a:pt x="1862" y="38936"/>
                  </a:lnTo>
                  <a:lnTo>
                    <a:pt x="-3548" y="35335"/>
                  </a:lnTo>
                  <a:cubicBezTo>
                    <a:pt x="-3478" y="35244"/>
                    <a:pt x="2585" y="26107"/>
                    <a:pt x="11456" y="16857"/>
                  </a:cubicBezTo>
                  <a:cubicBezTo>
                    <a:pt x="15898" y="12233"/>
                    <a:pt x="21035" y="7566"/>
                    <a:pt x="26579" y="3980"/>
                  </a:cubicBezTo>
                  <a:cubicBezTo>
                    <a:pt x="32124" y="415"/>
                    <a:pt x="38110" y="-2154"/>
                    <a:pt x="44356" y="-2175"/>
                  </a:cubicBezTo>
                  <a:cubicBezTo>
                    <a:pt x="48307" y="-2189"/>
                    <a:pt x="52328" y="-1073"/>
                    <a:pt x="55963" y="1404"/>
                  </a:cubicBezTo>
                  <a:cubicBezTo>
                    <a:pt x="58525" y="3130"/>
                    <a:pt x="60385" y="5531"/>
                    <a:pt x="61507" y="8218"/>
                  </a:cubicBezTo>
                  <a:cubicBezTo>
                    <a:pt x="62637" y="10920"/>
                    <a:pt x="63093" y="13889"/>
                    <a:pt x="63093" y="16991"/>
                  </a:cubicBezTo>
                  <a:cubicBezTo>
                    <a:pt x="63044" y="27454"/>
                    <a:pt x="58118" y="39939"/>
                    <a:pt x="52230" y="51329"/>
                  </a:cubicBezTo>
                  <a:cubicBezTo>
                    <a:pt x="46300" y="62705"/>
                    <a:pt x="39387" y="72762"/>
                    <a:pt x="34720" y="77934"/>
                  </a:cubicBezTo>
                  <a:cubicBezTo>
                    <a:pt x="25155" y="88594"/>
                    <a:pt x="15842" y="91696"/>
                    <a:pt x="8908" y="91661"/>
                  </a:cubicBezTo>
                  <a:cubicBezTo>
                    <a:pt x="2003" y="91647"/>
                    <a:pt x="-2264" y="88791"/>
                    <a:pt x="-2587" y="88573"/>
                  </a:cubicBezTo>
                  <a:lnTo>
                    <a:pt x="1070" y="83211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2270EB1-CCAD-2E2F-FF7F-756BF8D82CDB}"/>
                </a:ext>
              </a:extLst>
            </p:cNvPr>
            <p:cNvSpPr/>
            <p:nvPr/>
          </p:nvSpPr>
          <p:spPr>
            <a:xfrm flipV="1">
              <a:off x="6655813" y="4934360"/>
              <a:ext cx="371186" cy="292157"/>
            </a:xfrm>
            <a:custGeom>
              <a:avLst/>
              <a:gdLst>
                <a:gd name="connsiteX0" fmla="*/ -3774 w 311354"/>
                <a:gd name="connsiteY0" fmla="*/ 164192 h 245064"/>
                <a:gd name="connsiteX1" fmla="*/ 123235 w 311354"/>
                <a:gd name="connsiteY1" fmla="*/ 25800 h 245064"/>
                <a:gd name="connsiteX2" fmla="*/ 226608 w 311354"/>
                <a:gd name="connsiteY2" fmla="*/ 8311 h 245064"/>
                <a:gd name="connsiteX3" fmla="*/ 286288 w 311354"/>
                <a:gd name="connsiteY3" fmla="*/ 39695 h 245064"/>
                <a:gd name="connsiteX4" fmla="*/ 307580 w 311354"/>
                <a:gd name="connsiteY4" fmla="*/ 243108 h 245064"/>
                <a:gd name="connsiteX5" fmla="*/ 189989 w 311354"/>
                <a:gd name="connsiteY5" fmla="*/ 149377 h 245064"/>
                <a:gd name="connsiteX6" fmla="*/ 93227 w 311354"/>
                <a:gd name="connsiteY6" fmla="*/ 215844 h 245064"/>
                <a:gd name="connsiteX7" fmla="*/ -3774 w 311354"/>
                <a:gd name="connsiteY7" fmla="*/ 164192 h 24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354" h="245064">
                  <a:moveTo>
                    <a:pt x="-3774" y="164192"/>
                  </a:moveTo>
                  <a:lnTo>
                    <a:pt x="123235" y="25800"/>
                  </a:lnTo>
                  <a:cubicBezTo>
                    <a:pt x="149896" y="-3212"/>
                    <a:pt x="191378" y="-10237"/>
                    <a:pt x="226608" y="8311"/>
                  </a:cubicBezTo>
                  <a:lnTo>
                    <a:pt x="286288" y="39695"/>
                  </a:lnTo>
                  <a:lnTo>
                    <a:pt x="307580" y="243108"/>
                  </a:lnTo>
                  <a:lnTo>
                    <a:pt x="189989" y="149377"/>
                  </a:lnTo>
                  <a:lnTo>
                    <a:pt x="93227" y="215844"/>
                  </a:lnTo>
                  <a:lnTo>
                    <a:pt x="-3774" y="164192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64815E1-D596-9F55-D9EB-7CF5D8105F39}"/>
                </a:ext>
              </a:extLst>
            </p:cNvPr>
            <p:cNvSpPr/>
            <p:nvPr/>
          </p:nvSpPr>
          <p:spPr>
            <a:xfrm flipV="1">
              <a:off x="7336016" y="4811139"/>
              <a:ext cx="280560" cy="410735"/>
            </a:xfrm>
            <a:custGeom>
              <a:avLst/>
              <a:gdLst>
                <a:gd name="connsiteX0" fmla="*/ 136768 w 235336"/>
                <a:gd name="connsiteY0" fmla="*/ 342485 h 344528"/>
                <a:gd name="connsiteX1" fmla="*/ 230905 w 235336"/>
                <a:gd name="connsiteY1" fmla="*/ 147859 h 344528"/>
                <a:gd name="connsiteX2" fmla="*/ 21758 w 235336"/>
                <a:gd name="connsiteY2" fmla="*/ -2043 h 344528"/>
                <a:gd name="connsiteX3" fmla="*/ -4432 w 235336"/>
                <a:gd name="connsiteY3" fmla="*/ 180035 h 344528"/>
                <a:gd name="connsiteX4" fmla="*/ 136768 w 235336"/>
                <a:gd name="connsiteY4" fmla="*/ 342485 h 34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336" h="344528">
                  <a:moveTo>
                    <a:pt x="136768" y="342485"/>
                  </a:moveTo>
                  <a:lnTo>
                    <a:pt x="230905" y="147859"/>
                  </a:lnTo>
                  <a:lnTo>
                    <a:pt x="21758" y="-2043"/>
                  </a:lnTo>
                  <a:lnTo>
                    <a:pt x="-4432" y="180035"/>
                  </a:lnTo>
                  <a:lnTo>
                    <a:pt x="136768" y="342485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2180243-BEE4-18F9-9781-DC014FAABD14}"/>
                </a:ext>
              </a:extLst>
            </p:cNvPr>
            <p:cNvSpPr/>
            <p:nvPr/>
          </p:nvSpPr>
          <p:spPr>
            <a:xfrm flipV="1">
              <a:off x="6883993" y="4894511"/>
              <a:ext cx="242166" cy="310261"/>
            </a:xfrm>
            <a:custGeom>
              <a:avLst/>
              <a:gdLst>
                <a:gd name="connsiteX0" fmla="*/ 154035 w 203131"/>
                <a:gd name="connsiteY0" fmla="*/ 258252 h 260250"/>
                <a:gd name="connsiteX1" fmla="*/ -3944 w 203131"/>
                <a:gd name="connsiteY1" fmla="*/ 166297 h 260250"/>
                <a:gd name="connsiteX2" fmla="*/ 97773 w 203131"/>
                <a:gd name="connsiteY2" fmla="*/ -1998 h 260250"/>
                <a:gd name="connsiteX3" fmla="*/ 182113 w 203131"/>
                <a:gd name="connsiteY3" fmla="*/ 126295 h 260250"/>
                <a:gd name="connsiteX4" fmla="*/ 199188 w 203131"/>
                <a:gd name="connsiteY4" fmla="*/ 233065 h 260250"/>
                <a:gd name="connsiteX5" fmla="*/ 154035 w 203131"/>
                <a:gd name="connsiteY5" fmla="*/ 258252 h 26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131" h="260250">
                  <a:moveTo>
                    <a:pt x="154035" y="258252"/>
                  </a:moveTo>
                  <a:lnTo>
                    <a:pt x="-3944" y="166297"/>
                  </a:lnTo>
                  <a:lnTo>
                    <a:pt x="97773" y="-1998"/>
                  </a:lnTo>
                  <a:lnTo>
                    <a:pt x="182113" y="126295"/>
                  </a:lnTo>
                  <a:lnTo>
                    <a:pt x="199188" y="233065"/>
                  </a:lnTo>
                  <a:lnTo>
                    <a:pt x="154035" y="258252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2695FF4-CFF0-A71F-0434-0FB60C846BF6}"/>
                </a:ext>
              </a:extLst>
            </p:cNvPr>
            <p:cNvSpPr/>
            <p:nvPr/>
          </p:nvSpPr>
          <p:spPr>
            <a:xfrm flipV="1">
              <a:off x="7252929" y="5734553"/>
              <a:ext cx="265630" cy="322334"/>
            </a:xfrm>
            <a:custGeom>
              <a:avLst/>
              <a:gdLst>
                <a:gd name="connsiteX0" fmla="*/ 143079 w 222813"/>
                <a:gd name="connsiteY0" fmla="*/ -852 h 270377"/>
                <a:gd name="connsiteX1" fmla="*/ 11494 w 222813"/>
                <a:gd name="connsiteY1" fmla="*/ 148025 h 270377"/>
                <a:gd name="connsiteX2" fmla="*/ -4338 w 222813"/>
                <a:gd name="connsiteY2" fmla="*/ 268536 h 270377"/>
                <a:gd name="connsiteX3" fmla="*/ 201903 w 222813"/>
                <a:gd name="connsiteY3" fmla="*/ 269525 h 270377"/>
                <a:gd name="connsiteX4" fmla="*/ 218297 w 222813"/>
                <a:gd name="connsiteY4" fmla="*/ 186314 h 270377"/>
                <a:gd name="connsiteX5" fmla="*/ 143079 w 222813"/>
                <a:gd name="connsiteY5" fmla="*/ -852 h 270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813" h="270377">
                  <a:moveTo>
                    <a:pt x="143079" y="-852"/>
                  </a:moveTo>
                  <a:cubicBezTo>
                    <a:pt x="68641" y="5948"/>
                    <a:pt x="30477" y="83433"/>
                    <a:pt x="11494" y="148025"/>
                  </a:cubicBezTo>
                  <a:cubicBezTo>
                    <a:pt x="-2387" y="195501"/>
                    <a:pt x="-4338" y="268536"/>
                    <a:pt x="-4338" y="268536"/>
                  </a:cubicBezTo>
                  <a:lnTo>
                    <a:pt x="201903" y="269525"/>
                  </a:lnTo>
                  <a:cubicBezTo>
                    <a:pt x="212444" y="239615"/>
                    <a:pt x="217349" y="211852"/>
                    <a:pt x="218297" y="186314"/>
                  </a:cubicBezTo>
                  <a:cubicBezTo>
                    <a:pt x="222732" y="68477"/>
                    <a:pt x="143079" y="-852"/>
                    <a:pt x="143079" y="-85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90C3589-7481-597D-6B1B-D346AA22C6E6}"/>
                </a:ext>
              </a:extLst>
            </p:cNvPr>
            <p:cNvSpPr/>
            <p:nvPr/>
          </p:nvSpPr>
          <p:spPr>
            <a:xfrm flipV="1">
              <a:off x="7271803" y="5833754"/>
              <a:ext cx="246756" cy="223133"/>
            </a:xfrm>
            <a:custGeom>
              <a:avLst/>
              <a:gdLst>
                <a:gd name="connsiteX0" fmla="*/ 127237 w 206981"/>
                <a:gd name="connsiteY0" fmla="*/ -785 h 187166"/>
                <a:gd name="connsiteX1" fmla="*/ -4348 w 206981"/>
                <a:gd name="connsiteY1" fmla="*/ 148092 h 187166"/>
                <a:gd name="connsiteX2" fmla="*/ 129356 w 206981"/>
                <a:gd name="connsiteY2" fmla="*/ 19195 h 187166"/>
                <a:gd name="connsiteX3" fmla="*/ 202455 w 206981"/>
                <a:gd name="connsiteY3" fmla="*/ 186382 h 187166"/>
                <a:gd name="connsiteX4" fmla="*/ 127237 w 206981"/>
                <a:gd name="connsiteY4" fmla="*/ -785 h 1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981" h="187166">
                  <a:moveTo>
                    <a:pt x="127237" y="-785"/>
                  </a:moveTo>
                  <a:cubicBezTo>
                    <a:pt x="52799" y="6015"/>
                    <a:pt x="14635" y="83500"/>
                    <a:pt x="-4348" y="148092"/>
                  </a:cubicBezTo>
                  <a:cubicBezTo>
                    <a:pt x="22959" y="99114"/>
                    <a:pt x="73466" y="31806"/>
                    <a:pt x="129356" y="19195"/>
                  </a:cubicBezTo>
                  <a:cubicBezTo>
                    <a:pt x="129356" y="19195"/>
                    <a:pt x="195612" y="47386"/>
                    <a:pt x="202455" y="186382"/>
                  </a:cubicBezTo>
                  <a:cubicBezTo>
                    <a:pt x="206890" y="68545"/>
                    <a:pt x="127237" y="-785"/>
                    <a:pt x="127237" y="-785"/>
                  </a:cubicBezTo>
                </a:path>
              </a:pathLst>
            </a:custGeom>
            <a:solidFill>
              <a:srgbClr val="E5D9E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0FBE404-3B32-8D5E-5E52-3614E53F1582}"/>
                </a:ext>
              </a:extLst>
            </p:cNvPr>
            <p:cNvSpPr/>
            <p:nvPr/>
          </p:nvSpPr>
          <p:spPr>
            <a:xfrm flipV="1">
              <a:off x="6455454" y="5974988"/>
              <a:ext cx="272111" cy="277632"/>
            </a:xfrm>
            <a:custGeom>
              <a:avLst/>
              <a:gdLst>
                <a:gd name="connsiteX0" fmla="*/ 118090 w 228249"/>
                <a:gd name="connsiteY0" fmla="*/ 206315 h 232880"/>
                <a:gd name="connsiteX1" fmla="*/ 18822 w 228249"/>
                <a:gd name="connsiteY1" fmla="*/ 228512 h 232880"/>
                <a:gd name="connsiteX2" fmla="*/ -3516 w 228249"/>
                <a:gd name="connsiteY2" fmla="*/ 215445 h 232880"/>
                <a:gd name="connsiteX3" fmla="*/ 164247 w 228249"/>
                <a:gd name="connsiteY3" fmla="*/ -557 h 232880"/>
                <a:gd name="connsiteX4" fmla="*/ 178240 w 228249"/>
                <a:gd name="connsiteY4" fmla="*/ 15036 h 232880"/>
                <a:gd name="connsiteX5" fmla="*/ 211807 w 228249"/>
                <a:gd name="connsiteY5" fmla="*/ 52329 h 232880"/>
                <a:gd name="connsiteX6" fmla="*/ 224733 w 228249"/>
                <a:gd name="connsiteY6" fmla="*/ 78898 h 232880"/>
                <a:gd name="connsiteX7" fmla="*/ 118090 w 228249"/>
                <a:gd name="connsiteY7" fmla="*/ 206315 h 23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249" h="232880">
                  <a:moveTo>
                    <a:pt x="118090" y="206315"/>
                  </a:moveTo>
                  <a:cubicBezTo>
                    <a:pt x="71505" y="236253"/>
                    <a:pt x="38542" y="235067"/>
                    <a:pt x="18822" y="228512"/>
                  </a:cubicBezTo>
                  <a:cubicBezTo>
                    <a:pt x="3832" y="223529"/>
                    <a:pt x="-3516" y="215445"/>
                    <a:pt x="-3516" y="215445"/>
                  </a:cubicBezTo>
                  <a:lnTo>
                    <a:pt x="164247" y="-557"/>
                  </a:lnTo>
                  <a:lnTo>
                    <a:pt x="178240" y="15036"/>
                  </a:lnTo>
                  <a:lnTo>
                    <a:pt x="211807" y="52329"/>
                  </a:lnTo>
                  <a:lnTo>
                    <a:pt x="224733" y="78898"/>
                  </a:lnTo>
                  <a:lnTo>
                    <a:pt x="118090" y="206315"/>
                  </a:ln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B393851-F9EF-5BB1-4404-1E65FA006240}"/>
                </a:ext>
              </a:extLst>
            </p:cNvPr>
            <p:cNvSpPr/>
            <p:nvPr/>
          </p:nvSpPr>
          <p:spPr>
            <a:xfrm flipV="1">
              <a:off x="6455454" y="5979532"/>
              <a:ext cx="216682" cy="273087"/>
            </a:xfrm>
            <a:custGeom>
              <a:avLst/>
              <a:gdLst>
                <a:gd name="connsiteX0" fmla="*/ 18851 w 181755"/>
                <a:gd name="connsiteY0" fmla="*/ 228515 h 229068"/>
                <a:gd name="connsiteX1" fmla="*/ -3487 w 181755"/>
                <a:gd name="connsiteY1" fmla="*/ 215448 h 229068"/>
                <a:gd name="connsiteX2" fmla="*/ 164275 w 181755"/>
                <a:gd name="connsiteY2" fmla="*/ -554 h 229068"/>
                <a:gd name="connsiteX3" fmla="*/ 178269 w 181755"/>
                <a:gd name="connsiteY3" fmla="*/ 15039 h 229068"/>
                <a:gd name="connsiteX4" fmla="*/ 18851 w 181755"/>
                <a:gd name="connsiteY4" fmla="*/ 228515 h 22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55" h="229068">
                  <a:moveTo>
                    <a:pt x="18851" y="228515"/>
                  </a:moveTo>
                  <a:cubicBezTo>
                    <a:pt x="3861" y="223532"/>
                    <a:pt x="-3487" y="215448"/>
                    <a:pt x="-3487" y="215448"/>
                  </a:cubicBezTo>
                  <a:lnTo>
                    <a:pt x="164275" y="-554"/>
                  </a:lnTo>
                  <a:lnTo>
                    <a:pt x="178269" y="15039"/>
                  </a:lnTo>
                  <a:lnTo>
                    <a:pt x="18851" y="228515"/>
                  </a:lnTo>
                </a:path>
              </a:pathLst>
            </a:custGeom>
            <a:solidFill>
              <a:srgbClr val="E5D9E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3E1D1A8-CEC2-6694-0CDE-69C825C5C441}"/>
                </a:ext>
              </a:extLst>
            </p:cNvPr>
            <p:cNvSpPr/>
            <p:nvPr/>
          </p:nvSpPr>
          <p:spPr>
            <a:xfrm flipV="1">
              <a:off x="6595232" y="5505104"/>
              <a:ext cx="489973" cy="661837"/>
            </a:xfrm>
            <a:custGeom>
              <a:avLst/>
              <a:gdLst>
                <a:gd name="connsiteX0" fmla="*/ 407221 w 410994"/>
                <a:gd name="connsiteY0" fmla="*/ 394875 h 555155"/>
                <a:gd name="connsiteX1" fmla="*/ 351317 w 410994"/>
                <a:gd name="connsiteY1" fmla="*/ 323349 h 555155"/>
                <a:gd name="connsiteX2" fmla="*/ 280668 w 410994"/>
                <a:gd name="connsiteY2" fmla="*/ 233043 h 555155"/>
                <a:gd name="connsiteX3" fmla="*/ 97782 w 410994"/>
                <a:gd name="connsiteY3" fmla="*/ -933 h 555155"/>
                <a:gd name="connsiteX4" fmla="*/ -3773 w 410994"/>
                <a:gd name="connsiteY4" fmla="*/ 130694 h 555155"/>
                <a:gd name="connsiteX5" fmla="*/ 149932 w 410994"/>
                <a:gd name="connsiteY5" fmla="*/ 378972 h 555155"/>
                <a:gd name="connsiteX6" fmla="*/ 192411 w 410994"/>
                <a:gd name="connsiteY6" fmla="*/ 447712 h 555155"/>
                <a:gd name="connsiteX7" fmla="*/ 244701 w 410994"/>
                <a:gd name="connsiteY7" fmla="*/ 532130 h 555155"/>
                <a:gd name="connsiteX8" fmla="*/ 258534 w 410994"/>
                <a:gd name="connsiteY8" fmla="*/ 554222 h 555155"/>
                <a:gd name="connsiteX9" fmla="*/ 311946 w 410994"/>
                <a:gd name="connsiteY9" fmla="*/ 497055 h 555155"/>
                <a:gd name="connsiteX10" fmla="*/ 407221 w 410994"/>
                <a:gd name="connsiteY10" fmla="*/ 394875 h 55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994" h="555155">
                  <a:moveTo>
                    <a:pt x="407221" y="394875"/>
                  </a:moveTo>
                  <a:lnTo>
                    <a:pt x="351317" y="323349"/>
                  </a:lnTo>
                  <a:lnTo>
                    <a:pt x="280668" y="233043"/>
                  </a:lnTo>
                  <a:lnTo>
                    <a:pt x="97782" y="-933"/>
                  </a:lnTo>
                  <a:lnTo>
                    <a:pt x="-3773" y="130694"/>
                  </a:lnTo>
                  <a:lnTo>
                    <a:pt x="149932" y="378972"/>
                  </a:lnTo>
                  <a:lnTo>
                    <a:pt x="192411" y="447712"/>
                  </a:lnTo>
                  <a:lnTo>
                    <a:pt x="244701" y="532130"/>
                  </a:lnTo>
                  <a:lnTo>
                    <a:pt x="258534" y="554222"/>
                  </a:lnTo>
                  <a:lnTo>
                    <a:pt x="311946" y="497055"/>
                  </a:lnTo>
                  <a:lnTo>
                    <a:pt x="407221" y="39487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EAFEE6D-D724-9C78-B6D2-A7167C3685D2}"/>
                </a:ext>
              </a:extLst>
            </p:cNvPr>
            <p:cNvSpPr/>
            <p:nvPr/>
          </p:nvSpPr>
          <p:spPr>
            <a:xfrm flipV="1">
              <a:off x="6778475" y="5632082"/>
              <a:ext cx="240083" cy="255921"/>
            </a:xfrm>
            <a:custGeom>
              <a:avLst/>
              <a:gdLst>
                <a:gd name="connsiteX0" fmla="*/ 126902 w 201384"/>
                <a:gd name="connsiteY0" fmla="*/ -1036 h 214669"/>
                <a:gd name="connsiteX1" fmla="*/ -3834 w 201384"/>
                <a:gd name="connsiteY1" fmla="*/ 144894 h 214669"/>
                <a:gd name="connsiteX2" fmla="*/ 38645 w 201384"/>
                <a:gd name="connsiteY2" fmla="*/ 213634 h 214669"/>
                <a:gd name="connsiteX3" fmla="*/ 197551 w 201384"/>
                <a:gd name="connsiteY3" fmla="*/ 89270 h 214669"/>
                <a:gd name="connsiteX4" fmla="*/ 126902 w 201384"/>
                <a:gd name="connsiteY4" fmla="*/ -1036 h 21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384" h="214669">
                  <a:moveTo>
                    <a:pt x="126902" y="-1036"/>
                  </a:moveTo>
                  <a:lnTo>
                    <a:pt x="-3834" y="144894"/>
                  </a:lnTo>
                  <a:lnTo>
                    <a:pt x="38645" y="213634"/>
                  </a:lnTo>
                  <a:lnTo>
                    <a:pt x="197551" y="89270"/>
                  </a:lnTo>
                  <a:lnTo>
                    <a:pt x="126902" y="-1036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D001584-E87E-C3D4-3E6F-34DAE60FCD82}"/>
                </a:ext>
              </a:extLst>
            </p:cNvPr>
            <p:cNvSpPr/>
            <p:nvPr/>
          </p:nvSpPr>
          <p:spPr>
            <a:xfrm flipV="1">
              <a:off x="7287591" y="5630910"/>
              <a:ext cx="355224" cy="329380"/>
            </a:xfrm>
            <a:custGeom>
              <a:avLst/>
              <a:gdLst>
                <a:gd name="connsiteX0" fmla="*/ 246959 w 297965"/>
                <a:gd name="connsiteY0" fmla="*/ 18123 h 276287"/>
                <a:gd name="connsiteX1" fmla="*/ 147200 w 297965"/>
                <a:gd name="connsiteY1" fmla="*/ 5828 h 276287"/>
                <a:gd name="connsiteX2" fmla="*/ 105325 w 297965"/>
                <a:gd name="connsiteY2" fmla="*/ 33549 h 276287"/>
                <a:gd name="connsiteX3" fmla="*/ 73365 w 297965"/>
                <a:gd name="connsiteY3" fmla="*/ 67494 h 276287"/>
                <a:gd name="connsiteX4" fmla="*/ -4421 w 297965"/>
                <a:gd name="connsiteY4" fmla="*/ 149926 h 276287"/>
                <a:gd name="connsiteX5" fmla="*/ 213161 w 297965"/>
                <a:gd name="connsiteY5" fmla="*/ 275300 h 276287"/>
                <a:gd name="connsiteX6" fmla="*/ 236811 w 297965"/>
                <a:gd name="connsiteY6" fmla="*/ 234042 h 276287"/>
                <a:gd name="connsiteX7" fmla="*/ 279066 w 297965"/>
                <a:gd name="connsiteY7" fmla="*/ 160516 h 276287"/>
                <a:gd name="connsiteX8" fmla="*/ 246959 w 297965"/>
                <a:gd name="connsiteY8" fmla="*/ 18123 h 2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7965" h="276287">
                  <a:moveTo>
                    <a:pt x="246959" y="18123"/>
                  </a:moveTo>
                  <a:cubicBezTo>
                    <a:pt x="216986" y="-2502"/>
                    <a:pt x="179651" y="-6158"/>
                    <a:pt x="147200" y="5828"/>
                  </a:cubicBezTo>
                  <a:cubicBezTo>
                    <a:pt x="131670" y="11569"/>
                    <a:pt x="117325" y="20881"/>
                    <a:pt x="105325" y="33549"/>
                  </a:cubicBezTo>
                  <a:lnTo>
                    <a:pt x="73365" y="67494"/>
                  </a:lnTo>
                  <a:lnTo>
                    <a:pt x="-4421" y="149926"/>
                  </a:lnTo>
                  <a:lnTo>
                    <a:pt x="213161" y="275300"/>
                  </a:lnTo>
                  <a:lnTo>
                    <a:pt x="236811" y="234042"/>
                  </a:lnTo>
                  <a:lnTo>
                    <a:pt x="279066" y="160516"/>
                  </a:lnTo>
                  <a:cubicBezTo>
                    <a:pt x="307179" y="111657"/>
                    <a:pt x="293228" y="49886"/>
                    <a:pt x="246959" y="18123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8B1FD93-EF1E-DC32-70EF-36E57767DDD0}"/>
                </a:ext>
              </a:extLst>
            </p:cNvPr>
            <p:cNvSpPr/>
            <p:nvPr/>
          </p:nvSpPr>
          <p:spPr>
            <a:xfrm flipV="1">
              <a:off x="7287591" y="5630910"/>
              <a:ext cx="287588" cy="247739"/>
            </a:xfrm>
            <a:custGeom>
              <a:avLst/>
              <a:gdLst>
                <a:gd name="connsiteX0" fmla="*/ 73400 w 241231"/>
                <a:gd name="connsiteY0" fmla="*/ -1043 h 207806"/>
                <a:gd name="connsiteX1" fmla="*/ 73400 w 241231"/>
                <a:gd name="connsiteY1" fmla="*/ -1043 h 207806"/>
                <a:gd name="connsiteX2" fmla="*/ -4386 w 241231"/>
                <a:gd name="connsiteY2" fmla="*/ 81389 h 207806"/>
                <a:gd name="connsiteX3" fmla="*/ 213196 w 241231"/>
                <a:gd name="connsiteY3" fmla="*/ 206763 h 207806"/>
                <a:gd name="connsiteX4" fmla="*/ 236846 w 241231"/>
                <a:gd name="connsiteY4" fmla="*/ 165505 h 207806"/>
                <a:gd name="connsiteX5" fmla="*/ 73400 w 241231"/>
                <a:gd name="connsiteY5" fmla="*/ -1043 h 20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231" h="207806">
                  <a:moveTo>
                    <a:pt x="73400" y="-1043"/>
                  </a:moveTo>
                  <a:lnTo>
                    <a:pt x="73400" y="-1043"/>
                  </a:lnTo>
                  <a:lnTo>
                    <a:pt x="-4386" y="81389"/>
                  </a:lnTo>
                  <a:lnTo>
                    <a:pt x="213196" y="206763"/>
                  </a:lnTo>
                  <a:lnTo>
                    <a:pt x="236846" y="165505"/>
                  </a:lnTo>
                  <a:lnTo>
                    <a:pt x="73400" y="-1043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B41B897-7154-6230-4A4A-FFA36D2142CC}"/>
                </a:ext>
              </a:extLst>
            </p:cNvPr>
            <p:cNvSpPr/>
            <p:nvPr/>
          </p:nvSpPr>
          <p:spPr>
            <a:xfrm flipV="1">
              <a:off x="6760805" y="5296988"/>
              <a:ext cx="821570" cy="555039"/>
            </a:xfrm>
            <a:custGeom>
              <a:avLst/>
              <a:gdLst>
                <a:gd name="connsiteX0" fmla="*/ 685024 w 689140"/>
                <a:gd name="connsiteY0" fmla="*/ 165822 h 465572"/>
                <a:gd name="connsiteX1" fmla="*/ 465386 w 689140"/>
                <a:gd name="connsiteY1" fmla="*/ -1287 h 465572"/>
                <a:gd name="connsiteX2" fmla="*/ 332411 w 689140"/>
                <a:gd name="connsiteY2" fmla="*/ 165752 h 465572"/>
                <a:gd name="connsiteX3" fmla="*/ 213262 w 689140"/>
                <a:gd name="connsiteY3" fmla="*/ 2980 h 465572"/>
                <a:gd name="connsiteX4" fmla="*/ -4116 w 689140"/>
                <a:gd name="connsiteY4" fmla="*/ 158278 h 465572"/>
                <a:gd name="connsiteX5" fmla="*/ 112191 w 689140"/>
                <a:gd name="connsiteY5" fmla="*/ 335662 h 465572"/>
                <a:gd name="connsiteX6" fmla="*/ 143203 w 689140"/>
                <a:gd name="connsiteY6" fmla="*/ 382892 h 465572"/>
                <a:gd name="connsiteX7" fmla="*/ 179717 w 689140"/>
                <a:gd name="connsiteY7" fmla="*/ 412241 h 465572"/>
                <a:gd name="connsiteX8" fmla="*/ 244540 w 689140"/>
                <a:gd name="connsiteY8" fmla="*/ 464285 h 465572"/>
                <a:gd name="connsiteX9" fmla="*/ 400119 w 689140"/>
                <a:gd name="connsiteY9" fmla="*/ 422536 h 465572"/>
                <a:gd name="connsiteX10" fmla="*/ 554050 w 689140"/>
                <a:gd name="connsiteY10" fmla="*/ 381186 h 465572"/>
                <a:gd name="connsiteX11" fmla="*/ 560506 w 689140"/>
                <a:gd name="connsiteY11" fmla="*/ 370561 h 465572"/>
                <a:gd name="connsiteX12" fmla="*/ 685024 w 689140"/>
                <a:gd name="connsiteY12" fmla="*/ 165822 h 46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9140" h="465572">
                  <a:moveTo>
                    <a:pt x="685024" y="165822"/>
                  </a:moveTo>
                  <a:lnTo>
                    <a:pt x="465386" y="-1287"/>
                  </a:lnTo>
                  <a:lnTo>
                    <a:pt x="332411" y="165752"/>
                  </a:lnTo>
                  <a:lnTo>
                    <a:pt x="213262" y="2980"/>
                  </a:lnTo>
                  <a:lnTo>
                    <a:pt x="-4116" y="158278"/>
                  </a:lnTo>
                  <a:lnTo>
                    <a:pt x="112191" y="335662"/>
                  </a:lnTo>
                  <a:lnTo>
                    <a:pt x="143203" y="382892"/>
                  </a:lnTo>
                  <a:lnTo>
                    <a:pt x="179717" y="412241"/>
                  </a:lnTo>
                  <a:lnTo>
                    <a:pt x="244540" y="464285"/>
                  </a:lnTo>
                  <a:lnTo>
                    <a:pt x="400119" y="422536"/>
                  </a:lnTo>
                  <a:lnTo>
                    <a:pt x="554050" y="381186"/>
                  </a:lnTo>
                  <a:lnTo>
                    <a:pt x="560506" y="370561"/>
                  </a:lnTo>
                  <a:lnTo>
                    <a:pt x="685024" y="165822"/>
                  </a:ln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A353503-4469-0C6C-7CEC-EA3B26DB7EF9}"/>
                </a:ext>
              </a:extLst>
            </p:cNvPr>
            <p:cNvSpPr/>
            <p:nvPr/>
          </p:nvSpPr>
          <p:spPr>
            <a:xfrm flipV="1">
              <a:off x="6899462" y="5346759"/>
              <a:ext cx="534466" cy="103568"/>
            </a:xfrm>
            <a:custGeom>
              <a:avLst/>
              <a:gdLst>
                <a:gd name="connsiteX0" fmla="*/ 444204 w 448315"/>
                <a:gd name="connsiteY0" fmla="*/ 33374 h 86874"/>
                <a:gd name="connsiteX1" fmla="*/ -4111 w 448315"/>
                <a:gd name="connsiteY1" fmla="*/ -1526 h 86874"/>
                <a:gd name="connsiteX2" fmla="*/ 26901 w 448315"/>
                <a:gd name="connsiteY2" fmla="*/ 45705 h 86874"/>
                <a:gd name="connsiteX3" fmla="*/ 63415 w 448315"/>
                <a:gd name="connsiteY3" fmla="*/ 75053 h 86874"/>
                <a:gd name="connsiteX4" fmla="*/ 283817 w 448315"/>
                <a:gd name="connsiteY4" fmla="*/ 85349 h 86874"/>
                <a:gd name="connsiteX5" fmla="*/ 437748 w 448315"/>
                <a:gd name="connsiteY5" fmla="*/ 43999 h 86874"/>
                <a:gd name="connsiteX6" fmla="*/ 444204 w 448315"/>
                <a:gd name="connsiteY6" fmla="*/ 33374 h 8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315" h="86874">
                  <a:moveTo>
                    <a:pt x="444204" y="33374"/>
                  </a:moveTo>
                  <a:lnTo>
                    <a:pt x="-4111" y="-1526"/>
                  </a:lnTo>
                  <a:lnTo>
                    <a:pt x="26901" y="45705"/>
                  </a:lnTo>
                  <a:lnTo>
                    <a:pt x="63415" y="75053"/>
                  </a:lnTo>
                  <a:lnTo>
                    <a:pt x="283817" y="85349"/>
                  </a:lnTo>
                  <a:lnTo>
                    <a:pt x="437748" y="43999"/>
                  </a:lnTo>
                  <a:lnTo>
                    <a:pt x="444204" y="33374"/>
                  </a:lnTo>
                </a:path>
              </a:pathLst>
            </a:custGeom>
            <a:solidFill>
              <a:srgbClr val="351C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E6AADBC-2960-CDD3-299C-5C2A46588AD7}"/>
                </a:ext>
              </a:extLst>
            </p:cNvPr>
            <p:cNvSpPr/>
            <p:nvPr/>
          </p:nvSpPr>
          <p:spPr>
            <a:xfrm flipV="1">
              <a:off x="6935443" y="4900794"/>
              <a:ext cx="493925" cy="499059"/>
            </a:xfrm>
            <a:custGeom>
              <a:avLst/>
              <a:gdLst>
                <a:gd name="connsiteX0" fmla="*/ 410181 w 414309"/>
                <a:gd name="connsiteY0" fmla="*/ -1862 h 418615"/>
                <a:gd name="connsiteX1" fmla="*/ -3206 w 414309"/>
                <a:gd name="connsiteY1" fmla="*/ 4033 h 418615"/>
                <a:gd name="connsiteX2" fmla="*/ -3143 w 414309"/>
                <a:gd name="connsiteY2" fmla="*/ 55362 h 418615"/>
                <a:gd name="connsiteX3" fmla="*/ 3363 w 414309"/>
                <a:gd name="connsiteY3" fmla="*/ 106311 h 418615"/>
                <a:gd name="connsiteX4" fmla="*/ 16205 w 414309"/>
                <a:gd name="connsiteY4" fmla="*/ 161704 h 418615"/>
                <a:gd name="connsiteX5" fmla="*/ 36775 w 414309"/>
                <a:gd name="connsiteY5" fmla="*/ 224696 h 418615"/>
                <a:gd name="connsiteX6" fmla="*/ 52811 w 414309"/>
                <a:gd name="connsiteY6" fmla="*/ 264929 h 418615"/>
                <a:gd name="connsiteX7" fmla="*/ 75745 w 414309"/>
                <a:gd name="connsiteY7" fmla="*/ 315423 h 418615"/>
                <a:gd name="connsiteX8" fmla="*/ 131719 w 414309"/>
                <a:gd name="connsiteY8" fmla="*/ 416754 h 418615"/>
                <a:gd name="connsiteX9" fmla="*/ 378313 w 414309"/>
                <a:gd name="connsiteY9" fmla="*/ 342631 h 418615"/>
                <a:gd name="connsiteX10" fmla="*/ 367478 w 414309"/>
                <a:gd name="connsiteY10" fmla="*/ 249953 h 418615"/>
                <a:gd name="connsiteX11" fmla="*/ 367106 w 414309"/>
                <a:gd name="connsiteY11" fmla="*/ 209608 h 418615"/>
                <a:gd name="connsiteX12" fmla="*/ 369401 w 414309"/>
                <a:gd name="connsiteY12" fmla="*/ 168974 h 418615"/>
                <a:gd name="connsiteX13" fmla="*/ 376208 w 414309"/>
                <a:gd name="connsiteY13" fmla="*/ 116768 h 418615"/>
                <a:gd name="connsiteX14" fmla="*/ 387731 w 414309"/>
                <a:gd name="connsiteY14" fmla="*/ 64211 h 418615"/>
                <a:gd name="connsiteX15" fmla="*/ 402455 w 414309"/>
                <a:gd name="connsiteY15" fmla="*/ 17318 h 418615"/>
                <a:gd name="connsiteX16" fmla="*/ 410181 w 414309"/>
                <a:gd name="connsiteY16" fmla="*/ -1862 h 4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4309" h="418615">
                  <a:moveTo>
                    <a:pt x="410181" y="-1862"/>
                  </a:moveTo>
                  <a:lnTo>
                    <a:pt x="-3206" y="4033"/>
                  </a:lnTo>
                  <a:cubicBezTo>
                    <a:pt x="-4476" y="20834"/>
                    <a:pt x="-4413" y="38042"/>
                    <a:pt x="-3143" y="55362"/>
                  </a:cubicBezTo>
                  <a:cubicBezTo>
                    <a:pt x="-2027" y="72247"/>
                    <a:pt x="268" y="89321"/>
                    <a:pt x="3363" y="106311"/>
                  </a:cubicBezTo>
                  <a:cubicBezTo>
                    <a:pt x="6689" y="124874"/>
                    <a:pt x="11061" y="143464"/>
                    <a:pt x="16205" y="161704"/>
                  </a:cubicBezTo>
                  <a:cubicBezTo>
                    <a:pt x="22156" y="183248"/>
                    <a:pt x="29196" y="204379"/>
                    <a:pt x="36775" y="224696"/>
                  </a:cubicBezTo>
                  <a:cubicBezTo>
                    <a:pt x="41961" y="238556"/>
                    <a:pt x="47344" y="252002"/>
                    <a:pt x="52811" y="264929"/>
                  </a:cubicBezTo>
                  <a:cubicBezTo>
                    <a:pt x="60390" y="282825"/>
                    <a:pt x="68180" y="299808"/>
                    <a:pt x="75745" y="315423"/>
                  </a:cubicBezTo>
                  <a:cubicBezTo>
                    <a:pt x="105297" y="376134"/>
                    <a:pt x="131719" y="416754"/>
                    <a:pt x="131719" y="416754"/>
                  </a:cubicBezTo>
                  <a:lnTo>
                    <a:pt x="378313" y="342631"/>
                  </a:lnTo>
                  <a:cubicBezTo>
                    <a:pt x="372004" y="310363"/>
                    <a:pt x="368621" y="279288"/>
                    <a:pt x="367478" y="249953"/>
                  </a:cubicBezTo>
                  <a:cubicBezTo>
                    <a:pt x="366874" y="236135"/>
                    <a:pt x="366811" y="222661"/>
                    <a:pt x="367106" y="209608"/>
                  </a:cubicBezTo>
                  <a:cubicBezTo>
                    <a:pt x="367435" y="195509"/>
                    <a:pt x="368236" y="181929"/>
                    <a:pt x="369401" y="168974"/>
                  </a:cubicBezTo>
                  <a:cubicBezTo>
                    <a:pt x="371085" y="150286"/>
                    <a:pt x="373436" y="132881"/>
                    <a:pt x="376208" y="116768"/>
                  </a:cubicBezTo>
                  <a:cubicBezTo>
                    <a:pt x="379626" y="97167"/>
                    <a:pt x="383619" y="79496"/>
                    <a:pt x="387731" y="64211"/>
                  </a:cubicBezTo>
                  <a:cubicBezTo>
                    <a:pt x="392952" y="44428"/>
                    <a:pt x="398293" y="28547"/>
                    <a:pt x="402455" y="17318"/>
                  </a:cubicBezTo>
                  <a:cubicBezTo>
                    <a:pt x="406981" y="4847"/>
                    <a:pt x="410181" y="-1862"/>
                    <a:pt x="410181" y="-1862"/>
                  </a:cubicBez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8325754-F4B8-532E-4059-4C13FB47BB85}"/>
                </a:ext>
              </a:extLst>
            </p:cNvPr>
            <p:cNvSpPr/>
            <p:nvPr/>
          </p:nvSpPr>
          <p:spPr>
            <a:xfrm flipV="1">
              <a:off x="7130778" y="4907353"/>
              <a:ext cx="212859" cy="137792"/>
            </a:xfrm>
            <a:custGeom>
              <a:avLst/>
              <a:gdLst>
                <a:gd name="connsiteX0" fmla="*/ 174364 w 178548"/>
                <a:gd name="connsiteY0" fmla="*/ 47544 h 115581"/>
                <a:gd name="connsiteX1" fmla="*/ 123091 w 178548"/>
                <a:gd name="connsiteY1" fmla="*/ 16652 h 115581"/>
                <a:gd name="connsiteX2" fmla="*/ 52639 w 178548"/>
                <a:gd name="connsiteY2" fmla="*/ -788 h 115581"/>
                <a:gd name="connsiteX3" fmla="*/ 16266 w 178548"/>
                <a:gd name="connsiteY3" fmla="*/ 42197 h 115581"/>
                <a:gd name="connsiteX4" fmla="*/ -4184 w 178548"/>
                <a:gd name="connsiteY4" fmla="*/ 113484 h 115581"/>
                <a:gd name="connsiteX5" fmla="*/ 174364 w 178548"/>
                <a:gd name="connsiteY5" fmla="*/ 47544 h 11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548" h="115581">
                  <a:moveTo>
                    <a:pt x="174364" y="47544"/>
                  </a:moveTo>
                  <a:cubicBezTo>
                    <a:pt x="174364" y="47544"/>
                    <a:pt x="150988" y="30709"/>
                    <a:pt x="123091" y="16652"/>
                  </a:cubicBezTo>
                  <a:cubicBezTo>
                    <a:pt x="98775" y="4392"/>
                    <a:pt x="71131" y="-5812"/>
                    <a:pt x="52639" y="-788"/>
                  </a:cubicBezTo>
                  <a:cubicBezTo>
                    <a:pt x="37249" y="3444"/>
                    <a:pt x="25234" y="21515"/>
                    <a:pt x="16266" y="42197"/>
                  </a:cubicBezTo>
                  <a:cubicBezTo>
                    <a:pt x="2258" y="74711"/>
                    <a:pt x="-4184" y="113484"/>
                    <a:pt x="-4184" y="113484"/>
                  </a:cubicBezTo>
                  <a:lnTo>
                    <a:pt x="174364" y="47544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85483D2-46AF-423E-4865-B4D3682A32FD}"/>
                </a:ext>
              </a:extLst>
            </p:cNvPr>
            <p:cNvSpPr/>
            <p:nvPr/>
          </p:nvSpPr>
          <p:spPr>
            <a:xfrm flipV="1">
              <a:off x="7137479" y="4938426"/>
              <a:ext cx="176615" cy="84367"/>
            </a:xfrm>
            <a:custGeom>
              <a:avLst/>
              <a:gdLst>
                <a:gd name="connsiteX0" fmla="*/ 117482 w 148146"/>
                <a:gd name="connsiteY0" fmla="*/ -2092 h 70768"/>
                <a:gd name="connsiteX1" fmla="*/ 10656 w 148146"/>
                <a:gd name="connsiteY1" fmla="*/ 23453 h 70768"/>
                <a:gd name="connsiteX2" fmla="*/ 10656 w 148146"/>
                <a:gd name="connsiteY2" fmla="*/ 23453 h 70768"/>
                <a:gd name="connsiteX3" fmla="*/ -4173 w 148146"/>
                <a:gd name="connsiteY3" fmla="*/ 68676 h 70768"/>
                <a:gd name="connsiteX4" fmla="*/ 31927 w 148146"/>
                <a:gd name="connsiteY4" fmla="*/ 50128 h 70768"/>
                <a:gd name="connsiteX5" fmla="*/ 143974 w 148146"/>
                <a:gd name="connsiteY5" fmla="*/ 12646 h 70768"/>
                <a:gd name="connsiteX6" fmla="*/ 117482 w 148146"/>
                <a:gd name="connsiteY6" fmla="*/ -2092 h 70768"/>
                <a:gd name="connsiteX7" fmla="*/ 117482 w 148146"/>
                <a:gd name="connsiteY7" fmla="*/ -2092 h 7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46" h="70768">
                  <a:moveTo>
                    <a:pt x="117482" y="-2092"/>
                  </a:moveTo>
                  <a:cubicBezTo>
                    <a:pt x="86112" y="1403"/>
                    <a:pt x="46047" y="8723"/>
                    <a:pt x="10656" y="23453"/>
                  </a:cubicBezTo>
                  <a:lnTo>
                    <a:pt x="10656" y="23453"/>
                  </a:lnTo>
                  <a:cubicBezTo>
                    <a:pt x="4087" y="38696"/>
                    <a:pt x="-818" y="55321"/>
                    <a:pt x="-4173" y="68676"/>
                  </a:cubicBezTo>
                  <a:cubicBezTo>
                    <a:pt x="7358" y="62227"/>
                    <a:pt x="19414" y="56051"/>
                    <a:pt x="31927" y="50128"/>
                  </a:cubicBezTo>
                  <a:cubicBezTo>
                    <a:pt x="69297" y="32422"/>
                    <a:pt x="107306" y="19348"/>
                    <a:pt x="143974" y="12646"/>
                  </a:cubicBezTo>
                  <a:cubicBezTo>
                    <a:pt x="136199" y="7944"/>
                    <a:pt x="127110" y="2758"/>
                    <a:pt x="117482" y="-2092"/>
                  </a:cubicBezTo>
                  <a:lnTo>
                    <a:pt x="117482" y="-2092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50B627E-7A79-8AE0-C9A4-F02F3B767AC1}"/>
                </a:ext>
              </a:extLst>
            </p:cNvPr>
            <p:cNvSpPr/>
            <p:nvPr/>
          </p:nvSpPr>
          <p:spPr>
            <a:xfrm flipV="1">
              <a:off x="6936617" y="5270892"/>
              <a:ext cx="483539" cy="106094"/>
            </a:xfrm>
            <a:custGeom>
              <a:avLst/>
              <a:gdLst>
                <a:gd name="connsiteX0" fmla="*/ 401474 w 405597"/>
                <a:gd name="connsiteY0" fmla="*/ -1627 h 88993"/>
                <a:gd name="connsiteX1" fmla="*/ -4123 w 405597"/>
                <a:gd name="connsiteY1" fmla="*/ 36417 h 88993"/>
                <a:gd name="connsiteX2" fmla="*/ 2382 w 405597"/>
                <a:gd name="connsiteY2" fmla="*/ 87367 h 88993"/>
                <a:gd name="connsiteX3" fmla="*/ 386750 w 405597"/>
                <a:gd name="connsiteY3" fmla="*/ 45267 h 88993"/>
                <a:gd name="connsiteX4" fmla="*/ 401474 w 405597"/>
                <a:gd name="connsiteY4" fmla="*/ -1627 h 8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597" h="88993">
                  <a:moveTo>
                    <a:pt x="401474" y="-1627"/>
                  </a:moveTo>
                  <a:lnTo>
                    <a:pt x="-4123" y="36417"/>
                  </a:lnTo>
                  <a:cubicBezTo>
                    <a:pt x="-3008" y="53302"/>
                    <a:pt x="-713" y="70377"/>
                    <a:pt x="2382" y="87367"/>
                  </a:cubicBezTo>
                  <a:lnTo>
                    <a:pt x="386750" y="45267"/>
                  </a:lnTo>
                  <a:cubicBezTo>
                    <a:pt x="391972" y="25483"/>
                    <a:pt x="397312" y="9602"/>
                    <a:pt x="401474" y="-1627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2861465-D776-E563-8F17-1560382D5456}"/>
                </a:ext>
              </a:extLst>
            </p:cNvPr>
            <p:cNvSpPr/>
            <p:nvPr/>
          </p:nvSpPr>
          <p:spPr>
            <a:xfrm flipV="1">
              <a:off x="6959683" y="5129759"/>
              <a:ext cx="429182" cy="128667"/>
            </a:xfrm>
            <a:custGeom>
              <a:avLst/>
              <a:gdLst>
                <a:gd name="connsiteX0" fmla="*/ 355883 w 360002"/>
                <a:gd name="connsiteY0" fmla="*/ -1803 h 107927"/>
                <a:gd name="connsiteX1" fmla="*/ -4119 w 360002"/>
                <a:gd name="connsiteY1" fmla="*/ 43133 h 107927"/>
                <a:gd name="connsiteX2" fmla="*/ 16450 w 360002"/>
                <a:gd name="connsiteY2" fmla="*/ 106125 h 107927"/>
                <a:gd name="connsiteX3" fmla="*/ 349076 w 360002"/>
                <a:gd name="connsiteY3" fmla="*/ 50403 h 107927"/>
                <a:gd name="connsiteX4" fmla="*/ 355883 w 360002"/>
                <a:gd name="connsiteY4" fmla="*/ -1803 h 10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2" h="107927">
                  <a:moveTo>
                    <a:pt x="355883" y="-1803"/>
                  </a:moveTo>
                  <a:lnTo>
                    <a:pt x="-4119" y="43133"/>
                  </a:lnTo>
                  <a:cubicBezTo>
                    <a:pt x="1832" y="64678"/>
                    <a:pt x="8871" y="85808"/>
                    <a:pt x="16450" y="106125"/>
                  </a:cubicBezTo>
                  <a:lnTo>
                    <a:pt x="349076" y="50403"/>
                  </a:lnTo>
                  <a:cubicBezTo>
                    <a:pt x="350760" y="31715"/>
                    <a:pt x="353118" y="14310"/>
                    <a:pt x="355883" y="-1803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1C1E0B8-188D-38FF-2299-C9120F5D429C}"/>
                </a:ext>
              </a:extLst>
            </p:cNvPr>
            <p:cNvSpPr/>
            <p:nvPr/>
          </p:nvSpPr>
          <p:spPr>
            <a:xfrm flipV="1">
              <a:off x="7003324" y="5021597"/>
              <a:ext cx="375134" cy="126149"/>
            </a:xfrm>
            <a:custGeom>
              <a:avLst/>
              <a:gdLst>
                <a:gd name="connsiteX0" fmla="*/ 310159 w 314666"/>
                <a:gd name="connsiteY0" fmla="*/ -1951 h 105815"/>
                <a:gd name="connsiteX1" fmla="*/ -4136 w 314666"/>
                <a:gd name="connsiteY1" fmla="*/ 53371 h 105815"/>
                <a:gd name="connsiteX2" fmla="*/ 18798 w 314666"/>
                <a:gd name="connsiteY2" fmla="*/ 103864 h 105815"/>
                <a:gd name="connsiteX3" fmla="*/ 310531 w 314666"/>
                <a:gd name="connsiteY3" fmla="*/ 38395 h 105815"/>
                <a:gd name="connsiteX4" fmla="*/ 310159 w 314666"/>
                <a:gd name="connsiteY4" fmla="*/ -1951 h 10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666" h="105815">
                  <a:moveTo>
                    <a:pt x="310159" y="-1951"/>
                  </a:moveTo>
                  <a:lnTo>
                    <a:pt x="-4136" y="53371"/>
                  </a:lnTo>
                  <a:cubicBezTo>
                    <a:pt x="3436" y="71267"/>
                    <a:pt x="11233" y="88250"/>
                    <a:pt x="18798" y="103864"/>
                  </a:cubicBezTo>
                  <a:lnTo>
                    <a:pt x="310531" y="38395"/>
                  </a:lnTo>
                  <a:cubicBezTo>
                    <a:pt x="309927" y="24577"/>
                    <a:pt x="309864" y="11102"/>
                    <a:pt x="310159" y="-1951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8A5864B-5F85-4513-8703-6E02EEE4BF77}"/>
                </a:ext>
              </a:extLst>
            </p:cNvPr>
            <p:cNvSpPr/>
            <p:nvPr/>
          </p:nvSpPr>
          <p:spPr>
            <a:xfrm flipV="1">
              <a:off x="6877564" y="4552167"/>
              <a:ext cx="189944" cy="184829"/>
            </a:xfrm>
            <a:custGeom>
              <a:avLst/>
              <a:gdLst>
                <a:gd name="connsiteX0" fmla="*/ 10830 w 159327"/>
                <a:gd name="connsiteY0" fmla="*/ 127762 h 155036"/>
                <a:gd name="connsiteX1" fmla="*/ 121908 w 159327"/>
                <a:gd name="connsiteY1" fmla="*/ 131734 h 155036"/>
                <a:gd name="connsiteX2" fmla="*/ 140674 w 159327"/>
                <a:gd name="connsiteY2" fmla="*/ 22178 h 155036"/>
                <a:gd name="connsiteX3" fmla="*/ 29595 w 159327"/>
                <a:gd name="connsiteY3" fmla="*/ 18206 h 155036"/>
                <a:gd name="connsiteX4" fmla="*/ 10830 w 159327"/>
                <a:gd name="connsiteY4" fmla="*/ 127762 h 15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27" h="155036">
                  <a:moveTo>
                    <a:pt x="10830" y="127762"/>
                  </a:moveTo>
                  <a:cubicBezTo>
                    <a:pt x="36319" y="159111"/>
                    <a:pt x="86054" y="160893"/>
                    <a:pt x="121908" y="131734"/>
                  </a:cubicBezTo>
                  <a:cubicBezTo>
                    <a:pt x="157763" y="102582"/>
                    <a:pt x="166170" y="53534"/>
                    <a:pt x="140674" y="22178"/>
                  </a:cubicBezTo>
                  <a:cubicBezTo>
                    <a:pt x="115185" y="-9171"/>
                    <a:pt x="65457" y="-10946"/>
                    <a:pt x="29595" y="18206"/>
                  </a:cubicBezTo>
                  <a:cubicBezTo>
                    <a:pt x="-6259" y="47365"/>
                    <a:pt x="-14659" y="96413"/>
                    <a:pt x="10830" y="12776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B093346-95CB-3767-B777-2C7B8D695459}"/>
                </a:ext>
              </a:extLst>
            </p:cNvPr>
            <p:cNvSpPr/>
            <p:nvPr/>
          </p:nvSpPr>
          <p:spPr>
            <a:xfrm flipV="1">
              <a:off x="6900315" y="4606746"/>
              <a:ext cx="96256" cy="117866"/>
            </a:xfrm>
            <a:custGeom>
              <a:avLst/>
              <a:gdLst>
                <a:gd name="connsiteX0" fmla="*/ 59066 w 80740"/>
                <a:gd name="connsiteY0" fmla="*/ -2518 h 98867"/>
                <a:gd name="connsiteX1" fmla="*/ 21681 w 80740"/>
                <a:gd name="connsiteY1" fmla="*/ 13510 h 98867"/>
                <a:gd name="connsiteX2" fmla="*/ 3617 w 80740"/>
                <a:gd name="connsiteY2" fmla="*/ 83500 h 98867"/>
                <a:gd name="connsiteX3" fmla="*/ 33499 w 80740"/>
                <a:gd name="connsiteY3" fmla="*/ 96349 h 98867"/>
                <a:gd name="connsiteX4" fmla="*/ 75824 w 80740"/>
                <a:gd name="connsiteY4" fmla="*/ 80096 h 98867"/>
                <a:gd name="connsiteX5" fmla="*/ 76856 w 80740"/>
                <a:gd name="connsiteY5" fmla="*/ 79240 h 98867"/>
                <a:gd name="connsiteX6" fmla="*/ 59066 w 80740"/>
                <a:gd name="connsiteY6" fmla="*/ -2518 h 9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740" h="98867">
                  <a:moveTo>
                    <a:pt x="59066" y="-2518"/>
                  </a:moveTo>
                  <a:cubicBezTo>
                    <a:pt x="46672" y="-1375"/>
                    <a:pt x="33366" y="4008"/>
                    <a:pt x="21681" y="13510"/>
                  </a:cubicBezTo>
                  <a:cubicBezTo>
                    <a:pt x="-3246" y="33778"/>
                    <a:pt x="-11331" y="65113"/>
                    <a:pt x="3617" y="83500"/>
                  </a:cubicBezTo>
                  <a:cubicBezTo>
                    <a:pt x="10621" y="92103"/>
                    <a:pt x="21428" y="96349"/>
                    <a:pt x="33499" y="96349"/>
                  </a:cubicBezTo>
                  <a:cubicBezTo>
                    <a:pt x="47219" y="96349"/>
                    <a:pt x="62567" y="90875"/>
                    <a:pt x="75824" y="80096"/>
                  </a:cubicBezTo>
                  <a:cubicBezTo>
                    <a:pt x="76168" y="79808"/>
                    <a:pt x="76512" y="79527"/>
                    <a:pt x="76856" y="79240"/>
                  </a:cubicBezTo>
                  <a:cubicBezTo>
                    <a:pt x="64364" y="49898"/>
                    <a:pt x="58764" y="22704"/>
                    <a:pt x="59066" y="-251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5FE15CD-D5EA-73C3-7FCA-F872873055F4}"/>
                </a:ext>
              </a:extLst>
            </p:cNvPr>
            <p:cNvSpPr/>
            <p:nvPr/>
          </p:nvSpPr>
          <p:spPr>
            <a:xfrm flipV="1">
              <a:off x="7459574" y="4832304"/>
              <a:ext cx="199172" cy="174863"/>
            </a:xfrm>
            <a:custGeom>
              <a:avLst/>
              <a:gdLst>
                <a:gd name="connsiteX0" fmla="*/ 88031 w 167067"/>
                <a:gd name="connsiteY0" fmla="*/ 143764 h 146677"/>
                <a:gd name="connsiteX1" fmla="*/ 162056 w 167067"/>
                <a:gd name="connsiteY1" fmla="*/ 60855 h 146677"/>
                <a:gd name="connsiteX2" fmla="*/ 69995 w 167067"/>
                <a:gd name="connsiteY2" fmla="*/ -1435 h 146677"/>
                <a:gd name="connsiteX3" fmla="*/ -4022 w 167067"/>
                <a:gd name="connsiteY3" fmla="*/ 81481 h 146677"/>
                <a:gd name="connsiteX4" fmla="*/ 88031 w 167067"/>
                <a:gd name="connsiteY4" fmla="*/ 143764 h 14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67" h="146677">
                  <a:moveTo>
                    <a:pt x="88031" y="143764"/>
                  </a:moveTo>
                  <a:cubicBezTo>
                    <a:pt x="133893" y="138073"/>
                    <a:pt x="167031" y="100948"/>
                    <a:pt x="162056" y="60855"/>
                  </a:cubicBezTo>
                  <a:cubicBezTo>
                    <a:pt x="157073" y="20755"/>
                    <a:pt x="115857" y="-7134"/>
                    <a:pt x="69995" y="-1435"/>
                  </a:cubicBezTo>
                  <a:cubicBezTo>
                    <a:pt x="24133" y="4256"/>
                    <a:pt x="-9005" y="41381"/>
                    <a:pt x="-4022" y="81481"/>
                  </a:cubicBezTo>
                  <a:cubicBezTo>
                    <a:pt x="960" y="121574"/>
                    <a:pt x="42169" y="149463"/>
                    <a:pt x="88031" y="143764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1F4877B-8205-B29E-703B-A7F6EB5DB338}"/>
                </a:ext>
              </a:extLst>
            </p:cNvPr>
            <p:cNvSpPr/>
            <p:nvPr/>
          </p:nvSpPr>
          <p:spPr>
            <a:xfrm flipV="1">
              <a:off x="7508565" y="4892795"/>
              <a:ext cx="122819" cy="101451"/>
            </a:xfrm>
            <a:custGeom>
              <a:avLst/>
              <a:gdLst>
                <a:gd name="connsiteX0" fmla="*/ 44968 w 103022"/>
                <a:gd name="connsiteY0" fmla="*/ -2142 h 85098"/>
                <a:gd name="connsiteX1" fmla="*/ 35241 w 103022"/>
                <a:gd name="connsiteY1" fmla="*/ -1539 h 85098"/>
                <a:gd name="connsiteX2" fmla="*/ -4529 w 103022"/>
                <a:gd name="connsiteY2" fmla="*/ 16483 h 85098"/>
                <a:gd name="connsiteX3" fmla="*/ 50203 w 103022"/>
                <a:gd name="connsiteY3" fmla="*/ 82957 h 85098"/>
                <a:gd name="connsiteX4" fmla="*/ 98248 w 103022"/>
                <a:gd name="connsiteY4" fmla="*/ 33874 h 85098"/>
                <a:gd name="connsiteX5" fmla="*/ 44968 w 103022"/>
                <a:gd name="connsiteY5" fmla="*/ -2142 h 85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022" h="85098">
                  <a:moveTo>
                    <a:pt x="44968" y="-2142"/>
                  </a:moveTo>
                  <a:cubicBezTo>
                    <a:pt x="41775" y="-2142"/>
                    <a:pt x="38533" y="-1945"/>
                    <a:pt x="35241" y="-1539"/>
                  </a:cubicBezTo>
                  <a:cubicBezTo>
                    <a:pt x="19016" y="476"/>
                    <a:pt x="4966" y="7234"/>
                    <a:pt x="-4529" y="16483"/>
                  </a:cubicBezTo>
                  <a:cubicBezTo>
                    <a:pt x="17100" y="32232"/>
                    <a:pt x="35698" y="54085"/>
                    <a:pt x="50203" y="82957"/>
                  </a:cubicBezTo>
                  <a:cubicBezTo>
                    <a:pt x="79819" y="77595"/>
                    <a:pt x="101034" y="56303"/>
                    <a:pt x="98248" y="33874"/>
                  </a:cubicBezTo>
                  <a:cubicBezTo>
                    <a:pt x="95630" y="12785"/>
                    <a:pt x="72667" y="-2142"/>
                    <a:pt x="44968" y="-2142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5569DFA-35BE-2616-FB3C-ACC8A825A2A4}"/>
                </a:ext>
              </a:extLst>
            </p:cNvPr>
            <p:cNvSpPr/>
            <p:nvPr/>
          </p:nvSpPr>
          <p:spPr>
            <a:xfrm flipV="1">
              <a:off x="6975346" y="4387554"/>
              <a:ext cx="648976" cy="623681"/>
            </a:xfrm>
            <a:custGeom>
              <a:avLst/>
              <a:gdLst>
                <a:gd name="connsiteX0" fmla="*/ 15815 w 544367"/>
                <a:gd name="connsiteY0" fmla="*/ 324852 h 523149"/>
                <a:gd name="connsiteX1" fmla="*/ 427862 w 544367"/>
                <a:gd name="connsiteY1" fmla="*/ 495779 h 523149"/>
                <a:gd name="connsiteX2" fmla="*/ 502125 w 544367"/>
                <a:gd name="connsiteY2" fmla="*/ 106070 h 523149"/>
                <a:gd name="connsiteX3" fmla="*/ 167850 w 544367"/>
                <a:gd name="connsiteY3" fmla="*/ 40053 h 523149"/>
                <a:gd name="connsiteX4" fmla="*/ 15815 w 544367"/>
                <a:gd name="connsiteY4" fmla="*/ 324852 h 52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367" h="523149">
                  <a:moveTo>
                    <a:pt x="15815" y="324852"/>
                  </a:moveTo>
                  <a:cubicBezTo>
                    <a:pt x="75810" y="458261"/>
                    <a:pt x="268177" y="572884"/>
                    <a:pt x="427862" y="495779"/>
                  </a:cubicBezTo>
                  <a:cubicBezTo>
                    <a:pt x="560457" y="431713"/>
                    <a:pt x="562184" y="239458"/>
                    <a:pt x="502125" y="106070"/>
                  </a:cubicBezTo>
                  <a:cubicBezTo>
                    <a:pt x="442122" y="-27333"/>
                    <a:pt x="300958" y="-23017"/>
                    <a:pt x="167850" y="40053"/>
                  </a:cubicBezTo>
                  <a:cubicBezTo>
                    <a:pt x="37437" y="101789"/>
                    <a:pt x="-44209" y="191386"/>
                    <a:pt x="15815" y="32485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3D5DBFF-6EA3-1F80-BE25-E6EC05C66228}"/>
                </a:ext>
              </a:extLst>
            </p:cNvPr>
            <p:cNvSpPr/>
            <p:nvPr/>
          </p:nvSpPr>
          <p:spPr>
            <a:xfrm flipV="1">
              <a:off x="7584098" y="4504733"/>
              <a:ext cx="63377" cy="235390"/>
            </a:xfrm>
            <a:custGeom>
              <a:avLst/>
              <a:gdLst>
                <a:gd name="connsiteX0" fmla="*/ 25172 w 53161"/>
                <a:gd name="connsiteY0" fmla="*/ -2577 h 197447"/>
                <a:gd name="connsiteX1" fmla="*/ -4577 w 53161"/>
                <a:gd name="connsiteY1" fmla="*/ 194871 h 197447"/>
                <a:gd name="connsiteX2" fmla="*/ 39650 w 53161"/>
                <a:gd name="connsiteY2" fmla="*/ 138917 h 197447"/>
                <a:gd name="connsiteX3" fmla="*/ 36730 w 53161"/>
                <a:gd name="connsiteY3" fmla="*/ 22140 h 197447"/>
                <a:gd name="connsiteX4" fmla="*/ 29656 w 53161"/>
                <a:gd name="connsiteY4" fmla="*/ 967 h 197447"/>
                <a:gd name="connsiteX5" fmla="*/ 25172 w 53161"/>
                <a:gd name="connsiteY5" fmla="*/ -2577 h 19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161" h="197447">
                  <a:moveTo>
                    <a:pt x="25172" y="-2577"/>
                  </a:moveTo>
                  <a:cubicBezTo>
                    <a:pt x="34969" y="67826"/>
                    <a:pt x="27355" y="139886"/>
                    <a:pt x="-4577" y="194871"/>
                  </a:cubicBezTo>
                  <a:cubicBezTo>
                    <a:pt x="14189" y="179382"/>
                    <a:pt x="30428" y="161213"/>
                    <a:pt x="39650" y="138917"/>
                  </a:cubicBezTo>
                  <a:cubicBezTo>
                    <a:pt x="54801" y="102179"/>
                    <a:pt x="48542" y="60128"/>
                    <a:pt x="36730" y="22140"/>
                  </a:cubicBezTo>
                  <a:cubicBezTo>
                    <a:pt x="34520" y="15045"/>
                    <a:pt x="32127" y="7999"/>
                    <a:pt x="29656" y="967"/>
                  </a:cubicBezTo>
                  <a:lnTo>
                    <a:pt x="25172" y="-2577"/>
                  </a:ln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33B09D3-626A-3769-DF56-0710C77E1837}"/>
                </a:ext>
              </a:extLst>
            </p:cNvPr>
            <p:cNvSpPr/>
            <p:nvPr/>
          </p:nvSpPr>
          <p:spPr>
            <a:xfrm flipV="1">
              <a:off x="7616568" y="4735899"/>
              <a:ext cx="8340" cy="23233"/>
            </a:xfrm>
            <a:custGeom>
              <a:avLst/>
              <a:gdLst>
                <a:gd name="connsiteX0" fmla="*/ -4582 w 6996"/>
                <a:gd name="connsiteY0" fmla="*/ -2407 h 19488"/>
                <a:gd name="connsiteX1" fmla="*/ -2069 w 6996"/>
                <a:gd name="connsiteY1" fmla="*/ 13537 h 19488"/>
                <a:gd name="connsiteX2" fmla="*/ 2415 w 6996"/>
                <a:gd name="connsiteY2" fmla="*/ 17081 h 19488"/>
                <a:gd name="connsiteX3" fmla="*/ -4582 w 6996"/>
                <a:gd name="connsiteY3" fmla="*/ -2407 h 1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6" h="19488">
                  <a:moveTo>
                    <a:pt x="-4582" y="-2407"/>
                  </a:moveTo>
                  <a:cubicBezTo>
                    <a:pt x="-3648" y="2884"/>
                    <a:pt x="-2806" y="8217"/>
                    <a:pt x="-2069" y="13537"/>
                  </a:cubicBezTo>
                  <a:lnTo>
                    <a:pt x="2415" y="17081"/>
                  </a:lnTo>
                  <a:cubicBezTo>
                    <a:pt x="120" y="10576"/>
                    <a:pt x="-2238" y="4084"/>
                    <a:pt x="-4582" y="-2407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7A3C83E-F380-F37F-C9DC-9AF6F78A8D3B}"/>
                </a:ext>
              </a:extLst>
            </p:cNvPr>
            <p:cNvSpPr/>
            <p:nvPr/>
          </p:nvSpPr>
          <p:spPr>
            <a:xfrm flipV="1">
              <a:off x="7020642" y="4398981"/>
              <a:ext cx="251161" cy="173645"/>
            </a:xfrm>
            <a:custGeom>
              <a:avLst/>
              <a:gdLst>
                <a:gd name="connsiteX0" fmla="*/ -2988 w 210676"/>
                <a:gd name="connsiteY0" fmla="*/ -2762 h 145655"/>
                <a:gd name="connsiteX1" fmla="*/ -4090 w 210676"/>
                <a:gd name="connsiteY1" fmla="*/ -1983 h 145655"/>
                <a:gd name="connsiteX2" fmla="*/ 206586 w 210676"/>
                <a:gd name="connsiteY2" fmla="*/ 142894 h 145655"/>
                <a:gd name="connsiteX3" fmla="*/ 7707 w 210676"/>
                <a:gd name="connsiteY3" fmla="*/ 7323 h 145655"/>
                <a:gd name="connsiteX4" fmla="*/ -2988 w 210676"/>
                <a:gd name="connsiteY4" fmla="*/ -2762 h 14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76" h="145655">
                  <a:moveTo>
                    <a:pt x="-2988" y="-2762"/>
                  </a:moveTo>
                  <a:cubicBezTo>
                    <a:pt x="-3353" y="-2502"/>
                    <a:pt x="-3718" y="-2243"/>
                    <a:pt x="-4090" y="-1983"/>
                  </a:cubicBezTo>
                  <a:cubicBezTo>
                    <a:pt x="54818" y="91684"/>
                    <a:pt x="130365" y="135588"/>
                    <a:pt x="206586" y="142894"/>
                  </a:cubicBezTo>
                  <a:cubicBezTo>
                    <a:pt x="126386" y="122135"/>
                    <a:pt x="53302" y="69838"/>
                    <a:pt x="7707" y="7323"/>
                  </a:cubicBezTo>
                  <a:cubicBezTo>
                    <a:pt x="4086" y="4024"/>
                    <a:pt x="521" y="656"/>
                    <a:pt x="-2988" y="-2762"/>
                  </a:cubicBez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2F0F3CD-67EA-7A03-4FA1-8DEE01956A46}"/>
                </a:ext>
              </a:extLst>
            </p:cNvPr>
            <p:cNvSpPr/>
            <p:nvPr/>
          </p:nvSpPr>
          <p:spPr>
            <a:xfrm flipV="1">
              <a:off x="7017086" y="4571699"/>
              <a:ext cx="4869" cy="5731"/>
            </a:xfrm>
            <a:custGeom>
              <a:avLst/>
              <a:gdLst>
                <a:gd name="connsiteX0" fmla="*/ -3959 w 4084"/>
                <a:gd name="connsiteY0" fmla="*/ -2642 h 4807"/>
                <a:gd name="connsiteX1" fmla="*/ -976 w 4084"/>
                <a:gd name="connsiteY1" fmla="*/ 2165 h 4807"/>
                <a:gd name="connsiteX2" fmla="*/ 126 w 4084"/>
                <a:gd name="connsiteY2" fmla="*/ 1386 h 4807"/>
                <a:gd name="connsiteX3" fmla="*/ -3959 w 4084"/>
                <a:gd name="connsiteY3" fmla="*/ -2642 h 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4" h="4807">
                  <a:moveTo>
                    <a:pt x="-3959" y="-2642"/>
                  </a:moveTo>
                  <a:cubicBezTo>
                    <a:pt x="-2969" y="-1028"/>
                    <a:pt x="-1973" y="572"/>
                    <a:pt x="-976" y="2165"/>
                  </a:cubicBezTo>
                  <a:cubicBezTo>
                    <a:pt x="-604" y="1906"/>
                    <a:pt x="-239" y="1646"/>
                    <a:pt x="126" y="1386"/>
                  </a:cubicBezTo>
                  <a:cubicBezTo>
                    <a:pt x="-1243" y="53"/>
                    <a:pt x="-2604" y="-1287"/>
                    <a:pt x="-3959" y="-2642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DB78FD6-7D4B-7EAC-9857-895438DD04F1}"/>
                </a:ext>
              </a:extLst>
            </p:cNvPr>
            <p:cNvSpPr/>
            <p:nvPr/>
          </p:nvSpPr>
          <p:spPr>
            <a:xfrm flipV="1">
              <a:off x="7034706" y="4397585"/>
              <a:ext cx="589617" cy="448668"/>
            </a:xfrm>
            <a:custGeom>
              <a:avLst/>
              <a:gdLst>
                <a:gd name="connsiteX0" fmla="*/ 462563 w 494576"/>
                <a:gd name="connsiteY0" fmla="*/ -2578 h 376347"/>
                <a:gd name="connsiteX1" fmla="*/ 454527 w 494576"/>
                <a:gd name="connsiteY1" fmla="*/ 190007 h 376347"/>
                <a:gd name="connsiteX2" fmla="*/ 446372 w 494576"/>
                <a:gd name="connsiteY2" fmla="*/ 189340 h 376347"/>
                <a:gd name="connsiteX3" fmla="*/ 405395 w 494576"/>
                <a:gd name="connsiteY3" fmla="*/ 206141 h 376347"/>
                <a:gd name="connsiteX4" fmla="*/ 366607 w 494576"/>
                <a:gd name="connsiteY4" fmla="*/ 235833 h 376347"/>
                <a:gd name="connsiteX5" fmla="*/ 343792 w 494576"/>
                <a:gd name="connsiteY5" fmla="*/ 239097 h 376347"/>
                <a:gd name="connsiteX6" fmla="*/ 332529 w 494576"/>
                <a:gd name="connsiteY6" fmla="*/ 238809 h 376347"/>
                <a:gd name="connsiteX7" fmla="*/ 321286 w 494576"/>
                <a:gd name="connsiteY7" fmla="*/ 238514 h 376347"/>
                <a:gd name="connsiteX8" fmla="*/ 296218 w 494576"/>
                <a:gd name="connsiteY8" fmla="*/ 242732 h 376347"/>
                <a:gd name="connsiteX9" fmla="*/ 250967 w 494576"/>
                <a:gd name="connsiteY9" fmla="*/ 281169 h 376347"/>
                <a:gd name="connsiteX10" fmla="*/ 204396 w 494576"/>
                <a:gd name="connsiteY10" fmla="*/ 291653 h 376347"/>
                <a:gd name="connsiteX11" fmla="*/ 179230 w 494576"/>
                <a:gd name="connsiteY11" fmla="*/ 290987 h 376347"/>
                <a:gd name="connsiteX12" fmla="*/ 175118 w 494576"/>
                <a:gd name="connsiteY12" fmla="*/ 290945 h 376347"/>
                <a:gd name="connsiteX13" fmla="*/ 113129 w 494576"/>
                <a:gd name="connsiteY13" fmla="*/ 315128 h 376347"/>
                <a:gd name="connsiteX14" fmla="*/ -4280 w 494576"/>
                <a:gd name="connsiteY14" fmla="*/ 237026 h 376347"/>
                <a:gd name="connsiteX15" fmla="*/ 194599 w 494576"/>
                <a:gd name="connsiteY15" fmla="*/ 372598 h 376347"/>
                <a:gd name="connsiteX16" fmla="*/ 201624 w 494576"/>
                <a:gd name="connsiteY16" fmla="*/ 373166 h 376347"/>
                <a:gd name="connsiteX17" fmla="*/ 220109 w 494576"/>
                <a:gd name="connsiteY17" fmla="*/ 373769 h 376347"/>
                <a:gd name="connsiteX18" fmla="*/ 427403 w 494576"/>
                <a:gd name="connsiteY18" fmla="*/ 305072 h 376347"/>
                <a:gd name="connsiteX19" fmla="*/ 456555 w 494576"/>
                <a:gd name="connsiteY19" fmla="*/ 283892 h 376347"/>
                <a:gd name="connsiteX20" fmla="*/ 486304 w 494576"/>
                <a:gd name="connsiteY20" fmla="*/ 86444 h 376347"/>
                <a:gd name="connsiteX21" fmla="*/ 483792 w 494576"/>
                <a:gd name="connsiteY21" fmla="*/ 70500 h 376347"/>
                <a:gd name="connsiteX22" fmla="*/ 462563 w 494576"/>
                <a:gd name="connsiteY22" fmla="*/ -2578 h 37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94576" h="376347">
                  <a:moveTo>
                    <a:pt x="462563" y="-2578"/>
                  </a:moveTo>
                  <a:cubicBezTo>
                    <a:pt x="459896" y="61587"/>
                    <a:pt x="457187" y="125835"/>
                    <a:pt x="454527" y="190007"/>
                  </a:cubicBezTo>
                  <a:cubicBezTo>
                    <a:pt x="451762" y="189551"/>
                    <a:pt x="449046" y="189340"/>
                    <a:pt x="446372" y="189340"/>
                  </a:cubicBezTo>
                  <a:cubicBezTo>
                    <a:pt x="430323" y="189340"/>
                    <a:pt x="416076" y="196975"/>
                    <a:pt x="405395" y="206141"/>
                  </a:cubicBezTo>
                  <a:cubicBezTo>
                    <a:pt x="392945" y="216829"/>
                    <a:pt x="382061" y="230261"/>
                    <a:pt x="366607" y="235833"/>
                  </a:cubicBezTo>
                  <a:cubicBezTo>
                    <a:pt x="359316" y="238458"/>
                    <a:pt x="351617" y="239097"/>
                    <a:pt x="343792" y="239097"/>
                  </a:cubicBezTo>
                  <a:cubicBezTo>
                    <a:pt x="340051" y="239097"/>
                    <a:pt x="336290" y="238949"/>
                    <a:pt x="332529" y="238809"/>
                  </a:cubicBezTo>
                  <a:cubicBezTo>
                    <a:pt x="328767" y="238662"/>
                    <a:pt x="325012" y="238514"/>
                    <a:pt x="321286" y="238514"/>
                  </a:cubicBezTo>
                  <a:cubicBezTo>
                    <a:pt x="312619" y="238514"/>
                    <a:pt x="304127" y="239307"/>
                    <a:pt x="296218" y="242732"/>
                  </a:cubicBezTo>
                  <a:cubicBezTo>
                    <a:pt x="277943" y="250585"/>
                    <a:pt x="267775" y="270467"/>
                    <a:pt x="250967" y="281169"/>
                  </a:cubicBezTo>
                  <a:cubicBezTo>
                    <a:pt x="237261" y="289906"/>
                    <a:pt x="220965" y="291653"/>
                    <a:pt x="204396" y="291653"/>
                  </a:cubicBezTo>
                  <a:cubicBezTo>
                    <a:pt x="195982" y="291653"/>
                    <a:pt x="187490" y="291204"/>
                    <a:pt x="179230" y="290987"/>
                  </a:cubicBezTo>
                  <a:cubicBezTo>
                    <a:pt x="177869" y="290959"/>
                    <a:pt x="176500" y="290945"/>
                    <a:pt x="175118" y="290945"/>
                  </a:cubicBezTo>
                  <a:cubicBezTo>
                    <a:pt x="151587" y="290945"/>
                    <a:pt x="125677" y="295654"/>
                    <a:pt x="113129" y="315128"/>
                  </a:cubicBezTo>
                  <a:cubicBezTo>
                    <a:pt x="69576" y="294622"/>
                    <a:pt x="30143" y="268445"/>
                    <a:pt x="-4280" y="237026"/>
                  </a:cubicBezTo>
                  <a:cubicBezTo>
                    <a:pt x="41315" y="299542"/>
                    <a:pt x="114399" y="351839"/>
                    <a:pt x="194599" y="372598"/>
                  </a:cubicBezTo>
                  <a:cubicBezTo>
                    <a:pt x="196943" y="372822"/>
                    <a:pt x="199280" y="373012"/>
                    <a:pt x="201624" y="373166"/>
                  </a:cubicBezTo>
                  <a:cubicBezTo>
                    <a:pt x="207793" y="373573"/>
                    <a:pt x="213955" y="373769"/>
                    <a:pt x="220109" y="373769"/>
                  </a:cubicBezTo>
                  <a:cubicBezTo>
                    <a:pt x="293565" y="373769"/>
                    <a:pt x="365632" y="345445"/>
                    <a:pt x="427403" y="305072"/>
                  </a:cubicBezTo>
                  <a:cubicBezTo>
                    <a:pt x="437383" y="298545"/>
                    <a:pt x="447277" y="291548"/>
                    <a:pt x="456555" y="283892"/>
                  </a:cubicBezTo>
                  <a:cubicBezTo>
                    <a:pt x="488487" y="228907"/>
                    <a:pt x="496101" y="156847"/>
                    <a:pt x="486304" y="86444"/>
                  </a:cubicBezTo>
                  <a:cubicBezTo>
                    <a:pt x="485567" y="81124"/>
                    <a:pt x="484725" y="75791"/>
                    <a:pt x="483792" y="70500"/>
                  </a:cubicBezTo>
                  <a:cubicBezTo>
                    <a:pt x="475124" y="46526"/>
                    <a:pt x="466654" y="22511"/>
                    <a:pt x="462563" y="-257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16BE22B-AA22-EDBE-FB81-1836F60EBD59}"/>
                </a:ext>
              </a:extLst>
            </p:cNvPr>
            <p:cNvSpPr/>
            <p:nvPr/>
          </p:nvSpPr>
          <p:spPr>
            <a:xfrm flipV="1">
              <a:off x="7045160" y="4604261"/>
              <a:ext cx="169233" cy="152626"/>
            </a:xfrm>
            <a:custGeom>
              <a:avLst/>
              <a:gdLst>
                <a:gd name="connsiteX0" fmla="*/ -1199 w 141954"/>
                <a:gd name="connsiteY0" fmla="*/ 82977 h 128024"/>
                <a:gd name="connsiteX1" fmla="*/ 86573 w 141954"/>
                <a:gd name="connsiteY1" fmla="*/ 121631 h 128024"/>
                <a:gd name="connsiteX2" fmla="*/ 135101 w 141954"/>
                <a:gd name="connsiteY2" fmla="*/ 38870 h 128024"/>
                <a:gd name="connsiteX3" fmla="*/ 47392 w 141954"/>
                <a:gd name="connsiteY3" fmla="*/ 3373 h 128024"/>
                <a:gd name="connsiteX4" fmla="*/ -1199 w 141954"/>
                <a:gd name="connsiteY4" fmla="*/ 82977 h 12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54" h="128024">
                  <a:moveTo>
                    <a:pt x="-1199" y="82977"/>
                  </a:moveTo>
                  <a:cubicBezTo>
                    <a:pt x="9657" y="116480"/>
                    <a:pt x="48929" y="133807"/>
                    <a:pt x="86573" y="121631"/>
                  </a:cubicBezTo>
                  <a:cubicBezTo>
                    <a:pt x="124224" y="109455"/>
                    <a:pt x="145916" y="72450"/>
                    <a:pt x="135101" y="38870"/>
                  </a:cubicBezTo>
                  <a:cubicBezTo>
                    <a:pt x="124252" y="5366"/>
                    <a:pt x="91001" y="-12522"/>
                    <a:pt x="47392" y="3373"/>
                  </a:cubicBezTo>
                  <a:cubicBezTo>
                    <a:pt x="8618" y="17557"/>
                    <a:pt x="-12049" y="49481"/>
                    <a:pt x="-1199" y="8297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89BE9B3-2525-7492-233A-214E22D69BEB}"/>
                </a:ext>
              </a:extLst>
            </p:cNvPr>
            <p:cNvSpPr/>
            <p:nvPr/>
          </p:nvSpPr>
          <p:spPr>
            <a:xfrm flipV="1">
              <a:off x="7048494" y="4593276"/>
              <a:ext cx="167740" cy="121916"/>
            </a:xfrm>
            <a:custGeom>
              <a:avLst/>
              <a:gdLst>
                <a:gd name="connsiteX0" fmla="*/ 129741 w 140702"/>
                <a:gd name="connsiteY0" fmla="*/ -2534 h 102264"/>
                <a:gd name="connsiteX1" fmla="*/ 112968 w 140702"/>
                <a:gd name="connsiteY1" fmla="*/ 65806 h 102264"/>
                <a:gd name="connsiteX2" fmla="*/ 30235 w 140702"/>
                <a:gd name="connsiteY2" fmla="*/ 81624 h 102264"/>
                <a:gd name="connsiteX3" fmla="*/ -4076 w 140702"/>
                <a:gd name="connsiteY3" fmla="*/ 47377 h 102264"/>
                <a:gd name="connsiteX4" fmla="*/ 27898 w 140702"/>
                <a:gd name="connsiteY4" fmla="*/ 89541 h 102264"/>
                <a:gd name="connsiteX5" fmla="*/ 119797 w 140702"/>
                <a:gd name="connsiteY5" fmla="*/ 74354 h 102264"/>
                <a:gd name="connsiteX6" fmla="*/ 129741 w 140702"/>
                <a:gd name="connsiteY6" fmla="*/ -2534 h 1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702" h="102264">
                  <a:moveTo>
                    <a:pt x="129741" y="-2534"/>
                  </a:moveTo>
                  <a:cubicBezTo>
                    <a:pt x="136120" y="20372"/>
                    <a:pt x="131074" y="46247"/>
                    <a:pt x="112968" y="65806"/>
                  </a:cubicBezTo>
                  <a:cubicBezTo>
                    <a:pt x="92048" y="88411"/>
                    <a:pt x="58039" y="94881"/>
                    <a:pt x="30235" y="81624"/>
                  </a:cubicBezTo>
                  <a:cubicBezTo>
                    <a:pt x="14276" y="74024"/>
                    <a:pt x="2669" y="61701"/>
                    <a:pt x="-4076" y="47377"/>
                  </a:cubicBezTo>
                  <a:cubicBezTo>
                    <a:pt x="654" y="64311"/>
                    <a:pt x="11497" y="79617"/>
                    <a:pt x="27898" y="89541"/>
                  </a:cubicBezTo>
                  <a:cubicBezTo>
                    <a:pt x="57689" y="107612"/>
                    <a:pt x="97424" y="101099"/>
                    <a:pt x="119797" y="74354"/>
                  </a:cubicBezTo>
                  <a:cubicBezTo>
                    <a:pt x="138710" y="51735"/>
                    <a:pt x="141173" y="21685"/>
                    <a:pt x="129741" y="-2534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EBFCF61-C818-7FEC-EF17-F57AF42307AF}"/>
                </a:ext>
              </a:extLst>
            </p:cNvPr>
            <p:cNvSpPr/>
            <p:nvPr/>
          </p:nvSpPr>
          <p:spPr>
            <a:xfrm flipV="1">
              <a:off x="7108538" y="4653423"/>
              <a:ext cx="88250" cy="88249"/>
            </a:xfrm>
            <a:custGeom>
              <a:avLst/>
              <a:gdLst>
                <a:gd name="connsiteX0" fmla="*/ 45731 w 74025"/>
                <a:gd name="connsiteY0" fmla="*/ 69247 h 74024"/>
                <a:gd name="connsiteX1" fmla="*/ 67627 w 74025"/>
                <a:gd name="connsiteY1" fmla="*/ 21715 h 74024"/>
                <a:gd name="connsiteX2" fmla="*/ 20095 w 74025"/>
                <a:gd name="connsiteY2" fmla="*/ -173 h 74024"/>
                <a:gd name="connsiteX3" fmla="*/ -1794 w 74025"/>
                <a:gd name="connsiteY3" fmla="*/ 47359 h 74024"/>
                <a:gd name="connsiteX4" fmla="*/ 45731 w 74025"/>
                <a:gd name="connsiteY4" fmla="*/ 69247 h 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5" h="74024">
                  <a:moveTo>
                    <a:pt x="45731" y="69247"/>
                  </a:moveTo>
                  <a:cubicBezTo>
                    <a:pt x="64904" y="62167"/>
                    <a:pt x="74708" y="40888"/>
                    <a:pt x="67627" y="21715"/>
                  </a:cubicBezTo>
                  <a:cubicBezTo>
                    <a:pt x="60546" y="2550"/>
                    <a:pt x="39260" y="-7254"/>
                    <a:pt x="20095" y="-173"/>
                  </a:cubicBezTo>
                  <a:cubicBezTo>
                    <a:pt x="922" y="6908"/>
                    <a:pt x="-8875" y="28186"/>
                    <a:pt x="-1794" y="47359"/>
                  </a:cubicBezTo>
                  <a:cubicBezTo>
                    <a:pt x="5287" y="66525"/>
                    <a:pt x="26565" y="76329"/>
                    <a:pt x="45731" y="6924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EE99D23-4544-CE42-CBA7-24A71F8E4112}"/>
                </a:ext>
              </a:extLst>
            </p:cNvPr>
            <p:cNvSpPr/>
            <p:nvPr/>
          </p:nvSpPr>
          <p:spPr>
            <a:xfrm flipV="1">
              <a:off x="7125837" y="4652587"/>
              <a:ext cx="20902" cy="20900"/>
            </a:xfrm>
            <a:custGeom>
              <a:avLst/>
              <a:gdLst>
                <a:gd name="connsiteX0" fmla="*/ 7722 w 17533"/>
                <a:gd name="connsiteY0" fmla="*/ 14463 h 17531"/>
                <a:gd name="connsiteX1" fmla="*/ 12908 w 17533"/>
                <a:gd name="connsiteY1" fmla="*/ 3207 h 17531"/>
                <a:gd name="connsiteX2" fmla="*/ 1652 w 17533"/>
                <a:gd name="connsiteY2" fmla="*/ -1980 h 17531"/>
                <a:gd name="connsiteX3" fmla="*/ -3535 w 17533"/>
                <a:gd name="connsiteY3" fmla="*/ 9284 h 17531"/>
                <a:gd name="connsiteX4" fmla="*/ 7722 w 17533"/>
                <a:gd name="connsiteY4" fmla="*/ 14463 h 1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33" h="17531">
                  <a:moveTo>
                    <a:pt x="7722" y="14463"/>
                  </a:moveTo>
                  <a:cubicBezTo>
                    <a:pt x="12262" y="12786"/>
                    <a:pt x="14585" y="7747"/>
                    <a:pt x="12908" y="3207"/>
                  </a:cubicBezTo>
                  <a:cubicBezTo>
                    <a:pt x="11231" y="-1334"/>
                    <a:pt x="6192" y="-3650"/>
                    <a:pt x="1652" y="-1980"/>
                  </a:cubicBezTo>
                  <a:cubicBezTo>
                    <a:pt x="-2889" y="-302"/>
                    <a:pt x="-5212" y="4744"/>
                    <a:pt x="-3535" y="9284"/>
                  </a:cubicBezTo>
                  <a:cubicBezTo>
                    <a:pt x="-1857" y="13825"/>
                    <a:pt x="3181" y="16141"/>
                    <a:pt x="7722" y="14463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7D5126A-39E3-F683-9B1B-AAE4FF3AAE34}"/>
                </a:ext>
              </a:extLst>
            </p:cNvPr>
            <p:cNvSpPr/>
            <p:nvPr/>
          </p:nvSpPr>
          <p:spPr>
            <a:xfrm flipV="1">
              <a:off x="7351389" y="4743418"/>
              <a:ext cx="166065" cy="156806"/>
            </a:xfrm>
            <a:custGeom>
              <a:avLst/>
              <a:gdLst>
                <a:gd name="connsiteX0" fmla="*/ 124611 w 139297"/>
                <a:gd name="connsiteY0" fmla="*/ 22087 h 131530"/>
                <a:gd name="connsiteX1" fmla="*/ 102006 w 139297"/>
                <a:gd name="connsiteY1" fmla="*/ 115277 h 131530"/>
                <a:gd name="connsiteX2" fmla="*/ 6802 w 139297"/>
                <a:gd name="connsiteY2" fmla="*/ 103522 h 131530"/>
                <a:gd name="connsiteX3" fmla="*/ 31876 w 139297"/>
                <a:gd name="connsiteY3" fmla="*/ 12325 h 131530"/>
                <a:gd name="connsiteX4" fmla="*/ 124611 w 139297"/>
                <a:gd name="connsiteY4" fmla="*/ 22087 h 13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297" h="131530">
                  <a:moveTo>
                    <a:pt x="124611" y="22087"/>
                  </a:moveTo>
                  <a:cubicBezTo>
                    <a:pt x="144661" y="51085"/>
                    <a:pt x="134541" y="92813"/>
                    <a:pt x="102006" y="115277"/>
                  </a:cubicBezTo>
                  <a:cubicBezTo>
                    <a:pt x="69478" y="137749"/>
                    <a:pt x="26852" y="132520"/>
                    <a:pt x="6802" y="103522"/>
                  </a:cubicBezTo>
                  <a:cubicBezTo>
                    <a:pt x="-13248" y="74532"/>
                    <a:pt x="-7213" y="37281"/>
                    <a:pt x="31876" y="12325"/>
                  </a:cubicBezTo>
                  <a:cubicBezTo>
                    <a:pt x="66629" y="-9921"/>
                    <a:pt x="104561" y="-6904"/>
                    <a:pt x="124611" y="2208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0B974AD-F353-7CA5-A204-52EEF1439B09}"/>
                </a:ext>
              </a:extLst>
            </p:cNvPr>
            <p:cNvSpPr/>
            <p:nvPr/>
          </p:nvSpPr>
          <p:spPr>
            <a:xfrm flipV="1">
              <a:off x="7360462" y="4734841"/>
              <a:ext cx="161403" cy="136846"/>
            </a:xfrm>
            <a:custGeom>
              <a:avLst/>
              <a:gdLst>
                <a:gd name="connsiteX0" fmla="*/ -4396 w 135386"/>
                <a:gd name="connsiteY0" fmla="*/ 73615 h 114788"/>
                <a:gd name="connsiteX1" fmla="*/ 60077 w 135386"/>
                <a:gd name="connsiteY1" fmla="*/ 101841 h 114788"/>
                <a:gd name="connsiteX2" fmla="*/ 122894 w 135386"/>
                <a:gd name="connsiteY2" fmla="*/ 45776 h 114788"/>
                <a:gd name="connsiteX3" fmla="*/ 116550 w 135386"/>
                <a:gd name="connsiteY3" fmla="*/ -2332 h 114788"/>
                <a:gd name="connsiteX4" fmla="*/ 130551 w 135386"/>
                <a:gd name="connsiteY4" fmla="*/ 48688 h 114788"/>
                <a:gd name="connsiteX5" fmla="*/ 62653 w 135386"/>
                <a:gd name="connsiteY5" fmla="*/ 112382 h 114788"/>
                <a:gd name="connsiteX6" fmla="*/ -4396 w 135386"/>
                <a:gd name="connsiteY6" fmla="*/ 73615 h 11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386" h="114788">
                  <a:moveTo>
                    <a:pt x="-4396" y="73615"/>
                  </a:moveTo>
                  <a:cubicBezTo>
                    <a:pt x="9956" y="92606"/>
                    <a:pt x="33514" y="104319"/>
                    <a:pt x="60077" y="101841"/>
                  </a:cubicBezTo>
                  <a:cubicBezTo>
                    <a:pt x="90710" y="98971"/>
                    <a:pt x="116508" y="75882"/>
                    <a:pt x="122894" y="45776"/>
                  </a:cubicBezTo>
                  <a:cubicBezTo>
                    <a:pt x="126551" y="28504"/>
                    <a:pt x="123814" y="11732"/>
                    <a:pt x="116550" y="-2332"/>
                  </a:cubicBezTo>
                  <a:cubicBezTo>
                    <a:pt x="127119" y="11683"/>
                    <a:pt x="132649" y="29648"/>
                    <a:pt x="130551" y="48688"/>
                  </a:cubicBezTo>
                  <a:cubicBezTo>
                    <a:pt x="126726" y="83321"/>
                    <a:pt x="97483" y="110936"/>
                    <a:pt x="62653" y="112382"/>
                  </a:cubicBezTo>
                  <a:cubicBezTo>
                    <a:pt x="33241" y="113694"/>
                    <a:pt x="7935" y="97434"/>
                    <a:pt x="-4396" y="73615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FE3D8B7-479B-71BC-0596-B52DE55A93E8}"/>
                </a:ext>
              </a:extLst>
            </p:cNvPr>
            <p:cNvSpPr/>
            <p:nvPr/>
          </p:nvSpPr>
          <p:spPr>
            <a:xfrm flipV="1">
              <a:off x="7387713" y="4786894"/>
              <a:ext cx="40197" cy="28151"/>
            </a:xfrm>
            <a:custGeom>
              <a:avLst/>
              <a:gdLst>
                <a:gd name="connsiteX0" fmla="*/ 28230 w 33718"/>
                <a:gd name="connsiteY0" fmla="*/ -2335 h 23613"/>
                <a:gd name="connsiteX1" fmla="*/ 18124 w 33718"/>
                <a:gd name="connsiteY1" fmla="*/ 20150 h 23613"/>
                <a:gd name="connsiteX2" fmla="*/ -4361 w 33718"/>
                <a:gd name="connsiteY2" fmla="*/ 10044 h 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718" h="23613">
                  <a:moveTo>
                    <a:pt x="28230" y="-2335"/>
                  </a:moveTo>
                  <a:cubicBezTo>
                    <a:pt x="31619" y="6655"/>
                    <a:pt x="27114" y="16761"/>
                    <a:pt x="18124" y="20150"/>
                  </a:cubicBezTo>
                  <a:cubicBezTo>
                    <a:pt x="9134" y="23540"/>
                    <a:pt x="-971" y="19041"/>
                    <a:pt x="-4361" y="10044"/>
                  </a:cubicBezTo>
                </a:path>
              </a:pathLst>
            </a:custGeom>
            <a:solidFill>
              <a:srgbClr val="1519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790E5AE-DE8D-6E3B-2F37-2CA9E427096C}"/>
                </a:ext>
              </a:extLst>
            </p:cNvPr>
            <p:cNvSpPr/>
            <p:nvPr/>
          </p:nvSpPr>
          <p:spPr>
            <a:xfrm flipV="1">
              <a:off x="7363065" y="4763517"/>
              <a:ext cx="88249" cy="88249"/>
            </a:xfrm>
            <a:custGeom>
              <a:avLst/>
              <a:gdLst>
                <a:gd name="connsiteX0" fmla="*/ 45473 w 74024"/>
                <a:gd name="connsiteY0" fmla="*/ 69397 h 74024"/>
                <a:gd name="connsiteX1" fmla="*/ 67362 w 74024"/>
                <a:gd name="connsiteY1" fmla="*/ 21865 h 74024"/>
                <a:gd name="connsiteX2" fmla="*/ 19830 w 74024"/>
                <a:gd name="connsiteY2" fmla="*/ -24 h 74024"/>
                <a:gd name="connsiteX3" fmla="*/ -2059 w 74024"/>
                <a:gd name="connsiteY3" fmla="*/ 47508 h 74024"/>
                <a:gd name="connsiteX4" fmla="*/ 45473 w 74024"/>
                <a:gd name="connsiteY4" fmla="*/ 69397 h 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4" h="74024">
                  <a:moveTo>
                    <a:pt x="45473" y="69397"/>
                  </a:moveTo>
                  <a:cubicBezTo>
                    <a:pt x="64639" y="62316"/>
                    <a:pt x="74443" y="41037"/>
                    <a:pt x="67362" y="21865"/>
                  </a:cubicBezTo>
                  <a:cubicBezTo>
                    <a:pt x="60281" y="2699"/>
                    <a:pt x="39003" y="-7105"/>
                    <a:pt x="19830" y="-24"/>
                  </a:cubicBezTo>
                  <a:cubicBezTo>
                    <a:pt x="664" y="7057"/>
                    <a:pt x="-9140" y="28335"/>
                    <a:pt x="-2059" y="47508"/>
                  </a:cubicBezTo>
                  <a:cubicBezTo>
                    <a:pt x="5023" y="66674"/>
                    <a:pt x="26301" y="76478"/>
                    <a:pt x="45473" y="6939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9D0E655-9458-D4F0-93F5-AC08A1D3655B}"/>
                </a:ext>
              </a:extLst>
            </p:cNvPr>
            <p:cNvSpPr/>
            <p:nvPr/>
          </p:nvSpPr>
          <p:spPr>
            <a:xfrm flipV="1">
              <a:off x="7381054" y="4762357"/>
              <a:ext cx="20902" cy="20902"/>
            </a:xfrm>
            <a:custGeom>
              <a:avLst/>
              <a:gdLst>
                <a:gd name="connsiteX0" fmla="*/ 7457 w 17533"/>
                <a:gd name="connsiteY0" fmla="*/ 14615 h 17533"/>
                <a:gd name="connsiteX1" fmla="*/ 12644 w 17533"/>
                <a:gd name="connsiteY1" fmla="*/ 3358 h 17533"/>
                <a:gd name="connsiteX2" fmla="*/ 1387 w 17533"/>
                <a:gd name="connsiteY2" fmla="*/ -1828 h 17533"/>
                <a:gd name="connsiteX3" fmla="*/ -3799 w 17533"/>
                <a:gd name="connsiteY3" fmla="*/ 9429 h 17533"/>
                <a:gd name="connsiteX4" fmla="*/ 7457 w 17533"/>
                <a:gd name="connsiteY4" fmla="*/ 14615 h 1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33" h="17533">
                  <a:moveTo>
                    <a:pt x="7457" y="14615"/>
                  </a:moveTo>
                  <a:cubicBezTo>
                    <a:pt x="11998" y="12938"/>
                    <a:pt x="14321" y="7899"/>
                    <a:pt x="12644" y="3358"/>
                  </a:cubicBezTo>
                  <a:cubicBezTo>
                    <a:pt x="10966" y="-1182"/>
                    <a:pt x="5928" y="-3505"/>
                    <a:pt x="1387" y="-1828"/>
                  </a:cubicBezTo>
                  <a:cubicBezTo>
                    <a:pt x="-3154" y="-151"/>
                    <a:pt x="-5476" y="4888"/>
                    <a:pt x="-3799" y="9429"/>
                  </a:cubicBezTo>
                  <a:cubicBezTo>
                    <a:pt x="-2122" y="13969"/>
                    <a:pt x="2917" y="16292"/>
                    <a:pt x="7457" y="14615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77A7C75-A3D9-8D46-E184-00DF288B8FE5}"/>
                </a:ext>
              </a:extLst>
            </p:cNvPr>
            <p:cNvSpPr/>
            <p:nvPr/>
          </p:nvSpPr>
          <p:spPr>
            <a:xfrm flipV="1">
              <a:off x="7230245" y="4760914"/>
              <a:ext cx="20038" cy="34988"/>
            </a:xfrm>
            <a:custGeom>
              <a:avLst/>
              <a:gdLst>
                <a:gd name="connsiteX0" fmla="*/ 12621 w 16808"/>
                <a:gd name="connsiteY0" fmla="*/ 26983 h 29348"/>
                <a:gd name="connsiteX1" fmla="*/ 2340 w 16808"/>
                <a:gd name="connsiteY1" fmla="*/ -2366 h 29348"/>
                <a:gd name="connsiteX2" fmla="*/ -3625 w 16808"/>
                <a:gd name="connsiteY2" fmla="*/ 15411 h 29348"/>
                <a:gd name="connsiteX3" fmla="*/ 12621 w 16808"/>
                <a:gd name="connsiteY3" fmla="*/ 26983 h 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08" h="29348">
                  <a:moveTo>
                    <a:pt x="12621" y="26983"/>
                  </a:moveTo>
                  <a:cubicBezTo>
                    <a:pt x="7484" y="17951"/>
                    <a:pt x="4004" y="7958"/>
                    <a:pt x="2340" y="-2366"/>
                  </a:cubicBezTo>
                  <a:cubicBezTo>
                    <a:pt x="-2958" y="1670"/>
                    <a:pt x="-5372" y="8996"/>
                    <a:pt x="-3625" y="15411"/>
                  </a:cubicBezTo>
                  <a:cubicBezTo>
                    <a:pt x="-1899" y="21762"/>
                    <a:pt x="4032" y="26766"/>
                    <a:pt x="12621" y="26983"/>
                  </a:cubicBezTo>
                </a:path>
              </a:pathLst>
            </a:custGeom>
            <a:solidFill>
              <a:srgbClr val="C9527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DA19424-F80F-7844-2E7C-2F22277DAF1D}"/>
                </a:ext>
              </a:extLst>
            </p:cNvPr>
            <p:cNvSpPr/>
            <p:nvPr/>
          </p:nvSpPr>
          <p:spPr>
            <a:xfrm flipV="1">
              <a:off x="7181569" y="4796497"/>
              <a:ext cx="167062" cy="130733"/>
            </a:xfrm>
            <a:custGeom>
              <a:avLst/>
              <a:gdLst>
                <a:gd name="connsiteX0" fmla="*/ 108537 w 140133"/>
                <a:gd name="connsiteY0" fmla="*/ 8680 h 109660"/>
                <a:gd name="connsiteX1" fmla="*/ 98003 w 140133"/>
                <a:gd name="connsiteY1" fmla="*/ 2813 h 109660"/>
                <a:gd name="connsiteX2" fmla="*/ 13058 w 140133"/>
                <a:gd name="connsiteY2" fmla="*/ 23530 h 109660"/>
                <a:gd name="connsiteX3" fmla="*/ 2125 w 140133"/>
                <a:gd name="connsiteY3" fmla="*/ 40576 h 109660"/>
                <a:gd name="connsiteX4" fmla="*/ 6665 w 140133"/>
                <a:gd name="connsiteY4" fmla="*/ 107407 h 109660"/>
                <a:gd name="connsiteX5" fmla="*/ 12336 w 140133"/>
                <a:gd name="connsiteY5" fmla="*/ 104762 h 109660"/>
                <a:gd name="connsiteX6" fmla="*/ 129282 w 140133"/>
                <a:gd name="connsiteY6" fmla="*/ 75139 h 109660"/>
                <a:gd name="connsiteX7" fmla="*/ 135191 w 140133"/>
                <a:gd name="connsiteY7" fmla="*/ 69974 h 109660"/>
                <a:gd name="connsiteX8" fmla="*/ 108537 w 140133"/>
                <a:gd name="connsiteY8" fmla="*/ 8680 h 10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133" h="109660">
                  <a:moveTo>
                    <a:pt x="108537" y="8680"/>
                  </a:moveTo>
                  <a:cubicBezTo>
                    <a:pt x="105343" y="6399"/>
                    <a:pt x="101771" y="4399"/>
                    <a:pt x="98003" y="2813"/>
                  </a:cubicBezTo>
                  <a:cubicBezTo>
                    <a:pt x="70451" y="-8808"/>
                    <a:pt x="33572" y="174"/>
                    <a:pt x="13058" y="23530"/>
                  </a:cubicBezTo>
                  <a:cubicBezTo>
                    <a:pt x="8518" y="28667"/>
                    <a:pt x="4841" y="34450"/>
                    <a:pt x="2125" y="40576"/>
                  </a:cubicBezTo>
                  <a:cubicBezTo>
                    <a:pt x="-7616" y="62170"/>
                    <a:pt x="-6149" y="88059"/>
                    <a:pt x="6665" y="107407"/>
                  </a:cubicBezTo>
                  <a:cubicBezTo>
                    <a:pt x="8553" y="106509"/>
                    <a:pt x="10434" y="105604"/>
                    <a:pt x="12336" y="104762"/>
                  </a:cubicBezTo>
                  <a:cubicBezTo>
                    <a:pt x="49348" y="88052"/>
                    <a:pt x="89280" y="77939"/>
                    <a:pt x="129282" y="75139"/>
                  </a:cubicBezTo>
                  <a:cubicBezTo>
                    <a:pt x="131317" y="73343"/>
                    <a:pt x="133155" y="71764"/>
                    <a:pt x="135191" y="69974"/>
                  </a:cubicBezTo>
                  <a:cubicBezTo>
                    <a:pt x="138910" y="46317"/>
                    <a:pt x="128173" y="22119"/>
                    <a:pt x="108537" y="8680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D2AAE7C-2075-036B-8B25-96FC9B2D586C}"/>
                </a:ext>
              </a:extLst>
            </p:cNvPr>
            <p:cNvSpPr/>
            <p:nvPr/>
          </p:nvSpPr>
          <p:spPr>
            <a:xfrm flipV="1">
              <a:off x="7189126" y="4865299"/>
              <a:ext cx="126860" cy="61929"/>
            </a:xfrm>
            <a:custGeom>
              <a:avLst/>
              <a:gdLst>
                <a:gd name="connsiteX0" fmla="*/ 102211 w 106411"/>
                <a:gd name="connsiteY0" fmla="*/ 8727 h 51947"/>
                <a:gd name="connsiteX1" fmla="*/ 91678 w 106411"/>
                <a:gd name="connsiteY1" fmla="*/ 2860 h 51947"/>
                <a:gd name="connsiteX2" fmla="*/ 6733 w 106411"/>
                <a:gd name="connsiteY2" fmla="*/ 23576 h 51947"/>
                <a:gd name="connsiteX3" fmla="*/ -4200 w 106411"/>
                <a:gd name="connsiteY3" fmla="*/ 40623 h 51947"/>
                <a:gd name="connsiteX4" fmla="*/ 59164 w 106411"/>
                <a:gd name="connsiteY4" fmla="*/ 43935 h 51947"/>
                <a:gd name="connsiteX5" fmla="*/ 102211 w 106411"/>
                <a:gd name="connsiteY5" fmla="*/ 8727 h 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11" h="51947">
                  <a:moveTo>
                    <a:pt x="102211" y="8727"/>
                  </a:moveTo>
                  <a:cubicBezTo>
                    <a:pt x="99018" y="6446"/>
                    <a:pt x="95446" y="4446"/>
                    <a:pt x="91678" y="2860"/>
                  </a:cubicBezTo>
                  <a:cubicBezTo>
                    <a:pt x="64126" y="-8762"/>
                    <a:pt x="27246" y="221"/>
                    <a:pt x="6733" y="23576"/>
                  </a:cubicBezTo>
                  <a:cubicBezTo>
                    <a:pt x="2193" y="28714"/>
                    <a:pt x="-1485" y="34496"/>
                    <a:pt x="-4200" y="40623"/>
                  </a:cubicBezTo>
                  <a:cubicBezTo>
                    <a:pt x="9919" y="51122"/>
                    <a:pt x="34622" y="52996"/>
                    <a:pt x="59164" y="43935"/>
                  </a:cubicBezTo>
                  <a:cubicBezTo>
                    <a:pt x="79747" y="36335"/>
                    <a:pt x="95334" y="22896"/>
                    <a:pt x="102211" y="8727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D656668-353D-A6DF-B8C8-3795E639ECE3}"/>
                </a:ext>
              </a:extLst>
            </p:cNvPr>
            <p:cNvSpPr/>
            <p:nvPr/>
          </p:nvSpPr>
          <p:spPr>
            <a:xfrm flipV="1">
              <a:off x="7201298" y="4799743"/>
              <a:ext cx="147157" cy="56691"/>
            </a:xfrm>
            <a:custGeom>
              <a:avLst/>
              <a:gdLst>
                <a:gd name="connsiteX0" fmla="*/ -4223 w 123437"/>
                <a:gd name="connsiteY0" fmla="*/ 45255 h 47553"/>
                <a:gd name="connsiteX1" fmla="*/ 4135 w 123437"/>
                <a:gd name="connsiteY1" fmla="*/ 24244 h 47553"/>
                <a:gd name="connsiteX2" fmla="*/ 34592 w 123437"/>
                <a:gd name="connsiteY2" fmla="*/ 6074 h 47553"/>
                <a:gd name="connsiteX3" fmla="*/ 81500 w 123437"/>
                <a:gd name="connsiteY3" fmla="*/ -2186 h 47553"/>
                <a:gd name="connsiteX4" fmla="*/ 119214 w 123437"/>
                <a:gd name="connsiteY4" fmla="*/ 9976 h 47553"/>
                <a:gd name="connsiteX5" fmla="*/ 117719 w 123437"/>
                <a:gd name="connsiteY5" fmla="*/ 15303 h 47553"/>
                <a:gd name="connsiteX6" fmla="*/ -4223 w 123437"/>
                <a:gd name="connsiteY6" fmla="*/ 45255 h 47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437" h="47553">
                  <a:moveTo>
                    <a:pt x="-4223" y="45255"/>
                  </a:moveTo>
                  <a:cubicBezTo>
                    <a:pt x="-3739" y="37395"/>
                    <a:pt x="-595" y="29795"/>
                    <a:pt x="4135" y="24244"/>
                  </a:cubicBezTo>
                  <a:cubicBezTo>
                    <a:pt x="11974" y="14910"/>
                    <a:pt x="23315" y="10032"/>
                    <a:pt x="34592" y="6074"/>
                  </a:cubicBezTo>
                  <a:cubicBezTo>
                    <a:pt x="49562" y="895"/>
                    <a:pt x="65211" y="-3021"/>
                    <a:pt x="81500" y="-2186"/>
                  </a:cubicBezTo>
                  <a:cubicBezTo>
                    <a:pt x="94398" y="-1554"/>
                    <a:pt x="107669" y="2334"/>
                    <a:pt x="119214" y="9976"/>
                  </a:cubicBezTo>
                  <a:cubicBezTo>
                    <a:pt x="118477" y="12671"/>
                    <a:pt x="118456" y="12608"/>
                    <a:pt x="117719" y="15303"/>
                  </a:cubicBezTo>
                  <a:cubicBezTo>
                    <a:pt x="76019" y="17626"/>
                    <a:pt x="34347" y="27893"/>
                    <a:pt x="-4223" y="45255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2337867-B264-B4E6-29C8-8FE0EF017D8B}"/>
                </a:ext>
              </a:extLst>
            </p:cNvPr>
            <p:cNvSpPr/>
            <p:nvPr/>
          </p:nvSpPr>
          <p:spPr>
            <a:xfrm flipV="1">
              <a:off x="7098817" y="4497367"/>
              <a:ext cx="146027" cy="49759"/>
            </a:xfrm>
            <a:custGeom>
              <a:avLst/>
              <a:gdLst>
                <a:gd name="connsiteX0" fmla="*/ 118373 w 122489"/>
                <a:gd name="connsiteY0" fmla="*/ -2713 h 41738"/>
                <a:gd name="connsiteX1" fmla="*/ 86589 w 122489"/>
                <a:gd name="connsiteY1" fmla="*/ 35261 h 41738"/>
                <a:gd name="connsiteX2" fmla="*/ 35885 w 122489"/>
                <a:gd name="connsiteY2" fmla="*/ 32882 h 41738"/>
                <a:gd name="connsiteX3" fmla="*/ -4117 w 122489"/>
                <a:gd name="connsiteY3" fmla="*/ 663 h 41738"/>
                <a:gd name="connsiteX4" fmla="*/ 118373 w 122489"/>
                <a:gd name="connsiteY4" fmla="*/ -2713 h 4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89" h="41738">
                  <a:moveTo>
                    <a:pt x="118373" y="-2713"/>
                  </a:moveTo>
                  <a:cubicBezTo>
                    <a:pt x="116156" y="14509"/>
                    <a:pt x="102801" y="29134"/>
                    <a:pt x="86589" y="35261"/>
                  </a:cubicBezTo>
                  <a:cubicBezTo>
                    <a:pt x="70371" y="41388"/>
                    <a:pt x="51872" y="39640"/>
                    <a:pt x="35885" y="32882"/>
                  </a:cubicBezTo>
                  <a:cubicBezTo>
                    <a:pt x="19892" y="26124"/>
                    <a:pt x="6256" y="14685"/>
                    <a:pt x="-4117" y="663"/>
                  </a:cubicBezTo>
                  <a:cubicBezTo>
                    <a:pt x="33942" y="22383"/>
                    <a:pt x="85137" y="18215"/>
                    <a:pt x="118373" y="-2713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F5B72BE-C214-343C-71F4-52FDB6C7FFBB}"/>
                </a:ext>
              </a:extLst>
            </p:cNvPr>
            <p:cNvSpPr/>
            <p:nvPr/>
          </p:nvSpPr>
          <p:spPr>
            <a:xfrm flipV="1">
              <a:off x="7451590" y="4640875"/>
              <a:ext cx="121523" cy="106452"/>
            </a:xfrm>
            <a:custGeom>
              <a:avLst/>
              <a:gdLst>
                <a:gd name="connsiteX0" fmla="*/ -4469 w 101935"/>
                <a:gd name="connsiteY0" fmla="*/ 78499 h 89293"/>
                <a:gd name="connsiteX1" fmla="*/ 68404 w 101935"/>
                <a:gd name="connsiteY1" fmla="*/ 74562 h 89293"/>
                <a:gd name="connsiteX2" fmla="*/ 96553 w 101935"/>
                <a:gd name="connsiteY2" fmla="*/ -2480 h 89293"/>
                <a:gd name="connsiteX3" fmla="*/ -4469 w 101935"/>
                <a:gd name="connsiteY3" fmla="*/ 78499 h 8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35" h="89293">
                  <a:moveTo>
                    <a:pt x="-4469" y="78499"/>
                  </a:moveTo>
                  <a:cubicBezTo>
                    <a:pt x="17966" y="90900"/>
                    <a:pt x="47407" y="89300"/>
                    <a:pt x="68404" y="74562"/>
                  </a:cubicBezTo>
                  <a:cubicBezTo>
                    <a:pt x="89415" y="59881"/>
                    <a:pt x="100904" y="32729"/>
                    <a:pt x="96553" y="-2480"/>
                  </a:cubicBezTo>
                  <a:cubicBezTo>
                    <a:pt x="76762" y="37424"/>
                    <a:pt x="38543" y="67734"/>
                    <a:pt x="-4469" y="78499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9D44F73-E09C-F7A6-1851-9953E73806AC}"/>
                </a:ext>
              </a:extLst>
            </p:cNvPr>
            <p:cNvSpPr/>
            <p:nvPr/>
          </p:nvSpPr>
          <p:spPr>
            <a:xfrm flipV="1">
              <a:off x="6986992" y="4254663"/>
              <a:ext cx="740651" cy="668074"/>
            </a:xfrm>
            <a:custGeom>
              <a:avLst/>
              <a:gdLst>
                <a:gd name="connsiteX0" fmla="*/ 591908 w 621265"/>
                <a:gd name="connsiteY0" fmla="*/ 237873 h 560387"/>
                <a:gd name="connsiteX1" fmla="*/ 475404 w 621265"/>
                <a:gd name="connsiteY1" fmla="*/ -2623 h 560387"/>
                <a:gd name="connsiteX2" fmla="*/ 503363 w 621265"/>
                <a:gd name="connsiteY2" fmla="*/ 276941 h 560387"/>
                <a:gd name="connsiteX3" fmla="*/ 447024 w 621265"/>
                <a:gd name="connsiteY3" fmla="*/ 295468 h 560387"/>
                <a:gd name="connsiteX4" fmla="*/ 394123 w 621265"/>
                <a:gd name="connsiteY4" fmla="*/ 326487 h 560387"/>
                <a:gd name="connsiteX5" fmla="*/ 359441 w 621265"/>
                <a:gd name="connsiteY5" fmla="*/ 322347 h 560387"/>
                <a:gd name="connsiteX6" fmla="*/ 291684 w 621265"/>
                <a:gd name="connsiteY6" fmla="*/ 371591 h 560387"/>
                <a:gd name="connsiteX7" fmla="*/ 160541 w 621265"/>
                <a:gd name="connsiteY7" fmla="*/ 395185 h 560387"/>
                <a:gd name="connsiteX8" fmla="*/ -4309 w 621265"/>
                <a:gd name="connsiteY8" fmla="*/ 227283 h 560387"/>
                <a:gd name="connsiteX9" fmla="*/ 99183 w 621265"/>
                <a:gd name="connsiteY9" fmla="*/ 409123 h 560387"/>
                <a:gd name="connsiteX10" fmla="*/ 83934 w 621265"/>
                <a:gd name="connsiteY10" fmla="*/ 432471 h 560387"/>
                <a:gd name="connsiteX11" fmla="*/ 87569 w 621265"/>
                <a:gd name="connsiteY11" fmla="*/ 465939 h 560387"/>
                <a:gd name="connsiteX12" fmla="*/ 129943 w 621265"/>
                <a:gd name="connsiteY12" fmla="*/ 512089 h 560387"/>
                <a:gd name="connsiteX13" fmla="*/ 224389 w 621265"/>
                <a:gd name="connsiteY13" fmla="*/ 557761 h 560387"/>
                <a:gd name="connsiteX14" fmla="*/ 339496 w 621265"/>
                <a:gd name="connsiteY14" fmla="*/ 528602 h 560387"/>
                <a:gd name="connsiteX15" fmla="*/ 434195 w 621265"/>
                <a:gd name="connsiteY15" fmla="*/ 531479 h 560387"/>
                <a:gd name="connsiteX16" fmla="*/ 501672 w 621265"/>
                <a:gd name="connsiteY16" fmla="*/ 465174 h 560387"/>
                <a:gd name="connsiteX17" fmla="*/ 573619 w 621265"/>
                <a:gd name="connsiteY17" fmla="*/ 435692 h 560387"/>
                <a:gd name="connsiteX18" fmla="*/ 581290 w 621265"/>
                <a:gd name="connsiteY18" fmla="*/ 419916 h 560387"/>
                <a:gd name="connsiteX19" fmla="*/ 586792 w 621265"/>
                <a:gd name="connsiteY19" fmla="*/ 378791 h 560387"/>
                <a:gd name="connsiteX20" fmla="*/ 614414 w 621265"/>
                <a:gd name="connsiteY20" fmla="*/ 308170 h 560387"/>
                <a:gd name="connsiteX21" fmla="*/ 591908 w 621265"/>
                <a:gd name="connsiteY21" fmla="*/ 237873 h 56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1265" h="560387">
                  <a:moveTo>
                    <a:pt x="591908" y="237873"/>
                  </a:moveTo>
                  <a:cubicBezTo>
                    <a:pt x="573865" y="145917"/>
                    <a:pt x="531702" y="58938"/>
                    <a:pt x="475404" y="-2623"/>
                  </a:cubicBezTo>
                  <a:cubicBezTo>
                    <a:pt x="506711" y="85325"/>
                    <a:pt x="517111" y="180586"/>
                    <a:pt x="503363" y="276941"/>
                  </a:cubicBezTo>
                  <a:cubicBezTo>
                    <a:pt x="484219" y="268576"/>
                    <a:pt x="462639" y="281531"/>
                    <a:pt x="447024" y="295468"/>
                  </a:cubicBezTo>
                  <a:cubicBezTo>
                    <a:pt x="431430" y="309462"/>
                    <a:pt x="415100" y="326143"/>
                    <a:pt x="394123" y="326487"/>
                  </a:cubicBezTo>
                  <a:cubicBezTo>
                    <a:pt x="382446" y="326719"/>
                    <a:pt x="371063" y="321582"/>
                    <a:pt x="359441" y="322347"/>
                  </a:cubicBezTo>
                  <a:cubicBezTo>
                    <a:pt x="331054" y="324178"/>
                    <a:pt x="316344" y="357429"/>
                    <a:pt x="291684" y="371591"/>
                  </a:cubicBezTo>
                  <a:cubicBezTo>
                    <a:pt x="251563" y="394504"/>
                    <a:pt x="192163" y="363710"/>
                    <a:pt x="160541" y="395185"/>
                  </a:cubicBezTo>
                  <a:cubicBezTo>
                    <a:pt x="88811" y="359878"/>
                    <a:pt x="29658" y="299581"/>
                    <a:pt x="-4309" y="227283"/>
                  </a:cubicBezTo>
                  <a:cubicBezTo>
                    <a:pt x="16085" y="293938"/>
                    <a:pt x="50999" y="356060"/>
                    <a:pt x="99183" y="409123"/>
                  </a:cubicBezTo>
                  <a:cubicBezTo>
                    <a:pt x="90973" y="414442"/>
                    <a:pt x="86032" y="422983"/>
                    <a:pt x="83934" y="432471"/>
                  </a:cubicBezTo>
                  <a:cubicBezTo>
                    <a:pt x="81527" y="443398"/>
                    <a:pt x="82888" y="455693"/>
                    <a:pt x="87569" y="465939"/>
                  </a:cubicBezTo>
                  <a:cubicBezTo>
                    <a:pt x="96341" y="485189"/>
                    <a:pt x="113458" y="498937"/>
                    <a:pt x="129943" y="512089"/>
                  </a:cubicBezTo>
                  <a:cubicBezTo>
                    <a:pt x="157909" y="534216"/>
                    <a:pt x="188788" y="557480"/>
                    <a:pt x="224389" y="557761"/>
                  </a:cubicBezTo>
                  <a:cubicBezTo>
                    <a:pt x="264181" y="558147"/>
                    <a:pt x="299663" y="529612"/>
                    <a:pt x="339496" y="528602"/>
                  </a:cubicBezTo>
                  <a:cubicBezTo>
                    <a:pt x="371449" y="527802"/>
                    <a:pt x="405064" y="544799"/>
                    <a:pt x="434195" y="531479"/>
                  </a:cubicBezTo>
                  <a:cubicBezTo>
                    <a:pt x="463137" y="518229"/>
                    <a:pt x="473783" y="480522"/>
                    <a:pt x="501672" y="465174"/>
                  </a:cubicBezTo>
                  <a:cubicBezTo>
                    <a:pt x="524719" y="452437"/>
                    <a:pt x="557240" y="456346"/>
                    <a:pt x="573619" y="435692"/>
                  </a:cubicBezTo>
                  <a:cubicBezTo>
                    <a:pt x="577416" y="430969"/>
                    <a:pt x="579753" y="425678"/>
                    <a:pt x="581290" y="419916"/>
                  </a:cubicBezTo>
                  <a:cubicBezTo>
                    <a:pt x="584820" y="406989"/>
                    <a:pt x="584223" y="392266"/>
                    <a:pt x="586792" y="378791"/>
                  </a:cubicBezTo>
                  <a:cubicBezTo>
                    <a:pt x="591438" y="353892"/>
                    <a:pt x="607488" y="332530"/>
                    <a:pt x="614414" y="308170"/>
                  </a:cubicBezTo>
                  <a:cubicBezTo>
                    <a:pt x="621334" y="283819"/>
                    <a:pt x="614225" y="251080"/>
                    <a:pt x="591908" y="237873"/>
                  </a:cubicBez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C182B0E-07C8-A5FC-E823-F1BE82781E26}"/>
                </a:ext>
              </a:extLst>
            </p:cNvPr>
            <p:cNvSpPr/>
            <p:nvPr/>
          </p:nvSpPr>
          <p:spPr>
            <a:xfrm flipV="1">
              <a:off x="7090602" y="4254756"/>
              <a:ext cx="594445" cy="164213"/>
            </a:xfrm>
            <a:custGeom>
              <a:avLst/>
              <a:gdLst>
                <a:gd name="connsiteX0" fmla="*/ 494286 w 498626"/>
                <a:gd name="connsiteY0" fmla="*/ -2964 h 137743"/>
                <a:gd name="connsiteX1" fmla="*/ 466846 w 498626"/>
                <a:gd name="connsiteY1" fmla="*/ 10974 h 137743"/>
                <a:gd name="connsiteX2" fmla="*/ 402324 w 498626"/>
                <a:gd name="connsiteY2" fmla="*/ 20272 h 137743"/>
                <a:gd name="connsiteX3" fmla="*/ 329197 w 498626"/>
                <a:gd name="connsiteY3" fmla="*/ 74682 h 137743"/>
                <a:gd name="connsiteX4" fmla="*/ 251341 w 498626"/>
                <a:gd name="connsiteY4" fmla="*/ 72787 h 137743"/>
                <a:gd name="connsiteX5" fmla="*/ 156551 w 498626"/>
                <a:gd name="connsiteY5" fmla="*/ 103020 h 137743"/>
                <a:gd name="connsiteX6" fmla="*/ 47353 w 498626"/>
                <a:gd name="connsiteY6" fmla="*/ 75671 h 137743"/>
                <a:gd name="connsiteX7" fmla="*/ -3176 w 498626"/>
                <a:gd name="connsiteY7" fmla="*/ 9486 h 137743"/>
                <a:gd name="connsiteX8" fmla="*/ 467 w 498626"/>
                <a:gd name="connsiteY8" fmla="*/ 42954 h 137743"/>
                <a:gd name="connsiteX9" fmla="*/ 42834 w 498626"/>
                <a:gd name="connsiteY9" fmla="*/ 89104 h 137743"/>
                <a:gd name="connsiteX10" fmla="*/ 137280 w 498626"/>
                <a:gd name="connsiteY10" fmla="*/ 134776 h 137743"/>
                <a:gd name="connsiteX11" fmla="*/ 252387 w 498626"/>
                <a:gd name="connsiteY11" fmla="*/ 105617 h 137743"/>
                <a:gd name="connsiteX12" fmla="*/ 347086 w 498626"/>
                <a:gd name="connsiteY12" fmla="*/ 108494 h 137743"/>
                <a:gd name="connsiteX13" fmla="*/ 414563 w 498626"/>
                <a:gd name="connsiteY13" fmla="*/ 42189 h 137743"/>
                <a:gd name="connsiteX14" fmla="*/ 486510 w 498626"/>
                <a:gd name="connsiteY14" fmla="*/ 12707 h 137743"/>
                <a:gd name="connsiteX15" fmla="*/ 494286 w 498626"/>
                <a:gd name="connsiteY15" fmla="*/ -2964 h 13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8626" h="137743">
                  <a:moveTo>
                    <a:pt x="494286" y="-2964"/>
                  </a:moveTo>
                  <a:cubicBezTo>
                    <a:pt x="486889" y="3984"/>
                    <a:pt x="476762" y="8974"/>
                    <a:pt x="466846" y="10974"/>
                  </a:cubicBezTo>
                  <a:cubicBezTo>
                    <a:pt x="445434" y="15220"/>
                    <a:pt x="422423" y="11746"/>
                    <a:pt x="402324" y="20272"/>
                  </a:cubicBezTo>
                  <a:cubicBezTo>
                    <a:pt x="374154" y="32266"/>
                    <a:pt x="358350" y="65166"/>
                    <a:pt x="329197" y="74682"/>
                  </a:cubicBezTo>
                  <a:cubicBezTo>
                    <a:pt x="304319" y="82837"/>
                    <a:pt x="277504" y="71496"/>
                    <a:pt x="251341" y="72787"/>
                  </a:cubicBezTo>
                  <a:cubicBezTo>
                    <a:pt x="218049" y="74282"/>
                    <a:pt x="189079" y="95715"/>
                    <a:pt x="156551" y="103020"/>
                  </a:cubicBezTo>
                  <a:cubicBezTo>
                    <a:pt x="118725" y="111519"/>
                    <a:pt x="77888" y="99687"/>
                    <a:pt x="47353" y="75671"/>
                  </a:cubicBezTo>
                  <a:cubicBezTo>
                    <a:pt x="25352" y="58260"/>
                    <a:pt x="8509" y="35136"/>
                    <a:pt x="-3176" y="9486"/>
                  </a:cubicBezTo>
                  <a:cubicBezTo>
                    <a:pt x="-5576" y="20413"/>
                    <a:pt x="-4221" y="32715"/>
                    <a:pt x="467" y="42954"/>
                  </a:cubicBezTo>
                  <a:cubicBezTo>
                    <a:pt x="9232" y="62204"/>
                    <a:pt x="26356" y="75952"/>
                    <a:pt x="42834" y="89104"/>
                  </a:cubicBezTo>
                  <a:cubicBezTo>
                    <a:pt x="70800" y="111231"/>
                    <a:pt x="101678" y="134495"/>
                    <a:pt x="137280" y="134776"/>
                  </a:cubicBezTo>
                  <a:cubicBezTo>
                    <a:pt x="177078" y="135162"/>
                    <a:pt x="212554" y="106627"/>
                    <a:pt x="252387" y="105617"/>
                  </a:cubicBezTo>
                  <a:cubicBezTo>
                    <a:pt x="284346" y="104817"/>
                    <a:pt x="317955" y="121814"/>
                    <a:pt x="347086" y="108494"/>
                  </a:cubicBezTo>
                  <a:cubicBezTo>
                    <a:pt x="376035" y="95244"/>
                    <a:pt x="386674" y="57537"/>
                    <a:pt x="414563" y="42189"/>
                  </a:cubicBezTo>
                  <a:cubicBezTo>
                    <a:pt x="437609" y="29452"/>
                    <a:pt x="470130" y="33361"/>
                    <a:pt x="486510" y="12707"/>
                  </a:cubicBezTo>
                  <a:cubicBezTo>
                    <a:pt x="490412" y="8082"/>
                    <a:pt x="492728" y="2735"/>
                    <a:pt x="494286" y="-2964"/>
                  </a:cubicBezTo>
                </a:path>
              </a:pathLst>
            </a:custGeom>
            <a:solidFill>
              <a:srgbClr val="FAB84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D0F4198-CB58-AB5C-B5A9-B4D921E63A29}"/>
                </a:ext>
              </a:extLst>
            </p:cNvPr>
            <p:cNvSpPr/>
            <p:nvPr/>
          </p:nvSpPr>
          <p:spPr>
            <a:xfrm flipV="1">
              <a:off x="7726362" y="5075679"/>
              <a:ext cx="429040" cy="334440"/>
            </a:xfrm>
            <a:custGeom>
              <a:avLst/>
              <a:gdLst>
                <a:gd name="connsiteX0" fmla="*/ -4913 w 359883"/>
                <a:gd name="connsiteY0" fmla="*/ 220813 h 280531"/>
                <a:gd name="connsiteX1" fmla="*/ 83722 w 359883"/>
                <a:gd name="connsiteY1" fmla="*/ 58343 h 280531"/>
                <a:gd name="connsiteX2" fmla="*/ 215476 w 359883"/>
                <a:gd name="connsiteY2" fmla="*/ 1575 h 280531"/>
                <a:gd name="connsiteX3" fmla="*/ 354970 w 359883"/>
                <a:gd name="connsiteY3" fmla="*/ 35057 h 280531"/>
                <a:gd name="connsiteX4" fmla="*/ 335671 w 359883"/>
                <a:gd name="connsiteY4" fmla="*/ 184615 h 280531"/>
                <a:gd name="connsiteX5" fmla="*/ 191896 w 359883"/>
                <a:gd name="connsiteY5" fmla="*/ 151456 h 280531"/>
                <a:gd name="connsiteX6" fmla="*/ 73651 w 359883"/>
                <a:gd name="connsiteY6" fmla="*/ 278795 h 280531"/>
                <a:gd name="connsiteX7" fmla="*/ -4913 w 359883"/>
                <a:gd name="connsiteY7" fmla="*/ 220813 h 28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883" h="280531">
                  <a:moveTo>
                    <a:pt x="-4913" y="220813"/>
                  </a:moveTo>
                  <a:lnTo>
                    <a:pt x="83722" y="58343"/>
                  </a:lnTo>
                  <a:cubicBezTo>
                    <a:pt x="110201" y="12270"/>
                    <a:pt x="163845" y="-10805"/>
                    <a:pt x="215476" y="1575"/>
                  </a:cubicBezTo>
                  <a:lnTo>
                    <a:pt x="354970" y="35057"/>
                  </a:lnTo>
                  <a:lnTo>
                    <a:pt x="335671" y="184615"/>
                  </a:lnTo>
                  <a:lnTo>
                    <a:pt x="191896" y="151456"/>
                  </a:lnTo>
                  <a:lnTo>
                    <a:pt x="73651" y="278795"/>
                  </a:lnTo>
                  <a:lnTo>
                    <a:pt x="-4913" y="220813"/>
                  </a:ln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12B1192-9385-312B-A698-EB3E86B958CF}"/>
                </a:ext>
              </a:extLst>
            </p:cNvPr>
            <p:cNvSpPr/>
            <p:nvPr/>
          </p:nvSpPr>
          <p:spPr>
            <a:xfrm flipV="1">
              <a:off x="7990808" y="5163040"/>
              <a:ext cx="217623" cy="277892"/>
            </a:xfrm>
            <a:custGeom>
              <a:avLst/>
              <a:gdLst>
                <a:gd name="connsiteX0" fmla="*/ 156943 w 182544"/>
                <a:gd name="connsiteY0" fmla="*/ 231442 h 233098"/>
                <a:gd name="connsiteX1" fmla="*/ -5078 w 182544"/>
                <a:gd name="connsiteY1" fmla="*/ 190479 h 233098"/>
                <a:gd name="connsiteX2" fmla="*/ 36699 w 182544"/>
                <a:gd name="connsiteY2" fmla="*/ -1656 h 233098"/>
                <a:gd name="connsiteX3" fmla="*/ 172516 w 182544"/>
                <a:gd name="connsiteY3" fmla="*/ 19222 h 233098"/>
                <a:gd name="connsiteX4" fmla="*/ 156943 w 182544"/>
                <a:gd name="connsiteY4" fmla="*/ 231442 h 23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544" h="233098">
                  <a:moveTo>
                    <a:pt x="156943" y="231442"/>
                  </a:moveTo>
                  <a:lnTo>
                    <a:pt x="-5078" y="190479"/>
                  </a:lnTo>
                  <a:lnTo>
                    <a:pt x="36699" y="-1656"/>
                  </a:lnTo>
                  <a:lnTo>
                    <a:pt x="172516" y="19222"/>
                  </a:lnTo>
                  <a:cubicBezTo>
                    <a:pt x="172516" y="19222"/>
                    <a:pt x="190854" y="172843"/>
                    <a:pt x="156943" y="231442"/>
                  </a:cubicBez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60B4113-2FC9-675E-5730-C684A8EBE6CF}"/>
                </a:ext>
              </a:extLst>
            </p:cNvPr>
            <p:cNvSpPr/>
            <p:nvPr/>
          </p:nvSpPr>
          <p:spPr>
            <a:xfrm flipV="1">
              <a:off x="7607092" y="4862350"/>
              <a:ext cx="284104" cy="284099"/>
            </a:xfrm>
            <a:custGeom>
              <a:avLst/>
              <a:gdLst>
                <a:gd name="connsiteX0" fmla="*/ 210795 w 238309"/>
                <a:gd name="connsiteY0" fmla="*/ 94085 h 238305"/>
                <a:gd name="connsiteX1" fmla="*/ 231561 w 238309"/>
                <a:gd name="connsiteY1" fmla="*/ 157365 h 238305"/>
                <a:gd name="connsiteX2" fmla="*/ 182246 w 238309"/>
                <a:gd name="connsiteY2" fmla="*/ 179402 h 238305"/>
                <a:gd name="connsiteX3" fmla="*/ 135907 w 238309"/>
                <a:gd name="connsiteY3" fmla="*/ 231474 h 238305"/>
                <a:gd name="connsiteX4" fmla="*/ 85498 w 238309"/>
                <a:gd name="connsiteY4" fmla="*/ 212764 h 238305"/>
                <a:gd name="connsiteX5" fmla="*/ 44514 w 238309"/>
                <a:gd name="connsiteY5" fmla="*/ 178763 h 238305"/>
                <a:gd name="connsiteX6" fmla="*/ 9221 w 238309"/>
                <a:gd name="connsiteY6" fmla="*/ 125041 h 238305"/>
                <a:gd name="connsiteX7" fmla="*/ 13 w 238309"/>
                <a:gd name="connsiteY7" fmla="*/ 74765 h 238305"/>
                <a:gd name="connsiteX8" fmla="*/ 102888 w 238309"/>
                <a:gd name="connsiteY8" fmla="*/ -2060 h 238305"/>
                <a:gd name="connsiteX9" fmla="*/ 210795 w 238309"/>
                <a:gd name="connsiteY9" fmla="*/ 94085 h 2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309" h="238305">
                  <a:moveTo>
                    <a:pt x="210795" y="94085"/>
                  </a:moveTo>
                  <a:cubicBezTo>
                    <a:pt x="227757" y="119385"/>
                    <a:pt x="238235" y="133357"/>
                    <a:pt x="231561" y="157365"/>
                  </a:cubicBezTo>
                  <a:cubicBezTo>
                    <a:pt x="224950" y="181367"/>
                    <a:pt x="195222" y="186714"/>
                    <a:pt x="182246" y="179402"/>
                  </a:cubicBezTo>
                  <a:cubicBezTo>
                    <a:pt x="170428" y="199838"/>
                    <a:pt x="157312" y="221523"/>
                    <a:pt x="135907" y="231474"/>
                  </a:cubicBezTo>
                  <a:cubicBezTo>
                    <a:pt x="114503" y="241496"/>
                    <a:pt x="89702" y="235952"/>
                    <a:pt x="85498" y="212764"/>
                  </a:cubicBezTo>
                  <a:cubicBezTo>
                    <a:pt x="57553" y="221389"/>
                    <a:pt x="40415" y="194995"/>
                    <a:pt x="44514" y="178763"/>
                  </a:cubicBezTo>
                  <a:cubicBezTo>
                    <a:pt x="27369" y="176461"/>
                    <a:pt x="7157" y="165534"/>
                    <a:pt x="9221" y="125041"/>
                  </a:cubicBezTo>
                  <a:cubicBezTo>
                    <a:pt x="-5580" y="114655"/>
                    <a:pt x="-8492" y="90745"/>
                    <a:pt x="13" y="74765"/>
                  </a:cubicBezTo>
                  <a:cubicBezTo>
                    <a:pt x="20386" y="36462"/>
                    <a:pt x="59574" y="741"/>
                    <a:pt x="102888" y="-2060"/>
                  </a:cubicBezTo>
                  <a:cubicBezTo>
                    <a:pt x="143465" y="23759"/>
                    <a:pt x="183762" y="53718"/>
                    <a:pt x="210795" y="94085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8DBF6AF-37F7-85FD-CEFA-D9F95F1A9F81}"/>
                </a:ext>
              </a:extLst>
            </p:cNvPr>
            <p:cNvSpPr/>
            <p:nvPr/>
          </p:nvSpPr>
          <p:spPr>
            <a:xfrm flipV="1">
              <a:off x="7675702" y="4891265"/>
              <a:ext cx="102411" cy="125691"/>
            </a:xfrm>
            <a:custGeom>
              <a:avLst/>
              <a:gdLst>
                <a:gd name="connsiteX0" fmla="*/ 26650 w 85903"/>
                <a:gd name="connsiteY0" fmla="*/ 103304 h 105431"/>
                <a:gd name="connsiteX1" fmla="*/ 52357 w 85903"/>
                <a:gd name="connsiteY1" fmla="*/ 84012 h 105431"/>
                <a:gd name="connsiteX2" fmla="*/ 75726 w 85903"/>
                <a:gd name="connsiteY2" fmla="*/ 3419 h 105431"/>
                <a:gd name="connsiteX3" fmla="*/ -4692 w 85903"/>
                <a:gd name="connsiteY3" fmla="*/ 55492 h 10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903" h="105431">
                  <a:moveTo>
                    <a:pt x="26650" y="103304"/>
                  </a:moveTo>
                  <a:cubicBezTo>
                    <a:pt x="26650" y="103304"/>
                    <a:pt x="40412" y="100090"/>
                    <a:pt x="52357" y="84012"/>
                  </a:cubicBezTo>
                  <a:cubicBezTo>
                    <a:pt x="70947" y="59078"/>
                    <a:pt x="91186" y="19413"/>
                    <a:pt x="75726" y="3419"/>
                  </a:cubicBezTo>
                  <a:cubicBezTo>
                    <a:pt x="49795" y="-23354"/>
                    <a:pt x="-4692" y="55492"/>
                    <a:pt x="-4692" y="5549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A129E14-9D1C-DA39-E355-65F502122E8F}"/>
                </a:ext>
              </a:extLst>
            </p:cNvPr>
            <p:cNvSpPr/>
            <p:nvPr/>
          </p:nvSpPr>
          <p:spPr>
            <a:xfrm flipV="1">
              <a:off x="7672515" y="4887500"/>
              <a:ext cx="109466" cy="133328"/>
            </a:xfrm>
            <a:custGeom>
              <a:avLst/>
              <a:gdLst>
                <a:gd name="connsiteX0" fmla="*/ 28587 w 91821"/>
                <a:gd name="connsiteY0" fmla="*/ 103386 h 111837"/>
                <a:gd name="connsiteX1" fmla="*/ 28650 w 91821"/>
                <a:gd name="connsiteY1" fmla="*/ 103372 h 111837"/>
                <a:gd name="connsiteX2" fmla="*/ 52426 w 91821"/>
                <a:gd name="connsiteY2" fmla="*/ 85322 h 111837"/>
                <a:gd name="connsiteX3" fmla="*/ 71761 w 91821"/>
                <a:gd name="connsiteY3" fmla="*/ 53574 h 111837"/>
                <a:gd name="connsiteX4" fmla="*/ 80638 w 91821"/>
                <a:gd name="connsiteY4" fmla="*/ 22421 h 111837"/>
                <a:gd name="connsiteX5" fmla="*/ 76062 w 91821"/>
                <a:gd name="connsiteY5" fmla="*/ 8919 h 111837"/>
                <a:gd name="connsiteX6" fmla="*/ 65557 w 91821"/>
                <a:gd name="connsiteY6" fmla="*/ 4364 h 111837"/>
                <a:gd name="connsiteX7" fmla="*/ 45163 w 91821"/>
                <a:gd name="connsiteY7" fmla="*/ 12772 h 111837"/>
                <a:gd name="connsiteX8" fmla="*/ 14537 w 91821"/>
                <a:gd name="connsiteY8" fmla="*/ 42591 h 111837"/>
                <a:gd name="connsiteX9" fmla="*/ 4438 w 91821"/>
                <a:gd name="connsiteY9" fmla="*/ 55363 h 111837"/>
                <a:gd name="connsiteX10" fmla="*/ 1624 w 91821"/>
                <a:gd name="connsiteY10" fmla="*/ 59202 h 111837"/>
                <a:gd name="connsiteX11" fmla="*/ 648 w 91821"/>
                <a:gd name="connsiteY11" fmla="*/ 60584 h 111837"/>
                <a:gd name="connsiteX12" fmla="*/ -4692 w 91821"/>
                <a:gd name="connsiteY12" fmla="*/ 56893 h 111837"/>
                <a:gd name="connsiteX13" fmla="*/ 18986 w 91821"/>
                <a:gd name="connsiteY13" fmla="*/ 27713 h 111837"/>
                <a:gd name="connsiteX14" fmla="*/ 41415 w 91821"/>
                <a:gd name="connsiteY14" fmla="*/ 7473 h 111837"/>
                <a:gd name="connsiteX15" fmla="*/ 65557 w 91821"/>
                <a:gd name="connsiteY15" fmla="*/ -2127 h 111837"/>
                <a:gd name="connsiteX16" fmla="*/ 80729 w 91821"/>
                <a:gd name="connsiteY16" fmla="*/ 4407 h 111837"/>
                <a:gd name="connsiteX17" fmla="*/ 87130 w 91821"/>
                <a:gd name="connsiteY17" fmla="*/ 22421 h 111837"/>
                <a:gd name="connsiteX18" fmla="*/ 77620 w 91821"/>
                <a:gd name="connsiteY18" fmla="*/ 56367 h 111837"/>
                <a:gd name="connsiteX19" fmla="*/ 57633 w 91821"/>
                <a:gd name="connsiteY19" fmla="*/ 89203 h 111837"/>
                <a:gd name="connsiteX20" fmla="*/ 30060 w 91821"/>
                <a:gd name="connsiteY20" fmla="*/ 109709 h 111837"/>
                <a:gd name="connsiteX21" fmla="*/ 28587 w 91821"/>
                <a:gd name="connsiteY21" fmla="*/ 103386 h 11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821" h="111837">
                  <a:moveTo>
                    <a:pt x="28587" y="103386"/>
                  </a:moveTo>
                  <a:lnTo>
                    <a:pt x="28650" y="103372"/>
                  </a:lnTo>
                  <a:cubicBezTo>
                    <a:pt x="29751" y="103078"/>
                    <a:pt x="41794" y="99632"/>
                    <a:pt x="52426" y="85322"/>
                  </a:cubicBezTo>
                  <a:cubicBezTo>
                    <a:pt x="59297" y="76115"/>
                    <a:pt x="66413" y="64816"/>
                    <a:pt x="71761" y="53574"/>
                  </a:cubicBezTo>
                  <a:cubicBezTo>
                    <a:pt x="77129" y="42352"/>
                    <a:pt x="80659" y="31123"/>
                    <a:pt x="80638" y="22421"/>
                  </a:cubicBezTo>
                  <a:cubicBezTo>
                    <a:pt x="80624" y="16625"/>
                    <a:pt x="79171" y="12140"/>
                    <a:pt x="76062" y="8919"/>
                  </a:cubicBezTo>
                  <a:cubicBezTo>
                    <a:pt x="72834" y="5635"/>
                    <a:pt x="69508" y="4400"/>
                    <a:pt x="65557" y="4364"/>
                  </a:cubicBezTo>
                  <a:cubicBezTo>
                    <a:pt x="59760" y="4322"/>
                    <a:pt x="52510" y="7544"/>
                    <a:pt x="45163" y="12772"/>
                  </a:cubicBezTo>
                  <a:cubicBezTo>
                    <a:pt x="34117" y="20576"/>
                    <a:pt x="22888" y="32576"/>
                    <a:pt x="14537" y="42591"/>
                  </a:cubicBezTo>
                  <a:cubicBezTo>
                    <a:pt x="10347" y="47594"/>
                    <a:pt x="6866" y="52107"/>
                    <a:pt x="4438" y="55363"/>
                  </a:cubicBezTo>
                  <a:cubicBezTo>
                    <a:pt x="3224" y="56991"/>
                    <a:pt x="2270" y="58304"/>
                    <a:pt x="1624" y="59202"/>
                  </a:cubicBezTo>
                  <a:cubicBezTo>
                    <a:pt x="978" y="60107"/>
                    <a:pt x="648" y="60584"/>
                    <a:pt x="648" y="60584"/>
                  </a:cubicBezTo>
                  <a:lnTo>
                    <a:pt x="-4692" y="56893"/>
                  </a:lnTo>
                  <a:cubicBezTo>
                    <a:pt x="-4636" y="56816"/>
                    <a:pt x="5378" y="42324"/>
                    <a:pt x="18986" y="27713"/>
                  </a:cubicBezTo>
                  <a:cubicBezTo>
                    <a:pt x="25794" y="20414"/>
                    <a:pt x="33499" y="13074"/>
                    <a:pt x="41415" y="7473"/>
                  </a:cubicBezTo>
                  <a:cubicBezTo>
                    <a:pt x="49338" y="1901"/>
                    <a:pt x="57479" y="-2085"/>
                    <a:pt x="65557" y="-2127"/>
                  </a:cubicBezTo>
                  <a:cubicBezTo>
                    <a:pt x="71031" y="-2162"/>
                    <a:pt x="76434" y="-78"/>
                    <a:pt x="80729" y="4407"/>
                  </a:cubicBezTo>
                  <a:cubicBezTo>
                    <a:pt x="85326" y="9157"/>
                    <a:pt x="87144" y="15572"/>
                    <a:pt x="87130" y="22421"/>
                  </a:cubicBezTo>
                  <a:cubicBezTo>
                    <a:pt x="87102" y="32794"/>
                    <a:pt x="83193" y="44626"/>
                    <a:pt x="77620" y="56367"/>
                  </a:cubicBezTo>
                  <a:cubicBezTo>
                    <a:pt x="72041" y="68094"/>
                    <a:pt x="64729" y="79680"/>
                    <a:pt x="57633" y="89203"/>
                  </a:cubicBezTo>
                  <a:cubicBezTo>
                    <a:pt x="45071" y="106095"/>
                    <a:pt x="30517" y="109604"/>
                    <a:pt x="30060" y="109709"/>
                  </a:cubicBezTo>
                  <a:lnTo>
                    <a:pt x="28587" y="103386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BF9A89D-337A-23BB-1835-448D5C965B3E}"/>
                </a:ext>
              </a:extLst>
            </p:cNvPr>
            <p:cNvSpPr/>
            <p:nvPr/>
          </p:nvSpPr>
          <p:spPr>
            <a:xfrm flipV="1">
              <a:off x="7758350" y="4934494"/>
              <a:ext cx="82690" cy="105094"/>
            </a:xfrm>
            <a:custGeom>
              <a:avLst/>
              <a:gdLst>
                <a:gd name="connsiteX0" fmla="*/ 52973 w 69361"/>
                <a:gd name="connsiteY0" fmla="*/ 86072 h 88154"/>
                <a:gd name="connsiteX1" fmla="*/ -1640 w 69361"/>
                <a:gd name="connsiteY1" fmla="*/ 6314 h 88154"/>
                <a:gd name="connsiteX2" fmla="*/ 64595 w 69361"/>
                <a:gd name="connsiteY2" fmla="*/ 16700 h 8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61" h="88154">
                  <a:moveTo>
                    <a:pt x="52973" y="86072"/>
                  </a:moveTo>
                  <a:cubicBezTo>
                    <a:pt x="52973" y="86072"/>
                    <a:pt x="-20616" y="30048"/>
                    <a:pt x="-1640" y="6314"/>
                  </a:cubicBezTo>
                  <a:cubicBezTo>
                    <a:pt x="17336" y="-17421"/>
                    <a:pt x="64595" y="16700"/>
                    <a:pt x="64595" y="16700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BDF82E0-7DD4-9ABE-E90A-0C1A2C1D6076}"/>
                </a:ext>
              </a:extLst>
            </p:cNvPr>
            <p:cNvSpPr/>
            <p:nvPr/>
          </p:nvSpPr>
          <p:spPr>
            <a:xfrm flipV="1">
              <a:off x="7754480" y="4931416"/>
              <a:ext cx="88826" cy="112043"/>
            </a:xfrm>
            <a:custGeom>
              <a:avLst/>
              <a:gdLst>
                <a:gd name="connsiteX0" fmla="*/ 54254 w 74508"/>
                <a:gd name="connsiteY0" fmla="*/ 91901 h 93983"/>
                <a:gd name="connsiteX1" fmla="*/ 25067 w 74508"/>
                <a:gd name="connsiteY1" fmla="*/ 66328 h 93983"/>
                <a:gd name="connsiteX2" fmla="*/ 4827 w 74508"/>
                <a:gd name="connsiteY2" fmla="*/ 42875 h 93983"/>
                <a:gd name="connsiteX3" fmla="*/ -4766 w 74508"/>
                <a:gd name="connsiteY3" fmla="*/ 18824 h 93983"/>
                <a:gd name="connsiteX4" fmla="*/ -927 w 74508"/>
                <a:gd name="connsiteY4" fmla="*/ 7532 h 93983"/>
                <a:gd name="connsiteX5" fmla="*/ 20646 w 74508"/>
                <a:gd name="connsiteY5" fmla="*/ -2082 h 93983"/>
                <a:gd name="connsiteX6" fmla="*/ 53672 w 74508"/>
                <a:gd name="connsiteY6" fmla="*/ 7666 h 93983"/>
                <a:gd name="connsiteX7" fmla="*/ 69743 w 74508"/>
                <a:gd name="connsiteY7" fmla="*/ 17315 h 93983"/>
                <a:gd name="connsiteX8" fmla="*/ 65946 w 74508"/>
                <a:gd name="connsiteY8" fmla="*/ 22579 h 93983"/>
                <a:gd name="connsiteX9" fmla="*/ 64858 w 74508"/>
                <a:gd name="connsiteY9" fmla="*/ 21821 h 93983"/>
                <a:gd name="connsiteX10" fmla="*/ 47251 w 74508"/>
                <a:gd name="connsiteY10" fmla="*/ 11736 h 93983"/>
                <a:gd name="connsiteX11" fmla="*/ 20646 w 74508"/>
                <a:gd name="connsiteY11" fmla="*/ 4410 h 93983"/>
                <a:gd name="connsiteX12" fmla="*/ 4140 w 74508"/>
                <a:gd name="connsiteY12" fmla="*/ 11589 h 93983"/>
                <a:gd name="connsiteX13" fmla="*/ 1726 w 74508"/>
                <a:gd name="connsiteY13" fmla="*/ 18824 h 93983"/>
                <a:gd name="connsiteX14" fmla="*/ 10175 w 74508"/>
                <a:gd name="connsiteY14" fmla="*/ 39190 h 93983"/>
                <a:gd name="connsiteX15" fmla="*/ 40120 w 74508"/>
                <a:gd name="connsiteY15" fmla="*/ 71599 h 93983"/>
                <a:gd name="connsiteX16" fmla="*/ 52942 w 74508"/>
                <a:gd name="connsiteY16" fmla="*/ 82567 h 93983"/>
                <a:gd name="connsiteX17" fmla="*/ 56795 w 74508"/>
                <a:gd name="connsiteY17" fmla="*/ 85655 h 93983"/>
                <a:gd name="connsiteX18" fmla="*/ 58184 w 74508"/>
                <a:gd name="connsiteY18" fmla="*/ 86736 h 93983"/>
                <a:gd name="connsiteX19" fmla="*/ 54254 w 74508"/>
                <a:gd name="connsiteY19" fmla="*/ 91901 h 9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4508" h="93983">
                  <a:moveTo>
                    <a:pt x="54254" y="91901"/>
                  </a:moveTo>
                  <a:cubicBezTo>
                    <a:pt x="54191" y="91852"/>
                    <a:pt x="39678" y="80806"/>
                    <a:pt x="25067" y="66328"/>
                  </a:cubicBezTo>
                  <a:cubicBezTo>
                    <a:pt x="17754" y="59086"/>
                    <a:pt x="10421" y="50987"/>
                    <a:pt x="4827" y="42875"/>
                  </a:cubicBezTo>
                  <a:cubicBezTo>
                    <a:pt x="-738" y="34748"/>
                    <a:pt x="-4717" y="26642"/>
                    <a:pt x="-4766" y="18824"/>
                  </a:cubicBezTo>
                  <a:cubicBezTo>
                    <a:pt x="-4787" y="14803"/>
                    <a:pt x="-3587" y="10831"/>
                    <a:pt x="-927" y="7532"/>
                  </a:cubicBezTo>
                  <a:cubicBezTo>
                    <a:pt x="4652" y="508"/>
                    <a:pt x="12659" y="-2124"/>
                    <a:pt x="20646" y="-2082"/>
                  </a:cubicBezTo>
                  <a:cubicBezTo>
                    <a:pt x="32183" y="-2047"/>
                    <a:pt x="44275" y="2873"/>
                    <a:pt x="53672" y="7666"/>
                  </a:cubicBezTo>
                  <a:cubicBezTo>
                    <a:pt x="63041" y="12480"/>
                    <a:pt x="69659" y="17252"/>
                    <a:pt x="69743" y="17315"/>
                  </a:cubicBezTo>
                  <a:lnTo>
                    <a:pt x="65946" y="22579"/>
                  </a:lnTo>
                  <a:cubicBezTo>
                    <a:pt x="65939" y="22579"/>
                    <a:pt x="65581" y="22319"/>
                    <a:pt x="64858" y="21821"/>
                  </a:cubicBezTo>
                  <a:cubicBezTo>
                    <a:pt x="62311" y="20088"/>
                    <a:pt x="55553" y="15673"/>
                    <a:pt x="47251" y="11736"/>
                  </a:cubicBezTo>
                  <a:cubicBezTo>
                    <a:pt x="38956" y="7785"/>
                    <a:pt x="29081" y="4388"/>
                    <a:pt x="20646" y="4410"/>
                  </a:cubicBezTo>
                  <a:cubicBezTo>
                    <a:pt x="13902" y="4452"/>
                    <a:pt x="8350" y="6368"/>
                    <a:pt x="4140" y="11589"/>
                  </a:cubicBezTo>
                  <a:cubicBezTo>
                    <a:pt x="2463" y="13708"/>
                    <a:pt x="1740" y="16003"/>
                    <a:pt x="1726" y="18824"/>
                  </a:cubicBezTo>
                  <a:cubicBezTo>
                    <a:pt x="1669" y="24270"/>
                    <a:pt x="4905" y="31618"/>
                    <a:pt x="10175" y="39190"/>
                  </a:cubicBezTo>
                  <a:cubicBezTo>
                    <a:pt x="18021" y="50594"/>
                    <a:pt x="30071" y="62574"/>
                    <a:pt x="40120" y="71599"/>
                  </a:cubicBezTo>
                  <a:cubicBezTo>
                    <a:pt x="45145" y="76118"/>
                    <a:pt x="49679" y="79915"/>
                    <a:pt x="52942" y="82567"/>
                  </a:cubicBezTo>
                  <a:cubicBezTo>
                    <a:pt x="54577" y="83901"/>
                    <a:pt x="55890" y="84947"/>
                    <a:pt x="56795" y="85655"/>
                  </a:cubicBezTo>
                  <a:cubicBezTo>
                    <a:pt x="57707" y="86371"/>
                    <a:pt x="58184" y="86736"/>
                    <a:pt x="58184" y="86736"/>
                  </a:cubicBezTo>
                  <a:lnTo>
                    <a:pt x="54254" y="91901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02882B3-6BBA-3606-7418-154A952F21FE}"/>
                </a:ext>
              </a:extLst>
            </p:cNvPr>
            <p:cNvSpPr/>
            <p:nvPr/>
          </p:nvSpPr>
          <p:spPr>
            <a:xfrm flipV="1">
              <a:off x="7646528" y="4932528"/>
              <a:ext cx="96265" cy="126390"/>
            </a:xfrm>
            <a:custGeom>
              <a:avLst/>
              <a:gdLst>
                <a:gd name="connsiteX0" fmla="*/ 21525 w 80748"/>
                <a:gd name="connsiteY0" fmla="*/ 103947 h 106017"/>
                <a:gd name="connsiteX1" fmla="*/ 47239 w 80748"/>
                <a:gd name="connsiteY1" fmla="*/ 84662 h 106017"/>
                <a:gd name="connsiteX2" fmla="*/ 70608 w 80748"/>
                <a:gd name="connsiteY2" fmla="*/ 4061 h 106017"/>
                <a:gd name="connsiteX3" fmla="*/ -4658 w 80748"/>
                <a:gd name="connsiteY3" fmla="*/ 46849 h 10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748" h="106017">
                  <a:moveTo>
                    <a:pt x="21525" y="103947"/>
                  </a:moveTo>
                  <a:cubicBezTo>
                    <a:pt x="21525" y="103947"/>
                    <a:pt x="35287" y="100732"/>
                    <a:pt x="47239" y="84662"/>
                  </a:cubicBezTo>
                  <a:cubicBezTo>
                    <a:pt x="65829" y="59727"/>
                    <a:pt x="86062" y="20062"/>
                    <a:pt x="70608" y="4061"/>
                  </a:cubicBezTo>
                  <a:cubicBezTo>
                    <a:pt x="44677" y="-22712"/>
                    <a:pt x="-4658" y="46849"/>
                    <a:pt x="-4658" y="46849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F777ABB-4727-6D85-C6D8-795F1B3C077C}"/>
                </a:ext>
              </a:extLst>
            </p:cNvPr>
            <p:cNvSpPr/>
            <p:nvPr/>
          </p:nvSpPr>
          <p:spPr>
            <a:xfrm flipV="1">
              <a:off x="7643374" y="4928755"/>
              <a:ext cx="103283" cy="134030"/>
            </a:xfrm>
            <a:custGeom>
              <a:avLst/>
              <a:gdLst>
                <a:gd name="connsiteX0" fmla="*/ 23434 w 86635"/>
                <a:gd name="connsiteY0" fmla="*/ 104032 h 112426"/>
                <a:gd name="connsiteX1" fmla="*/ 23497 w 86635"/>
                <a:gd name="connsiteY1" fmla="*/ 104011 h 112426"/>
                <a:gd name="connsiteX2" fmla="*/ 47280 w 86635"/>
                <a:gd name="connsiteY2" fmla="*/ 85968 h 112426"/>
                <a:gd name="connsiteX3" fmla="*/ 66615 w 86635"/>
                <a:gd name="connsiteY3" fmla="*/ 54220 h 112426"/>
                <a:gd name="connsiteX4" fmla="*/ 75485 w 86635"/>
                <a:gd name="connsiteY4" fmla="*/ 23060 h 112426"/>
                <a:gd name="connsiteX5" fmla="*/ 70917 w 86635"/>
                <a:gd name="connsiteY5" fmla="*/ 9565 h 112426"/>
                <a:gd name="connsiteX6" fmla="*/ 59169 w 86635"/>
                <a:gd name="connsiteY6" fmla="*/ 4421 h 112426"/>
                <a:gd name="connsiteX7" fmla="*/ 40220 w 86635"/>
                <a:gd name="connsiteY7" fmla="*/ 11530 h 112426"/>
                <a:gd name="connsiteX8" fmla="*/ 12809 w 86635"/>
                <a:gd name="connsiteY8" fmla="*/ 36745 h 112426"/>
                <a:gd name="connsiteX9" fmla="*/ 3938 w 86635"/>
                <a:gd name="connsiteY9" fmla="*/ 47560 h 112426"/>
                <a:gd name="connsiteX10" fmla="*/ 1482 w 86635"/>
                <a:gd name="connsiteY10" fmla="*/ 50809 h 112426"/>
                <a:gd name="connsiteX11" fmla="*/ 640 w 86635"/>
                <a:gd name="connsiteY11" fmla="*/ 51967 h 112426"/>
                <a:gd name="connsiteX12" fmla="*/ -4659 w 86635"/>
                <a:gd name="connsiteY12" fmla="*/ 48212 h 112426"/>
                <a:gd name="connsiteX13" fmla="*/ 16332 w 86635"/>
                <a:gd name="connsiteY13" fmla="*/ 23362 h 112426"/>
                <a:gd name="connsiteX14" fmla="*/ 36655 w 86635"/>
                <a:gd name="connsiteY14" fmla="*/ 6105 h 112426"/>
                <a:gd name="connsiteX15" fmla="*/ 59169 w 86635"/>
                <a:gd name="connsiteY15" fmla="*/ -2071 h 112426"/>
                <a:gd name="connsiteX16" fmla="*/ 75584 w 86635"/>
                <a:gd name="connsiteY16" fmla="*/ 5052 h 112426"/>
                <a:gd name="connsiteX17" fmla="*/ 81977 w 86635"/>
                <a:gd name="connsiteY17" fmla="*/ 23060 h 112426"/>
                <a:gd name="connsiteX18" fmla="*/ 72474 w 86635"/>
                <a:gd name="connsiteY18" fmla="*/ 57013 h 112426"/>
                <a:gd name="connsiteX19" fmla="*/ 52488 w 86635"/>
                <a:gd name="connsiteY19" fmla="*/ 89842 h 112426"/>
                <a:gd name="connsiteX20" fmla="*/ 24914 w 86635"/>
                <a:gd name="connsiteY20" fmla="*/ 110356 h 112426"/>
                <a:gd name="connsiteX21" fmla="*/ 23434 w 86635"/>
                <a:gd name="connsiteY21" fmla="*/ 104032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635" h="112426">
                  <a:moveTo>
                    <a:pt x="23434" y="104032"/>
                  </a:moveTo>
                  <a:lnTo>
                    <a:pt x="23497" y="104011"/>
                  </a:lnTo>
                  <a:cubicBezTo>
                    <a:pt x="24606" y="103717"/>
                    <a:pt x="36648" y="100271"/>
                    <a:pt x="47280" y="85968"/>
                  </a:cubicBezTo>
                  <a:cubicBezTo>
                    <a:pt x="54144" y="76754"/>
                    <a:pt x="61267" y="65462"/>
                    <a:pt x="66615" y="54220"/>
                  </a:cubicBezTo>
                  <a:cubicBezTo>
                    <a:pt x="71976" y="42991"/>
                    <a:pt x="75513" y="31769"/>
                    <a:pt x="75485" y="23060"/>
                  </a:cubicBezTo>
                  <a:cubicBezTo>
                    <a:pt x="75471" y="17263"/>
                    <a:pt x="74019" y="12779"/>
                    <a:pt x="70917" y="9565"/>
                  </a:cubicBezTo>
                  <a:cubicBezTo>
                    <a:pt x="67260" y="5838"/>
                    <a:pt x="63499" y="4456"/>
                    <a:pt x="59169" y="4421"/>
                  </a:cubicBezTo>
                  <a:cubicBezTo>
                    <a:pt x="53568" y="4393"/>
                    <a:pt x="46901" y="7116"/>
                    <a:pt x="40220" y="11530"/>
                  </a:cubicBezTo>
                  <a:cubicBezTo>
                    <a:pt x="30178" y="18120"/>
                    <a:pt x="20191" y="28267"/>
                    <a:pt x="12809" y="36745"/>
                  </a:cubicBezTo>
                  <a:cubicBezTo>
                    <a:pt x="9117" y="40984"/>
                    <a:pt x="6058" y="44809"/>
                    <a:pt x="3938" y="47560"/>
                  </a:cubicBezTo>
                  <a:cubicBezTo>
                    <a:pt x="2872" y="48935"/>
                    <a:pt x="2043" y="50044"/>
                    <a:pt x="1482" y="50809"/>
                  </a:cubicBezTo>
                  <a:cubicBezTo>
                    <a:pt x="920" y="51567"/>
                    <a:pt x="640" y="51967"/>
                    <a:pt x="640" y="51967"/>
                  </a:cubicBezTo>
                  <a:lnTo>
                    <a:pt x="-4659" y="48212"/>
                  </a:lnTo>
                  <a:cubicBezTo>
                    <a:pt x="-4596" y="48128"/>
                    <a:pt x="4142" y="35798"/>
                    <a:pt x="16332" y="23362"/>
                  </a:cubicBezTo>
                  <a:cubicBezTo>
                    <a:pt x="22430" y="17137"/>
                    <a:pt x="29385" y="10884"/>
                    <a:pt x="36655" y="6105"/>
                  </a:cubicBezTo>
                  <a:cubicBezTo>
                    <a:pt x="43926" y="1347"/>
                    <a:pt x="51533" y="-2043"/>
                    <a:pt x="59169" y="-2071"/>
                  </a:cubicBezTo>
                  <a:cubicBezTo>
                    <a:pt x="65043" y="-2106"/>
                    <a:pt x="70875" y="133"/>
                    <a:pt x="75584" y="5052"/>
                  </a:cubicBezTo>
                  <a:cubicBezTo>
                    <a:pt x="80173" y="9797"/>
                    <a:pt x="81991" y="16218"/>
                    <a:pt x="81977" y="23060"/>
                  </a:cubicBezTo>
                  <a:cubicBezTo>
                    <a:pt x="81956" y="33433"/>
                    <a:pt x="78047" y="45272"/>
                    <a:pt x="72474" y="57013"/>
                  </a:cubicBezTo>
                  <a:cubicBezTo>
                    <a:pt x="66888" y="68740"/>
                    <a:pt x="59583" y="80319"/>
                    <a:pt x="52488" y="89842"/>
                  </a:cubicBezTo>
                  <a:cubicBezTo>
                    <a:pt x="39926" y="106734"/>
                    <a:pt x="25364" y="110250"/>
                    <a:pt x="24914" y="110356"/>
                  </a:cubicBezTo>
                  <a:lnTo>
                    <a:pt x="23434" y="104032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C568838-CC12-5ED9-7CA3-23044AF558F7}"/>
                </a:ext>
              </a:extLst>
            </p:cNvPr>
            <p:cNvSpPr/>
            <p:nvPr/>
          </p:nvSpPr>
          <p:spPr>
            <a:xfrm flipV="1">
              <a:off x="7627085" y="4995590"/>
              <a:ext cx="87329" cy="94770"/>
            </a:xfrm>
            <a:custGeom>
              <a:avLst/>
              <a:gdLst>
                <a:gd name="connsiteX0" fmla="*/ -4634 w 73252"/>
                <a:gd name="connsiteY0" fmla="*/ 72718 h 79494"/>
                <a:gd name="connsiteX1" fmla="*/ 29726 w 73252"/>
                <a:gd name="connsiteY1" fmla="*/ 69230 h 79494"/>
                <a:gd name="connsiteX2" fmla="*/ 65075 w 73252"/>
                <a:gd name="connsiteY2" fmla="*/ 3234 h 79494"/>
                <a:gd name="connsiteX3" fmla="*/ 4693 w 73252"/>
                <a:gd name="connsiteY3" fmla="*/ 24934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52" h="79494">
                  <a:moveTo>
                    <a:pt x="-4634" y="72718"/>
                  </a:moveTo>
                  <a:cubicBezTo>
                    <a:pt x="-4634" y="72718"/>
                    <a:pt x="7936" y="85491"/>
                    <a:pt x="29726" y="69230"/>
                  </a:cubicBezTo>
                  <a:cubicBezTo>
                    <a:pt x="43221" y="59195"/>
                    <a:pt x="80121" y="18428"/>
                    <a:pt x="65075" y="3234"/>
                  </a:cubicBezTo>
                  <a:cubicBezTo>
                    <a:pt x="45720" y="-16269"/>
                    <a:pt x="4693" y="24934"/>
                    <a:pt x="4693" y="24934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6B83F79-7820-08D9-9E20-14A2335D4099}"/>
                </a:ext>
              </a:extLst>
            </p:cNvPr>
            <p:cNvSpPr/>
            <p:nvPr/>
          </p:nvSpPr>
          <p:spPr>
            <a:xfrm flipV="1">
              <a:off x="7624324" y="4991720"/>
              <a:ext cx="93955" cy="102506"/>
            </a:xfrm>
            <a:custGeom>
              <a:avLst/>
              <a:gdLst>
                <a:gd name="connsiteX0" fmla="*/ -9 w 78810"/>
                <a:gd name="connsiteY0" fmla="*/ 73688 h 85983"/>
                <a:gd name="connsiteX1" fmla="*/ -480 w 78810"/>
                <a:gd name="connsiteY1" fmla="*/ 74151 h 85983"/>
                <a:gd name="connsiteX2" fmla="*/ -16 w 78810"/>
                <a:gd name="connsiteY2" fmla="*/ 73674 h 85983"/>
                <a:gd name="connsiteX3" fmla="*/ -9 w 78810"/>
                <a:gd name="connsiteY3" fmla="*/ 73688 h 85983"/>
                <a:gd name="connsiteX4" fmla="*/ -480 w 78810"/>
                <a:gd name="connsiteY4" fmla="*/ 74151 h 85983"/>
                <a:gd name="connsiteX5" fmla="*/ -16 w 78810"/>
                <a:gd name="connsiteY5" fmla="*/ 73674 h 85983"/>
                <a:gd name="connsiteX6" fmla="*/ 10995 w 78810"/>
                <a:gd name="connsiteY6" fmla="*/ 77485 h 85983"/>
                <a:gd name="connsiteX7" fmla="*/ 30097 w 78810"/>
                <a:gd name="connsiteY7" fmla="*/ 69870 h 85983"/>
                <a:gd name="connsiteX8" fmla="*/ 53144 w 78810"/>
                <a:gd name="connsiteY8" fmla="*/ 45932 h 85983"/>
                <a:gd name="connsiteX9" fmla="*/ 63537 w 78810"/>
                <a:gd name="connsiteY9" fmla="*/ 29805 h 85983"/>
                <a:gd name="connsiteX10" fmla="*/ 67685 w 78810"/>
                <a:gd name="connsiteY10" fmla="*/ 15797 h 85983"/>
                <a:gd name="connsiteX11" fmla="*/ 65081 w 78810"/>
                <a:gd name="connsiteY11" fmla="*/ 8759 h 85983"/>
                <a:gd name="connsiteX12" fmla="*/ 54337 w 78810"/>
                <a:gd name="connsiteY12" fmla="*/ 4485 h 85983"/>
                <a:gd name="connsiteX13" fmla="*/ 24890 w 78810"/>
                <a:gd name="connsiteY13" fmla="*/ 17334 h 85983"/>
                <a:gd name="connsiteX14" fmla="*/ 13675 w 78810"/>
                <a:gd name="connsiteY14" fmla="*/ 26388 h 85983"/>
                <a:gd name="connsiteX15" fmla="*/ 10440 w 78810"/>
                <a:gd name="connsiteY15" fmla="*/ 29370 h 85983"/>
                <a:gd name="connsiteX16" fmla="*/ 9310 w 78810"/>
                <a:gd name="connsiteY16" fmla="*/ 30465 h 85983"/>
                <a:gd name="connsiteX17" fmla="*/ 4707 w 78810"/>
                <a:gd name="connsiteY17" fmla="*/ 25889 h 85983"/>
                <a:gd name="connsiteX18" fmla="*/ 21072 w 78810"/>
                <a:gd name="connsiteY18" fmla="*/ 12078 h 85983"/>
                <a:gd name="connsiteX19" fmla="*/ 54337 w 78810"/>
                <a:gd name="connsiteY19" fmla="*/ -2007 h 85983"/>
                <a:gd name="connsiteX20" fmla="*/ 69692 w 78810"/>
                <a:gd name="connsiteY20" fmla="*/ 4190 h 85983"/>
                <a:gd name="connsiteX21" fmla="*/ 74176 w 78810"/>
                <a:gd name="connsiteY21" fmla="*/ 15797 h 85983"/>
                <a:gd name="connsiteX22" fmla="*/ 69341 w 78810"/>
                <a:gd name="connsiteY22" fmla="*/ 32711 h 85983"/>
                <a:gd name="connsiteX23" fmla="*/ 33978 w 78810"/>
                <a:gd name="connsiteY23" fmla="*/ 75077 h 85983"/>
                <a:gd name="connsiteX24" fmla="*/ 10995 w 78810"/>
                <a:gd name="connsiteY24" fmla="*/ 83976 h 85983"/>
                <a:gd name="connsiteX25" fmla="*/ -4634 w 78810"/>
                <a:gd name="connsiteY25" fmla="*/ 78235 h 85983"/>
                <a:gd name="connsiteX26" fmla="*/ -2 w 78810"/>
                <a:gd name="connsiteY26" fmla="*/ 73688 h 8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810" h="85983">
                  <a:moveTo>
                    <a:pt x="-9" y="73688"/>
                  </a:moveTo>
                  <a:lnTo>
                    <a:pt x="-480" y="74151"/>
                  </a:lnTo>
                  <a:lnTo>
                    <a:pt x="-16" y="73674"/>
                  </a:lnTo>
                  <a:lnTo>
                    <a:pt x="-9" y="73688"/>
                  </a:lnTo>
                  <a:lnTo>
                    <a:pt x="-480" y="74151"/>
                  </a:lnTo>
                  <a:lnTo>
                    <a:pt x="-16" y="73674"/>
                  </a:lnTo>
                  <a:cubicBezTo>
                    <a:pt x="201" y="73877"/>
                    <a:pt x="4089" y="77499"/>
                    <a:pt x="10995" y="77485"/>
                  </a:cubicBezTo>
                  <a:cubicBezTo>
                    <a:pt x="15711" y="77478"/>
                    <a:pt x="22048" y="75870"/>
                    <a:pt x="30097" y="69870"/>
                  </a:cubicBezTo>
                  <a:cubicBezTo>
                    <a:pt x="35354" y="65982"/>
                    <a:pt x="45038" y="56494"/>
                    <a:pt x="53144" y="45932"/>
                  </a:cubicBezTo>
                  <a:cubicBezTo>
                    <a:pt x="57207" y="40641"/>
                    <a:pt x="60906" y="35069"/>
                    <a:pt x="63537" y="29805"/>
                  </a:cubicBezTo>
                  <a:cubicBezTo>
                    <a:pt x="66183" y="24549"/>
                    <a:pt x="67706" y="19601"/>
                    <a:pt x="67685" y="15797"/>
                  </a:cubicBezTo>
                  <a:cubicBezTo>
                    <a:pt x="67657" y="12780"/>
                    <a:pt x="66878" y="10604"/>
                    <a:pt x="65081" y="8759"/>
                  </a:cubicBezTo>
                  <a:cubicBezTo>
                    <a:pt x="61993" y="5692"/>
                    <a:pt x="58534" y="4513"/>
                    <a:pt x="54337" y="4485"/>
                  </a:cubicBezTo>
                  <a:cubicBezTo>
                    <a:pt x="45487" y="4393"/>
                    <a:pt x="33894" y="10717"/>
                    <a:pt x="24890" y="17334"/>
                  </a:cubicBezTo>
                  <a:cubicBezTo>
                    <a:pt x="20370" y="20619"/>
                    <a:pt x="16454" y="23917"/>
                    <a:pt x="13675" y="26388"/>
                  </a:cubicBezTo>
                  <a:cubicBezTo>
                    <a:pt x="12293" y="27630"/>
                    <a:pt x="11191" y="28654"/>
                    <a:pt x="10440" y="29370"/>
                  </a:cubicBezTo>
                  <a:cubicBezTo>
                    <a:pt x="9689" y="30086"/>
                    <a:pt x="9310" y="30465"/>
                    <a:pt x="9310" y="30465"/>
                  </a:cubicBezTo>
                  <a:lnTo>
                    <a:pt x="4707" y="25889"/>
                  </a:lnTo>
                  <a:cubicBezTo>
                    <a:pt x="4784" y="25812"/>
                    <a:pt x="11584" y="18984"/>
                    <a:pt x="21072" y="12078"/>
                  </a:cubicBezTo>
                  <a:cubicBezTo>
                    <a:pt x="30609" y="5222"/>
                    <a:pt x="42680" y="-1916"/>
                    <a:pt x="54337" y="-2007"/>
                  </a:cubicBezTo>
                  <a:cubicBezTo>
                    <a:pt x="59839" y="-2042"/>
                    <a:pt x="65369" y="-203"/>
                    <a:pt x="69692" y="4190"/>
                  </a:cubicBezTo>
                  <a:cubicBezTo>
                    <a:pt x="72850" y="7348"/>
                    <a:pt x="74205" y="11552"/>
                    <a:pt x="74176" y="15797"/>
                  </a:cubicBezTo>
                  <a:cubicBezTo>
                    <a:pt x="74156" y="21222"/>
                    <a:pt x="72226" y="26921"/>
                    <a:pt x="69341" y="32711"/>
                  </a:cubicBezTo>
                  <a:cubicBezTo>
                    <a:pt x="60604" y="50024"/>
                    <a:pt x="42968" y="68326"/>
                    <a:pt x="33978" y="75077"/>
                  </a:cubicBezTo>
                  <a:cubicBezTo>
                    <a:pt x="25087" y="81730"/>
                    <a:pt x="17261" y="83990"/>
                    <a:pt x="10995" y="83976"/>
                  </a:cubicBezTo>
                  <a:cubicBezTo>
                    <a:pt x="1106" y="83955"/>
                    <a:pt x="-4318" y="78558"/>
                    <a:pt x="-4634" y="78235"/>
                  </a:cubicBezTo>
                  <a:lnTo>
                    <a:pt x="-2" y="73688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FA50139-B43C-B687-A525-5C33FF612DB3}"/>
                </a:ext>
              </a:extLst>
            </p:cNvPr>
            <p:cNvSpPr/>
            <p:nvPr/>
          </p:nvSpPr>
          <p:spPr>
            <a:xfrm flipV="1">
              <a:off x="8481678" y="4647249"/>
              <a:ext cx="595006" cy="600276"/>
            </a:xfrm>
            <a:custGeom>
              <a:avLst/>
              <a:gdLst>
                <a:gd name="connsiteX0" fmla="*/ 493315 w 499096"/>
                <a:gd name="connsiteY0" fmla="*/ 453358 h 503517"/>
                <a:gd name="connsiteX1" fmla="*/ 88819 w 499096"/>
                <a:gd name="connsiteY1" fmla="*/ -2137 h 503517"/>
                <a:gd name="connsiteX2" fmla="*/ -5782 w 499096"/>
                <a:gd name="connsiteY2" fmla="*/ 158222 h 503517"/>
                <a:gd name="connsiteX3" fmla="*/ 386376 w 499096"/>
                <a:gd name="connsiteY3" fmla="*/ 501381 h 503517"/>
                <a:gd name="connsiteX4" fmla="*/ 493315 w 499096"/>
                <a:gd name="connsiteY4" fmla="*/ 453358 h 50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096" h="503517">
                  <a:moveTo>
                    <a:pt x="493315" y="453358"/>
                  </a:moveTo>
                  <a:cubicBezTo>
                    <a:pt x="459699" y="237123"/>
                    <a:pt x="306106" y="97229"/>
                    <a:pt x="88819" y="-2137"/>
                  </a:cubicBezTo>
                  <a:lnTo>
                    <a:pt x="-5782" y="158222"/>
                  </a:lnTo>
                  <a:cubicBezTo>
                    <a:pt x="182009" y="226302"/>
                    <a:pt x="304380" y="303470"/>
                    <a:pt x="386376" y="501381"/>
                  </a:cubicBezTo>
                  <a:lnTo>
                    <a:pt x="493315" y="453358"/>
                  </a:ln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E26464F-13ED-A5DB-A7D8-9705A7F6A66C}"/>
                </a:ext>
              </a:extLst>
            </p:cNvPr>
            <p:cNvSpPr/>
            <p:nvPr/>
          </p:nvSpPr>
          <p:spPr>
            <a:xfrm flipV="1">
              <a:off x="8442071" y="4959082"/>
              <a:ext cx="318084" cy="345610"/>
            </a:xfrm>
            <a:custGeom>
              <a:avLst/>
              <a:gdLst>
                <a:gd name="connsiteX0" fmla="*/ 15415 w 266812"/>
                <a:gd name="connsiteY0" fmla="*/ -1887 h 289901"/>
                <a:gd name="connsiteX1" fmla="*/ 261215 w 266812"/>
                <a:gd name="connsiteY1" fmla="*/ 82447 h 289901"/>
                <a:gd name="connsiteX2" fmla="*/ 187724 w 266812"/>
                <a:gd name="connsiteY2" fmla="*/ 288014 h 289901"/>
                <a:gd name="connsiteX3" fmla="*/ -5597 w 266812"/>
                <a:gd name="connsiteY3" fmla="*/ 214144 h 289901"/>
                <a:gd name="connsiteX4" fmla="*/ 15415 w 266812"/>
                <a:gd name="connsiteY4" fmla="*/ -1887 h 28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812" h="289901">
                  <a:moveTo>
                    <a:pt x="15415" y="-1887"/>
                  </a:moveTo>
                  <a:lnTo>
                    <a:pt x="261215" y="82447"/>
                  </a:lnTo>
                  <a:lnTo>
                    <a:pt x="187724" y="288014"/>
                  </a:lnTo>
                  <a:lnTo>
                    <a:pt x="-5597" y="214144"/>
                  </a:lnTo>
                  <a:lnTo>
                    <a:pt x="15415" y="-1887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9BAB357-0184-5FA3-4D07-C0A67CE44E57}"/>
                </a:ext>
              </a:extLst>
            </p:cNvPr>
            <p:cNvSpPr/>
            <p:nvPr/>
          </p:nvSpPr>
          <p:spPr>
            <a:xfrm flipV="1">
              <a:off x="8879982" y="4435966"/>
              <a:ext cx="292132" cy="276456"/>
            </a:xfrm>
            <a:custGeom>
              <a:avLst/>
              <a:gdLst>
                <a:gd name="connsiteX0" fmla="*/ 27099 w 245043"/>
                <a:gd name="connsiteY0" fmla="*/ 70056 h 231894"/>
                <a:gd name="connsiteX1" fmla="*/ -5878 w 245043"/>
                <a:gd name="connsiteY1" fmla="*/ 127904 h 231894"/>
                <a:gd name="connsiteX2" fmla="*/ 38005 w 245043"/>
                <a:gd name="connsiteY2" fmla="*/ 159379 h 231894"/>
                <a:gd name="connsiteX3" fmla="*/ 72996 w 245043"/>
                <a:gd name="connsiteY3" fmla="*/ 219691 h 231894"/>
                <a:gd name="connsiteX4" fmla="*/ 126128 w 245043"/>
                <a:gd name="connsiteY4" fmla="*/ 211396 h 231894"/>
                <a:gd name="connsiteX5" fmla="*/ 173078 w 245043"/>
                <a:gd name="connsiteY5" fmla="*/ 186230 h 231894"/>
                <a:gd name="connsiteX6" fmla="*/ 218371 w 245043"/>
                <a:gd name="connsiteY6" fmla="*/ 140592 h 231894"/>
                <a:gd name="connsiteX7" fmla="*/ 237418 w 245043"/>
                <a:gd name="connsiteY7" fmla="*/ 93187 h 231894"/>
                <a:gd name="connsiteX8" fmla="*/ 151933 w 245043"/>
                <a:gd name="connsiteY8" fmla="*/ -2642 h 231894"/>
                <a:gd name="connsiteX9" fmla="*/ 27099 w 245043"/>
                <a:gd name="connsiteY9" fmla="*/ 70056 h 23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043" h="231894">
                  <a:moveTo>
                    <a:pt x="27099" y="70056"/>
                  </a:moveTo>
                  <a:cubicBezTo>
                    <a:pt x="5414" y="91460"/>
                    <a:pt x="-7646" y="103068"/>
                    <a:pt x="-5878" y="127904"/>
                  </a:cubicBezTo>
                  <a:cubicBezTo>
                    <a:pt x="-4158" y="152691"/>
                    <a:pt x="23829" y="163906"/>
                    <a:pt x="38005" y="159379"/>
                  </a:cubicBezTo>
                  <a:cubicBezTo>
                    <a:pt x="45521" y="181766"/>
                    <a:pt x="53999" y="205592"/>
                    <a:pt x="72996" y="219691"/>
                  </a:cubicBezTo>
                  <a:cubicBezTo>
                    <a:pt x="91986" y="233783"/>
                    <a:pt x="117370" y="233326"/>
                    <a:pt x="126128" y="211396"/>
                  </a:cubicBezTo>
                  <a:cubicBezTo>
                    <a:pt x="151772" y="225403"/>
                    <a:pt x="173836" y="202925"/>
                    <a:pt x="173078" y="186230"/>
                  </a:cubicBezTo>
                  <a:cubicBezTo>
                    <a:pt x="190391" y="187381"/>
                    <a:pt x="212301" y="180756"/>
                    <a:pt x="218371" y="140592"/>
                  </a:cubicBezTo>
                  <a:cubicBezTo>
                    <a:pt x="234975" y="133364"/>
                    <a:pt x="242555" y="110507"/>
                    <a:pt x="237418" y="93187"/>
                  </a:cubicBezTo>
                  <a:cubicBezTo>
                    <a:pt x="225108" y="51578"/>
                    <a:pt x="193794" y="8741"/>
                    <a:pt x="151933" y="-2642"/>
                  </a:cubicBezTo>
                  <a:cubicBezTo>
                    <a:pt x="107138" y="14594"/>
                    <a:pt x="61662" y="35893"/>
                    <a:pt x="27099" y="70056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EC9C8DD-8957-D5BC-965A-F187C787DEDE}"/>
                </a:ext>
              </a:extLst>
            </p:cNvPr>
            <p:cNvSpPr/>
            <p:nvPr/>
          </p:nvSpPr>
          <p:spPr>
            <a:xfrm flipV="1">
              <a:off x="8994592" y="4457865"/>
              <a:ext cx="92859" cy="132230"/>
            </a:xfrm>
            <a:custGeom>
              <a:avLst/>
              <a:gdLst>
                <a:gd name="connsiteX0" fmla="*/ 31521 w 77891"/>
                <a:gd name="connsiteY0" fmla="*/ 108206 h 110916"/>
                <a:gd name="connsiteX1" fmla="*/ 10165 w 77891"/>
                <a:gd name="connsiteY1" fmla="*/ 84177 h 110916"/>
                <a:gd name="connsiteX2" fmla="*/ 3358 w 77891"/>
                <a:gd name="connsiteY2" fmla="*/ 545 h 110916"/>
                <a:gd name="connsiteX3" fmla="*/ 71838 w 77891"/>
                <a:gd name="connsiteY3" fmla="*/ 67608 h 11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91" h="110916">
                  <a:moveTo>
                    <a:pt x="31521" y="108206"/>
                  </a:moveTo>
                  <a:cubicBezTo>
                    <a:pt x="31521" y="108206"/>
                    <a:pt x="18734" y="102304"/>
                    <a:pt x="10165" y="84177"/>
                  </a:cubicBezTo>
                  <a:cubicBezTo>
                    <a:pt x="-3098" y="56064"/>
                    <a:pt x="-14994" y="13163"/>
                    <a:pt x="3358" y="545"/>
                  </a:cubicBezTo>
                  <a:cubicBezTo>
                    <a:pt x="34145" y="-20529"/>
                    <a:pt x="71838" y="67608"/>
                    <a:pt x="71838" y="67608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1A5B98F-9275-F7FF-6083-EE8E662BACEE}"/>
                </a:ext>
              </a:extLst>
            </p:cNvPr>
            <p:cNvSpPr/>
            <p:nvPr/>
          </p:nvSpPr>
          <p:spPr>
            <a:xfrm flipV="1">
              <a:off x="8990718" y="4454351"/>
              <a:ext cx="100289" cy="139611"/>
            </a:xfrm>
            <a:custGeom>
              <a:avLst/>
              <a:gdLst>
                <a:gd name="connsiteX0" fmla="*/ 33409 w 84123"/>
                <a:gd name="connsiteY0" fmla="*/ 114397 h 117107"/>
                <a:gd name="connsiteX1" fmla="*/ 10481 w 84123"/>
                <a:gd name="connsiteY1" fmla="*/ 88810 h 117107"/>
                <a:gd name="connsiteX2" fmla="*/ -6053 w 84123"/>
                <a:gd name="connsiteY2" fmla="*/ 27783 h 117107"/>
                <a:gd name="connsiteX3" fmla="*/ -3674 w 84123"/>
                <a:gd name="connsiteY3" fmla="*/ 12428 h 117107"/>
                <a:gd name="connsiteX4" fmla="*/ 4769 w 84123"/>
                <a:gd name="connsiteY4" fmla="*/ 1115 h 117107"/>
                <a:gd name="connsiteX5" fmla="*/ 16657 w 84123"/>
                <a:gd name="connsiteY5" fmla="*/ -2710 h 117107"/>
                <a:gd name="connsiteX6" fmla="*/ 40006 w 84123"/>
                <a:gd name="connsiteY6" fmla="*/ 9185 h 117107"/>
                <a:gd name="connsiteX7" fmla="*/ 66919 w 84123"/>
                <a:gd name="connsiteY7" fmla="*/ 47040 h 117107"/>
                <a:gd name="connsiteX8" fmla="*/ 78070 w 84123"/>
                <a:gd name="connsiteY8" fmla="*/ 69574 h 117107"/>
                <a:gd name="connsiteX9" fmla="*/ 72098 w 84123"/>
                <a:gd name="connsiteY9" fmla="*/ 72129 h 117107"/>
                <a:gd name="connsiteX10" fmla="*/ 70786 w 84123"/>
                <a:gd name="connsiteY10" fmla="*/ 69174 h 117107"/>
                <a:gd name="connsiteX11" fmla="*/ 49522 w 84123"/>
                <a:gd name="connsiteY11" fmla="*/ 30969 h 117107"/>
                <a:gd name="connsiteX12" fmla="*/ 33051 w 84123"/>
                <a:gd name="connsiteY12" fmla="*/ 11599 h 117107"/>
                <a:gd name="connsiteX13" fmla="*/ 16657 w 84123"/>
                <a:gd name="connsiteY13" fmla="*/ 3782 h 117107"/>
                <a:gd name="connsiteX14" fmla="*/ 8446 w 84123"/>
                <a:gd name="connsiteY14" fmla="*/ 6469 h 117107"/>
                <a:gd name="connsiteX15" fmla="*/ 2418 w 84123"/>
                <a:gd name="connsiteY15" fmla="*/ 14673 h 117107"/>
                <a:gd name="connsiteX16" fmla="*/ 439 w 84123"/>
                <a:gd name="connsiteY16" fmla="*/ 27783 h 117107"/>
                <a:gd name="connsiteX17" fmla="*/ 16355 w 84123"/>
                <a:gd name="connsiteY17" fmla="*/ 86038 h 117107"/>
                <a:gd name="connsiteX18" fmla="*/ 29444 w 84123"/>
                <a:gd name="connsiteY18" fmla="*/ 103793 h 117107"/>
                <a:gd name="connsiteX19" fmla="*/ 34363 w 84123"/>
                <a:gd name="connsiteY19" fmla="*/ 107499 h 117107"/>
                <a:gd name="connsiteX20" fmla="*/ 35739 w 84123"/>
                <a:gd name="connsiteY20" fmla="*/ 108299 h 117107"/>
                <a:gd name="connsiteX21" fmla="*/ 36068 w 84123"/>
                <a:gd name="connsiteY21" fmla="*/ 108474 h 117107"/>
                <a:gd name="connsiteX22" fmla="*/ 36132 w 84123"/>
                <a:gd name="connsiteY22" fmla="*/ 108509 h 117107"/>
                <a:gd name="connsiteX23" fmla="*/ 35963 w 84123"/>
                <a:gd name="connsiteY23" fmla="*/ 108867 h 117107"/>
                <a:gd name="connsiteX24" fmla="*/ 36125 w 84123"/>
                <a:gd name="connsiteY24" fmla="*/ 108502 h 117107"/>
                <a:gd name="connsiteX25" fmla="*/ 36132 w 84123"/>
                <a:gd name="connsiteY25" fmla="*/ 108509 h 117107"/>
                <a:gd name="connsiteX26" fmla="*/ 35963 w 84123"/>
                <a:gd name="connsiteY26" fmla="*/ 108867 h 117107"/>
                <a:gd name="connsiteX27" fmla="*/ 36125 w 84123"/>
                <a:gd name="connsiteY27" fmla="*/ 108502 h 117107"/>
                <a:gd name="connsiteX28" fmla="*/ 33409 w 84123"/>
                <a:gd name="connsiteY28" fmla="*/ 114397 h 117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4123" h="117107">
                  <a:moveTo>
                    <a:pt x="33409" y="114397"/>
                  </a:moveTo>
                  <a:cubicBezTo>
                    <a:pt x="32981" y="114208"/>
                    <a:pt x="19485" y="107850"/>
                    <a:pt x="10481" y="88810"/>
                  </a:cubicBezTo>
                  <a:cubicBezTo>
                    <a:pt x="1976" y="70718"/>
                    <a:pt x="-6011" y="46871"/>
                    <a:pt x="-6053" y="27783"/>
                  </a:cubicBezTo>
                  <a:cubicBezTo>
                    <a:pt x="-6046" y="22211"/>
                    <a:pt x="-5365" y="17010"/>
                    <a:pt x="-3674" y="12428"/>
                  </a:cubicBezTo>
                  <a:cubicBezTo>
                    <a:pt x="-1996" y="7852"/>
                    <a:pt x="755" y="3866"/>
                    <a:pt x="4769" y="1115"/>
                  </a:cubicBezTo>
                  <a:cubicBezTo>
                    <a:pt x="8537" y="-1475"/>
                    <a:pt x="12622" y="-2724"/>
                    <a:pt x="16657" y="-2710"/>
                  </a:cubicBezTo>
                  <a:cubicBezTo>
                    <a:pt x="25149" y="-2654"/>
                    <a:pt x="32910" y="2350"/>
                    <a:pt x="40006" y="9185"/>
                  </a:cubicBezTo>
                  <a:cubicBezTo>
                    <a:pt x="50645" y="19516"/>
                    <a:pt x="60049" y="34534"/>
                    <a:pt x="66919" y="47040"/>
                  </a:cubicBezTo>
                  <a:cubicBezTo>
                    <a:pt x="73775" y="59539"/>
                    <a:pt x="78042" y="69511"/>
                    <a:pt x="78070" y="69574"/>
                  </a:cubicBezTo>
                  <a:lnTo>
                    <a:pt x="72098" y="72129"/>
                  </a:lnTo>
                  <a:cubicBezTo>
                    <a:pt x="72098" y="72121"/>
                    <a:pt x="71649" y="71069"/>
                    <a:pt x="70786" y="69174"/>
                  </a:cubicBezTo>
                  <a:cubicBezTo>
                    <a:pt x="67761" y="62542"/>
                    <a:pt x="59740" y="45840"/>
                    <a:pt x="49522" y="30969"/>
                  </a:cubicBezTo>
                  <a:cubicBezTo>
                    <a:pt x="44427" y="23537"/>
                    <a:pt x="38764" y="16575"/>
                    <a:pt x="33051" y="11599"/>
                  </a:cubicBezTo>
                  <a:cubicBezTo>
                    <a:pt x="27324" y="6596"/>
                    <a:pt x="21640" y="3746"/>
                    <a:pt x="16657" y="3782"/>
                  </a:cubicBezTo>
                  <a:cubicBezTo>
                    <a:pt x="13913" y="3789"/>
                    <a:pt x="11261" y="4554"/>
                    <a:pt x="8446" y="6469"/>
                  </a:cubicBezTo>
                  <a:cubicBezTo>
                    <a:pt x="5709" y="8357"/>
                    <a:pt x="3758" y="11059"/>
                    <a:pt x="2418" y="14673"/>
                  </a:cubicBezTo>
                  <a:cubicBezTo>
                    <a:pt x="1085" y="18273"/>
                    <a:pt x="439" y="22751"/>
                    <a:pt x="439" y="27783"/>
                  </a:cubicBezTo>
                  <a:cubicBezTo>
                    <a:pt x="404" y="45096"/>
                    <a:pt x="8088" y="68592"/>
                    <a:pt x="16355" y="86038"/>
                  </a:cubicBezTo>
                  <a:cubicBezTo>
                    <a:pt x="20426" y="94656"/>
                    <a:pt x="25465" y="100298"/>
                    <a:pt x="29444" y="103793"/>
                  </a:cubicBezTo>
                  <a:cubicBezTo>
                    <a:pt x="31437" y="105541"/>
                    <a:pt x="33163" y="106741"/>
                    <a:pt x="34363" y="107499"/>
                  </a:cubicBezTo>
                  <a:lnTo>
                    <a:pt x="35739" y="108299"/>
                  </a:lnTo>
                  <a:lnTo>
                    <a:pt x="36068" y="108474"/>
                  </a:lnTo>
                  <a:lnTo>
                    <a:pt x="36132" y="108509"/>
                  </a:lnTo>
                  <a:lnTo>
                    <a:pt x="35963" y="108867"/>
                  </a:lnTo>
                  <a:lnTo>
                    <a:pt x="36125" y="108502"/>
                  </a:lnTo>
                  <a:lnTo>
                    <a:pt x="36132" y="108509"/>
                  </a:lnTo>
                  <a:lnTo>
                    <a:pt x="35963" y="108867"/>
                  </a:lnTo>
                  <a:lnTo>
                    <a:pt x="36125" y="108502"/>
                  </a:lnTo>
                  <a:lnTo>
                    <a:pt x="33409" y="114397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EA603B1-58B6-29B1-C82E-2009B99171A5}"/>
                </a:ext>
              </a:extLst>
            </p:cNvPr>
            <p:cNvSpPr/>
            <p:nvPr/>
          </p:nvSpPr>
          <p:spPr>
            <a:xfrm flipV="1">
              <a:off x="8936136" y="4523056"/>
              <a:ext cx="84588" cy="95540"/>
            </a:xfrm>
            <a:custGeom>
              <a:avLst/>
              <a:gdLst>
                <a:gd name="connsiteX0" fmla="*/ -5988 w 70953"/>
                <a:gd name="connsiteY0" fmla="*/ 77494 h 80140"/>
                <a:gd name="connsiteX1" fmla="*/ 63404 w 70953"/>
                <a:gd name="connsiteY1" fmla="*/ 10227 h 80140"/>
                <a:gd name="connsiteX2" fmla="*/ -3525 w 70953"/>
                <a:gd name="connsiteY2" fmla="*/ 7139 h 8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953" h="80140">
                  <a:moveTo>
                    <a:pt x="-5988" y="77494"/>
                  </a:moveTo>
                  <a:cubicBezTo>
                    <a:pt x="-5988" y="77494"/>
                    <a:pt x="77286" y="37309"/>
                    <a:pt x="63404" y="10227"/>
                  </a:cubicBezTo>
                  <a:cubicBezTo>
                    <a:pt x="49579" y="-16813"/>
                    <a:pt x="-3525" y="7139"/>
                    <a:pt x="-3525" y="7139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07A8395-F9AD-E9E8-B3D9-A0D19A2554BC}"/>
                </a:ext>
              </a:extLst>
            </p:cNvPr>
            <p:cNvSpPr/>
            <p:nvPr/>
          </p:nvSpPr>
          <p:spPr>
            <a:xfrm flipV="1">
              <a:off x="8934453" y="4519568"/>
              <a:ext cx="90140" cy="102898"/>
            </a:xfrm>
            <a:custGeom>
              <a:avLst/>
              <a:gdLst>
                <a:gd name="connsiteX0" fmla="*/ -5989 w 75610"/>
                <a:gd name="connsiteY0" fmla="*/ 77813 h 86312"/>
                <a:gd name="connsiteX1" fmla="*/ -3007 w 75610"/>
                <a:gd name="connsiteY1" fmla="*/ 76325 h 86312"/>
                <a:gd name="connsiteX2" fmla="*/ 35613 w 75610"/>
                <a:gd name="connsiteY2" fmla="*/ 53068 h 86312"/>
                <a:gd name="connsiteX3" fmla="*/ 55228 w 75610"/>
                <a:gd name="connsiteY3" fmla="*/ 35903 h 86312"/>
                <a:gd name="connsiteX4" fmla="*/ 63130 w 75610"/>
                <a:gd name="connsiteY4" fmla="*/ 19930 h 86312"/>
                <a:gd name="connsiteX5" fmla="*/ 61930 w 75610"/>
                <a:gd name="connsiteY5" fmla="*/ 14947 h 86312"/>
                <a:gd name="connsiteX6" fmla="*/ 52722 w 75610"/>
                <a:gd name="connsiteY6" fmla="*/ 6343 h 86312"/>
                <a:gd name="connsiteX7" fmla="*/ 38848 w 75610"/>
                <a:gd name="connsiteY7" fmla="*/ 3845 h 86312"/>
                <a:gd name="connsiteX8" fmla="*/ 12110 w 75610"/>
                <a:gd name="connsiteY8" fmla="*/ 8589 h 86312"/>
                <a:gd name="connsiteX9" fmla="*/ 2762 w 75610"/>
                <a:gd name="connsiteY9" fmla="*/ 11873 h 86312"/>
                <a:gd name="connsiteX10" fmla="*/ 123 w 75610"/>
                <a:gd name="connsiteY10" fmla="*/ 12954 h 86312"/>
                <a:gd name="connsiteX11" fmla="*/ -782 w 75610"/>
                <a:gd name="connsiteY11" fmla="*/ 13340 h 86312"/>
                <a:gd name="connsiteX12" fmla="*/ -3449 w 75610"/>
                <a:gd name="connsiteY12" fmla="*/ 7424 h 86312"/>
                <a:gd name="connsiteX13" fmla="*/ 38848 w 75610"/>
                <a:gd name="connsiteY13" fmla="*/ -2647 h 86312"/>
                <a:gd name="connsiteX14" fmla="*/ 55354 w 75610"/>
                <a:gd name="connsiteY14" fmla="*/ 406 h 86312"/>
                <a:gd name="connsiteX15" fmla="*/ 67706 w 75610"/>
                <a:gd name="connsiteY15" fmla="*/ 11993 h 86312"/>
                <a:gd name="connsiteX16" fmla="*/ 69621 w 75610"/>
                <a:gd name="connsiteY16" fmla="*/ 19930 h 86312"/>
                <a:gd name="connsiteX17" fmla="*/ 57635 w 75610"/>
                <a:gd name="connsiteY17" fmla="*/ 42885 h 86312"/>
                <a:gd name="connsiteX18" fmla="*/ 19528 w 75610"/>
                <a:gd name="connsiteY18" fmla="*/ 71294 h 86312"/>
                <a:gd name="connsiteX19" fmla="*/ -3168 w 75610"/>
                <a:gd name="connsiteY19" fmla="*/ 83666 h 86312"/>
                <a:gd name="connsiteX20" fmla="*/ -5989 w 75610"/>
                <a:gd name="connsiteY20" fmla="*/ 77813 h 8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10" h="86312">
                  <a:moveTo>
                    <a:pt x="-5989" y="77813"/>
                  </a:moveTo>
                  <a:cubicBezTo>
                    <a:pt x="-5989" y="77813"/>
                    <a:pt x="-4923" y="77301"/>
                    <a:pt x="-3007" y="76325"/>
                  </a:cubicBezTo>
                  <a:cubicBezTo>
                    <a:pt x="3702" y="72915"/>
                    <a:pt x="20573" y="63946"/>
                    <a:pt x="35613" y="53068"/>
                  </a:cubicBezTo>
                  <a:cubicBezTo>
                    <a:pt x="43129" y="47637"/>
                    <a:pt x="50182" y="41713"/>
                    <a:pt x="55228" y="35903"/>
                  </a:cubicBezTo>
                  <a:cubicBezTo>
                    <a:pt x="60309" y="30085"/>
                    <a:pt x="63179" y="24428"/>
                    <a:pt x="63130" y="19930"/>
                  </a:cubicBezTo>
                  <a:cubicBezTo>
                    <a:pt x="63130" y="18196"/>
                    <a:pt x="62758" y="16582"/>
                    <a:pt x="61930" y="14947"/>
                  </a:cubicBezTo>
                  <a:cubicBezTo>
                    <a:pt x="59761" y="10758"/>
                    <a:pt x="56666" y="8112"/>
                    <a:pt x="52722" y="6343"/>
                  </a:cubicBezTo>
                  <a:cubicBezTo>
                    <a:pt x="48792" y="4589"/>
                    <a:pt x="43978" y="3838"/>
                    <a:pt x="38848" y="3845"/>
                  </a:cubicBezTo>
                  <a:cubicBezTo>
                    <a:pt x="29760" y="3831"/>
                    <a:pt x="19752" y="6196"/>
                    <a:pt x="12110" y="8589"/>
                  </a:cubicBezTo>
                  <a:cubicBezTo>
                    <a:pt x="8285" y="9782"/>
                    <a:pt x="5036" y="10982"/>
                    <a:pt x="2762" y="11873"/>
                  </a:cubicBezTo>
                  <a:cubicBezTo>
                    <a:pt x="1625" y="12323"/>
                    <a:pt x="727" y="12695"/>
                    <a:pt x="123" y="12954"/>
                  </a:cubicBezTo>
                  <a:lnTo>
                    <a:pt x="-782" y="13340"/>
                  </a:lnTo>
                  <a:lnTo>
                    <a:pt x="-3449" y="7424"/>
                  </a:lnTo>
                  <a:cubicBezTo>
                    <a:pt x="-3245" y="7368"/>
                    <a:pt x="18552" y="-2590"/>
                    <a:pt x="38848" y="-2647"/>
                  </a:cubicBezTo>
                  <a:cubicBezTo>
                    <a:pt x="44596" y="-2647"/>
                    <a:pt x="50273" y="-1839"/>
                    <a:pt x="55354" y="406"/>
                  </a:cubicBezTo>
                  <a:cubicBezTo>
                    <a:pt x="60428" y="2638"/>
                    <a:pt x="64877" y="6435"/>
                    <a:pt x="67706" y="11993"/>
                  </a:cubicBezTo>
                  <a:cubicBezTo>
                    <a:pt x="69004" y="14526"/>
                    <a:pt x="69628" y="17235"/>
                    <a:pt x="69621" y="19930"/>
                  </a:cubicBezTo>
                  <a:cubicBezTo>
                    <a:pt x="69544" y="28071"/>
                    <a:pt x="64498" y="35657"/>
                    <a:pt x="57635" y="42885"/>
                  </a:cubicBezTo>
                  <a:cubicBezTo>
                    <a:pt x="47255" y="53700"/>
                    <a:pt x="32132" y="63785"/>
                    <a:pt x="19528" y="71294"/>
                  </a:cubicBezTo>
                  <a:cubicBezTo>
                    <a:pt x="6931" y="78789"/>
                    <a:pt x="-3112" y="83638"/>
                    <a:pt x="-3168" y="83666"/>
                  </a:cubicBezTo>
                  <a:lnTo>
                    <a:pt x="-5989" y="77813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A852D66-15AD-455F-5A94-19F72162B68C}"/>
                </a:ext>
              </a:extLst>
            </p:cNvPr>
            <p:cNvSpPr/>
            <p:nvPr/>
          </p:nvSpPr>
          <p:spPr>
            <a:xfrm flipV="1">
              <a:off x="9037417" y="4491248"/>
              <a:ext cx="88945" cy="132657"/>
            </a:xfrm>
            <a:custGeom>
              <a:avLst/>
              <a:gdLst>
                <a:gd name="connsiteX0" fmla="*/ 31480 w 74608"/>
                <a:gd name="connsiteY0" fmla="*/ 108610 h 111274"/>
                <a:gd name="connsiteX1" fmla="*/ 10125 w 74608"/>
                <a:gd name="connsiteY1" fmla="*/ 84580 h 111274"/>
                <a:gd name="connsiteX2" fmla="*/ 3317 w 74608"/>
                <a:gd name="connsiteY2" fmla="*/ 948 h 111274"/>
                <a:gd name="connsiteX3" fmla="*/ 68514 w 74608"/>
                <a:gd name="connsiteY3" fmla="*/ 57920 h 11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608" h="111274">
                  <a:moveTo>
                    <a:pt x="31480" y="108610"/>
                  </a:moveTo>
                  <a:cubicBezTo>
                    <a:pt x="31480" y="108610"/>
                    <a:pt x="18694" y="102707"/>
                    <a:pt x="10125" y="84580"/>
                  </a:cubicBezTo>
                  <a:cubicBezTo>
                    <a:pt x="-3146" y="56467"/>
                    <a:pt x="-15034" y="13560"/>
                    <a:pt x="3317" y="948"/>
                  </a:cubicBezTo>
                  <a:cubicBezTo>
                    <a:pt x="34112" y="-20133"/>
                    <a:pt x="68514" y="57920"/>
                    <a:pt x="68514" y="57920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77543718-1FA3-7C2C-2900-16B671371D24}"/>
                </a:ext>
              </a:extLst>
            </p:cNvPr>
            <p:cNvSpPr/>
            <p:nvPr/>
          </p:nvSpPr>
          <p:spPr>
            <a:xfrm flipV="1">
              <a:off x="9033546" y="4487733"/>
              <a:ext cx="96356" cy="140046"/>
            </a:xfrm>
            <a:custGeom>
              <a:avLst/>
              <a:gdLst>
                <a:gd name="connsiteX0" fmla="*/ 33366 w 80824"/>
                <a:gd name="connsiteY0" fmla="*/ 114807 h 117472"/>
                <a:gd name="connsiteX1" fmla="*/ 10439 w 80824"/>
                <a:gd name="connsiteY1" fmla="*/ 89220 h 117472"/>
                <a:gd name="connsiteX2" fmla="*/ -6095 w 80824"/>
                <a:gd name="connsiteY2" fmla="*/ 28186 h 117472"/>
                <a:gd name="connsiteX3" fmla="*/ -3716 w 80824"/>
                <a:gd name="connsiteY3" fmla="*/ 12831 h 117472"/>
                <a:gd name="connsiteX4" fmla="*/ 4726 w 80824"/>
                <a:gd name="connsiteY4" fmla="*/ 1518 h 117472"/>
                <a:gd name="connsiteX5" fmla="*/ 17646 w 80824"/>
                <a:gd name="connsiteY5" fmla="*/ -2665 h 117472"/>
                <a:gd name="connsiteX6" fmla="*/ 39823 w 80824"/>
                <a:gd name="connsiteY6" fmla="*/ 7631 h 117472"/>
                <a:gd name="connsiteX7" fmla="*/ 64673 w 80824"/>
                <a:gd name="connsiteY7" fmla="*/ 40383 h 117472"/>
                <a:gd name="connsiteX8" fmla="*/ 74730 w 80824"/>
                <a:gd name="connsiteY8" fmla="*/ 59865 h 117472"/>
                <a:gd name="connsiteX9" fmla="*/ 68792 w 80824"/>
                <a:gd name="connsiteY9" fmla="*/ 62482 h 117472"/>
                <a:gd name="connsiteX10" fmla="*/ 67627 w 80824"/>
                <a:gd name="connsiteY10" fmla="*/ 59956 h 117472"/>
                <a:gd name="connsiteX11" fmla="*/ 48419 w 80824"/>
                <a:gd name="connsiteY11" fmla="*/ 27147 h 117472"/>
                <a:gd name="connsiteX12" fmla="*/ 33226 w 80824"/>
                <a:gd name="connsiteY12" fmla="*/ 10550 h 117472"/>
                <a:gd name="connsiteX13" fmla="*/ 17646 w 80824"/>
                <a:gd name="connsiteY13" fmla="*/ 3827 h 117472"/>
                <a:gd name="connsiteX14" fmla="*/ 8404 w 80824"/>
                <a:gd name="connsiteY14" fmla="*/ 6873 h 117472"/>
                <a:gd name="connsiteX15" fmla="*/ 2375 w 80824"/>
                <a:gd name="connsiteY15" fmla="*/ 15084 h 117472"/>
                <a:gd name="connsiteX16" fmla="*/ 396 w 80824"/>
                <a:gd name="connsiteY16" fmla="*/ 28186 h 117472"/>
                <a:gd name="connsiteX17" fmla="*/ 16313 w 80824"/>
                <a:gd name="connsiteY17" fmla="*/ 86448 h 117472"/>
                <a:gd name="connsiteX18" fmla="*/ 29401 w 80824"/>
                <a:gd name="connsiteY18" fmla="*/ 104203 h 117472"/>
                <a:gd name="connsiteX19" fmla="*/ 34321 w 80824"/>
                <a:gd name="connsiteY19" fmla="*/ 107902 h 117472"/>
                <a:gd name="connsiteX20" fmla="*/ 35696 w 80824"/>
                <a:gd name="connsiteY20" fmla="*/ 108709 h 117472"/>
                <a:gd name="connsiteX21" fmla="*/ 36026 w 80824"/>
                <a:gd name="connsiteY21" fmla="*/ 108884 h 117472"/>
                <a:gd name="connsiteX22" fmla="*/ 36089 w 80824"/>
                <a:gd name="connsiteY22" fmla="*/ 108913 h 117472"/>
                <a:gd name="connsiteX23" fmla="*/ 35900 w 80824"/>
                <a:gd name="connsiteY23" fmla="*/ 109312 h 117472"/>
                <a:gd name="connsiteX24" fmla="*/ 36089 w 80824"/>
                <a:gd name="connsiteY24" fmla="*/ 108913 h 117472"/>
                <a:gd name="connsiteX25" fmla="*/ 36089 w 80824"/>
                <a:gd name="connsiteY25" fmla="*/ 108913 h 117472"/>
                <a:gd name="connsiteX26" fmla="*/ 35900 w 80824"/>
                <a:gd name="connsiteY26" fmla="*/ 109312 h 117472"/>
                <a:gd name="connsiteX27" fmla="*/ 36089 w 80824"/>
                <a:gd name="connsiteY27" fmla="*/ 108913 h 117472"/>
                <a:gd name="connsiteX28" fmla="*/ 33366 w 80824"/>
                <a:gd name="connsiteY28" fmla="*/ 114807 h 11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0824" h="117472">
                  <a:moveTo>
                    <a:pt x="33366" y="114807"/>
                  </a:moveTo>
                  <a:cubicBezTo>
                    <a:pt x="32938" y="114611"/>
                    <a:pt x="19443" y="108260"/>
                    <a:pt x="10439" y="89220"/>
                  </a:cubicBezTo>
                  <a:cubicBezTo>
                    <a:pt x="1933" y="71128"/>
                    <a:pt x="-6053" y="47282"/>
                    <a:pt x="-6095" y="28186"/>
                  </a:cubicBezTo>
                  <a:cubicBezTo>
                    <a:pt x="-6088" y="22621"/>
                    <a:pt x="-5407" y="17421"/>
                    <a:pt x="-3716" y="12831"/>
                  </a:cubicBezTo>
                  <a:cubicBezTo>
                    <a:pt x="-2039" y="8262"/>
                    <a:pt x="712" y="4269"/>
                    <a:pt x="4726" y="1518"/>
                  </a:cubicBezTo>
                  <a:cubicBezTo>
                    <a:pt x="8867" y="-1324"/>
                    <a:pt x="13295" y="-2672"/>
                    <a:pt x="17646" y="-2665"/>
                  </a:cubicBezTo>
                  <a:cubicBezTo>
                    <a:pt x="25745" y="-2630"/>
                    <a:pt x="33163" y="1694"/>
                    <a:pt x="39823" y="7631"/>
                  </a:cubicBezTo>
                  <a:cubicBezTo>
                    <a:pt x="49823" y="16585"/>
                    <a:pt x="58434" y="29576"/>
                    <a:pt x="64673" y="40383"/>
                  </a:cubicBezTo>
                  <a:cubicBezTo>
                    <a:pt x="70905" y="51184"/>
                    <a:pt x="74694" y="59794"/>
                    <a:pt x="74730" y="59865"/>
                  </a:cubicBezTo>
                  <a:lnTo>
                    <a:pt x="68792" y="62482"/>
                  </a:lnTo>
                  <a:cubicBezTo>
                    <a:pt x="68785" y="62475"/>
                    <a:pt x="68392" y="61584"/>
                    <a:pt x="67627" y="59956"/>
                  </a:cubicBezTo>
                  <a:cubicBezTo>
                    <a:pt x="64933" y="54264"/>
                    <a:pt x="57753" y="39899"/>
                    <a:pt x="48419" y="27147"/>
                  </a:cubicBezTo>
                  <a:cubicBezTo>
                    <a:pt x="43759" y="20768"/>
                    <a:pt x="38552" y="14803"/>
                    <a:pt x="33226" y="10550"/>
                  </a:cubicBezTo>
                  <a:cubicBezTo>
                    <a:pt x="27899" y="6269"/>
                    <a:pt x="22559" y="3813"/>
                    <a:pt x="17646" y="3827"/>
                  </a:cubicBezTo>
                  <a:cubicBezTo>
                    <a:pt x="14594" y="3841"/>
                    <a:pt x="11597" y="4697"/>
                    <a:pt x="8404" y="6873"/>
                  </a:cubicBezTo>
                  <a:cubicBezTo>
                    <a:pt x="5667" y="8760"/>
                    <a:pt x="3716" y="11469"/>
                    <a:pt x="2375" y="15084"/>
                  </a:cubicBezTo>
                  <a:cubicBezTo>
                    <a:pt x="1042" y="18684"/>
                    <a:pt x="396" y="23154"/>
                    <a:pt x="396" y="28186"/>
                  </a:cubicBezTo>
                  <a:cubicBezTo>
                    <a:pt x="361" y="45506"/>
                    <a:pt x="8046" y="69002"/>
                    <a:pt x="16313" y="86448"/>
                  </a:cubicBezTo>
                  <a:cubicBezTo>
                    <a:pt x="20383" y="95059"/>
                    <a:pt x="25422" y="100709"/>
                    <a:pt x="29401" y="104203"/>
                  </a:cubicBezTo>
                  <a:cubicBezTo>
                    <a:pt x="31394" y="105944"/>
                    <a:pt x="33121" y="107151"/>
                    <a:pt x="34321" y="107902"/>
                  </a:cubicBezTo>
                  <a:lnTo>
                    <a:pt x="35696" y="108709"/>
                  </a:lnTo>
                  <a:lnTo>
                    <a:pt x="36026" y="108884"/>
                  </a:lnTo>
                  <a:lnTo>
                    <a:pt x="36089" y="108913"/>
                  </a:lnTo>
                  <a:lnTo>
                    <a:pt x="35900" y="109312"/>
                  </a:lnTo>
                  <a:lnTo>
                    <a:pt x="36089" y="108913"/>
                  </a:lnTo>
                  <a:lnTo>
                    <a:pt x="36089" y="108913"/>
                  </a:lnTo>
                  <a:lnTo>
                    <a:pt x="35900" y="109312"/>
                  </a:lnTo>
                  <a:lnTo>
                    <a:pt x="36089" y="108913"/>
                  </a:lnTo>
                  <a:lnTo>
                    <a:pt x="33366" y="114807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D53D291-96EF-C7E5-6924-DA6292B78107}"/>
                </a:ext>
              </a:extLst>
            </p:cNvPr>
            <p:cNvSpPr/>
            <p:nvPr/>
          </p:nvSpPr>
          <p:spPr>
            <a:xfrm flipV="1">
              <a:off x="9073850" y="4545544"/>
              <a:ext cx="72208" cy="104218"/>
            </a:xfrm>
            <a:custGeom>
              <a:avLst/>
              <a:gdLst>
                <a:gd name="connsiteX0" fmla="*/ 54087 w 60569"/>
                <a:gd name="connsiteY0" fmla="*/ 82330 h 87419"/>
                <a:gd name="connsiteX1" fmla="*/ 21082 w 60569"/>
                <a:gd name="connsiteY1" fmla="*/ 72112 h 87419"/>
                <a:gd name="connsiteX2" fmla="*/ -379 w 60569"/>
                <a:gd name="connsiteY2" fmla="*/ 369 h 87419"/>
                <a:gd name="connsiteX3" fmla="*/ 54445 w 60569"/>
                <a:gd name="connsiteY3" fmla="*/ 33633 h 8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69" h="87419">
                  <a:moveTo>
                    <a:pt x="54087" y="82330"/>
                  </a:moveTo>
                  <a:cubicBezTo>
                    <a:pt x="54087" y="82330"/>
                    <a:pt x="39230" y="92345"/>
                    <a:pt x="21082" y="72112"/>
                  </a:cubicBezTo>
                  <a:cubicBezTo>
                    <a:pt x="9860" y="59592"/>
                    <a:pt x="-18120" y="12229"/>
                    <a:pt x="-379" y="369"/>
                  </a:cubicBezTo>
                  <a:cubicBezTo>
                    <a:pt x="22429" y="-14923"/>
                    <a:pt x="54445" y="33633"/>
                    <a:pt x="54445" y="33633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B812687C-4546-41BC-C488-99423FE45FD3}"/>
                </a:ext>
              </a:extLst>
            </p:cNvPr>
            <p:cNvSpPr/>
            <p:nvPr/>
          </p:nvSpPr>
          <p:spPr>
            <a:xfrm flipV="1">
              <a:off x="9069982" y="4541672"/>
              <a:ext cx="79305" cy="111960"/>
            </a:xfrm>
            <a:custGeom>
              <a:avLst/>
              <a:gdLst>
                <a:gd name="connsiteX0" fmla="*/ 59149 w 66522"/>
                <a:gd name="connsiteY0" fmla="*/ 88264 h 93913"/>
                <a:gd name="connsiteX1" fmla="*/ 47724 w 66522"/>
                <a:gd name="connsiteY1" fmla="*/ 91303 h 93913"/>
                <a:gd name="connsiteX2" fmla="*/ 21912 w 66522"/>
                <a:gd name="connsiteY2" fmla="*/ 77527 h 93913"/>
                <a:gd name="connsiteX3" fmla="*/ 4599 w 66522"/>
                <a:gd name="connsiteY3" fmla="*/ 50908 h 93913"/>
                <a:gd name="connsiteX4" fmla="*/ -6124 w 66522"/>
                <a:gd name="connsiteY4" fmla="*/ 16591 h 93913"/>
                <a:gd name="connsiteX5" fmla="*/ -4531 w 66522"/>
                <a:gd name="connsiteY5" fmla="*/ 7755 h 93913"/>
                <a:gd name="connsiteX6" fmla="*/ 1062 w 66522"/>
                <a:gd name="connsiteY6" fmla="*/ 913 h 93913"/>
                <a:gd name="connsiteX7" fmla="*/ 12579 w 66522"/>
                <a:gd name="connsiteY7" fmla="*/ -2610 h 93913"/>
                <a:gd name="connsiteX8" fmla="*/ 30348 w 66522"/>
                <a:gd name="connsiteY8" fmla="*/ 3579 h 93913"/>
                <a:gd name="connsiteX9" fmla="*/ 60398 w 66522"/>
                <a:gd name="connsiteY9" fmla="*/ 35090 h 93913"/>
                <a:gd name="connsiteX10" fmla="*/ 54980 w 66522"/>
                <a:gd name="connsiteY10" fmla="*/ 38662 h 93913"/>
                <a:gd name="connsiteX11" fmla="*/ 53963 w 66522"/>
                <a:gd name="connsiteY11" fmla="*/ 37181 h 93913"/>
                <a:gd name="connsiteX12" fmla="*/ 37485 w 66522"/>
                <a:gd name="connsiteY12" fmla="*/ 17713 h 93913"/>
                <a:gd name="connsiteX13" fmla="*/ 12579 w 66522"/>
                <a:gd name="connsiteY13" fmla="*/ 3881 h 93913"/>
                <a:gd name="connsiteX14" fmla="*/ 4669 w 66522"/>
                <a:gd name="connsiteY14" fmla="*/ 6309 h 93913"/>
                <a:gd name="connsiteX15" fmla="*/ 1448 w 66522"/>
                <a:gd name="connsiteY15" fmla="*/ 10275 h 93913"/>
                <a:gd name="connsiteX16" fmla="*/ 367 w 66522"/>
                <a:gd name="connsiteY16" fmla="*/ 16591 h 93913"/>
                <a:gd name="connsiteX17" fmla="*/ 10368 w 66522"/>
                <a:gd name="connsiteY17" fmla="*/ 47939 h 93913"/>
                <a:gd name="connsiteX18" fmla="*/ 26748 w 66522"/>
                <a:gd name="connsiteY18" fmla="*/ 73190 h 93913"/>
                <a:gd name="connsiteX19" fmla="*/ 47724 w 66522"/>
                <a:gd name="connsiteY19" fmla="*/ 84804 h 93913"/>
                <a:gd name="connsiteX20" fmla="*/ 53619 w 66522"/>
                <a:gd name="connsiteY20" fmla="*/ 83773 h 93913"/>
                <a:gd name="connsiteX21" fmla="*/ 55142 w 66522"/>
                <a:gd name="connsiteY21" fmla="*/ 83099 h 93913"/>
                <a:gd name="connsiteX22" fmla="*/ 55486 w 66522"/>
                <a:gd name="connsiteY22" fmla="*/ 82902 h 93913"/>
                <a:gd name="connsiteX23" fmla="*/ 55542 w 66522"/>
                <a:gd name="connsiteY23" fmla="*/ 82867 h 93913"/>
                <a:gd name="connsiteX24" fmla="*/ 56145 w 66522"/>
                <a:gd name="connsiteY24" fmla="*/ 83815 h 93913"/>
                <a:gd name="connsiteX25" fmla="*/ 55521 w 66522"/>
                <a:gd name="connsiteY25" fmla="*/ 82881 h 93913"/>
                <a:gd name="connsiteX26" fmla="*/ 55542 w 66522"/>
                <a:gd name="connsiteY26" fmla="*/ 82867 h 93913"/>
                <a:gd name="connsiteX27" fmla="*/ 56145 w 66522"/>
                <a:gd name="connsiteY27" fmla="*/ 83815 h 93913"/>
                <a:gd name="connsiteX28" fmla="*/ 55521 w 66522"/>
                <a:gd name="connsiteY28" fmla="*/ 82881 h 93913"/>
                <a:gd name="connsiteX29" fmla="*/ 59149 w 66522"/>
                <a:gd name="connsiteY29" fmla="*/ 88264 h 9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522" h="93913">
                  <a:moveTo>
                    <a:pt x="59149" y="88264"/>
                  </a:moveTo>
                  <a:cubicBezTo>
                    <a:pt x="58826" y="88475"/>
                    <a:pt x="54581" y="91289"/>
                    <a:pt x="47724" y="91303"/>
                  </a:cubicBezTo>
                  <a:cubicBezTo>
                    <a:pt x="40790" y="91338"/>
                    <a:pt x="31457" y="88229"/>
                    <a:pt x="21912" y="77527"/>
                  </a:cubicBezTo>
                  <a:cubicBezTo>
                    <a:pt x="17287" y="72348"/>
                    <a:pt x="10459" y="62284"/>
                    <a:pt x="4599" y="50908"/>
                  </a:cubicBezTo>
                  <a:cubicBezTo>
                    <a:pt x="-1219" y="39518"/>
                    <a:pt x="-6075" y="27033"/>
                    <a:pt x="-6124" y="16591"/>
                  </a:cubicBezTo>
                  <a:cubicBezTo>
                    <a:pt x="-6124" y="13454"/>
                    <a:pt x="-5668" y="10464"/>
                    <a:pt x="-4531" y="7755"/>
                  </a:cubicBezTo>
                  <a:cubicBezTo>
                    <a:pt x="-3401" y="5046"/>
                    <a:pt x="-1527" y="2632"/>
                    <a:pt x="1062" y="913"/>
                  </a:cubicBezTo>
                  <a:cubicBezTo>
                    <a:pt x="4677" y="-1523"/>
                    <a:pt x="8662" y="-2624"/>
                    <a:pt x="12579" y="-2610"/>
                  </a:cubicBezTo>
                  <a:cubicBezTo>
                    <a:pt x="18824" y="-2596"/>
                    <a:pt x="24818" y="-7"/>
                    <a:pt x="30348" y="3579"/>
                  </a:cubicBezTo>
                  <a:cubicBezTo>
                    <a:pt x="46861" y="14387"/>
                    <a:pt x="60258" y="34942"/>
                    <a:pt x="60398" y="35090"/>
                  </a:cubicBezTo>
                  <a:lnTo>
                    <a:pt x="54980" y="38662"/>
                  </a:lnTo>
                  <a:cubicBezTo>
                    <a:pt x="54980" y="38662"/>
                    <a:pt x="54644" y="38149"/>
                    <a:pt x="53963" y="37181"/>
                  </a:cubicBezTo>
                  <a:cubicBezTo>
                    <a:pt x="51605" y="33812"/>
                    <a:pt x="45324" y="25272"/>
                    <a:pt x="37485" y="17713"/>
                  </a:cubicBezTo>
                  <a:cubicBezTo>
                    <a:pt x="29674" y="10078"/>
                    <a:pt x="20207" y="3762"/>
                    <a:pt x="12579" y="3881"/>
                  </a:cubicBezTo>
                  <a:cubicBezTo>
                    <a:pt x="9820" y="3888"/>
                    <a:pt x="7259" y="4590"/>
                    <a:pt x="4669" y="6309"/>
                  </a:cubicBezTo>
                  <a:cubicBezTo>
                    <a:pt x="3167" y="7327"/>
                    <a:pt x="2171" y="8583"/>
                    <a:pt x="1448" y="10275"/>
                  </a:cubicBezTo>
                  <a:cubicBezTo>
                    <a:pt x="739" y="11952"/>
                    <a:pt x="360" y="14085"/>
                    <a:pt x="367" y="16591"/>
                  </a:cubicBezTo>
                  <a:cubicBezTo>
                    <a:pt x="318" y="24984"/>
                    <a:pt x="4746" y="37069"/>
                    <a:pt x="10368" y="47939"/>
                  </a:cubicBezTo>
                  <a:cubicBezTo>
                    <a:pt x="15954" y="58831"/>
                    <a:pt x="22734" y="68726"/>
                    <a:pt x="26748" y="73190"/>
                  </a:cubicBezTo>
                  <a:cubicBezTo>
                    <a:pt x="35429" y="82818"/>
                    <a:pt x="42678" y="84769"/>
                    <a:pt x="47724" y="84804"/>
                  </a:cubicBezTo>
                  <a:cubicBezTo>
                    <a:pt x="50236" y="84811"/>
                    <a:pt x="52251" y="84285"/>
                    <a:pt x="53619" y="83773"/>
                  </a:cubicBezTo>
                  <a:cubicBezTo>
                    <a:pt x="54300" y="83520"/>
                    <a:pt x="54819" y="83267"/>
                    <a:pt x="55142" y="83099"/>
                  </a:cubicBezTo>
                  <a:lnTo>
                    <a:pt x="55486" y="82902"/>
                  </a:lnTo>
                  <a:lnTo>
                    <a:pt x="55542" y="82867"/>
                  </a:lnTo>
                  <a:lnTo>
                    <a:pt x="56145" y="83815"/>
                  </a:lnTo>
                  <a:lnTo>
                    <a:pt x="55521" y="82881"/>
                  </a:lnTo>
                  <a:lnTo>
                    <a:pt x="55542" y="82867"/>
                  </a:lnTo>
                  <a:lnTo>
                    <a:pt x="56145" y="83815"/>
                  </a:lnTo>
                  <a:lnTo>
                    <a:pt x="55521" y="82881"/>
                  </a:lnTo>
                  <a:lnTo>
                    <a:pt x="59149" y="88264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17999F1-F7BB-A604-B17D-5F46218586E9}"/>
                </a:ext>
              </a:extLst>
            </p:cNvPr>
            <p:cNvSpPr/>
            <p:nvPr/>
          </p:nvSpPr>
          <p:spPr>
            <a:xfrm flipV="1">
              <a:off x="8954676" y="5884785"/>
              <a:ext cx="247413" cy="295599"/>
            </a:xfrm>
            <a:custGeom>
              <a:avLst/>
              <a:gdLst>
                <a:gd name="connsiteX0" fmla="*/ 82165 w 207532"/>
                <a:gd name="connsiteY0" fmla="*/ 210542 h 247951"/>
                <a:gd name="connsiteX1" fmla="*/ 177489 w 207532"/>
                <a:gd name="connsiteY1" fmla="*/ 246066 h 247951"/>
                <a:gd name="connsiteX2" fmla="*/ 201440 w 207532"/>
                <a:gd name="connsiteY2" fmla="*/ 236164 h 247951"/>
                <a:gd name="connsiteX3" fmla="*/ 64620 w 207532"/>
                <a:gd name="connsiteY3" fmla="*/ -667 h 247951"/>
                <a:gd name="connsiteX4" fmla="*/ 48612 w 207532"/>
                <a:gd name="connsiteY4" fmla="*/ 12834 h 247951"/>
                <a:gd name="connsiteX5" fmla="*/ 10316 w 207532"/>
                <a:gd name="connsiteY5" fmla="*/ 45264 h 247951"/>
                <a:gd name="connsiteX6" fmla="*/ -6092 w 207532"/>
                <a:gd name="connsiteY6" fmla="*/ 69833 h 247951"/>
                <a:gd name="connsiteX7" fmla="*/ 82165 w 207532"/>
                <a:gd name="connsiteY7" fmla="*/ 210542 h 24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532" h="247951">
                  <a:moveTo>
                    <a:pt x="82165" y="210542"/>
                  </a:moveTo>
                  <a:cubicBezTo>
                    <a:pt x="124209" y="246585"/>
                    <a:pt x="157060" y="249849"/>
                    <a:pt x="177489" y="246066"/>
                  </a:cubicBezTo>
                  <a:cubicBezTo>
                    <a:pt x="192977" y="243126"/>
                    <a:pt x="201440" y="236164"/>
                    <a:pt x="201440" y="236164"/>
                  </a:cubicBezTo>
                  <a:lnTo>
                    <a:pt x="64620" y="-667"/>
                  </a:lnTo>
                  <a:lnTo>
                    <a:pt x="48612" y="12834"/>
                  </a:lnTo>
                  <a:lnTo>
                    <a:pt x="10316" y="45264"/>
                  </a:lnTo>
                  <a:lnTo>
                    <a:pt x="-6092" y="69833"/>
                  </a:lnTo>
                  <a:lnTo>
                    <a:pt x="82165" y="210542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FF8A4D5-C660-A076-0414-701498843D71}"/>
                </a:ext>
              </a:extLst>
            </p:cNvPr>
            <p:cNvSpPr/>
            <p:nvPr/>
          </p:nvSpPr>
          <p:spPr>
            <a:xfrm flipV="1">
              <a:off x="9019884" y="5886313"/>
              <a:ext cx="182204" cy="294146"/>
            </a:xfrm>
            <a:custGeom>
              <a:avLst/>
              <a:gdLst>
                <a:gd name="connsiteX0" fmla="*/ 122750 w 152834"/>
                <a:gd name="connsiteY0" fmla="*/ 246067 h 246732"/>
                <a:gd name="connsiteX1" fmla="*/ 146709 w 152834"/>
                <a:gd name="connsiteY1" fmla="*/ 236165 h 246732"/>
                <a:gd name="connsiteX2" fmla="*/ 9882 w 152834"/>
                <a:gd name="connsiteY2" fmla="*/ -666 h 246732"/>
                <a:gd name="connsiteX3" fmla="*/ -6125 w 152834"/>
                <a:gd name="connsiteY3" fmla="*/ 12828 h 246732"/>
                <a:gd name="connsiteX4" fmla="*/ 122750 w 152834"/>
                <a:gd name="connsiteY4" fmla="*/ 246067 h 24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34" h="246732">
                  <a:moveTo>
                    <a:pt x="122750" y="246067"/>
                  </a:moveTo>
                  <a:cubicBezTo>
                    <a:pt x="138232" y="243127"/>
                    <a:pt x="146709" y="236165"/>
                    <a:pt x="146709" y="236165"/>
                  </a:cubicBezTo>
                  <a:lnTo>
                    <a:pt x="9882" y="-666"/>
                  </a:lnTo>
                  <a:lnTo>
                    <a:pt x="-6125" y="12828"/>
                  </a:lnTo>
                  <a:lnTo>
                    <a:pt x="122750" y="246067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B14720D-3306-BF13-5F7A-81FCAB5EEAB2}"/>
                </a:ext>
              </a:extLst>
            </p:cNvPr>
            <p:cNvSpPr/>
            <p:nvPr/>
          </p:nvSpPr>
          <p:spPr>
            <a:xfrm flipV="1">
              <a:off x="7800162" y="6041904"/>
              <a:ext cx="321523" cy="173930"/>
            </a:xfrm>
            <a:custGeom>
              <a:avLst/>
              <a:gdLst>
                <a:gd name="connsiteX0" fmla="*/ 101106 w 269696"/>
                <a:gd name="connsiteY0" fmla="*/ 145358 h 145894"/>
                <a:gd name="connsiteX1" fmla="*/ 6337 w 269696"/>
                <a:gd name="connsiteY1" fmla="*/ 108276 h 145894"/>
                <a:gd name="connsiteX2" fmla="*/ -4934 w 269696"/>
                <a:gd name="connsiteY2" fmla="*/ 84920 h 145894"/>
                <a:gd name="connsiteX3" fmla="*/ 254867 w 269696"/>
                <a:gd name="connsiteY3" fmla="*/ -536 h 145894"/>
                <a:gd name="connsiteX4" fmla="*/ 257766 w 269696"/>
                <a:gd name="connsiteY4" fmla="*/ 20172 h 145894"/>
                <a:gd name="connsiteX5" fmla="*/ 264762 w 269696"/>
                <a:gd name="connsiteY5" fmla="*/ 69832 h 145894"/>
                <a:gd name="connsiteX6" fmla="*/ 260664 w 269696"/>
                <a:gd name="connsiteY6" fmla="*/ 99117 h 145894"/>
                <a:gd name="connsiteX7" fmla="*/ 101106 w 269696"/>
                <a:gd name="connsiteY7" fmla="*/ 145358 h 14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9696" h="145894">
                  <a:moveTo>
                    <a:pt x="101106" y="145358"/>
                  </a:moveTo>
                  <a:cubicBezTo>
                    <a:pt x="45763" y="144200"/>
                    <a:pt x="19039" y="124761"/>
                    <a:pt x="6337" y="108276"/>
                  </a:cubicBezTo>
                  <a:cubicBezTo>
                    <a:pt x="-3271" y="95777"/>
                    <a:pt x="-4934" y="84920"/>
                    <a:pt x="-4934" y="84920"/>
                  </a:cubicBezTo>
                  <a:lnTo>
                    <a:pt x="254867" y="-536"/>
                  </a:lnTo>
                  <a:lnTo>
                    <a:pt x="257766" y="20172"/>
                  </a:lnTo>
                  <a:lnTo>
                    <a:pt x="264762" y="69832"/>
                  </a:lnTo>
                  <a:lnTo>
                    <a:pt x="260664" y="99117"/>
                  </a:lnTo>
                  <a:lnTo>
                    <a:pt x="101106" y="145358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2798145D-AAD6-984A-0BF8-B388D42F6FDA}"/>
                </a:ext>
              </a:extLst>
            </p:cNvPr>
            <p:cNvSpPr/>
            <p:nvPr/>
          </p:nvSpPr>
          <p:spPr>
            <a:xfrm flipV="1">
              <a:off x="7800245" y="6086045"/>
              <a:ext cx="313181" cy="129722"/>
            </a:xfrm>
            <a:custGeom>
              <a:avLst/>
              <a:gdLst>
                <a:gd name="connsiteX0" fmla="*/ 6341 w 262699"/>
                <a:gd name="connsiteY0" fmla="*/ 108306 h 108812"/>
                <a:gd name="connsiteX1" fmla="*/ -4930 w 262699"/>
                <a:gd name="connsiteY1" fmla="*/ 84951 h 108812"/>
                <a:gd name="connsiteX2" fmla="*/ 254871 w 262699"/>
                <a:gd name="connsiteY2" fmla="*/ -506 h 108812"/>
                <a:gd name="connsiteX3" fmla="*/ 257770 w 262699"/>
                <a:gd name="connsiteY3" fmla="*/ 20204 h 108812"/>
                <a:gd name="connsiteX4" fmla="*/ 6341 w 262699"/>
                <a:gd name="connsiteY4" fmla="*/ 108306 h 10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699" h="108812">
                  <a:moveTo>
                    <a:pt x="6341" y="108306"/>
                  </a:moveTo>
                  <a:cubicBezTo>
                    <a:pt x="-3267" y="95807"/>
                    <a:pt x="-4930" y="84951"/>
                    <a:pt x="-4930" y="84951"/>
                  </a:cubicBezTo>
                  <a:lnTo>
                    <a:pt x="254871" y="-506"/>
                  </a:lnTo>
                  <a:lnTo>
                    <a:pt x="257770" y="20204"/>
                  </a:lnTo>
                  <a:lnTo>
                    <a:pt x="6341" y="108306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C004E9C-7CBF-445B-125F-AF6372673403}"/>
                </a:ext>
              </a:extLst>
            </p:cNvPr>
            <p:cNvSpPr/>
            <p:nvPr/>
          </p:nvSpPr>
          <p:spPr>
            <a:xfrm flipV="1">
              <a:off x="7911461" y="5516624"/>
              <a:ext cx="1152638" cy="612458"/>
            </a:xfrm>
            <a:custGeom>
              <a:avLst/>
              <a:gdLst>
                <a:gd name="connsiteX0" fmla="*/ 961364 w 966843"/>
                <a:gd name="connsiteY0" fmla="*/ 173513 h 513735"/>
                <a:gd name="connsiteX1" fmla="*/ 880589 w 966843"/>
                <a:gd name="connsiteY1" fmla="*/ -951 h 513735"/>
                <a:gd name="connsiteX2" fmla="*/ 404188 w 966843"/>
                <a:gd name="connsiteY2" fmla="*/ 317450 h 513735"/>
                <a:gd name="connsiteX3" fmla="*/ 175805 w 966843"/>
                <a:gd name="connsiteY3" fmla="*/ -347 h 513735"/>
                <a:gd name="connsiteX4" fmla="*/ -2034 w 966843"/>
                <a:gd name="connsiteY4" fmla="*/ 73151 h 513735"/>
                <a:gd name="connsiteX5" fmla="*/ 159945 w 966843"/>
                <a:gd name="connsiteY5" fmla="*/ 444677 h 513735"/>
                <a:gd name="connsiteX6" fmla="*/ 182683 w 966843"/>
                <a:gd name="connsiteY6" fmla="*/ 468390 h 513735"/>
                <a:gd name="connsiteX7" fmla="*/ 204993 w 966843"/>
                <a:gd name="connsiteY7" fmla="*/ 498679 h 513735"/>
                <a:gd name="connsiteX8" fmla="*/ 215428 w 966843"/>
                <a:gd name="connsiteY8" fmla="*/ 512785 h 513735"/>
                <a:gd name="connsiteX9" fmla="*/ 349280 w 966843"/>
                <a:gd name="connsiteY9" fmla="*/ 493338 h 513735"/>
                <a:gd name="connsiteX10" fmla="*/ 593593 w 966843"/>
                <a:gd name="connsiteY10" fmla="*/ 457877 h 513735"/>
                <a:gd name="connsiteX11" fmla="*/ 606759 w 966843"/>
                <a:gd name="connsiteY11" fmla="*/ 447743 h 513735"/>
                <a:gd name="connsiteX12" fmla="*/ 961364 w 966843"/>
                <a:gd name="connsiteY12" fmla="*/ 173513 h 513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6843" h="513735">
                  <a:moveTo>
                    <a:pt x="961364" y="173513"/>
                  </a:moveTo>
                  <a:lnTo>
                    <a:pt x="880589" y="-951"/>
                  </a:lnTo>
                  <a:lnTo>
                    <a:pt x="404188" y="317450"/>
                  </a:lnTo>
                  <a:cubicBezTo>
                    <a:pt x="188318" y="242401"/>
                    <a:pt x="174717" y="191353"/>
                    <a:pt x="175805" y="-347"/>
                  </a:cubicBezTo>
                  <a:lnTo>
                    <a:pt x="-2034" y="73151"/>
                  </a:lnTo>
                  <a:cubicBezTo>
                    <a:pt x="-18119" y="252001"/>
                    <a:pt x="19847" y="298852"/>
                    <a:pt x="159945" y="444677"/>
                  </a:cubicBezTo>
                  <a:cubicBezTo>
                    <a:pt x="167209" y="452263"/>
                    <a:pt x="174767" y="460214"/>
                    <a:pt x="182683" y="468390"/>
                  </a:cubicBezTo>
                  <a:lnTo>
                    <a:pt x="204993" y="498679"/>
                  </a:lnTo>
                  <a:lnTo>
                    <a:pt x="215428" y="512785"/>
                  </a:lnTo>
                  <a:lnTo>
                    <a:pt x="349280" y="493338"/>
                  </a:lnTo>
                  <a:lnTo>
                    <a:pt x="593593" y="457877"/>
                  </a:lnTo>
                  <a:lnTo>
                    <a:pt x="606759" y="447743"/>
                  </a:lnTo>
                  <a:lnTo>
                    <a:pt x="961364" y="173513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F317B8C-9429-29E5-564D-44138FBAFCFF}"/>
                </a:ext>
              </a:extLst>
            </p:cNvPr>
            <p:cNvSpPr/>
            <p:nvPr/>
          </p:nvSpPr>
          <p:spPr>
            <a:xfrm flipV="1">
              <a:off x="8108675" y="5533441"/>
              <a:ext cx="532676" cy="64379"/>
            </a:xfrm>
            <a:custGeom>
              <a:avLst/>
              <a:gdLst>
                <a:gd name="connsiteX0" fmla="*/ 441451 w 446813"/>
                <a:gd name="connsiteY0" fmla="*/ 1768 h 54002"/>
                <a:gd name="connsiteX1" fmla="*/ -5363 w 446813"/>
                <a:gd name="connsiteY1" fmla="*/ -1299 h 54002"/>
                <a:gd name="connsiteX2" fmla="*/ 17375 w 446813"/>
                <a:gd name="connsiteY2" fmla="*/ 22414 h 54002"/>
                <a:gd name="connsiteX3" fmla="*/ 39685 w 446813"/>
                <a:gd name="connsiteY3" fmla="*/ 52703 h 54002"/>
                <a:gd name="connsiteX4" fmla="*/ 183972 w 446813"/>
                <a:gd name="connsiteY4" fmla="*/ 47363 h 54002"/>
                <a:gd name="connsiteX5" fmla="*/ 428285 w 446813"/>
                <a:gd name="connsiteY5" fmla="*/ 11901 h 54002"/>
                <a:gd name="connsiteX6" fmla="*/ 441451 w 446813"/>
                <a:gd name="connsiteY6" fmla="*/ 1768 h 5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813" h="54002">
                  <a:moveTo>
                    <a:pt x="441451" y="1768"/>
                  </a:moveTo>
                  <a:lnTo>
                    <a:pt x="-5363" y="-1299"/>
                  </a:lnTo>
                  <a:cubicBezTo>
                    <a:pt x="1901" y="6287"/>
                    <a:pt x="9459" y="14238"/>
                    <a:pt x="17375" y="22414"/>
                  </a:cubicBezTo>
                  <a:lnTo>
                    <a:pt x="39685" y="52703"/>
                  </a:lnTo>
                  <a:lnTo>
                    <a:pt x="183972" y="47363"/>
                  </a:lnTo>
                  <a:lnTo>
                    <a:pt x="428285" y="11901"/>
                  </a:lnTo>
                  <a:lnTo>
                    <a:pt x="441451" y="1768"/>
                  </a:lnTo>
                </a:path>
              </a:pathLst>
            </a:custGeom>
            <a:solidFill>
              <a:srgbClr val="9039A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A25FDD8-CB22-3BB3-863A-959D6232B221}"/>
                </a:ext>
              </a:extLst>
            </p:cNvPr>
            <p:cNvSpPr/>
            <p:nvPr/>
          </p:nvSpPr>
          <p:spPr>
            <a:xfrm flipV="1">
              <a:off x="8134193" y="5111051"/>
              <a:ext cx="505419" cy="481682"/>
            </a:xfrm>
            <a:custGeom>
              <a:avLst/>
              <a:gdLst>
                <a:gd name="connsiteX0" fmla="*/ 291038 w 423950"/>
                <a:gd name="connsiteY0" fmla="*/ 402451 h 404039"/>
                <a:gd name="connsiteX1" fmla="*/ 417935 w 423950"/>
                <a:gd name="connsiteY1" fmla="*/ -1589 h 404039"/>
                <a:gd name="connsiteX2" fmla="*/ -5375 w 423950"/>
                <a:gd name="connsiteY2" fmla="*/ 19500 h 404039"/>
                <a:gd name="connsiteX3" fmla="*/ 30444 w 423950"/>
                <a:gd name="connsiteY3" fmla="*/ 359537 h 404039"/>
                <a:gd name="connsiteX4" fmla="*/ 291038 w 423950"/>
                <a:gd name="connsiteY4" fmla="*/ 402451 h 40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950" h="404039">
                  <a:moveTo>
                    <a:pt x="291038" y="402451"/>
                  </a:moveTo>
                  <a:cubicBezTo>
                    <a:pt x="291038" y="402451"/>
                    <a:pt x="429080" y="223222"/>
                    <a:pt x="417935" y="-1589"/>
                  </a:cubicBezTo>
                  <a:lnTo>
                    <a:pt x="-5375" y="19500"/>
                  </a:lnTo>
                  <a:cubicBezTo>
                    <a:pt x="-5375" y="19500"/>
                    <a:pt x="68460" y="166426"/>
                    <a:pt x="30444" y="359537"/>
                  </a:cubicBezTo>
                  <a:lnTo>
                    <a:pt x="291038" y="402451"/>
                  </a:lnTo>
                </a:path>
              </a:pathLst>
            </a:custGeom>
            <a:solidFill>
              <a:srgbClr val="FBC53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E61AC5C-ABB2-BB37-BB92-D805F8DC53BD}"/>
                </a:ext>
              </a:extLst>
            </p:cNvPr>
            <p:cNvSpPr/>
            <p:nvPr/>
          </p:nvSpPr>
          <p:spPr>
            <a:xfrm flipV="1">
              <a:off x="8240815" y="5125534"/>
              <a:ext cx="193633" cy="102909"/>
            </a:xfrm>
            <a:custGeom>
              <a:avLst/>
              <a:gdLst>
                <a:gd name="connsiteX0" fmla="*/ -5324 w 162421"/>
                <a:gd name="connsiteY0" fmla="*/ 55259 h 86321"/>
                <a:gd name="connsiteX1" fmla="*/ 90112 w 162421"/>
                <a:gd name="connsiteY1" fmla="*/ -1136 h 86321"/>
                <a:gd name="connsiteX2" fmla="*/ 157097 w 162421"/>
                <a:gd name="connsiteY2" fmla="*/ 84496 h 86321"/>
                <a:gd name="connsiteX3" fmla="*/ -5324 w 162421"/>
                <a:gd name="connsiteY3" fmla="*/ 55259 h 8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21" h="86321">
                  <a:moveTo>
                    <a:pt x="-5324" y="55259"/>
                  </a:moveTo>
                  <a:cubicBezTo>
                    <a:pt x="-5324" y="55259"/>
                    <a:pt x="51471" y="-9144"/>
                    <a:pt x="90112" y="-1136"/>
                  </a:cubicBezTo>
                  <a:cubicBezTo>
                    <a:pt x="128815" y="6864"/>
                    <a:pt x="157097" y="84496"/>
                    <a:pt x="157097" y="84496"/>
                  </a:cubicBezTo>
                  <a:lnTo>
                    <a:pt x="-5324" y="55259"/>
                  </a:ln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3A209AB-DC14-E237-B19F-A6A181C4A065}"/>
                </a:ext>
              </a:extLst>
            </p:cNvPr>
            <p:cNvSpPr/>
            <p:nvPr/>
          </p:nvSpPr>
          <p:spPr>
            <a:xfrm flipV="1">
              <a:off x="8503672" y="4833265"/>
              <a:ext cx="205987" cy="182826"/>
            </a:xfrm>
            <a:custGeom>
              <a:avLst/>
              <a:gdLst>
                <a:gd name="connsiteX0" fmla="*/ 57502 w 172784"/>
                <a:gd name="connsiteY0" fmla="*/ 146259 h 153356"/>
                <a:gd name="connsiteX1" fmla="*/ 163963 w 172784"/>
                <a:gd name="connsiteY1" fmla="*/ 101499 h 153356"/>
                <a:gd name="connsiteX2" fmla="*/ 104072 w 172784"/>
                <a:gd name="connsiteY2" fmla="*/ 2765 h 153356"/>
                <a:gd name="connsiteX3" fmla="*/ -2382 w 172784"/>
                <a:gd name="connsiteY3" fmla="*/ 47518 h 153356"/>
                <a:gd name="connsiteX4" fmla="*/ 57502 w 172784"/>
                <a:gd name="connsiteY4" fmla="*/ 146259 h 1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784" h="153356">
                  <a:moveTo>
                    <a:pt x="57502" y="146259"/>
                  </a:moveTo>
                  <a:cubicBezTo>
                    <a:pt x="103441" y="161165"/>
                    <a:pt x="151099" y="141129"/>
                    <a:pt x="163963" y="101499"/>
                  </a:cubicBezTo>
                  <a:cubicBezTo>
                    <a:pt x="176820" y="61876"/>
                    <a:pt x="150011" y="17671"/>
                    <a:pt x="104072" y="2765"/>
                  </a:cubicBezTo>
                  <a:cubicBezTo>
                    <a:pt x="58141" y="-12148"/>
                    <a:pt x="10475" y="7895"/>
                    <a:pt x="-2382" y="47518"/>
                  </a:cubicBezTo>
                  <a:cubicBezTo>
                    <a:pt x="-15245" y="87148"/>
                    <a:pt x="11570" y="131353"/>
                    <a:pt x="57502" y="146259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D0FBBB8-9CC6-0342-BC91-2A8FF96042FF}"/>
                </a:ext>
              </a:extLst>
            </p:cNvPr>
            <p:cNvSpPr/>
            <p:nvPr/>
          </p:nvSpPr>
          <p:spPr>
            <a:xfrm flipV="1">
              <a:off x="8537395" y="4893873"/>
              <a:ext cx="141511" cy="109953"/>
            </a:xfrm>
            <a:custGeom>
              <a:avLst/>
              <a:gdLst>
                <a:gd name="connsiteX0" fmla="*/ 39867 w 118701"/>
                <a:gd name="connsiteY0" fmla="*/ 85954 h 92230"/>
                <a:gd name="connsiteX1" fmla="*/ 111435 w 118701"/>
                <a:gd name="connsiteY1" fmla="*/ 63048 h 92230"/>
                <a:gd name="connsiteX2" fmla="*/ 67623 w 118701"/>
                <a:gd name="connsiteY2" fmla="*/ 2007 h 92230"/>
                <a:gd name="connsiteX3" fmla="*/ -3946 w 118701"/>
                <a:gd name="connsiteY3" fmla="*/ 24906 h 92230"/>
                <a:gd name="connsiteX4" fmla="*/ 39867 w 118701"/>
                <a:gd name="connsiteY4" fmla="*/ 85954 h 9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1" h="92230">
                  <a:moveTo>
                    <a:pt x="39867" y="85954"/>
                  </a:moveTo>
                  <a:cubicBezTo>
                    <a:pt x="71735" y="96488"/>
                    <a:pt x="103779" y="86235"/>
                    <a:pt x="111435" y="63048"/>
                  </a:cubicBezTo>
                  <a:cubicBezTo>
                    <a:pt x="119106" y="39868"/>
                    <a:pt x="99484" y="12534"/>
                    <a:pt x="67623" y="2007"/>
                  </a:cubicBezTo>
                  <a:cubicBezTo>
                    <a:pt x="35754" y="-8527"/>
                    <a:pt x="3718" y="1726"/>
                    <a:pt x="-3946" y="24906"/>
                  </a:cubicBezTo>
                  <a:cubicBezTo>
                    <a:pt x="-11609" y="48093"/>
                    <a:pt x="8006" y="75421"/>
                    <a:pt x="39867" y="85954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23441D8-1D82-48D1-7535-3D3A5D2B6216}"/>
                </a:ext>
              </a:extLst>
            </p:cNvPr>
            <p:cNvSpPr/>
            <p:nvPr/>
          </p:nvSpPr>
          <p:spPr>
            <a:xfrm flipV="1">
              <a:off x="7872344" y="4972933"/>
              <a:ext cx="208459" cy="179915"/>
            </a:xfrm>
            <a:custGeom>
              <a:avLst/>
              <a:gdLst>
                <a:gd name="connsiteX0" fmla="*/ 85486 w 174857"/>
                <a:gd name="connsiteY0" fmla="*/ 148852 h 150914"/>
                <a:gd name="connsiteX1" fmla="*/ 169854 w 174857"/>
                <a:gd name="connsiteY1" fmla="*/ 69993 h 150914"/>
                <a:gd name="connsiteX2" fmla="*/ 79471 w 174857"/>
                <a:gd name="connsiteY2" fmla="*/ -1898 h 150914"/>
                <a:gd name="connsiteX3" fmla="*/ -4897 w 174857"/>
                <a:gd name="connsiteY3" fmla="*/ 76968 h 150914"/>
                <a:gd name="connsiteX4" fmla="*/ 85486 w 174857"/>
                <a:gd name="connsiteY4" fmla="*/ 148852 h 15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857" h="150914">
                  <a:moveTo>
                    <a:pt x="85486" y="148852"/>
                  </a:moveTo>
                  <a:cubicBezTo>
                    <a:pt x="133740" y="146930"/>
                    <a:pt x="171510" y="111616"/>
                    <a:pt x="169854" y="69993"/>
                  </a:cubicBezTo>
                  <a:cubicBezTo>
                    <a:pt x="168191" y="28363"/>
                    <a:pt x="127726" y="-3821"/>
                    <a:pt x="79471" y="-1898"/>
                  </a:cubicBezTo>
                  <a:cubicBezTo>
                    <a:pt x="31216" y="32"/>
                    <a:pt x="-6561" y="35338"/>
                    <a:pt x="-4897" y="76968"/>
                  </a:cubicBezTo>
                  <a:cubicBezTo>
                    <a:pt x="-3234" y="118591"/>
                    <a:pt x="37231" y="150775"/>
                    <a:pt x="85486" y="14885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8366F41-6C4A-86F7-86D1-1B5E8B5788AF}"/>
                </a:ext>
              </a:extLst>
            </p:cNvPr>
            <p:cNvSpPr/>
            <p:nvPr/>
          </p:nvSpPr>
          <p:spPr>
            <a:xfrm flipV="1">
              <a:off x="7909195" y="5033432"/>
              <a:ext cx="144803" cy="105500"/>
            </a:xfrm>
            <a:custGeom>
              <a:avLst/>
              <a:gdLst>
                <a:gd name="connsiteX0" fmla="*/ 57783 w 121462"/>
                <a:gd name="connsiteY0" fmla="*/ 86459 h 88494"/>
                <a:gd name="connsiteX1" fmla="*/ 116473 w 121462"/>
                <a:gd name="connsiteY1" fmla="*/ 39537 h 88494"/>
                <a:gd name="connsiteX2" fmla="*/ 53769 w 121462"/>
                <a:gd name="connsiteY2" fmla="*/ -1861 h 88494"/>
                <a:gd name="connsiteX3" fmla="*/ -4922 w 121462"/>
                <a:gd name="connsiteY3" fmla="*/ 45053 h 88494"/>
                <a:gd name="connsiteX4" fmla="*/ 57783 w 121462"/>
                <a:gd name="connsiteY4" fmla="*/ 86459 h 8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62" h="88494">
                  <a:moveTo>
                    <a:pt x="57783" y="86459"/>
                  </a:moveTo>
                  <a:cubicBezTo>
                    <a:pt x="91300" y="84936"/>
                    <a:pt x="117582" y="63931"/>
                    <a:pt x="116473" y="39537"/>
                  </a:cubicBezTo>
                  <a:cubicBezTo>
                    <a:pt x="115364" y="15150"/>
                    <a:pt x="87293" y="-3384"/>
                    <a:pt x="53769" y="-1861"/>
                  </a:cubicBezTo>
                  <a:cubicBezTo>
                    <a:pt x="20244" y="-338"/>
                    <a:pt x="-6031" y="20666"/>
                    <a:pt x="-4922" y="45053"/>
                  </a:cubicBezTo>
                  <a:cubicBezTo>
                    <a:pt x="-3813" y="69447"/>
                    <a:pt x="24259" y="87982"/>
                    <a:pt x="57783" y="86459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5CDEE6C-1FBB-CD6A-020B-989AFF1A6D75}"/>
                </a:ext>
              </a:extLst>
            </p:cNvPr>
            <p:cNvSpPr/>
            <p:nvPr/>
          </p:nvSpPr>
          <p:spPr>
            <a:xfrm flipV="1">
              <a:off x="7947663" y="4558777"/>
              <a:ext cx="658992" cy="622276"/>
            </a:xfrm>
            <a:custGeom>
              <a:avLst/>
              <a:gdLst>
                <a:gd name="connsiteX0" fmla="*/ 540273 w 552768"/>
                <a:gd name="connsiteY0" fmla="*/ 266241 h 521971"/>
                <a:gd name="connsiteX1" fmla="*/ 175863 w 552768"/>
                <a:gd name="connsiteY1" fmla="*/ 510701 h 521971"/>
                <a:gd name="connsiteX2" fmla="*/ 4396 w 552768"/>
                <a:gd name="connsiteY2" fmla="*/ 139582 h 521971"/>
                <a:gd name="connsiteX3" fmla="*/ 333653 w 552768"/>
                <a:gd name="connsiteY3" fmla="*/ 6994 h 521971"/>
                <a:gd name="connsiteX4" fmla="*/ 540273 w 552768"/>
                <a:gd name="connsiteY4" fmla="*/ 266241 h 521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768" h="521971">
                  <a:moveTo>
                    <a:pt x="540273" y="266241"/>
                  </a:moveTo>
                  <a:cubicBezTo>
                    <a:pt x="505492" y="413251"/>
                    <a:pt x="352811" y="557665"/>
                    <a:pt x="175863" y="510701"/>
                  </a:cubicBezTo>
                  <a:cubicBezTo>
                    <a:pt x="28930" y="471668"/>
                    <a:pt x="-30315" y="286586"/>
                    <a:pt x="4396" y="139582"/>
                  </a:cubicBezTo>
                  <a:cubicBezTo>
                    <a:pt x="39176" y="-7421"/>
                    <a:pt x="189821" y="-15000"/>
                    <a:pt x="333653" y="6994"/>
                  </a:cubicBezTo>
                  <a:cubicBezTo>
                    <a:pt x="480930" y="29409"/>
                    <a:pt x="575046" y="119238"/>
                    <a:pt x="540273" y="266241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07D9FC3-C30C-398B-6061-83BB2DD50A4A}"/>
                </a:ext>
              </a:extLst>
            </p:cNvPr>
            <p:cNvSpPr/>
            <p:nvPr/>
          </p:nvSpPr>
          <p:spPr>
            <a:xfrm flipV="1">
              <a:off x="7944649" y="4560180"/>
              <a:ext cx="598965" cy="422897"/>
            </a:xfrm>
            <a:custGeom>
              <a:avLst/>
              <a:gdLst>
                <a:gd name="connsiteX0" fmla="*/ 5533 w 502417"/>
                <a:gd name="connsiteY0" fmla="*/ -2375 h 354730"/>
                <a:gd name="connsiteX1" fmla="*/ 77586 w 502417"/>
                <a:gd name="connsiteY1" fmla="*/ 239257 h 354730"/>
                <a:gd name="connsiteX2" fmla="*/ 248555 w 502417"/>
                <a:gd name="connsiteY2" fmla="*/ 262311 h 354730"/>
                <a:gd name="connsiteX3" fmla="*/ 218195 w 502417"/>
                <a:gd name="connsiteY3" fmla="*/ 293183 h 354730"/>
                <a:gd name="connsiteX4" fmla="*/ 371788 w 502417"/>
                <a:gd name="connsiteY4" fmla="*/ 284516 h 354730"/>
                <a:gd name="connsiteX5" fmla="*/ 363858 w 502417"/>
                <a:gd name="connsiteY5" fmla="*/ 302194 h 354730"/>
                <a:gd name="connsiteX6" fmla="*/ 497191 w 502417"/>
                <a:gd name="connsiteY6" fmla="*/ 208968 h 354730"/>
                <a:gd name="connsiteX7" fmla="*/ 374476 w 502417"/>
                <a:gd name="connsiteY7" fmla="*/ 334820 h 354730"/>
                <a:gd name="connsiteX8" fmla="*/ 194489 w 502417"/>
                <a:gd name="connsiteY8" fmla="*/ 345157 h 354730"/>
                <a:gd name="connsiteX9" fmla="*/ 65592 w 502417"/>
                <a:gd name="connsiteY9" fmla="*/ 289611 h 354730"/>
                <a:gd name="connsiteX10" fmla="*/ 5154 w 502417"/>
                <a:gd name="connsiteY10" fmla="*/ 181220 h 354730"/>
                <a:gd name="connsiteX11" fmla="*/ -4959 w 502417"/>
                <a:gd name="connsiteY11" fmla="*/ 56042 h 35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2417" h="354730">
                  <a:moveTo>
                    <a:pt x="5533" y="-2375"/>
                  </a:moveTo>
                  <a:cubicBezTo>
                    <a:pt x="6305" y="81811"/>
                    <a:pt x="30278" y="165647"/>
                    <a:pt x="77586" y="239257"/>
                  </a:cubicBezTo>
                  <a:cubicBezTo>
                    <a:pt x="135076" y="228506"/>
                    <a:pt x="195991" y="236710"/>
                    <a:pt x="248555" y="262311"/>
                  </a:cubicBezTo>
                  <a:cubicBezTo>
                    <a:pt x="240477" y="274192"/>
                    <a:pt x="230070" y="284495"/>
                    <a:pt x="218195" y="293183"/>
                  </a:cubicBezTo>
                  <a:cubicBezTo>
                    <a:pt x="269454" y="297709"/>
                    <a:pt x="321365" y="294783"/>
                    <a:pt x="371788" y="284516"/>
                  </a:cubicBezTo>
                  <a:cubicBezTo>
                    <a:pt x="371564" y="292305"/>
                    <a:pt x="368448" y="299941"/>
                    <a:pt x="363858" y="302194"/>
                  </a:cubicBezTo>
                  <a:cubicBezTo>
                    <a:pt x="416169" y="285063"/>
                    <a:pt x="463161" y="252177"/>
                    <a:pt x="497191" y="208968"/>
                  </a:cubicBezTo>
                  <a:cubicBezTo>
                    <a:pt x="481176" y="267638"/>
                    <a:pt x="431419" y="313352"/>
                    <a:pt x="374476" y="334820"/>
                  </a:cubicBezTo>
                  <a:cubicBezTo>
                    <a:pt x="317533" y="356287"/>
                    <a:pt x="254366" y="355887"/>
                    <a:pt x="194489" y="345157"/>
                  </a:cubicBezTo>
                  <a:cubicBezTo>
                    <a:pt x="147785" y="336827"/>
                    <a:pt x="100674" y="321486"/>
                    <a:pt x="65592" y="289611"/>
                  </a:cubicBezTo>
                  <a:cubicBezTo>
                    <a:pt x="34482" y="261357"/>
                    <a:pt x="15133" y="222007"/>
                    <a:pt x="5154" y="181220"/>
                  </a:cubicBezTo>
                  <a:cubicBezTo>
                    <a:pt x="-4819" y="140425"/>
                    <a:pt x="-5892" y="97981"/>
                    <a:pt x="-4959" y="56042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446E9288-3F83-1FAA-D07B-E0B7AD83C2E0}"/>
                </a:ext>
              </a:extLst>
            </p:cNvPr>
            <p:cNvSpPr/>
            <p:nvPr/>
          </p:nvSpPr>
          <p:spPr>
            <a:xfrm flipV="1">
              <a:off x="8324154" y="4643348"/>
              <a:ext cx="148747" cy="49824"/>
            </a:xfrm>
            <a:custGeom>
              <a:avLst/>
              <a:gdLst>
                <a:gd name="connsiteX0" fmla="*/ -5387 w 124770"/>
                <a:gd name="connsiteY0" fmla="*/ -339 h 41793"/>
                <a:gd name="connsiteX1" fmla="*/ 29421 w 124770"/>
                <a:gd name="connsiteY1" fmla="*/ 36399 h 41793"/>
                <a:gd name="connsiteX2" fmla="*/ 80820 w 124770"/>
                <a:gd name="connsiteY2" fmla="*/ 31704 h 41793"/>
                <a:gd name="connsiteX3" fmla="*/ 119383 w 124770"/>
                <a:gd name="connsiteY3" fmla="*/ -2515 h 41793"/>
                <a:gd name="connsiteX4" fmla="*/ -5387 w 124770"/>
                <a:gd name="connsiteY4" fmla="*/ -339 h 4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70" h="41793">
                  <a:moveTo>
                    <a:pt x="-5387" y="-339"/>
                  </a:moveTo>
                  <a:cubicBezTo>
                    <a:pt x="-2012" y="16869"/>
                    <a:pt x="12536" y="31002"/>
                    <a:pt x="29421" y="36399"/>
                  </a:cubicBezTo>
                  <a:cubicBezTo>
                    <a:pt x="46306" y="41803"/>
                    <a:pt x="65037" y="39241"/>
                    <a:pt x="80820" y="31704"/>
                  </a:cubicBezTo>
                  <a:cubicBezTo>
                    <a:pt x="96610" y="24167"/>
                    <a:pt x="109699" y="12082"/>
                    <a:pt x="119383" y="-2515"/>
                  </a:cubicBezTo>
                  <a:cubicBezTo>
                    <a:pt x="82118" y="21058"/>
                    <a:pt x="29758" y="19135"/>
                    <a:pt x="-5387" y="-339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2A47AEC-F854-204D-26E1-E644F49FCAD8}"/>
                </a:ext>
              </a:extLst>
            </p:cNvPr>
            <p:cNvSpPr/>
            <p:nvPr/>
          </p:nvSpPr>
          <p:spPr>
            <a:xfrm flipV="1">
              <a:off x="8008897" y="4708777"/>
              <a:ext cx="131922" cy="90464"/>
            </a:xfrm>
            <a:custGeom>
              <a:avLst/>
              <a:gdLst>
                <a:gd name="connsiteX0" fmla="*/ 105606 w 110657"/>
                <a:gd name="connsiteY0" fmla="*/ 55990 h 75882"/>
                <a:gd name="connsiteX1" fmla="*/ 35111 w 110657"/>
                <a:gd name="connsiteY1" fmla="*/ 68377 h 75882"/>
                <a:gd name="connsiteX2" fmla="*/ -5052 w 110657"/>
                <a:gd name="connsiteY2" fmla="*/ -2399 h 75882"/>
                <a:gd name="connsiteX3" fmla="*/ 105606 w 110657"/>
                <a:gd name="connsiteY3" fmla="*/ 55990 h 7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57" h="75882">
                  <a:moveTo>
                    <a:pt x="105606" y="55990"/>
                  </a:moveTo>
                  <a:cubicBezTo>
                    <a:pt x="86222" y="73373"/>
                    <a:pt x="57772" y="78391"/>
                    <a:pt x="35111" y="68377"/>
                  </a:cubicBezTo>
                  <a:cubicBezTo>
                    <a:pt x="12444" y="58362"/>
                    <a:pt x="-3192" y="33835"/>
                    <a:pt x="-5052" y="-2399"/>
                  </a:cubicBezTo>
                  <a:cubicBezTo>
                    <a:pt x="14338" y="42235"/>
                    <a:pt x="62600" y="54839"/>
                    <a:pt x="105606" y="55990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0B6137C-E068-4580-6F7D-9F4EDB43D0B5}"/>
                </a:ext>
              </a:extLst>
            </p:cNvPr>
            <p:cNvSpPr/>
            <p:nvPr/>
          </p:nvSpPr>
          <p:spPr>
            <a:xfrm flipV="1">
              <a:off x="8342680" y="4750075"/>
              <a:ext cx="175954" cy="148118"/>
            </a:xfrm>
            <a:custGeom>
              <a:avLst/>
              <a:gdLst>
                <a:gd name="connsiteX0" fmla="*/ 141510 w 147592"/>
                <a:gd name="connsiteY0" fmla="*/ 66480 h 124243"/>
                <a:gd name="connsiteX1" fmla="*/ 58875 w 147592"/>
                <a:gd name="connsiteY1" fmla="*/ 121072 h 124243"/>
                <a:gd name="connsiteX2" fmla="*/ -4792 w 147592"/>
                <a:gd name="connsiteY2" fmla="*/ 45272 h 124243"/>
                <a:gd name="connsiteX3" fmla="*/ 78672 w 147592"/>
                <a:gd name="connsiteY3" fmla="*/ 1039 h 124243"/>
                <a:gd name="connsiteX4" fmla="*/ 141510 w 147592"/>
                <a:gd name="connsiteY4" fmla="*/ 66480 h 12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592" h="124243">
                  <a:moveTo>
                    <a:pt x="141510" y="66480"/>
                  </a:moveTo>
                  <a:cubicBezTo>
                    <a:pt x="136289" y="102475"/>
                    <a:pt x="99312" y="126932"/>
                    <a:pt x="58875" y="121072"/>
                  </a:cubicBezTo>
                  <a:cubicBezTo>
                    <a:pt x="18438" y="115220"/>
                    <a:pt x="-10069" y="81274"/>
                    <a:pt x="-4792" y="45272"/>
                  </a:cubicBezTo>
                  <a:cubicBezTo>
                    <a:pt x="430" y="9278"/>
                    <a:pt x="28424" y="-10639"/>
                    <a:pt x="78672" y="1039"/>
                  </a:cubicBezTo>
                  <a:cubicBezTo>
                    <a:pt x="120091" y="10646"/>
                    <a:pt x="146780" y="30416"/>
                    <a:pt x="141510" y="66480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D43D554-8E2E-1F46-2065-BD71A2BA8C23}"/>
                </a:ext>
              </a:extLst>
            </p:cNvPr>
            <p:cNvSpPr/>
            <p:nvPr/>
          </p:nvSpPr>
          <p:spPr>
            <a:xfrm flipV="1">
              <a:off x="8341855" y="4737945"/>
              <a:ext cx="175915" cy="111955"/>
            </a:xfrm>
            <a:custGeom>
              <a:avLst/>
              <a:gdLst>
                <a:gd name="connsiteX0" fmla="*/ -2688 w 147559"/>
                <a:gd name="connsiteY0" fmla="*/ -2345 h 93909"/>
                <a:gd name="connsiteX1" fmla="*/ 26204 w 147559"/>
                <a:gd name="connsiteY1" fmla="*/ 64325 h 93909"/>
                <a:gd name="connsiteX2" fmla="*/ 113142 w 147559"/>
                <a:gd name="connsiteY2" fmla="*/ 66136 h 93909"/>
                <a:gd name="connsiteX3" fmla="*/ 142139 w 147559"/>
                <a:gd name="connsiteY3" fmla="*/ 25355 h 93909"/>
                <a:gd name="connsiteX4" fmla="*/ 116889 w 147559"/>
                <a:gd name="connsiteY4" fmla="*/ 73771 h 93909"/>
                <a:gd name="connsiteX5" fmla="*/ 20709 w 147559"/>
                <a:gd name="connsiteY5" fmla="*/ 74171 h 93909"/>
                <a:gd name="connsiteX6" fmla="*/ -2688 w 147559"/>
                <a:gd name="connsiteY6" fmla="*/ -2345 h 9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559" h="93909">
                  <a:moveTo>
                    <a:pt x="-2688" y="-2345"/>
                  </a:moveTo>
                  <a:cubicBezTo>
                    <a:pt x="-5208" y="22070"/>
                    <a:pt x="4393" y="47496"/>
                    <a:pt x="26204" y="64325"/>
                  </a:cubicBezTo>
                  <a:cubicBezTo>
                    <a:pt x="51420" y="83736"/>
                    <a:pt x="87133" y="84410"/>
                    <a:pt x="113142" y="66136"/>
                  </a:cubicBezTo>
                  <a:cubicBezTo>
                    <a:pt x="128040" y="55693"/>
                    <a:pt x="137788" y="41082"/>
                    <a:pt x="142139" y="25355"/>
                  </a:cubicBezTo>
                  <a:cubicBezTo>
                    <a:pt x="140259" y="43433"/>
                    <a:pt x="131844" y="60837"/>
                    <a:pt x="116889" y="73771"/>
                  </a:cubicBezTo>
                  <a:cubicBezTo>
                    <a:pt x="89667" y="97330"/>
                    <a:pt x="48107" y="97526"/>
                    <a:pt x="20709" y="74171"/>
                  </a:cubicBezTo>
                  <a:cubicBezTo>
                    <a:pt x="-2387" y="54416"/>
                    <a:pt x="-10127" y="24288"/>
                    <a:pt x="-2688" y="-2345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F2C1834-ABC4-2442-EF7B-C365EC0091FA}"/>
                </a:ext>
              </a:extLst>
            </p:cNvPr>
            <p:cNvSpPr/>
            <p:nvPr/>
          </p:nvSpPr>
          <p:spPr>
            <a:xfrm flipV="1">
              <a:off x="8369588" y="4801957"/>
              <a:ext cx="91017" cy="91017"/>
            </a:xfrm>
            <a:custGeom>
              <a:avLst/>
              <a:gdLst>
                <a:gd name="connsiteX0" fmla="*/ 36769 w 76346"/>
                <a:gd name="connsiteY0" fmla="*/ 73861 h 76346"/>
                <a:gd name="connsiteX1" fmla="*/ 70728 w 76346"/>
                <a:gd name="connsiteY1" fmla="*/ 31901 h 76346"/>
                <a:gd name="connsiteX2" fmla="*/ 28768 w 76346"/>
                <a:gd name="connsiteY2" fmla="*/ -2059 h 76346"/>
                <a:gd name="connsiteX3" fmla="*/ -5191 w 76346"/>
                <a:gd name="connsiteY3" fmla="*/ 39901 h 76346"/>
                <a:gd name="connsiteX4" fmla="*/ 36769 w 76346"/>
                <a:gd name="connsiteY4" fmla="*/ 73861 h 7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46" h="76346">
                  <a:moveTo>
                    <a:pt x="36769" y="73861"/>
                  </a:moveTo>
                  <a:cubicBezTo>
                    <a:pt x="57731" y="71650"/>
                    <a:pt x="72939" y="52863"/>
                    <a:pt x="70728" y="31901"/>
                  </a:cubicBezTo>
                  <a:cubicBezTo>
                    <a:pt x="68517" y="10939"/>
                    <a:pt x="49731" y="-4269"/>
                    <a:pt x="28768" y="-2059"/>
                  </a:cubicBezTo>
                  <a:cubicBezTo>
                    <a:pt x="7806" y="145"/>
                    <a:pt x="-7402" y="18932"/>
                    <a:pt x="-5191" y="39901"/>
                  </a:cubicBezTo>
                  <a:cubicBezTo>
                    <a:pt x="-2988" y="60864"/>
                    <a:pt x="15799" y="76071"/>
                    <a:pt x="36769" y="73861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2C305EA-49D3-3B81-8F4F-4E321A57AC46}"/>
                </a:ext>
              </a:extLst>
            </p:cNvPr>
            <p:cNvSpPr/>
            <p:nvPr/>
          </p:nvSpPr>
          <p:spPr>
            <a:xfrm flipV="1">
              <a:off x="8426884" y="4804309"/>
              <a:ext cx="21672" cy="21664"/>
            </a:xfrm>
            <a:custGeom>
              <a:avLst/>
              <a:gdLst>
                <a:gd name="connsiteX0" fmla="*/ 4616 w 18179"/>
                <a:gd name="connsiteY0" fmla="*/ 15806 h 18172"/>
                <a:gd name="connsiteX1" fmla="*/ 12701 w 18179"/>
                <a:gd name="connsiteY1" fmla="*/ 5820 h 18172"/>
                <a:gd name="connsiteX2" fmla="*/ 2714 w 18179"/>
                <a:gd name="connsiteY2" fmla="*/ -2265 h 18172"/>
                <a:gd name="connsiteX3" fmla="*/ -5377 w 18179"/>
                <a:gd name="connsiteY3" fmla="*/ 7721 h 18172"/>
                <a:gd name="connsiteX4" fmla="*/ 4616 w 18179"/>
                <a:gd name="connsiteY4" fmla="*/ 15806 h 1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9" h="18172">
                  <a:moveTo>
                    <a:pt x="4616" y="15806"/>
                  </a:moveTo>
                  <a:cubicBezTo>
                    <a:pt x="9606" y="15280"/>
                    <a:pt x="13227" y="10809"/>
                    <a:pt x="12701" y="5820"/>
                  </a:cubicBezTo>
                  <a:cubicBezTo>
                    <a:pt x="12174" y="823"/>
                    <a:pt x="7704" y="-2791"/>
                    <a:pt x="2714" y="-2265"/>
                  </a:cubicBezTo>
                  <a:cubicBezTo>
                    <a:pt x="-2283" y="-1746"/>
                    <a:pt x="-5904" y="2732"/>
                    <a:pt x="-5377" y="7721"/>
                  </a:cubicBezTo>
                  <a:cubicBezTo>
                    <a:pt x="-4851" y="12711"/>
                    <a:pt x="-374" y="16332"/>
                    <a:pt x="4616" y="1580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F13B1C0-BAFE-F6CD-0CD4-A243F2413C5F}"/>
                </a:ext>
              </a:extLst>
            </p:cNvPr>
            <p:cNvSpPr/>
            <p:nvPr/>
          </p:nvSpPr>
          <p:spPr>
            <a:xfrm flipV="1">
              <a:off x="8034812" y="4815231"/>
              <a:ext cx="175337" cy="144809"/>
            </a:xfrm>
            <a:custGeom>
              <a:avLst/>
              <a:gdLst>
                <a:gd name="connsiteX0" fmla="*/ -1386 w 147074"/>
                <a:gd name="connsiteY0" fmla="*/ 26586 h 121467"/>
                <a:gd name="connsiteX1" fmla="*/ 44967 w 147074"/>
                <a:gd name="connsiteY1" fmla="*/ 114071 h 121467"/>
                <a:gd name="connsiteX2" fmla="*/ 137196 w 147074"/>
                <a:gd name="connsiteY2" fmla="*/ 78048 h 121467"/>
                <a:gd name="connsiteX3" fmla="*/ 86120 w 147074"/>
                <a:gd name="connsiteY3" fmla="*/ 4641 h 121467"/>
                <a:gd name="connsiteX4" fmla="*/ -1386 w 147074"/>
                <a:gd name="connsiteY4" fmla="*/ 26586 h 12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74" h="121467">
                  <a:moveTo>
                    <a:pt x="-1386" y="26586"/>
                  </a:moveTo>
                  <a:cubicBezTo>
                    <a:pt x="-14053" y="60693"/>
                    <a:pt x="6720" y="99888"/>
                    <a:pt x="44967" y="114071"/>
                  </a:cubicBezTo>
                  <a:cubicBezTo>
                    <a:pt x="83214" y="128317"/>
                    <a:pt x="124529" y="112155"/>
                    <a:pt x="137196" y="78048"/>
                  </a:cubicBezTo>
                  <a:cubicBezTo>
                    <a:pt x="149856" y="43948"/>
                    <a:pt x="138845" y="18740"/>
                    <a:pt x="86120" y="4641"/>
                  </a:cubicBezTo>
                  <a:cubicBezTo>
                    <a:pt x="45079" y="-6307"/>
                    <a:pt x="11274" y="-7514"/>
                    <a:pt x="-1386" y="2658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AA17167-351E-E525-4CE5-FFE9EF54D39D}"/>
                </a:ext>
              </a:extLst>
            </p:cNvPr>
            <p:cNvSpPr/>
            <p:nvPr/>
          </p:nvSpPr>
          <p:spPr>
            <a:xfrm flipV="1">
              <a:off x="8032788" y="4803877"/>
              <a:ext cx="174234" cy="122334"/>
            </a:xfrm>
            <a:custGeom>
              <a:avLst/>
              <a:gdLst>
                <a:gd name="connsiteX0" fmla="*/ 141051 w 146149"/>
                <a:gd name="connsiteY0" fmla="*/ 42891 h 102615"/>
                <a:gd name="connsiteX1" fmla="*/ 83750 w 146149"/>
                <a:gd name="connsiteY1" fmla="*/ 87566 h 102615"/>
                <a:gd name="connsiteX2" fmla="*/ 6547 w 146149"/>
                <a:gd name="connsiteY2" fmla="*/ 47459 h 102615"/>
                <a:gd name="connsiteX3" fmla="*/ 658 w 146149"/>
                <a:gd name="connsiteY3" fmla="*/ -2248 h 102615"/>
                <a:gd name="connsiteX4" fmla="*/ -380 w 146149"/>
                <a:gd name="connsiteY4" fmla="*/ 52365 h 102615"/>
                <a:gd name="connsiteX5" fmla="*/ 83827 w 146149"/>
                <a:gd name="connsiteY5" fmla="*/ 98851 h 102615"/>
                <a:gd name="connsiteX6" fmla="*/ 141051 w 146149"/>
                <a:gd name="connsiteY6" fmla="*/ 42891 h 10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49" h="102615">
                  <a:moveTo>
                    <a:pt x="141051" y="42891"/>
                  </a:moveTo>
                  <a:cubicBezTo>
                    <a:pt x="131556" y="65495"/>
                    <a:pt x="110972" y="83264"/>
                    <a:pt x="83750" y="87566"/>
                  </a:cubicBezTo>
                  <a:cubicBezTo>
                    <a:pt x="52345" y="92507"/>
                    <a:pt x="20645" y="76001"/>
                    <a:pt x="6547" y="47459"/>
                  </a:cubicBezTo>
                  <a:cubicBezTo>
                    <a:pt x="-1503" y="31143"/>
                    <a:pt x="-3019" y="13675"/>
                    <a:pt x="658" y="-2248"/>
                  </a:cubicBezTo>
                  <a:cubicBezTo>
                    <a:pt x="-6324" y="14482"/>
                    <a:pt x="-7293" y="33838"/>
                    <a:pt x="-380" y="52365"/>
                  </a:cubicBezTo>
                  <a:cubicBezTo>
                    <a:pt x="12245" y="86093"/>
                    <a:pt x="48569" y="106220"/>
                    <a:pt x="83827" y="98851"/>
                  </a:cubicBezTo>
                  <a:cubicBezTo>
                    <a:pt x="113576" y="92521"/>
                    <a:pt x="134812" y="69790"/>
                    <a:pt x="141051" y="42891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8D7A63AA-923C-8004-AECD-A62FB53CEB3D}"/>
                </a:ext>
              </a:extLst>
            </p:cNvPr>
            <p:cNvSpPr/>
            <p:nvPr/>
          </p:nvSpPr>
          <p:spPr>
            <a:xfrm flipV="1">
              <a:off x="8119146" y="4878393"/>
              <a:ext cx="42756" cy="23907"/>
            </a:xfrm>
            <a:custGeom>
              <a:avLst/>
              <a:gdLst>
                <a:gd name="connsiteX0" fmla="*/ -5004 w 35864"/>
                <a:gd name="connsiteY0" fmla="*/ -2214 h 20053"/>
                <a:gd name="connsiteX1" fmla="*/ 10807 w 35864"/>
                <a:gd name="connsiteY1" fmla="*/ 17724 h 20053"/>
                <a:gd name="connsiteX2" fmla="*/ 30745 w 35864"/>
                <a:gd name="connsiteY2" fmla="*/ 1920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64" h="20053">
                  <a:moveTo>
                    <a:pt x="-5004" y="-2214"/>
                  </a:moveTo>
                  <a:cubicBezTo>
                    <a:pt x="-6120" y="7625"/>
                    <a:pt x="961" y="16608"/>
                    <a:pt x="10807" y="17724"/>
                  </a:cubicBezTo>
                  <a:cubicBezTo>
                    <a:pt x="20653" y="18840"/>
                    <a:pt x="29628" y="11759"/>
                    <a:pt x="30745" y="1920"/>
                  </a:cubicBezTo>
                </a:path>
              </a:pathLst>
            </a:custGeom>
            <a:solidFill>
              <a:srgbClr val="1519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F61894A-6854-AA2B-08BB-BCD0C72BE827}"/>
                </a:ext>
              </a:extLst>
            </p:cNvPr>
            <p:cNvSpPr/>
            <p:nvPr/>
          </p:nvSpPr>
          <p:spPr>
            <a:xfrm flipV="1">
              <a:off x="8095119" y="4854373"/>
              <a:ext cx="91022" cy="91017"/>
            </a:xfrm>
            <a:custGeom>
              <a:avLst/>
              <a:gdLst>
                <a:gd name="connsiteX0" fmla="*/ 37052 w 76350"/>
                <a:gd name="connsiteY0" fmla="*/ 73932 h 76346"/>
                <a:gd name="connsiteX1" fmla="*/ 71018 w 76350"/>
                <a:gd name="connsiteY1" fmla="*/ 31972 h 76346"/>
                <a:gd name="connsiteX2" fmla="*/ 29058 w 76350"/>
                <a:gd name="connsiteY2" fmla="*/ -1988 h 76346"/>
                <a:gd name="connsiteX3" fmla="*/ -4908 w 76350"/>
                <a:gd name="connsiteY3" fmla="*/ 39972 h 76346"/>
                <a:gd name="connsiteX4" fmla="*/ 37052 w 76350"/>
                <a:gd name="connsiteY4" fmla="*/ 73932 h 7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" h="76346">
                  <a:moveTo>
                    <a:pt x="37052" y="73932"/>
                  </a:moveTo>
                  <a:cubicBezTo>
                    <a:pt x="58021" y="71728"/>
                    <a:pt x="73222" y="52941"/>
                    <a:pt x="71018" y="31972"/>
                  </a:cubicBezTo>
                  <a:cubicBezTo>
                    <a:pt x="68808" y="11010"/>
                    <a:pt x="50021" y="-4198"/>
                    <a:pt x="29058" y="-1988"/>
                  </a:cubicBezTo>
                  <a:cubicBezTo>
                    <a:pt x="8096" y="223"/>
                    <a:pt x="-7112" y="19010"/>
                    <a:pt x="-4908" y="39972"/>
                  </a:cubicBezTo>
                  <a:cubicBezTo>
                    <a:pt x="-2697" y="60935"/>
                    <a:pt x="16089" y="76142"/>
                    <a:pt x="37052" y="73932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F34E247-E1A8-0E9D-DA41-0D2B3DA5368B}"/>
                </a:ext>
              </a:extLst>
            </p:cNvPr>
            <p:cNvSpPr/>
            <p:nvPr/>
          </p:nvSpPr>
          <p:spPr>
            <a:xfrm flipV="1">
              <a:off x="8154296" y="4858164"/>
              <a:ext cx="21671" cy="21672"/>
            </a:xfrm>
            <a:custGeom>
              <a:avLst/>
              <a:gdLst>
                <a:gd name="connsiteX0" fmla="*/ 4892 w 18178"/>
                <a:gd name="connsiteY0" fmla="*/ 15886 h 18179"/>
                <a:gd name="connsiteX1" fmla="*/ 12983 w 18178"/>
                <a:gd name="connsiteY1" fmla="*/ 5900 h 18179"/>
                <a:gd name="connsiteX2" fmla="*/ 2990 w 18178"/>
                <a:gd name="connsiteY2" fmla="*/ -2192 h 18179"/>
                <a:gd name="connsiteX3" fmla="*/ -5095 w 18178"/>
                <a:gd name="connsiteY3" fmla="*/ 7801 h 18179"/>
                <a:gd name="connsiteX4" fmla="*/ 4892 w 18178"/>
                <a:gd name="connsiteY4" fmla="*/ 15886 h 1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8" h="18179">
                  <a:moveTo>
                    <a:pt x="4892" y="15886"/>
                  </a:moveTo>
                  <a:cubicBezTo>
                    <a:pt x="9881" y="15360"/>
                    <a:pt x="13503" y="10889"/>
                    <a:pt x="12983" y="5900"/>
                  </a:cubicBezTo>
                  <a:cubicBezTo>
                    <a:pt x="12457" y="903"/>
                    <a:pt x="7979" y="-2718"/>
                    <a:pt x="2990" y="-2192"/>
                  </a:cubicBezTo>
                  <a:cubicBezTo>
                    <a:pt x="-2000" y="-1666"/>
                    <a:pt x="-5621" y="2812"/>
                    <a:pt x="-5095" y="7801"/>
                  </a:cubicBezTo>
                  <a:cubicBezTo>
                    <a:pt x="-4568" y="12791"/>
                    <a:pt x="-98" y="16412"/>
                    <a:pt x="4892" y="1588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B2D36353-9AF5-E043-EB63-B7947BF9EB70}"/>
                </a:ext>
              </a:extLst>
            </p:cNvPr>
            <p:cNvSpPr/>
            <p:nvPr/>
          </p:nvSpPr>
          <p:spPr>
            <a:xfrm flipV="1">
              <a:off x="8286714" y="4872389"/>
              <a:ext cx="20400" cy="36285"/>
            </a:xfrm>
            <a:custGeom>
              <a:avLst/>
              <a:gdLst>
                <a:gd name="connsiteX0" fmla="*/ -5282 w 17112"/>
                <a:gd name="connsiteY0" fmla="*/ 28223 h 30436"/>
                <a:gd name="connsiteX1" fmla="*/ 4831 w 17112"/>
                <a:gd name="connsiteY1" fmla="*/ -2214 h 30436"/>
                <a:gd name="connsiteX2" fmla="*/ 11315 w 17112"/>
                <a:gd name="connsiteY2" fmla="*/ 15969 h 30436"/>
                <a:gd name="connsiteX3" fmla="*/ -5282 w 17112"/>
                <a:gd name="connsiteY3" fmla="*/ 28223 h 3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12" h="30436">
                  <a:moveTo>
                    <a:pt x="-5282" y="28223"/>
                  </a:moveTo>
                  <a:cubicBezTo>
                    <a:pt x="-138" y="18805"/>
                    <a:pt x="3273" y="8390"/>
                    <a:pt x="4831" y="-2214"/>
                  </a:cubicBezTo>
                  <a:cubicBezTo>
                    <a:pt x="10347" y="1835"/>
                    <a:pt x="13035" y="9387"/>
                    <a:pt x="11315" y="15969"/>
                  </a:cubicBezTo>
                  <a:cubicBezTo>
                    <a:pt x="9533" y="22615"/>
                    <a:pt x="3560" y="27879"/>
                    <a:pt x="-5282" y="28223"/>
                  </a:cubicBez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4CA8F45C-4AE5-3628-BF7F-6A645B038ADF}"/>
                </a:ext>
              </a:extLst>
            </p:cNvPr>
            <p:cNvSpPr/>
            <p:nvPr/>
          </p:nvSpPr>
          <p:spPr>
            <a:xfrm flipV="1">
              <a:off x="8193703" y="4928905"/>
              <a:ext cx="218919" cy="151943"/>
            </a:xfrm>
            <a:custGeom>
              <a:avLst/>
              <a:gdLst>
                <a:gd name="connsiteX0" fmla="*/ 152354 w 183631"/>
                <a:gd name="connsiteY0" fmla="*/ 26420 h 127451"/>
                <a:gd name="connsiteX1" fmla="*/ 48560 w 183631"/>
                <a:gd name="connsiteY1" fmla="*/ 4061 h 127451"/>
                <a:gd name="connsiteX2" fmla="*/ -5267 w 183631"/>
                <a:gd name="connsiteY2" fmla="*/ 80493 h 127451"/>
                <a:gd name="connsiteX3" fmla="*/ -4292 w 183631"/>
                <a:gd name="connsiteY3" fmla="*/ 90374 h 127451"/>
                <a:gd name="connsiteX4" fmla="*/ 167632 w 183631"/>
                <a:gd name="connsiteY4" fmla="*/ 125007 h 127451"/>
                <a:gd name="connsiteX5" fmla="*/ 171394 w 183631"/>
                <a:gd name="connsiteY5" fmla="*/ 125393 h 127451"/>
                <a:gd name="connsiteX6" fmla="*/ 152354 w 183631"/>
                <a:gd name="connsiteY6" fmla="*/ 26420 h 12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631" h="127451">
                  <a:moveTo>
                    <a:pt x="152354" y="26420"/>
                  </a:moveTo>
                  <a:cubicBezTo>
                    <a:pt x="126837" y="454"/>
                    <a:pt x="83804" y="-9638"/>
                    <a:pt x="48560" y="4061"/>
                  </a:cubicBezTo>
                  <a:cubicBezTo>
                    <a:pt x="16572" y="16441"/>
                    <a:pt x="-6088" y="48526"/>
                    <a:pt x="-5267" y="80493"/>
                  </a:cubicBezTo>
                  <a:cubicBezTo>
                    <a:pt x="-5183" y="83812"/>
                    <a:pt x="-4839" y="87040"/>
                    <a:pt x="-4292" y="90374"/>
                  </a:cubicBezTo>
                  <a:cubicBezTo>
                    <a:pt x="53171" y="109196"/>
                    <a:pt x="110079" y="119582"/>
                    <a:pt x="167632" y="125007"/>
                  </a:cubicBezTo>
                  <a:cubicBezTo>
                    <a:pt x="168888" y="125140"/>
                    <a:pt x="170152" y="125330"/>
                    <a:pt x="171394" y="125393"/>
                  </a:cubicBezTo>
                  <a:cubicBezTo>
                    <a:pt x="185380" y="92072"/>
                    <a:pt x="177864" y="52323"/>
                    <a:pt x="152354" y="26420"/>
                  </a:cubicBezTo>
                </a:path>
              </a:pathLst>
            </a:custGeom>
            <a:solidFill>
              <a:srgbClr val="2F182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706B35B-93EB-7D24-90C8-DD96ADFF05D4}"/>
                </a:ext>
              </a:extLst>
            </p:cNvPr>
            <p:cNvSpPr/>
            <p:nvPr/>
          </p:nvSpPr>
          <p:spPr>
            <a:xfrm flipV="1">
              <a:off x="8234348" y="5027069"/>
              <a:ext cx="150764" cy="53771"/>
            </a:xfrm>
            <a:custGeom>
              <a:avLst/>
              <a:gdLst>
                <a:gd name="connsiteX0" fmla="*/ 121167 w 126462"/>
                <a:gd name="connsiteY0" fmla="*/ 29604 h 45104"/>
                <a:gd name="connsiteX1" fmla="*/ 118289 w 126462"/>
                <a:gd name="connsiteY1" fmla="*/ 26516 h 45104"/>
                <a:gd name="connsiteX2" fmla="*/ 14495 w 126462"/>
                <a:gd name="connsiteY2" fmla="*/ 4129 h 45104"/>
                <a:gd name="connsiteX3" fmla="*/ -5295 w 126462"/>
                <a:gd name="connsiteY3" fmla="*/ 15147 h 45104"/>
                <a:gd name="connsiteX4" fmla="*/ 60673 w 126462"/>
                <a:gd name="connsiteY4" fmla="*/ 42867 h 45104"/>
                <a:gd name="connsiteX5" fmla="*/ 121167 w 126462"/>
                <a:gd name="connsiteY5" fmla="*/ 29604 h 45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62" h="45104">
                  <a:moveTo>
                    <a:pt x="121167" y="29604"/>
                  </a:moveTo>
                  <a:cubicBezTo>
                    <a:pt x="120254" y="28551"/>
                    <a:pt x="119272" y="27498"/>
                    <a:pt x="118289" y="26516"/>
                  </a:cubicBezTo>
                  <a:cubicBezTo>
                    <a:pt x="92744" y="479"/>
                    <a:pt x="49725" y="-9556"/>
                    <a:pt x="14495" y="4129"/>
                  </a:cubicBezTo>
                  <a:cubicBezTo>
                    <a:pt x="7407" y="6866"/>
                    <a:pt x="740" y="10585"/>
                    <a:pt x="-5295" y="15147"/>
                  </a:cubicBezTo>
                  <a:cubicBezTo>
                    <a:pt x="8249" y="30235"/>
                    <a:pt x="32531" y="41113"/>
                    <a:pt x="60673" y="42867"/>
                  </a:cubicBezTo>
                  <a:cubicBezTo>
                    <a:pt x="84253" y="44341"/>
                    <a:pt x="105797" y="39078"/>
                    <a:pt x="121167" y="29604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E557DDC-AE5B-F487-530E-15F08CA2D3EE}"/>
                </a:ext>
              </a:extLst>
            </p:cNvPr>
            <p:cNvSpPr/>
            <p:nvPr/>
          </p:nvSpPr>
          <p:spPr>
            <a:xfrm flipV="1">
              <a:off x="8193729" y="4929365"/>
              <a:ext cx="206123" cy="55915"/>
            </a:xfrm>
            <a:custGeom>
              <a:avLst/>
              <a:gdLst>
                <a:gd name="connsiteX0" fmla="*/ 167617 w 172898"/>
                <a:gd name="connsiteY0" fmla="*/ 44779 h 46902"/>
                <a:gd name="connsiteX1" fmla="*/ 110779 w 172898"/>
                <a:gd name="connsiteY1" fmla="*/ 4616 h 46902"/>
                <a:gd name="connsiteX2" fmla="*/ -5282 w 172898"/>
                <a:gd name="connsiteY2" fmla="*/ 265 h 46902"/>
                <a:gd name="connsiteX3" fmla="*/ -4307 w 172898"/>
                <a:gd name="connsiteY3" fmla="*/ 10146 h 46902"/>
                <a:gd name="connsiteX4" fmla="*/ 167617 w 172898"/>
                <a:gd name="connsiteY4" fmla="*/ 44779 h 4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98" h="46902">
                  <a:moveTo>
                    <a:pt x="167617" y="44779"/>
                  </a:moveTo>
                  <a:cubicBezTo>
                    <a:pt x="166964" y="22463"/>
                    <a:pt x="142591" y="11711"/>
                    <a:pt x="110779" y="4616"/>
                  </a:cubicBezTo>
                  <a:cubicBezTo>
                    <a:pt x="72539" y="-3953"/>
                    <a:pt x="34439" y="-3075"/>
                    <a:pt x="-5282" y="265"/>
                  </a:cubicBezTo>
                  <a:cubicBezTo>
                    <a:pt x="-5198" y="3585"/>
                    <a:pt x="-4854" y="6813"/>
                    <a:pt x="-4307" y="10146"/>
                  </a:cubicBezTo>
                  <a:cubicBezTo>
                    <a:pt x="53156" y="28968"/>
                    <a:pt x="110064" y="39355"/>
                    <a:pt x="167617" y="44779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B19458C1-29A4-DEB9-B974-06EE02F2AF48}"/>
                </a:ext>
              </a:extLst>
            </p:cNvPr>
            <p:cNvSpPr/>
            <p:nvPr/>
          </p:nvSpPr>
          <p:spPr>
            <a:xfrm flipV="1">
              <a:off x="7906302" y="4411439"/>
              <a:ext cx="702328" cy="627417"/>
            </a:xfrm>
            <a:custGeom>
              <a:avLst/>
              <a:gdLst>
                <a:gd name="connsiteX0" fmla="*/ 487271 w 589119"/>
                <a:gd name="connsiteY0" fmla="*/ 304966 h 526283"/>
                <a:gd name="connsiteX1" fmla="*/ 361728 w 589119"/>
                <a:gd name="connsiteY1" fmla="*/ 377327 h 526283"/>
                <a:gd name="connsiteX2" fmla="*/ 378999 w 589119"/>
                <a:gd name="connsiteY2" fmla="*/ 347312 h 526283"/>
                <a:gd name="connsiteX3" fmla="*/ 211173 w 589119"/>
                <a:gd name="connsiteY3" fmla="*/ 351017 h 526283"/>
                <a:gd name="connsiteX4" fmla="*/ 241013 w 589119"/>
                <a:gd name="connsiteY4" fmla="*/ 315177 h 526283"/>
                <a:gd name="connsiteX5" fmla="*/ 98635 w 589119"/>
                <a:gd name="connsiteY5" fmla="*/ 301387 h 526283"/>
                <a:gd name="connsiteX6" fmla="*/ 46857 w 589119"/>
                <a:gd name="connsiteY6" fmla="*/ -2438 h 526283"/>
                <a:gd name="connsiteX7" fmla="*/ -1412 w 589119"/>
                <a:gd name="connsiteY7" fmla="*/ 299127 h 526283"/>
                <a:gd name="connsiteX8" fmla="*/ 22091 w 589119"/>
                <a:gd name="connsiteY8" fmla="*/ 351221 h 526283"/>
                <a:gd name="connsiteX9" fmla="*/ 25565 w 589119"/>
                <a:gd name="connsiteY9" fmla="*/ 355094 h 526283"/>
                <a:gd name="connsiteX10" fmla="*/ 123373 w 589119"/>
                <a:gd name="connsiteY10" fmla="*/ 495388 h 526283"/>
                <a:gd name="connsiteX11" fmla="*/ 138988 w 589119"/>
                <a:gd name="connsiteY11" fmla="*/ 445309 h 526283"/>
                <a:gd name="connsiteX12" fmla="*/ 386171 w 589119"/>
                <a:gd name="connsiteY12" fmla="*/ 523846 h 526283"/>
                <a:gd name="connsiteX13" fmla="*/ 352247 w 589119"/>
                <a:gd name="connsiteY13" fmla="*/ 468868 h 526283"/>
                <a:gd name="connsiteX14" fmla="*/ 548045 w 589119"/>
                <a:gd name="connsiteY14" fmla="*/ 457450 h 526283"/>
                <a:gd name="connsiteX15" fmla="*/ 484667 w 589119"/>
                <a:gd name="connsiteY15" fmla="*/ 391798 h 526283"/>
                <a:gd name="connsiteX16" fmla="*/ 551610 w 589119"/>
                <a:gd name="connsiteY16" fmla="*/ 361116 h 526283"/>
                <a:gd name="connsiteX17" fmla="*/ 583878 w 589119"/>
                <a:gd name="connsiteY17" fmla="*/ 335332 h 526283"/>
                <a:gd name="connsiteX18" fmla="*/ 542115 w 589119"/>
                <a:gd name="connsiteY18" fmla="*/ 313163 h 526283"/>
                <a:gd name="connsiteX19" fmla="*/ 578699 w 589119"/>
                <a:gd name="connsiteY19" fmla="*/ 123140 h 526283"/>
                <a:gd name="connsiteX20" fmla="*/ 487271 w 589119"/>
                <a:gd name="connsiteY20" fmla="*/ 304966 h 52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9119" h="526283">
                  <a:moveTo>
                    <a:pt x="487271" y="304966"/>
                  </a:moveTo>
                  <a:cubicBezTo>
                    <a:pt x="449381" y="336308"/>
                    <a:pt x="406972" y="360618"/>
                    <a:pt x="361728" y="377327"/>
                  </a:cubicBezTo>
                  <a:cubicBezTo>
                    <a:pt x="370627" y="371306"/>
                    <a:pt x="376781" y="359691"/>
                    <a:pt x="378999" y="347312"/>
                  </a:cubicBezTo>
                  <a:cubicBezTo>
                    <a:pt x="323796" y="358021"/>
                    <a:pt x="266818" y="359326"/>
                    <a:pt x="211173" y="351017"/>
                  </a:cubicBezTo>
                  <a:cubicBezTo>
                    <a:pt x="219939" y="339388"/>
                    <a:pt x="230472" y="327248"/>
                    <a:pt x="241013" y="315177"/>
                  </a:cubicBezTo>
                  <a:cubicBezTo>
                    <a:pt x="194492" y="304215"/>
                    <a:pt x="146476" y="299478"/>
                    <a:pt x="98635" y="301387"/>
                  </a:cubicBezTo>
                  <a:cubicBezTo>
                    <a:pt x="36036" y="223902"/>
                    <a:pt x="37769" y="98458"/>
                    <a:pt x="46857" y="-2438"/>
                  </a:cubicBezTo>
                  <a:cubicBezTo>
                    <a:pt x="3873" y="88380"/>
                    <a:pt x="-13693" y="194933"/>
                    <a:pt x="-1412" y="299127"/>
                  </a:cubicBezTo>
                  <a:cubicBezTo>
                    <a:pt x="827" y="318538"/>
                    <a:pt x="9003" y="336672"/>
                    <a:pt x="22091" y="351221"/>
                  </a:cubicBezTo>
                  <a:cubicBezTo>
                    <a:pt x="23277" y="352533"/>
                    <a:pt x="24449" y="353775"/>
                    <a:pt x="25565" y="355094"/>
                  </a:cubicBezTo>
                  <a:cubicBezTo>
                    <a:pt x="63546" y="397707"/>
                    <a:pt x="96396" y="444965"/>
                    <a:pt x="123373" y="495388"/>
                  </a:cubicBezTo>
                  <a:lnTo>
                    <a:pt x="138988" y="445309"/>
                  </a:lnTo>
                  <a:cubicBezTo>
                    <a:pt x="211265" y="495010"/>
                    <a:pt x="298448" y="522702"/>
                    <a:pt x="386171" y="523846"/>
                  </a:cubicBezTo>
                  <a:cubicBezTo>
                    <a:pt x="375532" y="505901"/>
                    <a:pt x="364823" y="487907"/>
                    <a:pt x="352247" y="468868"/>
                  </a:cubicBezTo>
                  <a:cubicBezTo>
                    <a:pt x="417099" y="481620"/>
                    <a:pt x="485158" y="477647"/>
                    <a:pt x="548045" y="457450"/>
                  </a:cubicBezTo>
                  <a:cubicBezTo>
                    <a:pt x="524739" y="433856"/>
                    <a:pt x="501369" y="410339"/>
                    <a:pt x="484667" y="391798"/>
                  </a:cubicBezTo>
                  <a:cubicBezTo>
                    <a:pt x="508380" y="385187"/>
                    <a:pt x="531048" y="374773"/>
                    <a:pt x="551610" y="361116"/>
                  </a:cubicBezTo>
                  <a:cubicBezTo>
                    <a:pt x="563084" y="353579"/>
                    <a:pt x="573913" y="344862"/>
                    <a:pt x="583878" y="335332"/>
                  </a:cubicBezTo>
                  <a:cubicBezTo>
                    <a:pt x="568285" y="326721"/>
                    <a:pt x="552698" y="318181"/>
                    <a:pt x="542115" y="313163"/>
                  </a:cubicBezTo>
                  <a:cubicBezTo>
                    <a:pt x="562411" y="251749"/>
                    <a:pt x="574727" y="187725"/>
                    <a:pt x="578699" y="123140"/>
                  </a:cubicBezTo>
                  <a:cubicBezTo>
                    <a:pt x="555182" y="186848"/>
                    <a:pt x="524486" y="248044"/>
                    <a:pt x="487271" y="304966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58085B27-79F8-8F73-8A79-8B115F7939A5}"/>
                </a:ext>
              </a:extLst>
            </p:cNvPr>
            <p:cNvSpPr/>
            <p:nvPr/>
          </p:nvSpPr>
          <p:spPr>
            <a:xfrm flipV="1">
              <a:off x="7943011" y="4411674"/>
              <a:ext cx="627125" cy="201171"/>
            </a:xfrm>
            <a:custGeom>
              <a:avLst/>
              <a:gdLst>
                <a:gd name="connsiteX0" fmla="*/ 404407 w 526038"/>
                <a:gd name="connsiteY0" fmla="*/ 28082 h 168744"/>
                <a:gd name="connsiteX1" fmla="*/ 454430 w 526038"/>
                <a:gd name="connsiteY1" fmla="*/ 87762 h 168744"/>
                <a:gd name="connsiteX2" fmla="*/ 256884 w 526038"/>
                <a:gd name="connsiteY2" fmla="*/ 81355 h 168744"/>
                <a:gd name="connsiteX3" fmla="*/ 291272 w 526038"/>
                <a:gd name="connsiteY3" fmla="*/ 125252 h 168744"/>
                <a:gd name="connsiteX4" fmla="*/ 81851 w 526038"/>
                <a:gd name="connsiteY4" fmla="*/ 31507 h 168744"/>
                <a:gd name="connsiteX5" fmla="*/ 78553 w 526038"/>
                <a:gd name="connsiteY5" fmla="*/ 70828 h 168744"/>
                <a:gd name="connsiteX6" fmla="*/ -5240 w 526038"/>
                <a:gd name="connsiteY6" fmla="*/ -2726 h 168744"/>
                <a:gd name="connsiteX7" fmla="*/ 92561 w 526038"/>
                <a:gd name="connsiteY7" fmla="*/ 137561 h 168744"/>
                <a:gd name="connsiteX8" fmla="*/ 108176 w 526038"/>
                <a:gd name="connsiteY8" fmla="*/ 87482 h 168744"/>
                <a:gd name="connsiteX9" fmla="*/ 355359 w 526038"/>
                <a:gd name="connsiteY9" fmla="*/ 166018 h 168744"/>
                <a:gd name="connsiteX10" fmla="*/ 321434 w 526038"/>
                <a:gd name="connsiteY10" fmla="*/ 111041 h 168744"/>
                <a:gd name="connsiteX11" fmla="*/ 517233 w 526038"/>
                <a:gd name="connsiteY11" fmla="*/ 99622 h 168744"/>
                <a:gd name="connsiteX12" fmla="*/ 453854 w 526038"/>
                <a:gd name="connsiteY12" fmla="*/ 33970 h 168744"/>
                <a:gd name="connsiteX13" fmla="*/ 520798 w 526038"/>
                <a:gd name="connsiteY13" fmla="*/ 3295 h 168744"/>
                <a:gd name="connsiteX14" fmla="*/ 404407 w 526038"/>
                <a:gd name="connsiteY14" fmla="*/ 28082 h 168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6038" h="168744">
                  <a:moveTo>
                    <a:pt x="404407" y="28082"/>
                  </a:moveTo>
                  <a:cubicBezTo>
                    <a:pt x="421130" y="47992"/>
                    <a:pt x="437776" y="67846"/>
                    <a:pt x="454430" y="87762"/>
                  </a:cubicBezTo>
                  <a:cubicBezTo>
                    <a:pt x="390301" y="102352"/>
                    <a:pt x="321049" y="100570"/>
                    <a:pt x="256884" y="81355"/>
                  </a:cubicBezTo>
                  <a:cubicBezTo>
                    <a:pt x="268344" y="96008"/>
                    <a:pt x="279811" y="110662"/>
                    <a:pt x="291272" y="125252"/>
                  </a:cubicBezTo>
                  <a:cubicBezTo>
                    <a:pt x="214075" y="116213"/>
                    <a:pt x="140015" y="83018"/>
                    <a:pt x="81851" y="31507"/>
                  </a:cubicBezTo>
                  <a:cubicBezTo>
                    <a:pt x="80687" y="44623"/>
                    <a:pt x="79585" y="57726"/>
                    <a:pt x="78553" y="70828"/>
                  </a:cubicBezTo>
                  <a:cubicBezTo>
                    <a:pt x="56826" y="42434"/>
                    <a:pt x="27716" y="17036"/>
                    <a:pt x="-5240" y="-2726"/>
                  </a:cubicBezTo>
                  <a:cubicBezTo>
                    <a:pt x="32734" y="39879"/>
                    <a:pt x="65584" y="87138"/>
                    <a:pt x="92561" y="137561"/>
                  </a:cubicBezTo>
                  <a:lnTo>
                    <a:pt x="108176" y="87482"/>
                  </a:lnTo>
                  <a:cubicBezTo>
                    <a:pt x="180452" y="137182"/>
                    <a:pt x="267635" y="164882"/>
                    <a:pt x="355359" y="166018"/>
                  </a:cubicBezTo>
                  <a:cubicBezTo>
                    <a:pt x="344720" y="148081"/>
                    <a:pt x="334010" y="130080"/>
                    <a:pt x="321434" y="111041"/>
                  </a:cubicBezTo>
                  <a:cubicBezTo>
                    <a:pt x="386293" y="123792"/>
                    <a:pt x="454346" y="119827"/>
                    <a:pt x="517233" y="99622"/>
                  </a:cubicBezTo>
                  <a:cubicBezTo>
                    <a:pt x="493927" y="76035"/>
                    <a:pt x="470557" y="52518"/>
                    <a:pt x="453854" y="33970"/>
                  </a:cubicBezTo>
                  <a:cubicBezTo>
                    <a:pt x="477575" y="27367"/>
                    <a:pt x="500235" y="16945"/>
                    <a:pt x="520798" y="3295"/>
                  </a:cubicBezTo>
                  <a:cubicBezTo>
                    <a:pt x="483743" y="17773"/>
                    <a:pt x="444226" y="26244"/>
                    <a:pt x="404407" y="28082"/>
                  </a:cubicBezTo>
                </a:path>
              </a:pathLst>
            </a:custGeom>
            <a:solidFill>
              <a:srgbClr val="5D332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DD88700-27B3-F398-58BF-6E87087F2DC7}"/>
                </a:ext>
              </a:extLst>
            </p:cNvPr>
            <p:cNvSpPr/>
            <p:nvPr/>
          </p:nvSpPr>
          <p:spPr>
            <a:xfrm flipV="1">
              <a:off x="3722611" y="5165123"/>
              <a:ext cx="450521" cy="318578"/>
            </a:xfrm>
            <a:custGeom>
              <a:avLst/>
              <a:gdLst>
                <a:gd name="connsiteX0" fmla="*/ -777 w 377901"/>
                <a:gd name="connsiteY0" fmla="*/ 199443 h 267226"/>
                <a:gd name="connsiteX1" fmla="*/ 104952 w 377901"/>
                <a:gd name="connsiteY1" fmla="*/ 47541 h 267226"/>
                <a:gd name="connsiteX2" fmla="*/ 242085 w 377901"/>
                <a:gd name="connsiteY2" fmla="*/ 5399 h 267226"/>
                <a:gd name="connsiteX3" fmla="*/ 377124 w 377901"/>
                <a:gd name="connsiteY3" fmla="*/ 53808 h 267226"/>
                <a:gd name="connsiteX4" fmla="*/ 341719 w 377901"/>
                <a:gd name="connsiteY4" fmla="*/ 200390 h 267226"/>
                <a:gd name="connsiteX5" fmla="*/ 202396 w 377901"/>
                <a:gd name="connsiteY5" fmla="*/ 151834 h 267226"/>
                <a:gd name="connsiteX6" fmla="*/ 71036 w 377901"/>
                <a:gd name="connsiteY6" fmla="*/ 265601 h 267226"/>
                <a:gd name="connsiteX7" fmla="*/ -777 w 377901"/>
                <a:gd name="connsiteY7" fmla="*/ 199443 h 26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7901" h="267226">
                  <a:moveTo>
                    <a:pt x="-777" y="199443"/>
                  </a:moveTo>
                  <a:lnTo>
                    <a:pt x="104952" y="47541"/>
                  </a:lnTo>
                  <a:cubicBezTo>
                    <a:pt x="136272" y="4620"/>
                    <a:pt x="192099" y="-12503"/>
                    <a:pt x="242085" y="5399"/>
                  </a:cubicBezTo>
                  <a:lnTo>
                    <a:pt x="377124" y="53808"/>
                  </a:lnTo>
                  <a:lnTo>
                    <a:pt x="341719" y="200390"/>
                  </a:lnTo>
                  <a:lnTo>
                    <a:pt x="202396" y="151834"/>
                  </a:lnTo>
                  <a:lnTo>
                    <a:pt x="71036" y="265601"/>
                  </a:lnTo>
                  <a:lnTo>
                    <a:pt x="-777" y="19944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6752B0B-4A48-E98F-63AA-F1A1268910AA}"/>
                </a:ext>
              </a:extLst>
            </p:cNvPr>
            <p:cNvSpPr/>
            <p:nvPr/>
          </p:nvSpPr>
          <p:spPr>
            <a:xfrm flipV="1">
              <a:off x="3992773" y="5212503"/>
              <a:ext cx="232617" cy="291797"/>
            </a:xfrm>
            <a:custGeom>
              <a:avLst/>
              <a:gdLst>
                <a:gd name="connsiteX0" fmla="*/ 155676 w 195121"/>
                <a:gd name="connsiteY0" fmla="*/ 243182 h 244762"/>
                <a:gd name="connsiteX1" fmla="*/ -944 w 195121"/>
                <a:gd name="connsiteY1" fmla="*/ 184892 h 244762"/>
                <a:gd name="connsiteX2" fmla="*/ 61420 w 195121"/>
                <a:gd name="connsiteY2" fmla="*/ -1580 h 244762"/>
                <a:gd name="connsiteX3" fmla="*/ 194169 w 195121"/>
                <a:gd name="connsiteY3" fmla="*/ 33902 h 244762"/>
                <a:gd name="connsiteX4" fmla="*/ 155676 w 195121"/>
                <a:gd name="connsiteY4" fmla="*/ 243182 h 24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21" h="244762">
                  <a:moveTo>
                    <a:pt x="155676" y="243182"/>
                  </a:moveTo>
                  <a:lnTo>
                    <a:pt x="-944" y="184892"/>
                  </a:lnTo>
                  <a:lnTo>
                    <a:pt x="61420" y="-1580"/>
                  </a:lnTo>
                  <a:lnTo>
                    <a:pt x="194169" y="33902"/>
                  </a:lnTo>
                  <a:cubicBezTo>
                    <a:pt x="194169" y="33902"/>
                    <a:pt x="195741" y="188611"/>
                    <a:pt x="155676" y="243182"/>
                  </a:cubicBezTo>
                </a:path>
              </a:pathLst>
            </a:custGeom>
            <a:solidFill>
              <a:srgbClr val="D742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EB11D46-A6BE-F0B1-7DBA-56737E3B0C62}"/>
                </a:ext>
              </a:extLst>
            </p:cNvPr>
            <p:cNvSpPr/>
            <p:nvPr/>
          </p:nvSpPr>
          <p:spPr>
            <a:xfrm flipV="1">
              <a:off x="3591399" y="4960304"/>
              <a:ext cx="276738" cy="284450"/>
            </a:xfrm>
            <a:custGeom>
              <a:avLst/>
              <a:gdLst>
                <a:gd name="connsiteX0" fmla="*/ 214022 w 232130"/>
                <a:gd name="connsiteY0" fmla="*/ 105439 h 238599"/>
                <a:gd name="connsiteX1" fmla="*/ 227800 w 232130"/>
                <a:gd name="connsiteY1" fmla="*/ 170599 h 238599"/>
                <a:gd name="connsiteX2" fmla="*/ 176391 w 232130"/>
                <a:gd name="connsiteY2" fmla="*/ 187155 h 238599"/>
                <a:gd name="connsiteX3" fmla="*/ 124673 w 232130"/>
                <a:gd name="connsiteY3" fmla="*/ 233901 h 238599"/>
                <a:gd name="connsiteX4" fmla="*/ 76595 w 232130"/>
                <a:gd name="connsiteY4" fmla="*/ 209829 h 238599"/>
                <a:gd name="connsiteX5" fmla="*/ 39537 w 232130"/>
                <a:gd name="connsiteY5" fmla="*/ 171589 h 238599"/>
                <a:gd name="connsiteX6" fmla="*/ 10279 w 232130"/>
                <a:gd name="connsiteY6" fmla="*/ 114351 h 238599"/>
                <a:gd name="connsiteX7" fmla="*/ 6573 w 232130"/>
                <a:gd name="connsiteY7" fmla="*/ 63381 h 238599"/>
                <a:gd name="connsiteX8" fmla="*/ 117173 w 232130"/>
                <a:gd name="connsiteY8" fmla="*/ -1843 h 238599"/>
                <a:gd name="connsiteX9" fmla="*/ 214022 w 232130"/>
                <a:gd name="connsiteY9" fmla="*/ 105439 h 23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130" h="238599">
                  <a:moveTo>
                    <a:pt x="214022" y="105439"/>
                  </a:moveTo>
                  <a:cubicBezTo>
                    <a:pt x="228138" y="132429"/>
                    <a:pt x="237041" y="147455"/>
                    <a:pt x="227800" y="170599"/>
                  </a:cubicBezTo>
                  <a:cubicBezTo>
                    <a:pt x="218628" y="193737"/>
                    <a:pt x="188497" y="195836"/>
                    <a:pt x="176391" y="187155"/>
                  </a:cubicBezTo>
                  <a:cubicBezTo>
                    <a:pt x="162427" y="206187"/>
                    <a:pt x="147031" y="226321"/>
                    <a:pt x="124673" y="233901"/>
                  </a:cubicBezTo>
                  <a:cubicBezTo>
                    <a:pt x="102315" y="241543"/>
                    <a:pt x="78259" y="233339"/>
                    <a:pt x="76595" y="209829"/>
                  </a:cubicBezTo>
                  <a:cubicBezTo>
                    <a:pt x="47880" y="215374"/>
                    <a:pt x="33704" y="187274"/>
                    <a:pt x="39537" y="171589"/>
                  </a:cubicBezTo>
                  <a:cubicBezTo>
                    <a:pt x="22742" y="167434"/>
                    <a:pt x="3834" y="154381"/>
                    <a:pt x="10279" y="114351"/>
                  </a:cubicBezTo>
                  <a:cubicBezTo>
                    <a:pt x="-3309" y="102421"/>
                    <a:pt x="-3608" y="78336"/>
                    <a:pt x="6573" y="63381"/>
                  </a:cubicBezTo>
                  <a:cubicBezTo>
                    <a:pt x="30985" y="27505"/>
                    <a:pt x="73816" y="-3752"/>
                    <a:pt x="117173" y="-1843"/>
                  </a:cubicBezTo>
                  <a:cubicBezTo>
                    <a:pt x="154713" y="28221"/>
                    <a:pt x="191524" y="62377"/>
                    <a:pt x="214022" y="105439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3600350-5CDD-A69B-E2EA-6DA4A3E99799}"/>
                </a:ext>
              </a:extLst>
            </p:cNvPr>
            <p:cNvSpPr/>
            <p:nvPr/>
          </p:nvSpPr>
          <p:spPr>
            <a:xfrm flipV="1">
              <a:off x="3650938" y="4993394"/>
              <a:ext cx="106738" cy="120410"/>
            </a:xfrm>
            <a:custGeom>
              <a:avLst/>
              <a:gdLst>
                <a:gd name="connsiteX0" fmla="*/ 25449 w 89533"/>
                <a:gd name="connsiteY0" fmla="*/ 99009 h 101001"/>
                <a:gd name="connsiteX1" fmla="*/ 53099 w 89533"/>
                <a:gd name="connsiteY1" fmla="*/ 82622 h 101001"/>
                <a:gd name="connsiteX2" fmla="*/ 85065 w 89533"/>
                <a:gd name="connsiteY2" fmla="*/ 5040 h 101001"/>
                <a:gd name="connsiteX3" fmla="*/ -525 w 89533"/>
                <a:gd name="connsiteY3" fmla="*/ 48080 h 1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33" h="101001">
                  <a:moveTo>
                    <a:pt x="25449" y="99009"/>
                  </a:moveTo>
                  <a:cubicBezTo>
                    <a:pt x="25449" y="99009"/>
                    <a:pt x="39477" y="97311"/>
                    <a:pt x="53099" y="82622"/>
                  </a:cubicBezTo>
                  <a:cubicBezTo>
                    <a:pt x="74281" y="59849"/>
                    <a:pt x="98698" y="22612"/>
                    <a:pt x="85065" y="5040"/>
                  </a:cubicBezTo>
                  <a:cubicBezTo>
                    <a:pt x="62195" y="-24393"/>
                    <a:pt x="-525" y="48080"/>
                    <a:pt x="-525" y="4808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B68F361-607A-4A47-BCA8-486BBC7A7EA5}"/>
                </a:ext>
              </a:extLst>
            </p:cNvPr>
            <p:cNvSpPr/>
            <p:nvPr/>
          </p:nvSpPr>
          <p:spPr>
            <a:xfrm flipV="1">
              <a:off x="3648013" y="4989554"/>
              <a:ext cx="113536" cy="128124"/>
            </a:xfrm>
            <a:custGeom>
              <a:avLst/>
              <a:gdLst>
                <a:gd name="connsiteX0" fmla="*/ 27511 w 95235"/>
                <a:gd name="connsiteY0" fmla="*/ 99037 h 107472"/>
                <a:gd name="connsiteX1" fmla="*/ 27576 w 95235"/>
                <a:gd name="connsiteY1" fmla="*/ 99030 h 107472"/>
                <a:gd name="connsiteX2" fmla="*/ 53173 w 95235"/>
                <a:gd name="connsiteY2" fmla="*/ 83668 h 107472"/>
                <a:gd name="connsiteX3" fmla="*/ 53175 w 95235"/>
                <a:gd name="connsiteY3" fmla="*/ 83661 h 107472"/>
                <a:gd name="connsiteX4" fmla="*/ 77066 w 95235"/>
                <a:gd name="connsiteY4" fmla="*/ 52172 h 107472"/>
                <a:gd name="connsiteX5" fmla="*/ 88219 w 95235"/>
                <a:gd name="connsiteY5" fmla="*/ 20999 h 107472"/>
                <a:gd name="connsiteX6" fmla="*/ 84956 w 95235"/>
                <a:gd name="connsiteY6" fmla="*/ 10275 h 107472"/>
                <a:gd name="connsiteX7" fmla="*/ 84887 w 95235"/>
                <a:gd name="connsiteY7" fmla="*/ 10191 h 107472"/>
                <a:gd name="connsiteX8" fmla="*/ 84959 w 95235"/>
                <a:gd name="connsiteY8" fmla="*/ 10275 h 107472"/>
                <a:gd name="connsiteX9" fmla="*/ 73028 w 95235"/>
                <a:gd name="connsiteY9" fmla="*/ 4500 h 107472"/>
                <a:gd name="connsiteX10" fmla="*/ 51854 w 95235"/>
                <a:gd name="connsiteY10" fmla="*/ 11875 h 107472"/>
                <a:gd name="connsiteX11" fmla="*/ 19363 w 95235"/>
                <a:gd name="connsiteY11" fmla="*/ 37820 h 107472"/>
                <a:gd name="connsiteX12" fmla="*/ 8489 w 95235"/>
                <a:gd name="connsiteY12" fmla="*/ 48923 h 107472"/>
                <a:gd name="connsiteX13" fmla="*/ 5443 w 95235"/>
                <a:gd name="connsiteY13" fmla="*/ 52256 h 107472"/>
                <a:gd name="connsiteX14" fmla="*/ 4385 w 95235"/>
                <a:gd name="connsiteY14" fmla="*/ 53456 h 107472"/>
                <a:gd name="connsiteX15" fmla="*/ -525 w 95235"/>
                <a:gd name="connsiteY15" fmla="*/ 49210 h 107472"/>
                <a:gd name="connsiteX16" fmla="*/ 24931 w 95235"/>
                <a:gd name="connsiteY16" fmla="*/ 23855 h 107472"/>
                <a:gd name="connsiteX17" fmla="*/ 48559 w 95235"/>
                <a:gd name="connsiteY17" fmla="*/ 6282 h 107472"/>
                <a:gd name="connsiteX18" fmla="*/ 73028 w 95235"/>
                <a:gd name="connsiteY18" fmla="*/ -1992 h 107472"/>
                <a:gd name="connsiteX19" fmla="*/ 90082 w 95235"/>
                <a:gd name="connsiteY19" fmla="*/ 6296 h 107472"/>
                <a:gd name="connsiteX20" fmla="*/ 90085 w 95235"/>
                <a:gd name="connsiteY20" fmla="*/ 6296 h 107472"/>
                <a:gd name="connsiteX21" fmla="*/ 94710 w 95235"/>
                <a:gd name="connsiteY21" fmla="*/ 20999 h 107472"/>
                <a:gd name="connsiteX22" fmla="*/ 82645 w 95235"/>
                <a:gd name="connsiteY22" fmla="*/ 55491 h 107472"/>
                <a:gd name="connsiteX23" fmla="*/ 57929 w 95235"/>
                <a:gd name="connsiteY23" fmla="*/ 88082 h 107472"/>
                <a:gd name="connsiteX24" fmla="*/ 57931 w 95235"/>
                <a:gd name="connsiteY24" fmla="*/ 88082 h 107472"/>
                <a:gd name="connsiteX25" fmla="*/ 28295 w 95235"/>
                <a:gd name="connsiteY25" fmla="*/ 105480 h 107472"/>
                <a:gd name="connsiteX26" fmla="*/ 27511 w 95235"/>
                <a:gd name="connsiteY26" fmla="*/ 99037 h 10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5235" h="107472">
                  <a:moveTo>
                    <a:pt x="27511" y="99037"/>
                  </a:moveTo>
                  <a:lnTo>
                    <a:pt x="27576" y="99030"/>
                  </a:lnTo>
                  <a:cubicBezTo>
                    <a:pt x="28706" y="98855"/>
                    <a:pt x="41054" y="96735"/>
                    <a:pt x="53173" y="83668"/>
                  </a:cubicBezTo>
                  <a:lnTo>
                    <a:pt x="53175" y="83661"/>
                  </a:lnTo>
                  <a:cubicBezTo>
                    <a:pt x="61498" y="74720"/>
                    <a:pt x="70358" y="63457"/>
                    <a:pt x="77066" y="52172"/>
                  </a:cubicBezTo>
                  <a:cubicBezTo>
                    <a:pt x="83797" y="40915"/>
                    <a:pt x="88262" y="29567"/>
                    <a:pt x="88219" y="20999"/>
                  </a:cubicBezTo>
                  <a:cubicBezTo>
                    <a:pt x="88207" y="16668"/>
                    <a:pt x="87174" y="13146"/>
                    <a:pt x="84956" y="10275"/>
                  </a:cubicBezTo>
                  <a:lnTo>
                    <a:pt x="84887" y="10191"/>
                  </a:lnTo>
                  <a:lnTo>
                    <a:pt x="84959" y="10275"/>
                  </a:lnTo>
                  <a:cubicBezTo>
                    <a:pt x="81636" y="6093"/>
                    <a:pt x="77886" y="4563"/>
                    <a:pt x="73028" y="4500"/>
                  </a:cubicBezTo>
                  <a:cubicBezTo>
                    <a:pt x="67072" y="4471"/>
                    <a:pt x="59552" y="7321"/>
                    <a:pt x="51854" y="11875"/>
                  </a:cubicBezTo>
                  <a:cubicBezTo>
                    <a:pt x="40291" y="18683"/>
                    <a:pt x="28336" y="29111"/>
                    <a:pt x="19363" y="37820"/>
                  </a:cubicBezTo>
                  <a:cubicBezTo>
                    <a:pt x="14873" y="42171"/>
                    <a:pt x="11117" y="46094"/>
                    <a:pt x="8489" y="48923"/>
                  </a:cubicBezTo>
                  <a:cubicBezTo>
                    <a:pt x="7175" y="50333"/>
                    <a:pt x="6145" y="51477"/>
                    <a:pt x="5443" y="52256"/>
                  </a:cubicBezTo>
                  <a:cubicBezTo>
                    <a:pt x="4744" y="53042"/>
                    <a:pt x="4385" y="53456"/>
                    <a:pt x="4385" y="53456"/>
                  </a:cubicBezTo>
                  <a:lnTo>
                    <a:pt x="-525" y="49210"/>
                  </a:lnTo>
                  <a:cubicBezTo>
                    <a:pt x="-465" y="49140"/>
                    <a:pt x="10438" y="36543"/>
                    <a:pt x="24931" y="23855"/>
                  </a:cubicBezTo>
                  <a:cubicBezTo>
                    <a:pt x="32185" y="17511"/>
                    <a:pt x="40329" y="11138"/>
                    <a:pt x="48559" y="6282"/>
                  </a:cubicBezTo>
                  <a:cubicBezTo>
                    <a:pt x="56797" y="1454"/>
                    <a:pt x="65109" y="-1957"/>
                    <a:pt x="73028" y="-1992"/>
                  </a:cubicBezTo>
                  <a:cubicBezTo>
                    <a:pt x="79446" y="-2048"/>
                    <a:pt x="85685" y="548"/>
                    <a:pt x="90082" y="6296"/>
                  </a:cubicBezTo>
                  <a:lnTo>
                    <a:pt x="90085" y="6296"/>
                  </a:lnTo>
                  <a:cubicBezTo>
                    <a:pt x="93350" y="10493"/>
                    <a:pt x="94721" y="15630"/>
                    <a:pt x="94710" y="20999"/>
                  </a:cubicBezTo>
                  <a:cubicBezTo>
                    <a:pt x="94666" y="31680"/>
                    <a:pt x="89638" y="43680"/>
                    <a:pt x="82645" y="55491"/>
                  </a:cubicBezTo>
                  <a:cubicBezTo>
                    <a:pt x="75624" y="67288"/>
                    <a:pt x="66531" y="78833"/>
                    <a:pt x="57929" y="88082"/>
                  </a:cubicBezTo>
                  <a:lnTo>
                    <a:pt x="57931" y="88082"/>
                  </a:lnTo>
                  <a:cubicBezTo>
                    <a:pt x="43611" y="103515"/>
                    <a:pt x="28758" y="105431"/>
                    <a:pt x="28295" y="105480"/>
                  </a:cubicBezTo>
                  <a:lnTo>
                    <a:pt x="27511" y="99037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A744486-CCF4-9FD6-DEF3-A133109E2929}"/>
                </a:ext>
              </a:extLst>
            </p:cNvPr>
            <p:cNvSpPr/>
            <p:nvPr/>
          </p:nvSpPr>
          <p:spPr>
            <a:xfrm flipV="1">
              <a:off x="3740583" y="5023990"/>
              <a:ext cx="82200" cy="109311"/>
            </a:xfrm>
            <a:custGeom>
              <a:avLst/>
              <a:gdLst>
                <a:gd name="connsiteX0" fmla="*/ 49268 w 68950"/>
                <a:gd name="connsiteY0" fmla="*/ 89733 h 91691"/>
                <a:gd name="connsiteX1" fmla="*/ 3622 w 68950"/>
                <a:gd name="connsiteY1" fmla="*/ 4522 h 91691"/>
                <a:gd name="connsiteX2" fmla="*/ 68345 w 68950"/>
                <a:gd name="connsiteY2" fmla="*/ 22031 h 9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950" h="91691">
                  <a:moveTo>
                    <a:pt x="49268" y="89733"/>
                  </a:moveTo>
                  <a:cubicBezTo>
                    <a:pt x="49268" y="89733"/>
                    <a:pt x="-17815" y="26060"/>
                    <a:pt x="3622" y="4522"/>
                  </a:cubicBezTo>
                  <a:cubicBezTo>
                    <a:pt x="25059" y="-17016"/>
                    <a:pt x="68345" y="22031"/>
                    <a:pt x="68345" y="22031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145572E0-7EF6-7DF6-B55E-DDDCA48CBCF7}"/>
                </a:ext>
              </a:extLst>
            </p:cNvPr>
            <p:cNvSpPr/>
            <p:nvPr/>
          </p:nvSpPr>
          <p:spPr>
            <a:xfrm flipV="1">
              <a:off x="3736713" y="5021179"/>
              <a:ext cx="88661" cy="115992"/>
            </a:xfrm>
            <a:custGeom>
              <a:avLst/>
              <a:gdLst>
                <a:gd name="connsiteX0" fmla="*/ 50281 w 74370"/>
                <a:gd name="connsiteY0" fmla="*/ 95338 h 97295"/>
                <a:gd name="connsiteX1" fmla="*/ 25069 w 74370"/>
                <a:gd name="connsiteY1" fmla="*/ 68017 h 97295"/>
                <a:gd name="connsiteX2" fmla="*/ 7615 w 74370"/>
                <a:gd name="connsiteY2" fmla="*/ 43321 h 97295"/>
                <a:gd name="connsiteX3" fmla="*/ -604 w 74370"/>
                <a:gd name="connsiteY3" fmla="*/ 18794 h 97295"/>
                <a:gd name="connsiteX4" fmla="*/ 4569 w 74370"/>
                <a:gd name="connsiteY4" fmla="*/ 5481 h 97295"/>
                <a:gd name="connsiteX5" fmla="*/ 23178 w 74370"/>
                <a:gd name="connsiteY5" fmla="*/ -1958 h 97295"/>
                <a:gd name="connsiteX6" fmla="*/ 57315 w 74370"/>
                <a:gd name="connsiteY6" fmla="*/ 10548 h 97295"/>
                <a:gd name="connsiteX7" fmla="*/ 73767 w 74370"/>
                <a:gd name="connsiteY7" fmla="*/ 22871 h 97295"/>
                <a:gd name="connsiteX8" fmla="*/ 69415 w 74370"/>
                <a:gd name="connsiteY8" fmla="*/ 27686 h 97295"/>
                <a:gd name="connsiteX9" fmla="*/ 68300 w 74370"/>
                <a:gd name="connsiteY9" fmla="*/ 26717 h 97295"/>
                <a:gd name="connsiteX10" fmla="*/ 50281 w 74370"/>
                <a:gd name="connsiteY10" fmla="*/ 13839 h 97295"/>
                <a:gd name="connsiteX11" fmla="*/ 23178 w 74370"/>
                <a:gd name="connsiteY11" fmla="*/ 4534 h 97295"/>
                <a:gd name="connsiteX12" fmla="*/ 9169 w 74370"/>
                <a:gd name="connsiteY12" fmla="*/ 10057 h 97295"/>
                <a:gd name="connsiteX13" fmla="*/ 5888 w 74370"/>
                <a:gd name="connsiteY13" fmla="*/ 18794 h 97295"/>
                <a:gd name="connsiteX14" fmla="*/ 13256 w 74370"/>
                <a:gd name="connsiteY14" fmla="*/ 40107 h 97295"/>
                <a:gd name="connsiteX15" fmla="*/ 39146 w 74370"/>
                <a:gd name="connsiteY15" fmla="*/ 74418 h 97295"/>
                <a:gd name="connsiteX16" fmla="*/ 50221 w 74370"/>
                <a:gd name="connsiteY16" fmla="*/ 86151 h 97295"/>
                <a:gd name="connsiteX17" fmla="*/ 53549 w 74370"/>
                <a:gd name="connsiteY17" fmla="*/ 89464 h 97295"/>
                <a:gd name="connsiteX18" fmla="*/ 54750 w 74370"/>
                <a:gd name="connsiteY18" fmla="*/ 90629 h 97295"/>
                <a:gd name="connsiteX19" fmla="*/ 50281 w 74370"/>
                <a:gd name="connsiteY19" fmla="*/ 95338 h 97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4370" h="97295">
                  <a:moveTo>
                    <a:pt x="50281" y="95338"/>
                  </a:moveTo>
                  <a:cubicBezTo>
                    <a:pt x="50224" y="95282"/>
                    <a:pt x="37685" y="83379"/>
                    <a:pt x="25069" y="68017"/>
                  </a:cubicBezTo>
                  <a:cubicBezTo>
                    <a:pt x="18761" y="60326"/>
                    <a:pt x="12431" y="51778"/>
                    <a:pt x="7615" y="43321"/>
                  </a:cubicBezTo>
                  <a:cubicBezTo>
                    <a:pt x="2820" y="34844"/>
                    <a:pt x="-568" y="26507"/>
                    <a:pt x="-604" y="18794"/>
                  </a:cubicBezTo>
                  <a:cubicBezTo>
                    <a:pt x="-631" y="13888"/>
                    <a:pt x="937" y="9095"/>
                    <a:pt x="4569" y="5481"/>
                  </a:cubicBezTo>
                  <a:cubicBezTo>
                    <a:pt x="9838" y="154"/>
                    <a:pt x="16524" y="-1986"/>
                    <a:pt x="23178" y="-1958"/>
                  </a:cubicBezTo>
                  <a:cubicBezTo>
                    <a:pt x="35267" y="-1895"/>
                    <a:pt x="47680" y="4428"/>
                    <a:pt x="57315" y="10548"/>
                  </a:cubicBezTo>
                  <a:cubicBezTo>
                    <a:pt x="66927" y="16703"/>
                    <a:pt x="73679" y="22794"/>
                    <a:pt x="73767" y="22871"/>
                  </a:cubicBezTo>
                  <a:lnTo>
                    <a:pt x="69415" y="27686"/>
                  </a:lnTo>
                  <a:cubicBezTo>
                    <a:pt x="69415" y="27686"/>
                    <a:pt x="69043" y="27356"/>
                    <a:pt x="68300" y="26717"/>
                  </a:cubicBezTo>
                  <a:cubicBezTo>
                    <a:pt x="65699" y="24499"/>
                    <a:pt x="58779" y="18857"/>
                    <a:pt x="50281" y="13839"/>
                  </a:cubicBezTo>
                  <a:cubicBezTo>
                    <a:pt x="41797" y="8801"/>
                    <a:pt x="31684" y="4498"/>
                    <a:pt x="23178" y="4534"/>
                  </a:cubicBezTo>
                  <a:cubicBezTo>
                    <a:pt x="17793" y="4569"/>
                    <a:pt x="13169" y="6077"/>
                    <a:pt x="9169" y="10057"/>
                  </a:cubicBezTo>
                  <a:cubicBezTo>
                    <a:pt x="6894" y="12380"/>
                    <a:pt x="5915" y="15124"/>
                    <a:pt x="5888" y="18794"/>
                  </a:cubicBezTo>
                  <a:cubicBezTo>
                    <a:pt x="5852" y="24506"/>
                    <a:pt x="8700" y="32156"/>
                    <a:pt x="13256" y="40107"/>
                  </a:cubicBezTo>
                  <a:cubicBezTo>
                    <a:pt x="20057" y="52073"/>
                    <a:pt x="30463" y="64782"/>
                    <a:pt x="39146" y="74418"/>
                  </a:cubicBezTo>
                  <a:cubicBezTo>
                    <a:pt x="43488" y="79239"/>
                    <a:pt x="47400" y="83302"/>
                    <a:pt x="50221" y="86151"/>
                  </a:cubicBezTo>
                  <a:cubicBezTo>
                    <a:pt x="51630" y="87583"/>
                    <a:pt x="52768" y="88706"/>
                    <a:pt x="53549" y="89464"/>
                  </a:cubicBezTo>
                  <a:cubicBezTo>
                    <a:pt x="54333" y="90229"/>
                    <a:pt x="54747" y="90629"/>
                    <a:pt x="54750" y="90629"/>
                  </a:cubicBezTo>
                  <a:lnTo>
                    <a:pt x="50281" y="95338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9B27655-BA75-F64B-DEFC-5263B95521FF}"/>
                </a:ext>
              </a:extLst>
            </p:cNvPr>
            <p:cNvSpPr/>
            <p:nvPr/>
          </p:nvSpPr>
          <p:spPr>
            <a:xfrm flipV="1">
              <a:off x="3627617" y="5038239"/>
              <a:ext cx="99424" cy="121280"/>
            </a:xfrm>
            <a:custGeom>
              <a:avLst/>
              <a:gdLst>
                <a:gd name="connsiteX0" fmla="*/ 19342 w 83398"/>
                <a:gd name="connsiteY0" fmla="*/ 99799 h 101731"/>
                <a:gd name="connsiteX1" fmla="*/ 46991 w 83398"/>
                <a:gd name="connsiteY1" fmla="*/ 83413 h 101731"/>
                <a:gd name="connsiteX2" fmla="*/ 78958 w 83398"/>
                <a:gd name="connsiteY2" fmla="*/ 5823 h 101731"/>
                <a:gd name="connsiteX3" fmla="*/ -497 w 83398"/>
                <a:gd name="connsiteY3" fmla="*/ 40197 h 10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98" h="101731">
                  <a:moveTo>
                    <a:pt x="19342" y="99799"/>
                  </a:moveTo>
                  <a:cubicBezTo>
                    <a:pt x="19342" y="99799"/>
                    <a:pt x="33369" y="98101"/>
                    <a:pt x="46991" y="83413"/>
                  </a:cubicBezTo>
                  <a:cubicBezTo>
                    <a:pt x="68174" y="60640"/>
                    <a:pt x="92591" y="23403"/>
                    <a:pt x="78958" y="5823"/>
                  </a:cubicBezTo>
                  <a:cubicBezTo>
                    <a:pt x="56087" y="-23603"/>
                    <a:pt x="-497" y="40197"/>
                    <a:pt x="-497" y="4019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3E1298D-3241-62CD-2A1D-4490D66A3616}"/>
                </a:ext>
              </a:extLst>
            </p:cNvPr>
            <p:cNvSpPr/>
            <p:nvPr/>
          </p:nvSpPr>
          <p:spPr>
            <a:xfrm flipV="1">
              <a:off x="3624721" y="5034397"/>
              <a:ext cx="106191" cy="128986"/>
            </a:xfrm>
            <a:custGeom>
              <a:avLst/>
              <a:gdLst>
                <a:gd name="connsiteX0" fmla="*/ 21378 w 89074"/>
                <a:gd name="connsiteY0" fmla="*/ 99822 h 108195"/>
                <a:gd name="connsiteX1" fmla="*/ 21447 w 89074"/>
                <a:gd name="connsiteY1" fmla="*/ 99808 h 108195"/>
                <a:gd name="connsiteX2" fmla="*/ 47040 w 89074"/>
                <a:gd name="connsiteY2" fmla="*/ 84445 h 108195"/>
                <a:gd name="connsiteX3" fmla="*/ 47043 w 89074"/>
                <a:gd name="connsiteY3" fmla="*/ 84445 h 108195"/>
                <a:gd name="connsiteX4" fmla="*/ 70934 w 89074"/>
                <a:gd name="connsiteY4" fmla="*/ 52956 h 108195"/>
                <a:gd name="connsiteX5" fmla="*/ 82085 w 89074"/>
                <a:gd name="connsiteY5" fmla="*/ 21783 h 108195"/>
                <a:gd name="connsiteX6" fmla="*/ 78824 w 89074"/>
                <a:gd name="connsiteY6" fmla="*/ 11060 h 108195"/>
                <a:gd name="connsiteX7" fmla="*/ 78826 w 89074"/>
                <a:gd name="connsiteY7" fmla="*/ 11060 h 108195"/>
                <a:gd name="connsiteX8" fmla="*/ 65572 w 89074"/>
                <a:gd name="connsiteY8" fmla="*/ 4561 h 108195"/>
                <a:gd name="connsiteX9" fmla="*/ 46103 w 89074"/>
                <a:gd name="connsiteY9" fmla="*/ 10744 h 108195"/>
                <a:gd name="connsiteX10" fmla="*/ 17351 w 89074"/>
                <a:gd name="connsiteY10" fmla="*/ 32485 h 108195"/>
                <a:gd name="connsiteX11" fmla="*/ 7897 w 89074"/>
                <a:gd name="connsiteY11" fmla="*/ 41798 h 108195"/>
                <a:gd name="connsiteX12" fmla="*/ 5267 w 89074"/>
                <a:gd name="connsiteY12" fmla="*/ 44598 h 108195"/>
                <a:gd name="connsiteX13" fmla="*/ 4360 w 89074"/>
                <a:gd name="connsiteY13" fmla="*/ 45595 h 108195"/>
                <a:gd name="connsiteX14" fmla="*/ -497 w 89074"/>
                <a:gd name="connsiteY14" fmla="*/ 41286 h 108195"/>
                <a:gd name="connsiteX15" fmla="*/ 21819 w 89074"/>
                <a:gd name="connsiteY15" fmla="*/ 19881 h 108195"/>
                <a:gd name="connsiteX16" fmla="*/ 42980 w 89074"/>
                <a:gd name="connsiteY16" fmla="*/ 5052 h 108195"/>
                <a:gd name="connsiteX17" fmla="*/ 65572 w 89074"/>
                <a:gd name="connsiteY17" fmla="*/ -1930 h 108195"/>
                <a:gd name="connsiteX18" fmla="*/ 83950 w 89074"/>
                <a:gd name="connsiteY18" fmla="*/ 7081 h 108195"/>
                <a:gd name="connsiteX19" fmla="*/ 83953 w 89074"/>
                <a:gd name="connsiteY19" fmla="*/ 7081 h 108195"/>
                <a:gd name="connsiteX20" fmla="*/ 88577 w 89074"/>
                <a:gd name="connsiteY20" fmla="*/ 21783 h 108195"/>
                <a:gd name="connsiteX21" fmla="*/ 76513 w 89074"/>
                <a:gd name="connsiteY21" fmla="*/ 56276 h 108195"/>
                <a:gd name="connsiteX22" fmla="*/ 51796 w 89074"/>
                <a:gd name="connsiteY22" fmla="*/ 88867 h 108195"/>
                <a:gd name="connsiteX23" fmla="*/ 51799 w 89074"/>
                <a:gd name="connsiteY23" fmla="*/ 88867 h 108195"/>
                <a:gd name="connsiteX24" fmla="*/ 22163 w 89074"/>
                <a:gd name="connsiteY24" fmla="*/ 106264 h 108195"/>
                <a:gd name="connsiteX25" fmla="*/ 21378 w 89074"/>
                <a:gd name="connsiteY25" fmla="*/ 99822 h 10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9074" h="108195">
                  <a:moveTo>
                    <a:pt x="21378" y="99822"/>
                  </a:moveTo>
                  <a:lnTo>
                    <a:pt x="21447" y="99808"/>
                  </a:lnTo>
                  <a:cubicBezTo>
                    <a:pt x="22574" y="99632"/>
                    <a:pt x="34920" y="97520"/>
                    <a:pt x="47040" y="84445"/>
                  </a:cubicBezTo>
                  <a:lnTo>
                    <a:pt x="47043" y="84445"/>
                  </a:lnTo>
                  <a:cubicBezTo>
                    <a:pt x="55366" y="75505"/>
                    <a:pt x="64226" y="64234"/>
                    <a:pt x="70934" y="52956"/>
                  </a:cubicBezTo>
                  <a:cubicBezTo>
                    <a:pt x="77664" y="41700"/>
                    <a:pt x="82130" y="30352"/>
                    <a:pt x="82085" y="21783"/>
                  </a:cubicBezTo>
                  <a:cubicBezTo>
                    <a:pt x="82075" y="17453"/>
                    <a:pt x="81041" y="13930"/>
                    <a:pt x="78824" y="11060"/>
                  </a:cubicBezTo>
                  <a:lnTo>
                    <a:pt x="78826" y="11060"/>
                  </a:lnTo>
                  <a:cubicBezTo>
                    <a:pt x="75068" y="6316"/>
                    <a:pt x="70844" y="4617"/>
                    <a:pt x="65572" y="4561"/>
                  </a:cubicBezTo>
                  <a:cubicBezTo>
                    <a:pt x="59875" y="4540"/>
                    <a:pt x="53027" y="6926"/>
                    <a:pt x="46103" y="10744"/>
                  </a:cubicBezTo>
                  <a:cubicBezTo>
                    <a:pt x="35705" y="16435"/>
                    <a:pt x="25186" y="25187"/>
                    <a:pt x="17351" y="32485"/>
                  </a:cubicBezTo>
                  <a:cubicBezTo>
                    <a:pt x="13428" y="36134"/>
                    <a:pt x="10169" y="39426"/>
                    <a:pt x="7897" y="41798"/>
                  </a:cubicBezTo>
                  <a:cubicBezTo>
                    <a:pt x="6758" y="42984"/>
                    <a:pt x="5871" y="43938"/>
                    <a:pt x="5267" y="44598"/>
                  </a:cubicBezTo>
                  <a:cubicBezTo>
                    <a:pt x="4664" y="45251"/>
                    <a:pt x="4360" y="45595"/>
                    <a:pt x="4360" y="45595"/>
                  </a:cubicBezTo>
                  <a:lnTo>
                    <a:pt x="-497" y="41286"/>
                  </a:lnTo>
                  <a:cubicBezTo>
                    <a:pt x="-429" y="41215"/>
                    <a:pt x="8987" y="30590"/>
                    <a:pt x="21819" y="19881"/>
                  </a:cubicBezTo>
                  <a:cubicBezTo>
                    <a:pt x="28240" y="14533"/>
                    <a:pt x="35513" y="9151"/>
                    <a:pt x="42980" y="5052"/>
                  </a:cubicBezTo>
                  <a:cubicBezTo>
                    <a:pt x="50453" y="968"/>
                    <a:pt x="58129" y="-1909"/>
                    <a:pt x="65572" y="-1930"/>
                  </a:cubicBezTo>
                  <a:cubicBezTo>
                    <a:pt x="72420" y="-1994"/>
                    <a:pt x="79133" y="793"/>
                    <a:pt x="83950" y="7081"/>
                  </a:cubicBezTo>
                  <a:lnTo>
                    <a:pt x="83953" y="7081"/>
                  </a:lnTo>
                  <a:cubicBezTo>
                    <a:pt x="87218" y="11277"/>
                    <a:pt x="88588" y="16414"/>
                    <a:pt x="88577" y="21783"/>
                  </a:cubicBezTo>
                  <a:cubicBezTo>
                    <a:pt x="88533" y="32464"/>
                    <a:pt x="83506" y="44458"/>
                    <a:pt x="76513" y="56276"/>
                  </a:cubicBezTo>
                  <a:cubicBezTo>
                    <a:pt x="69495" y="68073"/>
                    <a:pt x="60399" y="79617"/>
                    <a:pt x="51796" y="88867"/>
                  </a:cubicBezTo>
                  <a:lnTo>
                    <a:pt x="51799" y="88867"/>
                  </a:lnTo>
                  <a:cubicBezTo>
                    <a:pt x="37478" y="104299"/>
                    <a:pt x="22623" y="106215"/>
                    <a:pt x="22163" y="106264"/>
                  </a:cubicBezTo>
                  <a:lnTo>
                    <a:pt x="21378" y="99822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950A2DF-8298-EA5F-4FE8-AED9429DF55A}"/>
                </a:ext>
              </a:extLst>
            </p:cNvPr>
            <p:cNvSpPr/>
            <p:nvPr/>
          </p:nvSpPr>
          <p:spPr>
            <a:xfrm flipV="1">
              <a:off x="3608356" y="5104530"/>
              <a:ext cx="94712" cy="88956"/>
            </a:xfrm>
            <a:custGeom>
              <a:avLst/>
              <a:gdLst>
                <a:gd name="connsiteX0" fmla="*/ -474 w 79445"/>
                <a:gd name="connsiteY0" fmla="*/ 66428 h 74617"/>
                <a:gd name="connsiteX1" fmla="*/ 34061 w 79445"/>
                <a:gd name="connsiteY1" fmla="*/ 66681 h 74617"/>
                <a:gd name="connsiteX2" fmla="*/ 76355 w 79445"/>
                <a:gd name="connsiteY2" fmla="*/ 4909 h 74617"/>
                <a:gd name="connsiteX3" fmla="*/ 13981 w 79445"/>
                <a:gd name="connsiteY3" fmla="*/ 19935 h 7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45" h="74617">
                  <a:moveTo>
                    <a:pt x="-474" y="66428"/>
                  </a:moveTo>
                  <a:cubicBezTo>
                    <a:pt x="-474" y="66428"/>
                    <a:pt x="10639" y="80492"/>
                    <a:pt x="34061" y="66681"/>
                  </a:cubicBezTo>
                  <a:cubicBezTo>
                    <a:pt x="48569" y="58168"/>
                    <a:pt x="89667" y="21640"/>
                    <a:pt x="76355" y="4909"/>
                  </a:cubicBezTo>
                  <a:cubicBezTo>
                    <a:pt x="59232" y="-16579"/>
                    <a:pt x="13981" y="19935"/>
                    <a:pt x="13981" y="1993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61CDFB6-489B-6CEE-A83F-D6BE773C4D3E}"/>
                </a:ext>
              </a:extLst>
            </p:cNvPr>
            <p:cNvSpPr/>
            <p:nvPr/>
          </p:nvSpPr>
          <p:spPr>
            <a:xfrm flipV="1">
              <a:off x="3605321" y="5100660"/>
              <a:ext cx="101617" cy="96692"/>
            </a:xfrm>
            <a:custGeom>
              <a:avLst/>
              <a:gdLst>
                <a:gd name="connsiteX0" fmla="*/ 4619 w 85237"/>
                <a:gd name="connsiteY0" fmla="*/ 67656 h 81106"/>
                <a:gd name="connsiteX1" fmla="*/ 4281 w 85237"/>
                <a:gd name="connsiteY1" fmla="*/ 67923 h 81106"/>
                <a:gd name="connsiteX2" fmla="*/ 4610 w 85237"/>
                <a:gd name="connsiteY2" fmla="*/ 67642 h 81106"/>
                <a:gd name="connsiteX3" fmla="*/ 4619 w 85237"/>
                <a:gd name="connsiteY3" fmla="*/ 67656 h 81106"/>
                <a:gd name="connsiteX4" fmla="*/ 4281 w 85237"/>
                <a:gd name="connsiteY4" fmla="*/ 67923 h 81106"/>
                <a:gd name="connsiteX5" fmla="*/ 4610 w 85237"/>
                <a:gd name="connsiteY5" fmla="*/ 67642 h 81106"/>
                <a:gd name="connsiteX6" fmla="*/ 17432 w 85237"/>
                <a:gd name="connsiteY6" fmla="*/ 72751 h 81106"/>
                <a:gd name="connsiteX7" fmla="*/ 34957 w 85237"/>
                <a:gd name="connsiteY7" fmla="*/ 67130 h 81106"/>
                <a:gd name="connsiteX8" fmla="*/ 34963 w 85237"/>
                <a:gd name="connsiteY8" fmla="*/ 67123 h 81106"/>
                <a:gd name="connsiteX9" fmla="*/ 61397 w 85237"/>
                <a:gd name="connsiteY9" fmla="*/ 44841 h 81106"/>
                <a:gd name="connsiteX10" fmla="*/ 73484 w 85237"/>
                <a:gd name="connsiteY10" fmla="*/ 29423 h 81106"/>
                <a:gd name="connsiteX11" fmla="*/ 78273 w 85237"/>
                <a:gd name="connsiteY11" fmla="*/ 15962 h 81106"/>
                <a:gd name="connsiteX12" fmla="*/ 76362 w 85237"/>
                <a:gd name="connsiteY12" fmla="*/ 10173 h 81106"/>
                <a:gd name="connsiteX13" fmla="*/ 76362 w 85237"/>
                <a:gd name="connsiteY13" fmla="*/ 10173 h 81106"/>
                <a:gd name="connsiteX14" fmla="*/ 63725 w 85237"/>
                <a:gd name="connsiteY14" fmla="*/ 4629 h 81106"/>
                <a:gd name="connsiteX15" fmla="*/ 34200 w 85237"/>
                <a:gd name="connsiteY15" fmla="*/ 15078 h 81106"/>
                <a:gd name="connsiteX16" fmla="*/ 22956 w 85237"/>
                <a:gd name="connsiteY16" fmla="*/ 22405 h 81106"/>
                <a:gd name="connsiteX17" fmla="*/ 19699 w 85237"/>
                <a:gd name="connsiteY17" fmla="*/ 24819 h 81106"/>
                <a:gd name="connsiteX18" fmla="*/ 18564 w 85237"/>
                <a:gd name="connsiteY18" fmla="*/ 25703 h 81106"/>
                <a:gd name="connsiteX19" fmla="*/ 14487 w 85237"/>
                <a:gd name="connsiteY19" fmla="*/ 20650 h 81106"/>
                <a:gd name="connsiteX20" fmla="*/ 30914 w 85237"/>
                <a:gd name="connsiteY20" fmla="*/ 9478 h 81106"/>
                <a:gd name="connsiteX21" fmla="*/ 63725 w 85237"/>
                <a:gd name="connsiteY21" fmla="*/ -1863 h 81106"/>
                <a:gd name="connsiteX22" fmla="*/ 81440 w 85237"/>
                <a:gd name="connsiteY22" fmla="*/ 6130 h 81106"/>
                <a:gd name="connsiteX23" fmla="*/ 81443 w 85237"/>
                <a:gd name="connsiteY23" fmla="*/ 6130 h 81106"/>
                <a:gd name="connsiteX24" fmla="*/ 84762 w 85237"/>
                <a:gd name="connsiteY24" fmla="*/ 15962 h 81106"/>
                <a:gd name="connsiteX25" fmla="*/ 79041 w 85237"/>
                <a:gd name="connsiteY25" fmla="*/ 32777 h 81106"/>
                <a:gd name="connsiteX26" fmla="*/ 38250 w 85237"/>
                <a:gd name="connsiteY26" fmla="*/ 72723 h 81106"/>
                <a:gd name="connsiteX27" fmla="*/ 38255 w 85237"/>
                <a:gd name="connsiteY27" fmla="*/ 72723 h 81106"/>
                <a:gd name="connsiteX28" fmla="*/ 17432 w 85237"/>
                <a:gd name="connsiteY28" fmla="*/ 79243 h 81106"/>
                <a:gd name="connsiteX29" fmla="*/ 4153 w 85237"/>
                <a:gd name="connsiteY29" fmla="*/ 75586 h 81106"/>
                <a:gd name="connsiteX30" fmla="*/ -475 w 85237"/>
                <a:gd name="connsiteY30" fmla="*/ 71677 h 81106"/>
                <a:gd name="connsiteX31" fmla="*/ 4619 w 85237"/>
                <a:gd name="connsiteY31" fmla="*/ 67656 h 8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5237" h="81106">
                  <a:moveTo>
                    <a:pt x="4619" y="67656"/>
                  </a:moveTo>
                  <a:lnTo>
                    <a:pt x="4281" y="67923"/>
                  </a:lnTo>
                  <a:lnTo>
                    <a:pt x="4610" y="67642"/>
                  </a:lnTo>
                  <a:lnTo>
                    <a:pt x="4619" y="67656"/>
                  </a:lnTo>
                  <a:lnTo>
                    <a:pt x="4281" y="67923"/>
                  </a:lnTo>
                  <a:lnTo>
                    <a:pt x="4610" y="67642"/>
                  </a:lnTo>
                  <a:cubicBezTo>
                    <a:pt x="4893" y="67958"/>
                    <a:pt x="9046" y="72758"/>
                    <a:pt x="17432" y="72751"/>
                  </a:cubicBezTo>
                  <a:cubicBezTo>
                    <a:pt x="21862" y="72744"/>
                    <a:pt x="27641" y="71439"/>
                    <a:pt x="34957" y="67130"/>
                  </a:cubicBezTo>
                  <a:lnTo>
                    <a:pt x="34963" y="67123"/>
                  </a:lnTo>
                  <a:cubicBezTo>
                    <a:pt x="40797" y="63719"/>
                    <a:pt x="51981" y="54884"/>
                    <a:pt x="61397" y="44841"/>
                  </a:cubicBezTo>
                  <a:cubicBezTo>
                    <a:pt x="66118" y="39823"/>
                    <a:pt x="70427" y="34483"/>
                    <a:pt x="73484" y="29423"/>
                  </a:cubicBezTo>
                  <a:cubicBezTo>
                    <a:pt x="76563" y="24363"/>
                    <a:pt x="78298" y="19584"/>
                    <a:pt x="78273" y="15962"/>
                  </a:cubicBezTo>
                  <a:cubicBezTo>
                    <a:pt x="78257" y="13668"/>
                    <a:pt x="77684" y="11857"/>
                    <a:pt x="76362" y="10173"/>
                  </a:cubicBezTo>
                  <a:lnTo>
                    <a:pt x="76362" y="10173"/>
                  </a:lnTo>
                  <a:cubicBezTo>
                    <a:pt x="73128" y="6173"/>
                    <a:pt x="69016" y="4671"/>
                    <a:pt x="63725" y="4629"/>
                  </a:cubicBezTo>
                  <a:cubicBezTo>
                    <a:pt x="54778" y="4565"/>
                    <a:pt x="43228" y="9731"/>
                    <a:pt x="34200" y="15078"/>
                  </a:cubicBezTo>
                  <a:cubicBezTo>
                    <a:pt x="29672" y="17738"/>
                    <a:pt x="25741" y="20412"/>
                    <a:pt x="22956" y="22405"/>
                  </a:cubicBezTo>
                  <a:cubicBezTo>
                    <a:pt x="21561" y="23409"/>
                    <a:pt x="20452" y="24237"/>
                    <a:pt x="19699" y="24819"/>
                  </a:cubicBezTo>
                  <a:cubicBezTo>
                    <a:pt x="18945" y="25394"/>
                    <a:pt x="18567" y="25703"/>
                    <a:pt x="18564" y="25703"/>
                  </a:cubicBezTo>
                  <a:lnTo>
                    <a:pt x="14487" y="20650"/>
                  </a:lnTo>
                  <a:cubicBezTo>
                    <a:pt x="14567" y="20587"/>
                    <a:pt x="21417" y="15057"/>
                    <a:pt x="30914" y="9478"/>
                  </a:cubicBezTo>
                  <a:cubicBezTo>
                    <a:pt x="40437" y="3927"/>
                    <a:pt x="52488" y="-1807"/>
                    <a:pt x="63725" y="-1863"/>
                  </a:cubicBezTo>
                  <a:cubicBezTo>
                    <a:pt x="70309" y="-1912"/>
                    <a:pt x="76892" y="362"/>
                    <a:pt x="81440" y="6130"/>
                  </a:cubicBezTo>
                  <a:lnTo>
                    <a:pt x="81443" y="6130"/>
                  </a:lnTo>
                  <a:cubicBezTo>
                    <a:pt x="83745" y="9001"/>
                    <a:pt x="84779" y="12482"/>
                    <a:pt x="84762" y="15962"/>
                  </a:cubicBezTo>
                  <a:cubicBezTo>
                    <a:pt x="84737" y="21514"/>
                    <a:pt x="82424" y="27149"/>
                    <a:pt x="79041" y="32777"/>
                  </a:cubicBezTo>
                  <a:cubicBezTo>
                    <a:pt x="68783" y="49599"/>
                    <a:pt x="48242" y="66793"/>
                    <a:pt x="38250" y="72723"/>
                  </a:cubicBezTo>
                  <a:lnTo>
                    <a:pt x="38255" y="72723"/>
                  </a:lnTo>
                  <a:cubicBezTo>
                    <a:pt x="30152" y="77502"/>
                    <a:pt x="23175" y="79243"/>
                    <a:pt x="17432" y="79243"/>
                  </a:cubicBezTo>
                  <a:cubicBezTo>
                    <a:pt x="11582" y="79250"/>
                    <a:pt x="7108" y="77432"/>
                    <a:pt x="4153" y="75586"/>
                  </a:cubicBezTo>
                  <a:cubicBezTo>
                    <a:pt x="1189" y="73741"/>
                    <a:pt x="-305" y="71895"/>
                    <a:pt x="-475" y="71677"/>
                  </a:cubicBezTo>
                  <a:lnTo>
                    <a:pt x="4619" y="67656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CEA45F51-F8B9-F15E-56A7-DBABC802C9CC}"/>
                </a:ext>
              </a:extLst>
            </p:cNvPr>
            <p:cNvSpPr/>
            <p:nvPr/>
          </p:nvSpPr>
          <p:spPr>
            <a:xfrm flipV="1">
              <a:off x="4513824" y="4289189"/>
              <a:ext cx="291623" cy="725321"/>
            </a:xfrm>
            <a:custGeom>
              <a:avLst/>
              <a:gdLst>
                <a:gd name="connsiteX0" fmla="*/ 147847 w 244616"/>
                <a:gd name="connsiteY0" fmla="*/ 605870 h 608406"/>
                <a:gd name="connsiteX1" fmla="*/ 178339 w 244616"/>
                <a:gd name="connsiteY1" fmla="*/ -2537 h 608406"/>
                <a:gd name="connsiteX2" fmla="*/ -1514 w 244616"/>
                <a:gd name="connsiteY2" fmla="*/ 45605 h 608406"/>
                <a:gd name="connsiteX3" fmla="*/ 37898 w 244616"/>
                <a:gd name="connsiteY3" fmla="*/ 565215 h 608406"/>
                <a:gd name="connsiteX4" fmla="*/ 147847 w 244616"/>
                <a:gd name="connsiteY4" fmla="*/ 605870 h 60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616" h="608406">
                  <a:moveTo>
                    <a:pt x="147847" y="605870"/>
                  </a:moveTo>
                  <a:cubicBezTo>
                    <a:pt x="275354" y="428030"/>
                    <a:pt x="263768" y="220603"/>
                    <a:pt x="178339" y="-2537"/>
                  </a:cubicBezTo>
                  <a:lnTo>
                    <a:pt x="-1514" y="45605"/>
                  </a:lnTo>
                  <a:cubicBezTo>
                    <a:pt x="84784" y="225754"/>
                    <a:pt x="118049" y="366546"/>
                    <a:pt x="37898" y="565215"/>
                  </a:cubicBezTo>
                  <a:lnTo>
                    <a:pt x="147847" y="605870"/>
                  </a:ln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95DFAB71-0395-BA5B-60F3-79D9B3BCC2EE}"/>
                </a:ext>
              </a:extLst>
            </p:cNvPr>
            <p:cNvSpPr/>
            <p:nvPr/>
          </p:nvSpPr>
          <p:spPr>
            <a:xfrm flipV="1">
              <a:off x="4423683" y="4882521"/>
              <a:ext cx="336959" cy="390529"/>
            </a:xfrm>
            <a:custGeom>
              <a:avLst/>
              <a:gdLst>
                <a:gd name="connsiteX0" fmla="*/ 164900 w 282644"/>
                <a:gd name="connsiteY0" fmla="*/ -1960 h 327579"/>
                <a:gd name="connsiteX1" fmla="*/ 281200 w 282644"/>
                <a:gd name="connsiteY1" fmla="*/ 230429 h 327579"/>
                <a:gd name="connsiteX2" fmla="*/ 84742 w 282644"/>
                <a:gd name="connsiteY2" fmla="*/ 325620 h 327579"/>
                <a:gd name="connsiteX3" fmla="*/ -1444 w 282644"/>
                <a:gd name="connsiteY3" fmla="*/ 137478 h 327579"/>
                <a:gd name="connsiteX4" fmla="*/ 164900 w 282644"/>
                <a:gd name="connsiteY4" fmla="*/ -1960 h 32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644" h="327579">
                  <a:moveTo>
                    <a:pt x="164900" y="-1960"/>
                  </a:moveTo>
                  <a:lnTo>
                    <a:pt x="281200" y="230429"/>
                  </a:lnTo>
                  <a:lnTo>
                    <a:pt x="84742" y="325620"/>
                  </a:lnTo>
                  <a:lnTo>
                    <a:pt x="-1444" y="137478"/>
                  </a:lnTo>
                  <a:lnTo>
                    <a:pt x="164900" y="-1960"/>
                  </a:lnTo>
                </a:path>
              </a:pathLst>
            </a:custGeom>
            <a:solidFill>
              <a:srgbClr val="D742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AEBEE5A-627A-3E14-2F5A-5B04FE7D4DB5}"/>
                </a:ext>
              </a:extLst>
            </p:cNvPr>
            <p:cNvSpPr/>
            <p:nvPr/>
          </p:nvSpPr>
          <p:spPr>
            <a:xfrm flipV="1">
              <a:off x="4437725" y="4105897"/>
              <a:ext cx="269464" cy="237240"/>
            </a:xfrm>
            <a:custGeom>
              <a:avLst/>
              <a:gdLst>
                <a:gd name="connsiteX0" fmla="*/ 71404 w 226029"/>
                <a:gd name="connsiteY0" fmla="*/ -3115 h 198999"/>
                <a:gd name="connsiteX1" fmla="*/ 7345 w 226029"/>
                <a:gd name="connsiteY1" fmla="*/ 15061 h 198999"/>
                <a:gd name="connsiteX2" fmla="*/ 16602 w 226029"/>
                <a:gd name="connsiteY2" fmla="*/ 68264 h 198999"/>
                <a:gd name="connsiteX3" fmla="*/ -683 w 226029"/>
                <a:gd name="connsiteY3" fmla="*/ 135811 h 198999"/>
                <a:gd name="connsiteX4" fmla="*/ 43038 w 226029"/>
                <a:gd name="connsiteY4" fmla="*/ 167124 h 198999"/>
                <a:gd name="connsiteX5" fmla="*/ 94177 w 226029"/>
                <a:gd name="connsiteY5" fmla="*/ 182058 h 198999"/>
                <a:gd name="connsiteX6" fmla="*/ 158468 w 226029"/>
                <a:gd name="connsiteY6" fmla="*/ 181223 h 198999"/>
                <a:gd name="connsiteX7" fmla="*/ 205277 w 226029"/>
                <a:gd name="connsiteY7" fmla="*/ 160745 h 198999"/>
                <a:gd name="connsiteX8" fmla="*/ 211411 w 226029"/>
                <a:gd name="connsiteY8" fmla="*/ 32473 h 198999"/>
                <a:gd name="connsiteX9" fmla="*/ 71404 w 226029"/>
                <a:gd name="connsiteY9" fmla="*/ -3115 h 19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029" h="198999">
                  <a:moveTo>
                    <a:pt x="71404" y="-3115"/>
                  </a:moveTo>
                  <a:cubicBezTo>
                    <a:pt x="40933" y="-3031"/>
                    <a:pt x="23479" y="-3894"/>
                    <a:pt x="7345" y="15061"/>
                  </a:cubicBezTo>
                  <a:cubicBezTo>
                    <a:pt x="-8796" y="33953"/>
                    <a:pt x="3317" y="61562"/>
                    <a:pt x="16602" y="68264"/>
                  </a:cubicBezTo>
                  <a:cubicBezTo>
                    <a:pt x="6278" y="89507"/>
                    <a:pt x="-4354" y="112448"/>
                    <a:pt x="-683" y="135811"/>
                  </a:cubicBezTo>
                  <a:cubicBezTo>
                    <a:pt x="2994" y="159173"/>
                    <a:pt x="21423" y="176634"/>
                    <a:pt x="43038" y="167124"/>
                  </a:cubicBezTo>
                  <a:cubicBezTo>
                    <a:pt x="51530" y="195084"/>
                    <a:pt x="83019" y="194501"/>
                    <a:pt x="94177" y="182058"/>
                  </a:cubicBezTo>
                  <a:cubicBezTo>
                    <a:pt x="105722" y="195013"/>
                    <a:pt x="125996" y="205632"/>
                    <a:pt x="158468" y="181223"/>
                  </a:cubicBezTo>
                  <a:cubicBezTo>
                    <a:pt x="175381" y="187701"/>
                    <a:pt x="196807" y="176704"/>
                    <a:pt x="205277" y="160745"/>
                  </a:cubicBezTo>
                  <a:cubicBezTo>
                    <a:pt x="225643" y="122435"/>
                    <a:pt x="233306" y="69927"/>
                    <a:pt x="211411" y="32473"/>
                  </a:cubicBezTo>
                  <a:cubicBezTo>
                    <a:pt x="167374" y="13391"/>
                    <a:pt x="120003" y="-3269"/>
                    <a:pt x="71404" y="-3115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60402EB2-FDD1-B9C7-9F55-233E4C8CDFA0}"/>
                </a:ext>
              </a:extLst>
            </p:cNvPr>
            <p:cNvSpPr/>
            <p:nvPr/>
          </p:nvSpPr>
          <p:spPr>
            <a:xfrm flipV="1">
              <a:off x="4490318" y="4139329"/>
              <a:ext cx="88191" cy="115422"/>
            </a:xfrm>
            <a:custGeom>
              <a:avLst/>
              <a:gdLst>
                <a:gd name="connsiteX0" fmla="*/ 422 w 73975"/>
                <a:gd name="connsiteY0" fmla="*/ 93665 h 96817"/>
                <a:gd name="connsiteX1" fmla="*/ 2022 w 73975"/>
                <a:gd name="connsiteY1" fmla="*/ 61558 h 96817"/>
                <a:gd name="connsiteX2" fmla="*/ 55765 w 73975"/>
                <a:gd name="connsiteY2" fmla="*/ -2887 h 96817"/>
                <a:gd name="connsiteX3" fmla="*/ 57639 w 73975"/>
                <a:gd name="connsiteY3" fmla="*/ 92935 h 9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75" h="96817">
                  <a:moveTo>
                    <a:pt x="422" y="93665"/>
                  </a:moveTo>
                  <a:cubicBezTo>
                    <a:pt x="422" y="93665"/>
                    <a:pt x="-4560" y="80492"/>
                    <a:pt x="2022" y="61558"/>
                  </a:cubicBezTo>
                  <a:cubicBezTo>
                    <a:pt x="12254" y="32202"/>
                    <a:pt x="33827" y="-6747"/>
                    <a:pt x="55765" y="-2887"/>
                  </a:cubicBezTo>
                  <a:cubicBezTo>
                    <a:pt x="92497" y="3646"/>
                    <a:pt x="57639" y="92935"/>
                    <a:pt x="57639" y="92935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BC63315-12B4-10CD-3EB2-D2A6E24C13FD}"/>
                </a:ext>
              </a:extLst>
            </p:cNvPr>
            <p:cNvSpPr/>
            <p:nvPr/>
          </p:nvSpPr>
          <p:spPr>
            <a:xfrm flipV="1">
              <a:off x="4486448" y="4137956"/>
              <a:ext cx="95929" cy="120660"/>
            </a:xfrm>
            <a:custGeom>
              <a:avLst/>
              <a:gdLst>
                <a:gd name="connsiteX0" fmla="*/ 637 w 80466"/>
                <a:gd name="connsiteY0" fmla="*/ 98060 h 101211"/>
                <a:gd name="connsiteX1" fmla="*/ -1385 w 80466"/>
                <a:gd name="connsiteY1" fmla="*/ 84193 h 101211"/>
                <a:gd name="connsiteX2" fmla="*/ 2201 w 80466"/>
                <a:gd name="connsiteY2" fmla="*/ 63736 h 101211"/>
                <a:gd name="connsiteX3" fmla="*/ 23788 w 80466"/>
                <a:gd name="connsiteY3" fmla="*/ 20092 h 101211"/>
                <a:gd name="connsiteX4" fmla="*/ 38610 w 80466"/>
                <a:gd name="connsiteY4" fmla="*/ 3705 h 101211"/>
                <a:gd name="connsiteX5" fmla="*/ 55958 w 80466"/>
                <a:gd name="connsiteY5" fmla="*/ -3151 h 101211"/>
                <a:gd name="connsiteX6" fmla="*/ 59573 w 80466"/>
                <a:gd name="connsiteY6" fmla="*/ -2843 h 101211"/>
                <a:gd name="connsiteX7" fmla="*/ 59580 w 80466"/>
                <a:gd name="connsiteY7" fmla="*/ -2836 h 101211"/>
                <a:gd name="connsiteX8" fmla="*/ 75068 w 80466"/>
                <a:gd name="connsiteY8" fmla="*/ 8779 h 101211"/>
                <a:gd name="connsiteX9" fmla="*/ 79082 w 80466"/>
                <a:gd name="connsiteY9" fmla="*/ 29615 h 101211"/>
                <a:gd name="connsiteX10" fmla="*/ 71482 w 80466"/>
                <a:gd name="connsiteY10" fmla="*/ 74389 h 101211"/>
                <a:gd name="connsiteX11" fmla="*/ 63910 w 80466"/>
                <a:gd name="connsiteY11" fmla="*/ 97365 h 101211"/>
                <a:gd name="connsiteX12" fmla="*/ 57860 w 80466"/>
                <a:gd name="connsiteY12" fmla="*/ 95000 h 101211"/>
                <a:gd name="connsiteX13" fmla="*/ 58485 w 80466"/>
                <a:gd name="connsiteY13" fmla="*/ 93351 h 101211"/>
                <a:gd name="connsiteX14" fmla="*/ 72591 w 80466"/>
                <a:gd name="connsiteY14" fmla="*/ 29615 h 101211"/>
                <a:gd name="connsiteX15" fmla="*/ 69278 w 80466"/>
                <a:gd name="connsiteY15" fmla="*/ 11712 h 101211"/>
                <a:gd name="connsiteX16" fmla="*/ 58443 w 80466"/>
                <a:gd name="connsiteY16" fmla="*/ 3550 h 101211"/>
                <a:gd name="connsiteX17" fmla="*/ 58450 w 80466"/>
                <a:gd name="connsiteY17" fmla="*/ 3557 h 101211"/>
                <a:gd name="connsiteX18" fmla="*/ 55958 w 80466"/>
                <a:gd name="connsiteY18" fmla="*/ 3340 h 101211"/>
                <a:gd name="connsiteX19" fmla="*/ 42610 w 80466"/>
                <a:gd name="connsiteY19" fmla="*/ 8828 h 101211"/>
                <a:gd name="connsiteX20" fmla="*/ 8335 w 80466"/>
                <a:gd name="connsiteY20" fmla="*/ 65869 h 101211"/>
                <a:gd name="connsiteX21" fmla="*/ 5107 w 80466"/>
                <a:gd name="connsiteY21" fmla="*/ 84193 h 101211"/>
                <a:gd name="connsiteX22" fmla="*/ 5942 w 80466"/>
                <a:gd name="connsiteY22" fmla="*/ 92867 h 101211"/>
                <a:gd name="connsiteX23" fmla="*/ 6503 w 80466"/>
                <a:gd name="connsiteY23" fmla="*/ 95113 h 101211"/>
                <a:gd name="connsiteX24" fmla="*/ 6665 w 80466"/>
                <a:gd name="connsiteY24" fmla="*/ 95646 h 101211"/>
                <a:gd name="connsiteX25" fmla="*/ 6707 w 80466"/>
                <a:gd name="connsiteY25" fmla="*/ 95758 h 101211"/>
                <a:gd name="connsiteX26" fmla="*/ 6707 w 80466"/>
                <a:gd name="connsiteY26" fmla="*/ 95758 h 101211"/>
                <a:gd name="connsiteX27" fmla="*/ 637 w 80466"/>
                <a:gd name="connsiteY27" fmla="*/ 98060 h 1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0466" h="101211">
                  <a:moveTo>
                    <a:pt x="637" y="98060"/>
                  </a:moveTo>
                  <a:cubicBezTo>
                    <a:pt x="531" y="97779"/>
                    <a:pt x="-1385" y="92628"/>
                    <a:pt x="-1385" y="84193"/>
                  </a:cubicBezTo>
                  <a:cubicBezTo>
                    <a:pt x="-1385" y="78628"/>
                    <a:pt x="-542" y="71631"/>
                    <a:pt x="2201" y="63736"/>
                  </a:cubicBezTo>
                  <a:cubicBezTo>
                    <a:pt x="7170" y="49504"/>
                    <a:pt x="14700" y="33131"/>
                    <a:pt x="23788" y="20092"/>
                  </a:cubicBezTo>
                  <a:cubicBezTo>
                    <a:pt x="28336" y="13572"/>
                    <a:pt x="33277" y="7881"/>
                    <a:pt x="38610" y="3705"/>
                  </a:cubicBezTo>
                  <a:cubicBezTo>
                    <a:pt x="43930" y="-450"/>
                    <a:pt x="49762" y="-3144"/>
                    <a:pt x="55958" y="-3151"/>
                  </a:cubicBezTo>
                  <a:cubicBezTo>
                    <a:pt x="57158" y="-3151"/>
                    <a:pt x="58365" y="-3053"/>
                    <a:pt x="59573" y="-2843"/>
                  </a:cubicBezTo>
                  <a:lnTo>
                    <a:pt x="59580" y="-2836"/>
                  </a:lnTo>
                  <a:cubicBezTo>
                    <a:pt x="66878" y="-1601"/>
                    <a:pt x="72149" y="2884"/>
                    <a:pt x="75068" y="8779"/>
                  </a:cubicBezTo>
                  <a:cubicBezTo>
                    <a:pt x="78037" y="14667"/>
                    <a:pt x="79068" y="21874"/>
                    <a:pt x="79082" y="29615"/>
                  </a:cubicBezTo>
                  <a:cubicBezTo>
                    <a:pt x="79068" y="44303"/>
                    <a:pt x="75258" y="61118"/>
                    <a:pt x="71482" y="74389"/>
                  </a:cubicBezTo>
                  <a:cubicBezTo>
                    <a:pt x="67699" y="87646"/>
                    <a:pt x="63931" y="97295"/>
                    <a:pt x="63910" y="97365"/>
                  </a:cubicBezTo>
                  <a:lnTo>
                    <a:pt x="57860" y="95000"/>
                  </a:lnTo>
                  <a:cubicBezTo>
                    <a:pt x="57860" y="95000"/>
                    <a:pt x="58085" y="94439"/>
                    <a:pt x="58485" y="93351"/>
                  </a:cubicBezTo>
                  <a:cubicBezTo>
                    <a:pt x="61313" y="85814"/>
                    <a:pt x="72633" y="53441"/>
                    <a:pt x="72591" y="29615"/>
                  </a:cubicBezTo>
                  <a:cubicBezTo>
                    <a:pt x="72605" y="22464"/>
                    <a:pt x="71559" y="16162"/>
                    <a:pt x="69278" y="11712"/>
                  </a:cubicBezTo>
                  <a:cubicBezTo>
                    <a:pt x="66955" y="7263"/>
                    <a:pt x="63811" y="4568"/>
                    <a:pt x="58443" y="3550"/>
                  </a:cubicBezTo>
                  <a:lnTo>
                    <a:pt x="58450" y="3557"/>
                  </a:lnTo>
                  <a:cubicBezTo>
                    <a:pt x="57615" y="3410"/>
                    <a:pt x="56786" y="3340"/>
                    <a:pt x="55958" y="3340"/>
                  </a:cubicBezTo>
                  <a:cubicBezTo>
                    <a:pt x="51727" y="3333"/>
                    <a:pt x="47221" y="5221"/>
                    <a:pt x="42610" y="8828"/>
                  </a:cubicBezTo>
                  <a:cubicBezTo>
                    <a:pt x="28680" y="19579"/>
                    <a:pt x="15458" y="45230"/>
                    <a:pt x="8335" y="65869"/>
                  </a:cubicBezTo>
                  <a:cubicBezTo>
                    <a:pt x="5844" y="73034"/>
                    <a:pt x="5107" y="79273"/>
                    <a:pt x="5107" y="84193"/>
                  </a:cubicBezTo>
                  <a:cubicBezTo>
                    <a:pt x="5107" y="87912"/>
                    <a:pt x="5535" y="90874"/>
                    <a:pt x="5942" y="92867"/>
                  </a:cubicBezTo>
                  <a:cubicBezTo>
                    <a:pt x="6153" y="93863"/>
                    <a:pt x="6356" y="94621"/>
                    <a:pt x="6503" y="95113"/>
                  </a:cubicBezTo>
                  <a:lnTo>
                    <a:pt x="6665" y="95646"/>
                  </a:lnTo>
                  <a:lnTo>
                    <a:pt x="6707" y="95758"/>
                  </a:lnTo>
                  <a:lnTo>
                    <a:pt x="6707" y="95758"/>
                  </a:lnTo>
                  <a:lnTo>
                    <a:pt x="637" y="98060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C21D8137-DE0C-2323-DF5F-4EA3E50D8C7A}"/>
                </a:ext>
              </a:extLst>
            </p:cNvPr>
            <p:cNvSpPr/>
            <p:nvPr/>
          </p:nvSpPr>
          <p:spPr>
            <a:xfrm flipV="1">
              <a:off x="4464477" y="4242247"/>
              <a:ext cx="116427" cy="73731"/>
            </a:xfrm>
            <a:custGeom>
              <a:avLst/>
              <a:gdLst>
                <a:gd name="connsiteX0" fmla="*/ -1372 w 97660"/>
                <a:gd name="connsiteY0" fmla="*/ 45430 h 61846"/>
                <a:gd name="connsiteX1" fmla="*/ 95271 w 97660"/>
                <a:gd name="connsiteY1" fmla="*/ 46055 h 61846"/>
                <a:gd name="connsiteX2" fmla="*/ 49676 w 97660"/>
                <a:gd name="connsiteY2" fmla="*/ -3042 h 6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660" h="61846">
                  <a:moveTo>
                    <a:pt x="-1372" y="45430"/>
                  </a:moveTo>
                  <a:cubicBezTo>
                    <a:pt x="-1372" y="45430"/>
                    <a:pt x="86203" y="75102"/>
                    <a:pt x="95271" y="46055"/>
                  </a:cubicBezTo>
                  <a:cubicBezTo>
                    <a:pt x="104352" y="17071"/>
                    <a:pt x="49676" y="-3042"/>
                    <a:pt x="49676" y="-3042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28BD0CA-95B0-C8CF-D85C-1E197634486A}"/>
                </a:ext>
              </a:extLst>
            </p:cNvPr>
            <p:cNvSpPr/>
            <p:nvPr/>
          </p:nvSpPr>
          <p:spPr>
            <a:xfrm flipV="1">
              <a:off x="4463232" y="4238380"/>
              <a:ext cx="121547" cy="81229"/>
            </a:xfrm>
            <a:custGeom>
              <a:avLst/>
              <a:gdLst>
                <a:gd name="connsiteX0" fmla="*/ 711 w 101955"/>
                <a:gd name="connsiteY0" fmla="*/ 45402 h 68136"/>
                <a:gd name="connsiteX1" fmla="*/ 2416 w 101955"/>
                <a:gd name="connsiteY1" fmla="*/ 45964 h 68136"/>
                <a:gd name="connsiteX2" fmla="*/ 67829 w 101955"/>
                <a:gd name="connsiteY2" fmla="*/ 58603 h 68136"/>
                <a:gd name="connsiteX3" fmla="*/ 85016 w 101955"/>
                <a:gd name="connsiteY3" fmla="*/ 56041 h 68136"/>
                <a:gd name="connsiteX4" fmla="*/ 93220 w 101955"/>
                <a:gd name="connsiteY4" fmla="*/ 48132 h 68136"/>
                <a:gd name="connsiteX5" fmla="*/ 94090 w 101955"/>
                <a:gd name="connsiteY5" fmla="*/ 42595 h 68136"/>
                <a:gd name="connsiteX6" fmla="*/ 87571 w 101955"/>
                <a:gd name="connsiteY6" fmla="*/ 27296 h 68136"/>
                <a:gd name="connsiteX7" fmla="*/ 63948 w 101955"/>
                <a:gd name="connsiteY7" fmla="*/ 9639 h 68136"/>
                <a:gd name="connsiteX8" fmla="*/ 53737 w 101955"/>
                <a:gd name="connsiteY8" fmla="*/ 4734 h 68136"/>
                <a:gd name="connsiteX9" fmla="*/ 50678 w 101955"/>
                <a:gd name="connsiteY9" fmla="*/ 3463 h 68136"/>
                <a:gd name="connsiteX10" fmla="*/ 49597 w 101955"/>
                <a:gd name="connsiteY10" fmla="*/ 3049 h 68136"/>
                <a:gd name="connsiteX11" fmla="*/ 51843 w 101955"/>
                <a:gd name="connsiteY11" fmla="*/ -3042 h 68136"/>
                <a:gd name="connsiteX12" fmla="*/ 75781 w 101955"/>
                <a:gd name="connsiteY12" fmla="*/ 9029 h 68136"/>
                <a:gd name="connsiteX13" fmla="*/ 92532 w 101955"/>
                <a:gd name="connsiteY13" fmla="*/ 23113 h 68136"/>
                <a:gd name="connsiteX14" fmla="*/ 100582 w 101955"/>
                <a:gd name="connsiteY14" fmla="*/ 42595 h 68136"/>
                <a:gd name="connsiteX15" fmla="*/ 99417 w 101955"/>
                <a:gd name="connsiteY15" fmla="*/ 50069 h 68136"/>
                <a:gd name="connsiteX16" fmla="*/ 87423 w 101955"/>
                <a:gd name="connsiteY16" fmla="*/ 62070 h 68136"/>
                <a:gd name="connsiteX17" fmla="*/ 67829 w 101955"/>
                <a:gd name="connsiteY17" fmla="*/ 65094 h 68136"/>
                <a:gd name="connsiteX18" fmla="*/ -1374 w 101955"/>
                <a:gd name="connsiteY18" fmla="*/ 51550 h 68136"/>
                <a:gd name="connsiteX19" fmla="*/ 711 w 101955"/>
                <a:gd name="connsiteY19" fmla="*/ 45402 h 6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1955" h="68136">
                  <a:moveTo>
                    <a:pt x="711" y="45402"/>
                  </a:moveTo>
                  <a:cubicBezTo>
                    <a:pt x="711" y="45402"/>
                    <a:pt x="1300" y="45606"/>
                    <a:pt x="2416" y="45964"/>
                  </a:cubicBezTo>
                  <a:cubicBezTo>
                    <a:pt x="10206" y="48497"/>
                    <a:pt x="43527" y="58638"/>
                    <a:pt x="67829" y="58603"/>
                  </a:cubicBezTo>
                  <a:cubicBezTo>
                    <a:pt x="74609" y="58617"/>
                    <a:pt x="80637" y="57803"/>
                    <a:pt x="85016" y="56041"/>
                  </a:cubicBezTo>
                  <a:cubicBezTo>
                    <a:pt x="89437" y="54231"/>
                    <a:pt x="92041" y="51803"/>
                    <a:pt x="93220" y="48132"/>
                  </a:cubicBezTo>
                  <a:cubicBezTo>
                    <a:pt x="93816" y="46209"/>
                    <a:pt x="94090" y="44378"/>
                    <a:pt x="94090" y="42595"/>
                  </a:cubicBezTo>
                  <a:cubicBezTo>
                    <a:pt x="94097" y="37268"/>
                    <a:pt x="91641" y="32131"/>
                    <a:pt x="87571" y="27296"/>
                  </a:cubicBezTo>
                  <a:cubicBezTo>
                    <a:pt x="81493" y="20061"/>
                    <a:pt x="71949" y="13878"/>
                    <a:pt x="63948" y="9639"/>
                  </a:cubicBezTo>
                  <a:cubicBezTo>
                    <a:pt x="59948" y="7513"/>
                    <a:pt x="56334" y="5857"/>
                    <a:pt x="53737" y="4734"/>
                  </a:cubicBezTo>
                  <a:cubicBezTo>
                    <a:pt x="52439" y="4172"/>
                    <a:pt x="51394" y="3751"/>
                    <a:pt x="50678" y="3463"/>
                  </a:cubicBezTo>
                  <a:cubicBezTo>
                    <a:pt x="49962" y="3183"/>
                    <a:pt x="49604" y="3049"/>
                    <a:pt x="49597" y="3049"/>
                  </a:cubicBezTo>
                  <a:lnTo>
                    <a:pt x="51843" y="-3042"/>
                  </a:lnTo>
                  <a:cubicBezTo>
                    <a:pt x="51969" y="-2993"/>
                    <a:pt x="63780" y="1344"/>
                    <a:pt x="75781" y="9029"/>
                  </a:cubicBezTo>
                  <a:cubicBezTo>
                    <a:pt x="81781" y="12874"/>
                    <a:pt x="87844" y="17562"/>
                    <a:pt x="92532" y="23113"/>
                  </a:cubicBezTo>
                  <a:cubicBezTo>
                    <a:pt x="97199" y="28651"/>
                    <a:pt x="100575" y="35205"/>
                    <a:pt x="100582" y="42595"/>
                  </a:cubicBezTo>
                  <a:cubicBezTo>
                    <a:pt x="100582" y="45037"/>
                    <a:pt x="100210" y="47543"/>
                    <a:pt x="99417" y="50069"/>
                  </a:cubicBezTo>
                  <a:cubicBezTo>
                    <a:pt x="97606" y="55943"/>
                    <a:pt x="92995" y="59887"/>
                    <a:pt x="87423" y="62070"/>
                  </a:cubicBezTo>
                  <a:cubicBezTo>
                    <a:pt x="81823" y="64294"/>
                    <a:pt x="75100" y="65087"/>
                    <a:pt x="67829" y="65094"/>
                  </a:cubicBezTo>
                  <a:cubicBezTo>
                    <a:pt x="38249" y="65052"/>
                    <a:pt x="-1205" y="51578"/>
                    <a:pt x="-1374" y="51550"/>
                  </a:cubicBezTo>
                  <a:lnTo>
                    <a:pt x="711" y="45402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5B0200F-3A02-8EBA-E389-468EFBBC066B}"/>
                </a:ext>
              </a:extLst>
            </p:cNvPr>
            <p:cNvSpPr/>
            <p:nvPr/>
          </p:nvSpPr>
          <p:spPr>
            <a:xfrm flipV="1">
              <a:off x="4544269" y="4133146"/>
              <a:ext cx="89864" cy="115422"/>
            </a:xfrm>
            <a:custGeom>
              <a:avLst/>
              <a:gdLst>
                <a:gd name="connsiteX0" fmla="*/ 369 w 75379"/>
                <a:gd name="connsiteY0" fmla="*/ 93656 h 96817"/>
                <a:gd name="connsiteX1" fmla="*/ 1969 w 75379"/>
                <a:gd name="connsiteY1" fmla="*/ 61550 h 96817"/>
                <a:gd name="connsiteX2" fmla="*/ 55704 w 75379"/>
                <a:gd name="connsiteY2" fmla="*/ -2896 h 96817"/>
                <a:gd name="connsiteX3" fmla="*/ 62301 w 75379"/>
                <a:gd name="connsiteY3" fmla="*/ 83431 h 9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379" h="96817">
                  <a:moveTo>
                    <a:pt x="369" y="93656"/>
                  </a:moveTo>
                  <a:cubicBezTo>
                    <a:pt x="369" y="93656"/>
                    <a:pt x="-4621" y="80484"/>
                    <a:pt x="1969" y="61550"/>
                  </a:cubicBezTo>
                  <a:cubicBezTo>
                    <a:pt x="12194" y="32194"/>
                    <a:pt x="33774" y="-6755"/>
                    <a:pt x="55704" y="-2896"/>
                  </a:cubicBezTo>
                  <a:cubicBezTo>
                    <a:pt x="92443" y="3638"/>
                    <a:pt x="62301" y="83431"/>
                    <a:pt x="62301" y="83431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2D31A56-6307-9C05-C1E7-C8A752DA53CD}"/>
                </a:ext>
              </a:extLst>
            </p:cNvPr>
            <p:cNvSpPr/>
            <p:nvPr/>
          </p:nvSpPr>
          <p:spPr>
            <a:xfrm flipV="1">
              <a:off x="4540396" y="4131774"/>
              <a:ext cx="97611" cy="120660"/>
            </a:xfrm>
            <a:custGeom>
              <a:avLst/>
              <a:gdLst>
                <a:gd name="connsiteX0" fmla="*/ 580 w 81877"/>
                <a:gd name="connsiteY0" fmla="*/ 98052 h 101211"/>
                <a:gd name="connsiteX1" fmla="*/ -1441 w 81877"/>
                <a:gd name="connsiteY1" fmla="*/ 84184 h 101211"/>
                <a:gd name="connsiteX2" fmla="*/ 2152 w 81877"/>
                <a:gd name="connsiteY2" fmla="*/ 63727 h 101211"/>
                <a:gd name="connsiteX3" fmla="*/ 23732 w 81877"/>
                <a:gd name="connsiteY3" fmla="*/ 20083 h 101211"/>
                <a:gd name="connsiteX4" fmla="*/ 38560 w 81877"/>
                <a:gd name="connsiteY4" fmla="*/ 3697 h 101211"/>
                <a:gd name="connsiteX5" fmla="*/ 55909 w 81877"/>
                <a:gd name="connsiteY5" fmla="*/ -3160 h 101211"/>
                <a:gd name="connsiteX6" fmla="*/ 59516 w 81877"/>
                <a:gd name="connsiteY6" fmla="*/ -2851 h 101211"/>
                <a:gd name="connsiteX7" fmla="*/ 59523 w 81877"/>
                <a:gd name="connsiteY7" fmla="*/ -2844 h 101211"/>
                <a:gd name="connsiteX8" fmla="*/ 76169 w 81877"/>
                <a:gd name="connsiteY8" fmla="*/ 9409 h 101211"/>
                <a:gd name="connsiteX9" fmla="*/ 80436 w 81877"/>
                <a:gd name="connsiteY9" fmla="*/ 30975 h 101211"/>
                <a:gd name="connsiteX10" fmla="*/ 68590 w 81877"/>
                <a:gd name="connsiteY10" fmla="*/ 87827 h 101211"/>
                <a:gd name="connsiteX11" fmla="*/ 62519 w 81877"/>
                <a:gd name="connsiteY11" fmla="*/ 85532 h 101211"/>
                <a:gd name="connsiteX12" fmla="*/ 62997 w 81877"/>
                <a:gd name="connsiteY12" fmla="*/ 84213 h 101211"/>
                <a:gd name="connsiteX13" fmla="*/ 73944 w 81877"/>
                <a:gd name="connsiteY13" fmla="*/ 30975 h 101211"/>
                <a:gd name="connsiteX14" fmla="*/ 70407 w 81877"/>
                <a:gd name="connsiteY14" fmla="*/ 12392 h 101211"/>
                <a:gd name="connsiteX15" fmla="*/ 58386 w 81877"/>
                <a:gd name="connsiteY15" fmla="*/ 3542 h 101211"/>
                <a:gd name="connsiteX16" fmla="*/ 58393 w 81877"/>
                <a:gd name="connsiteY16" fmla="*/ 3549 h 101211"/>
                <a:gd name="connsiteX17" fmla="*/ 55909 w 81877"/>
                <a:gd name="connsiteY17" fmla="*/ 3332 h 101211"/>
                <a:gd name="connsiteX18" fmla="*/ 42554 w 81877"/>
                <a:gd name="connsiteY18" fmla="*/ 8820 h 101211"/>
                <a:gd name="connsiteX19" fmla="*/ 8278 w 81877"/>
                <a:gd name="connsiteY19" fmla="*/ 65861 h 101211"/>
                <a:gd name="connsiteX20" fmla="*/ 5050 w 81877"/>
                <a:gd name="connsiteY20" fmla="*/ 84184 h 101211"/>
                <a:gd name="connsiteX21" fmla="*/ 5892 w 81877"/>
                <a:gd name="connsiteY21" fmla="*/ 92859 h 101211"/>
                <a:gd name="connsiteX22" fmla="*/ 6447 w 81877"/>
                <a:gd name="connsiteY22" fmla="*/ 95104 h 101211"/>
                <a:gd name="connsiteX23" fmla="*/ 6615 w 81877"/>
                <a:gd name="connsiteY23" fmla="*/ 95638 h 101211"/>
                <a:gd name="connsiteX24" fmla="*/ 6650 w 81877"/>
                <a:gd name="connsiteY24" fmla="*/ 95750 h 101211"/>
                <a:gd name="connsiteX25" fmla="*/ 6650 w 81877"/>
                <a:gd name="connsiteY25" fmla="*/ 95750 h 101211"/>
                <a:gd name="connsiteX26" fmla="*/ 580 w 81877"/>
                <a:gd name="connsiteY26" fmla="*/ 98052 h 1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1877" h="101211">
                  <a:moveTo>
                    <a:pt x="580" y="98052"/>
                  </a:moveTo>
                  <a:cubicBezTo>
                    <a:pt x="481" y="97771"/>
                    <a:pt x="-1434" y="92620"/>
                    <a:pt x="-1441" y="84184"/>
                  </a:cubicBezTo>
                  <a:cubicBezTo>
                    <a:pt x="-1441" y="78619"/>
                    <a:pt x="-599" y="71630"/>
                    <a:pt x="2152" y="63727"/>
                  </a:cubicBezTo>
                  <a:cubicBezTo>
                    <a:pt x="7113" y="49495"/>
                    <a:pt x="14643" y="33122"/>
                    <a:pt x="23732" y="20083"/>
                  </a:cubicBezTo>
                  <a:cubicBezTo>
                    <a:pt x="28286" y="13564"/>
                    <a:pt x="33220" y="7872"/>
                    <a:pt x="38560" y="3697"/>
                  </a:cubicBezTo>
                  <a:cubicBezTo>
                    <a:pt x="43880" y="-458"/>
                    <a:pt x="49705" y="-3153"/>
                    <a:pt x="55909" y="-3160"/>
                  </a:cubicBezTo>
                  <a:cubicBezTo>
                    <a:pt x="57109" y="-3160"/>
                    <a:pt x="58309" y="-3062"/>
                    <a:pt x="59516" y="-2851"/>
                  </a:cubicBezTo>
                  <a:lnTo>
                    <a:pt x="59523" y="-2844"/>
                  </a:lnTo>
                  <a:cubicBezTo>
                    <a:pt x="67418" y="-1497"/>
                    <a:pt x="73039" y="3226"/>
                    <a:pt x="76169" y="9409"/>
                  </a:cubicBezTo>
                  <a:cubicBezTo>
                    <a:pt x="79348" y="15585"/>
                    <a:pt x="80422" y="23087"/>
                    <a:pt x="80436" y="30975"/>
                  </a:cubicBezTo>
                  <a:cubicBezTo>
                    <a:pt x="80387" y="56794"/>
                    <a:pt x="68625" y="87644"/>
                    <a:pt x="68590" y="87827"/>
                  </a:cubicBezTo>
                  <a:lnTo>
                    <a:pt x="62519" y="85532"/>
                  </a:lnTo>
                  <a:cubicBezTo>
                    <a:pt x="62519" y="85532"/>
                    <a:pt x="62688" y="85083"/>
                    <a:pt x="62997" y="84213"/>
                  </a:cubicBezTo>
                  <a:cubicBezTo>
                    <a:pt x="65186" y="78156"/>
                    <a:pt x="73973" y="51937"/>
                    <a:pt x="73944" y="30975"/>
                  </a:cubicBezTo>
                  <a:cubicBezTo>
                    <a:pt x="73951" y="23691"/>
                    <a:pt x="72864" y="17115"/>
                    <a:pt x="70407" y="12392"/>
                  </a:cubicBezTo>
                  <a:cubicBezTo>
                    <a:pt x="67895" y="7669"/>
                    <a:pt x="64400" y="4672"/>
                    <a:pt x="58386" y="3542"/>
                  </a:cubicBezTo>
                  <a:lnTo>
                    <a:pt x="58393" y="3549"/>
                  </a:lnTo>
                  <a:cubicBezTo>
                    <a:pt x="57565" y="3402"/>
                    <a:pt x="56737" y="3332"/>
                    <a:pt x="55909" y="3332"/>
                  </a:cubicBezTo>
                  <a:cubicBezTo>
                    <a:pt x="51670" y="3325"/>
                    <a:pt x="47171" y="5212"/>
                    <a:pt x="42554" y="8820"/>
                  </a:cubicBezTo>
                  <a:cubicBezTo>
                    <a:pt x="28630" y="19571"/>
                    <a:pt x="15408" y="45221"/>
                    <a:pt x="8278" y="65861"/>
                  </a:cubicBezTo>
                  <a:cubicBezTo>
                    <a:pt x="5794" y="73026"/>
                    <a:pt x="5057" y="79265"/>
                    <a:pt x="5050" y="84184"/>
                  </a:cubicBezTo>
                  <a:cubicBezTo>
                    <a:pt x="5050" y="87904"/>
                    <a:pt x="5478" y="90866"/>
                    <a:pt x="5892" y="92859"/>
                  </a:cubicBezTo>
                  <a:cubicBezTo>
                    <a:pt x="6096" y="93855"/>
                    <a:pt x="6299" y="94613"/>
                    <a:pt x="6447" y="95104"/>
                  </a:cubicBezTo>
                  <a:lnTo>
                    <a:pt x="6615" y="95638"/>
                  </a:lnTo>
                  <a:lnTo>
                    <a:pt x="6650" y="95750"/>
                  </a:lnTo>
                  <a:lnTo>
                    <a:pt x="6650" y="95750"/>
                  </a:lnTo>
                  <a:lnTo>
                    <a:pt x="580" y="98052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43D4289C-EE58-44F4-6BC8-80D236571382}"/>
                </a:ext>
              </a:extLst>
            </p:cNvPr>
            <p:cNvSpPr/>
            <p:nvPr/>
          </p:nvSpPr>
          <p:spPr>
            <a:xfrm flipV="1">
              <a:off x="4612174" y="4129565"/>
              <a:ext cx="63327" cy="115464"/>
            </a:xfrm>
            <a:custGeom>
              <a:avLst/>
              <a:gdLst>
                <a:gd name="connsiteX0" fmla="*/ 14956 w 53119"/>
                <a:gd name="connsiteY0" fmla="*/ 93686 h 96852"/>
                <a:gd name="connsiteX1" fmla="*/ -1437 w 53119"/>
                <a:gd name="connsiteY1" fmla="*/ 63271 h 96852"/>
                <a:gd name="connsiteX2" fmla="*/ 33512 w 53119"/>
                <a:gd name="connsiteY2" fmla="*/ -2957 h 96852"/>
                <a:gd name="connsiteX3" fmla="*/ 49330 w 53119"/>
                <a:gd name="connsiteY3" fmla="*/ 59186 h 9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19" h="96852">
                  <a:moveTo>
                    <a:pt x="14956" y="93686"/>
                  </a:moveTo>
                  <a:cubicBezTo>
                    <a:pt x="14956" y="93686"/>
                    <a:pt x="-2658" y="90423"/>
                    <a:pt x="-1437" y="63271"/>
                  </a:cubicBezTo>
                  <a:cubicBezTo>
                    <a:pt x="-665" y="46477"/>
                    <a:pt x="12549" y="-6922"/>
                    <a:pt x="33512" y="-2957"/>
                  </a:cubicBezTo>
                  <a:cubicBezTo>
                    <a:pt x="60502" y="2110"/>
                    <a:pt x="49330" y="59186"/>
                    <a:pt x="49330" y="59186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58F561F-5A7A-B935-0EB1-18B4F9D9FDB3}"/>
                </a:ext>
              </a:extLst>
            </p:cNvPr>
            <p:cNvSpPr/>
            <p:nvPr/>
          </p:nvSpPr>
          <p:spPr>
            <a:xfrm flipV="1">
              <a:off x="4608305" y="4125758"/>
              <a:ext cx="71064" cy="123145"/>
            </a:xfrm>
            <a:custGeom>
              <a:avLst/>
              <a:gdLst>
                <a:gd name="connsiteX0" fmla="*/ 17612 w 59609"/>
                <a:gd name="connsiteY0" fmla="*/ 100130 h 103295"/>
                <a:gd name="connsiteX1" fmla="*/ 7759 w 59609"/>
                <a:gd name="connsiteY1" fmla="*/ 94691 h 103295"/>
                <a:gd name="connsiteX2" fmla="*/ -1498 w 59609"/>
                <a:gd name="connsiteY2" fmla="*/ 69181 h 103295"/>
                <a:gd name="connsiteX3" fmla="*/ -1435 w 59609"/>
                <a:gd name="connsiteY3" fmla="*/ 66374 h 103295"/>
                <a:gd name="connsiteX4" fmla="*/ 8046 w 59609"/>
                <a:gd name="connsiteY4" fmla="*/ 26056 h 103295"/>
                <a:gd name="connsiteX5" fmla="*/ 18693 w 59609"/>
                <a:gd name="connsiteY5" fmla="*/ 6167 h 103295"/>
                <a:gd name="connsiteX6" fmla="*/ 25788 w 59609"/>
                <a:gd name="connsiteY6" fmla="*/ -471 h 103295"/>
                <a:gd name="connsiteX7" fmla="*/ 34546 w 59609"/>
                <a:gd name="connsiteY7" fmla="*/ -3166 h 103295"/>
                <a:gd name="connsiteX8" fmla="*/ 37360 w 59609"/>
                <a:gd name="connsiteY8" fmla="*/ -2900 h 103295"/>
                <a:gd name="connsiteX9" fmla="*/ 48097 w 59609"/>
                <a:gd name="connsiteY9" fmla="*/ 2701 h 103295"/>
                <a:gd name="connsiteX10" fmla="*/ 56189 w 59609"/>
                <a:gd name="connsiteY10" fmla="*/ 18617 h 103295"/>
                <a:gd name="connsiteX11" fmla="*/ 58112 w 59609"/>
                <a:gd name="connsiteY11" fmla="*/ 37446 h 103295"/>
                <a:gd name="connsiteX12" fmla="*/ 55761 w 59609"/>
                <a:gd name="connsiteY12" fmla="*/ 63061 h 103295"/>
                <a:gd name="connsiteX13" fmla="*/ 49389 w 59609"/>
                <a:gd name="connsiteY13" fmla="*/ 61812 h 103295"/>
                <a:gd name="connsiteX14" fmla="*/ 49733 w 59609"/>
                <a:gd name="connsiteY14" fmla="*/ 59875 h 103295"/>
                <a:gd name="connsiteX15" fmla="*/ 51620 w 59609"/>
                <a:gd name="connsiteY15" fmla="*/ 37446 h 103295"/>
                <a:gd name="connsiteX16" fmla="*/ 48322 w 59609"/>
                <a:gd name="connsiteY16" fmla="*/ 15066 h 103295"/>
                <a:gd name="connsiteX17" fmla="*/ 43536 w 59609"/>
                <a:gd name="connsiteY17" fmla="*/ 7318 h 103295"/>
                <a:gd name="connsiteX18" fmla="*/ 36160 w 59609"/>
                <a:gd name="connsiteY18" fmla="*/ 3480 h 103295"/>
                <a:gd name="connsiteX19" fmla="*/ 34546 w 59609"/>
                <a:gd name="connsiteY19" fmla="*/ 3325 h 103295"/>
                <a:gd name="connsiteX20" fmla="*/ 29255 w 59609"/>
                <a:gd name="connsiteY20" fmla="*/ 5017 h 103295"/>
                <a:gd name="connsiteX21" fmla="*/ 19851 w 59609"/>
                <a:gd name="connsiteY21" fmla="*/ 16084 h 103295"/>
                <a:gd name="connsiteX22" fmla="*/ 9268 w 59609"/>
                <a:gd name="connsiteY22" fmla="*/ 43397 h 103295"/>
                <a:gd name="connsiteX23" fmla="*/ 5050 w 59609"/>
                <a:gd name="connsiteY23" fmla="*/ 66668 h 103295"/>
                <a:gd name="connsiteX24" fmla="*/ 4994 w 59609"/>
                <a:gd name="connsiteY24" fmla="*/ 69181 h 103295"/>
                <a:gd name="connsiteX25" fmla="*/ 12194 w 59609"/>
                <a:gd name="connsiteY25" fmla="*/ 89954 h 103295"/>
                <a:gd name="connsiteX26" fmla="*/ 16931 w 59609"/>
                <a:gd name="connsiteY26" fmla="*/ 93098 h 103295"/>
                <a:gd name="connsiteX27" fmla="*/ 18405 w 59609"/>
                <a:gd name="connsiteY27" fmla="*/ 93645 h 103295"/>
                <a:gd name="connsiteX28" fmla="*/ 18763 w 59609"/>
                <a:gd name="connsiteY28" fmla="*/ 93736 h 103295"/>
                <a:gd name="connsiteX29" fmla="*/ 18819 w 59609"/>
                <a:gd name="connsiteY29" fmla="*/ 93750 h 103295"/>
                <a:gd name="connsiteX30" fmla="*/ 18580 w 59609"/>
                <a:gd name="connsiteY30" fmla="*/ 94908 h 103295"/>
                <a:gd name="connsiteX31" fmla="*/ 18798 w 59609"/>
                <a:gd name="connsiteY31" fmla="*/ 93743 h 103295"/>
                <a:gd name="connsiteX32" fmla="*/ 18819 w 59609"/>
                <a:gd name="connsiteY32" fmla="*/ 93750 h 103295"/>
                <a:gd name="connsiteX33" fmla="*/ 18580 w 59609"/>
                <a:gd name="connsiteY33" fmla="*/ 94908 h 103295"/>
                <a:gd name="connsiteX34" fmla="*/ 18798 w 59609"/>
                <a:gd name="connsiteY34" fmla="*/ 93743 h 103295"/>
                <a:gd name="connsiteX35" fmla="*/ 17612 w 59609"/>
                <a:gd name="connsiteY35" fmla="*/ 100130 h 10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609" h="103295">
                  <a:moveTo>
                    <a:pt x="17612" y="100130"/>
                  </a:moveTo>
                  <a:cubicBezTo>
                    <a:pt x="17240" y="100053"/>
                    <a:pt x="12524" y="99140"/>
                    <a:pt x="7759" y="94691"/>
                  </a:cubicBezTo>
                  <a:cubicBezTo>
                    <a:pt x="2973" y="90263"/>
                    <a:pt x="-1533" y="82241"/>
                    <a:pt x="-1498" y="69181"/>
                  </a:cubicBezTo>
                  <a:cubicBezTo>
                    <a:pt x="-1498" y="68276"/>
                    <a:pt x="-1477" y="67335"/>
                    <a:pt x="-1435" y="66374"/>
                  </a:cubicBezTo>
                  <a:cubicBezTo>
                    <a:pt x="-1014" y="57714"/>
                    <a:pt x="2278" y="41053"/>
                    <a:pt x="8046" y="26056"/>
                  </a:cubicBezTo>
                  <a:cubicBezTo>
                    <a:pt x="10945" y="18575"/>
                    <a:pt x="14440" y="11543"/>
                    <a:pt x="18693" y="6167"/>
                  </a:cubicBezTo>
                  <a:cubicBezTo>
                    <a:pt x="20826" y="3487"/>
                    <a:pt x="23156" y="1199"/>
                    <a:pt x="25788" y="-471"/>
                  </a:cubicBezTo>
                  <a:cubicBezTo>
                    <a:pt x="28405" y="-2135"/>
                    <a:pt x="31388" y="-3166"/>
                    <a:pt x="34546" y="-3166"/>
                  </a:cubicBezTo>
                  <a:cubicBezTo>
                    <a:pt x="35479" y="-3166"/>
                    <a:pt x="36420" y="-3075"/>
                    <a:pt x="37360" y="-2900"/>
                  </a:cubicBezTo>
                  <a:cubicBezTo>
                    <a:pt x="41669" y="-2100"/>
                    <a:pt x="45304" y="-78"/>
                    <a:pt x="48097" y="2701"/>
                  </a:cubicBezTo>
                  <a:cubicBezTo>
                    <a:pt x="52308" y="6876"/>
                    <a:pt x="54729" y="12547"/>
                    <a:pt x="56189" y="18617"/>
                  </a:cubicBezTo>
                  <a:cubicBezTo>
                    <a:pt x="57635" y="24702"/>
                    <a:pt x="58112" y="31263"/>
                    <a:pt x="58112" y="37446"/>
                  </a:cubicBezTo>
                  <a:cubicBezTo>
                    <a:pt x="58112" y="51096"/>
                    <a:pt x="55782" y="62942"/>
                    <a:pt x="55761" y="63061"/>
                  </a:cubicBezTo>
                  <a:lnTo>
                    <a:pt x="49389" y="61812"/>
                  </a:lnTo>
                  <a:cubicBezTo>
                    <a:pt x="49389" y="61812"/>
                    <a:pt x="49522" y="61146"/>
                    <a:pt x="49733" y="59875"/>
                  </a:cubicBezTo>
                  <a:cubicBezTo>
                    <a:pt x="50357" y="56072"/>
                    <a:pt x="51620" y="47131"/>
                    <a:pt x="51620" y="37446"/>
                  </a:cubicBezTo>
                  <a:cubicBezTo>
                    <a:pt x="51634" y="29656"/>
                    <a:pt x="50778" y="21375"/>
                    <a:pt x="48322" y="15066"/>
                  </a:cubicBezTo>
                  <a:cubicBezTo>
                    <a:pt x="47101" y="11908"/>
                    <a:pt x="45508" y="9262"/>
                    <a:pt x="43536" y="7318"/>
                  </a:cubicBezTo>
                  <a:cubicBezTo>
                    <a:pt x="41550" y="5375"/>
                    <a:pt x="39227" y="4069"/>
                    <a:pt x="36160" y="3480"/>
                  </a:cubicBezTo>
                  <a:lnTo>
                    <a:pt x="34546" y="3325"/>
                  </a:lnTo>
                  <a:cubicBezTo>
                    <a:pt x="32791" y="3332"/>
                    <a:pt x="31079" y="3873"/>
                    <a:pt x="29255" y="5017"/>
                  </a:cubicBezTo>
                  <a:cubicBezTo>
                    <a:pt x="26075" y="7003"/>
                    <a:pt x="22777" y="10961"/>
                    <a:pt x="19851" y="16084"/>
                  </a:cubicBezTo>
                  <a:cubicBezTo>
                    <a:pt x="15436" y="23761"/>
                    <a:pt x="11794" y="33916"/>
                    <a:pt x="9268" y="43397"/>
                  </a:cubicBezTo>
                  <a:cubicBezTo>
                    <a:pt x="6727" y="52864"/>
                    <a:pt x="5267" y="61756"/>
                    <a:pt x="5050" y="66668"/>
                  </a:cubicBezTo>
                  <a:cubicBezTo>
                    <a:pt x="5015" y="67539"/>
                    <a:pt x="4994" y="68374"/>
                    <a:pt x="4994" y="69181"/>
                  </a:cubicBezTo>
                  <a:cubicBezTo>
                    <a:pt x="5036" y="80830"/>
                    <a:pt x="8748" y="86683"/>
                    <a:pt x="12194" y="89954"/>
                  </a:cubicBezTo>
                  <a:cubicBezTo>
                    <a:pt x="13934" y="91582"/>
                    <a:pt x="15661" y="92550"/>
                    <a:pt x="16931" y="93098"/>
                  </a:cubicBezTo>
                  <a:cubicBezTo>
                    <a:pt x="17563" y="93371"/>
                    <a:pt x="18075" y="93547"/>
                    <a:pt x="18405" y="93645"/>
                  </a:cubicBezTo>
                  <a:lnTo>
                    <a:pt x="18763" y="93736"/>
                  </a:lnTo>
                  <a:lnTo>
                    <a:pt x="18819" y="93750"/>
                  </a:lnTo>
                  <a:lnTo>
                    <a:pt x="18580" y="94908"/>
                  </a:lnTo>
                  <a:lnTo>
                    <a:pt x="18798" y="93743"/>
                  </a:lnTo>
                  <a:lnTo>
                    <a:pt x="18819" y="93750"/>
                  </a:lnTo>
                  <a:lnTo>
                    <a:pt x="18580" y="94908"/>
                  </a:lnTo>
                  <a:lnTo>
                    <a:pt x="18798" y="93743"/>
                  </a:lnTo>
                  <a:lnTo>
                    <a:pt x="17612" y="100130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83AC5F6-7D28-C7EB-977E-10C518F1671E}"/>
                </a:ext>
              </a:extLst>
            </p:cNvPr>
            <p:cNvSpPr/>
            <p:nvPr/>
          </p:nvSpPr>
          <p:spPr>
            <a:xfrm flipV="1">
              <a:off x="4878116" y="5852618"/>
              <a:ext cx="300071" cy="244019"/>
            </a:xfrm>
            <a:custGeom>
              <a:avLst/>
              <a:gdLst>
                <a:gd name="connsiteX0" fmla="*/ 128868 w 251702"/>
                <a:gd name="connsiteY0" fmla="*/ 192000 h 204685"/>
                <a:gd name="connsiteX1" fmla="*/ 230627 w 251702"/>
                <a:gd name="connsiteY1" fmla="*/ 192976 h 204685"/>
                <a:gd name="connsiteX2" fmla="*/ 249807 w 251702"/>
                <a:gd name="connsiteY2" fmla="*/ 175516 h 204685"/>
                <a:gd name="connsiteX3" fmla="*/ 40681 w 251702"/>
                <a:gd name="connsiteY3" fmla="*/ -745 h 204685"/>
                <a:gd name="connsiteX4" fmla="*/ 30260 w 251702"/>
                <a:gd name="connsiteY4" fmla="*/ 17389 h 204685"/>
                <a:gd name="connsiteX5" fmla="*/ 5234 w 251702"/>
                <a:gd name="connsiteY5" fmla="*/ 60844 h 204685"/>
                <a:gd name="connsiteX6" fmla="*/ -1896 w 251702"/>
                <a:gd name="connsiteY6" fmla="*/ 89540 h 204685"/>
                <a:gd name="connsiteX7" fmla="*/ 128868 w 251702"/>
                <a:gd name="connsiteY7" fmla="*/ 192000 h 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02" h="204685">
                  <a:moveTo>
                    <a:pt x="128868" y="192000"/>
                  </a:moveTo>
                  <a:cubicBezTo>
                    <a:pt x="180646" y="211587"/>
                    <a:pt x="212689" y="203524"/>
                    <a:pt x="230627" y="192976"/>
                  </a:cubicBezTo>
                  <a:cubicBezTo>
                    <a:pt x="244206" y="184962"/>
                    <a:pt x="249807" y="175516"/>
                    <a:pt x="249807" y="175516"/>
                  </a:cubicBezTo>
                  <a:lnTo>
                    <a:pt x="40681" y="-745"/>
                  </a:lnTo>
                  <a:lnTo>
                    <a:pt x="30260" y="17389"/>
                  </a:lnTo>
                  <a:lnTo>
                    <a:pt x="5234" y="60844"/>
                  </a:lnTo>
                  <a:lnTo>
                    <a:pt x="-1896" y="89540"/>
                  </a:lnTo>
                  <a:lnTo>
                    <a:pt x="128868" y="192000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127D004-2593-18FA-5204-634E71A6CACE}"/>
                </a:ext>
              </a:extLst>
            </p:cNvPr>
            <p:cNvSpPr/>
            <p:nvPr/>
          </p:nvSpPr>
          <p:spPr>
            <a:xfrm flipV="1">
              <a:off x="4916342" y="5865656"/>
              <a:ext cx="261735" cy="230948"/>
            </a:xfrm>
            <a:custGeom>
              <a:avLst/>
              <a:gdLst>
                <a:gd name="connsiteX0" fmla="*/ 198458 w 219546"/>
                <a:gd name="connsiteY0" fmla="*/ 192985 h 193721"/>
                <a:gd name="connsiteX1" fmla="*/ 217631 w 219546"/>
                <a:gd name="connsiteY1" fmla="*/ 175524 h 193721"/>
                <a:gd name="connsiteX2" fmla="*/ 8506 w 219546"/>
                <a:gd name="connsiteY2" fmla="*/ -736 h 193721"/>
                <a:gd name="connsiteX3" fmla="*/ -1916 w 219546"/>
                <a:gd name="connsiteY3" fmla="*/ 17398 h 193721"/>
                <a:gd name="connsiteX4" fmla="*/ 198458 w 219546"/>
                <a:gd name="connsiteY4" fmla="*/ 192985 h 1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546" h="193721">
                  <a:moveTo>
                    <a:pt x="198458" y="192985"/>
                  </a:moveTo>
                  <a:cubicBezTo>
                    <a:pt x="212038" y="184970"/>
                    <a:pt x="217631" y="175524"/>
                    <a:pt x="217631" y="175524"/>
                  </a:cubicBezTo>
                  <a:lnTo>
                    <a:pt x="8506" y="-736"/>
                  </a:lnTo>
                  <a:lnTo>
                    <a:pt x="-1916" y="17398"/>
                  </a:lnTo>
                  <a:lnTo>
                    <a:pt x="198458" y="192985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9CB5120-185E-A0B0-2F4C-474E950B0750}"/>
                </a:ext>
              </a:extLst>
            </p:cNvPr>
            <p:cNvSpPr/>
            <p:nvPr/>
          </p:nvSpPr>
          <p:spPr>
            <a:xfrm flipV="1">
              <a:off x="3933607" y="5472198"/>
              <a:ext cx="1110181" cy="864187"/>
            </a:xfrm>
            <a:custGeom>
              <a:avLst/>
              <a:gdLst>
                <a:gd name="connsiteX0" fmla="*/ -1337 w 931230"/>
                <a:gd name="connsiteY0" fmla="*/ 130856 h 724888"/>
                <a:gd name="connsiteX1" fmla="*/ 138727 w 931230"/>
                <a:gd name="connsiteY1" fmla="*/ -840 h 724888"/>
                <a:gd name="connsiteX2" fmla="*/ 461837 w 931230"/>
                <a:gd name="connsiteY2" fmla="*/ 472367 h 724888"/>
                <a:gd name="connsiteX3" fmla="*/ 792343 w 931230"/>
                <a:gd name="connsiteY3" fmla="*/ 262792 h 724888"/>
                <a:gd name="connsiteX4" fmla="*/ 929893 w 931230"/>
                <a:gd name="connsiteY4" fmla="*/ 397360 h 724888"/>
                <a:gd name="connsiteX5" fmla="*/ 640940 w 931230"/>
                <a:gd name="connsiteY5" fmla="*/ 681569 h 724888"/>
                <a:gd name="connsiteX6" fmla="*/ 610995 w 931230"/>
                <a:gd name="connsiteY6" fmla="*/ 695086 h 724888"/>
                <a:gd name="connsiteX7" fmla="*/ 578986 w 931230"/>
                <a:gd name="connsiteY7" fmla="*/ 714848 h 724888"/>
                <a:gd name="connsiteX8" fmla="*/ 564045 w 931230"/>
                <a:gd name="connsiteY8" fmla="*/ 724048 h 724888"/>
                <a:gd name="connsiteX9" fmla="*/ 447127 w 931230"/>
                <a:gd name="connsiteY9" fmla="*/ 656038 h 724888"/>
                <a:gd name="connsiteX10" fmla="*/ 233707 w 931230"/>
                <a:gd name="connsiteY10" fmla="*/ 531948 h 724888"/>
                <a:gd name="connsiteX11" fmla="*/ 225279 w 931230"/>
                <a:gd name="connsiteY11" fmla="*/ 517632 h 724888"/>
                <a:gd name="connsiteX12" fmla="*/ -1337 w 931230"/>
                <a:gd name="connsiteY12" fmla="*/ 130856 h 72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1230" h="724888">
                  <a:moveTo>
                    <a:pt x="-1337" y="130856"/>
                  </a:moveTo>
                  <a:lnTo>
                    <a:pt x="138727" y="-840"/>
                  </a:lnTo>
                  <a:lnTo>
                    <a:pt x="461837" y="472367"/>
                  </a:lnTo>
                  <a:cubicBezTo>
                    <a:pt x="690121" y="483321"/>
                    <a:pt x="721800" y="441039"/>
                    <a:pt x="792343" y="262792"/>
                  </a:cubicBezTo>
                  <a:lnTo>
                    <a:pt x="929893" y="397360"/>
                  </a:lnTo>
                  <a:cubicBezTo>
                    <a:pt x="878053" y="569290"/>
                    <a:pt x="825341" y="598583"/>
                    <a:pt x="640940" y="681569"/>
                  </a:cubicBezTo>
                  <a:cubicBezTo>
                    <a:pt x="631367" y="685899"/>
                    <a:pt x="621388" y="690454"/>
                    <a:pt x="610995" y="695086"/>
                  </a:cubicBezTo>
                  <a:lnTo>
                    <a:pt x="578986" y="714848"/>
                  </a:lnTo>
                  <a:lnTo>
                    <a:pt x="564045" y="724048"/>
                  </a:lnTo>
                  <a:lnTo>
                    <a:pt x="447127" y="656038"/>
                  </a:lnTo>
                  <a:lnTo>
                    <a:pt x="233707" y="531948"/>
                  </a:lnTo>
                  <a:lnTo>
                    <a:pt x="225279" y="517632"/>
                  </a:lnTo>
                  <a:lnTo>
                    <a:pt x="-1337" y="130856"/>
                  </a:lnTo>
                </a:path>
              </a:pathLst>
            </a:custGeom>
            <a:solidFill>
              <a:srgbClr val="A3E1E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3457D4B-29B9-1776-F8EA-92F70A96723C}"/>
                </a:ext>
              </a:extLst>
            </p:cNvPr>
            <p:cNvSpPr/>
            <p:nvPr/>
          </p:nvSpPr>
          <p:spPr>
            <a:xfrm flipV="1">
              <a:off x="4203771" y="5483167"/>
              <a:ext cx="495537" cy="235113"/>
            </a:xfrm>
            <a:custGeom>
              <a:avLst/>
              <a:gdLst>
                <a:gd name="connsiteX0" fmla="*/ -1299 w 415661"/>
                <a:gd name="connsiteY0" fmla="*/ -1252 h 197215"/>
                <a:gd name="connsiteX1" fmla="*/ 414362 w 415661"/>
                <a:gd name="connsiteY1" fmla="*/ 162686 h 197215"/>
                <a:gd name="connsiteX2" fmla="*/ 384417 w 415661"/>
                <a:gd name="connsiteY2" fmla="*/ 176202 h 197215"/>
                <a:gd name="connsiteX3" fmla="*/ 352409 w 415661"/>
                <a:gd name="connsiteY3" fmla="*/ 195964 h 197215"/>
                <a:gd name="connsiteX4" fmla="*/ 220550 w 415661"/>
                <a:gd name="connsiteY4" fmla="*/ 137155 h 197215"/>
                <a:gd name="connsiteX5" fmla="*/ 7130 w 415661"/>
                <a:gd name="connsiteY5" fmla="*/ 13065 h 197215"/>
                <a:gd name="connsiteX6" fmla="*/ -1299 w 415661"/>
                <a:gd name="connsiteY6" fmla="*/ -1252 h 19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5661" h="197215">
                  <a:moveTo>
                    <a:pt x="-1299" y="-1252"/>
                  </a:moveTo>
                  <a:lnTo>
                    <a:pt x="414362" y="162686"/>
                  </a:lnTo>
                  <a:cubicBezTo>
                    <a:pt x="404790" y="167016"/>
                    <a:pt x="394811" y="171570"/>
                    <a:pt x="384417" y="176202"/>
                  </a:cubicBezTo>
                  <a:lnTo>
                    <a:pt x="352409" y="195964"/>
                  </a:lnTo>
                  <a:lnTo>
                    <a:pt x="220550" y="137155"/>
                  </a:lnTo>
                  <a:lnTo>
                    <a:pt x="7130" y="13065"/>
                  </a:lnTo>
                  <a:lnTo>
                    <a:pt x="-1299" y="-1252"/>
                  </a:lnTo>
                </a:path>
              </a:pathLst>
            </a:custGeom>
            <a:solidFill>
              <a:srgbClr val="75D1D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046B988-E31F-2774-1C1D-E55F4DEC026B}"/>
                </a:ext>
              </a:extLst>
            </p:cNvPr>
            <p:cNvSpPr/>
            <p:nvPr/>
          </p:nvSpPr>
          <p:spPr>
            <a:xfrm flipV="1">
              <a:off x="4166096" y="5082346"/>
              <a:ext cx="498513" cy="633676"/>
            </a:xfrm>
            <a:custGeom>
              <a:avLst/>
              <a:gdLst>
                <a:gd name="connsiteX0" fmla="*/ -1261 w 418157"/>
                <a:gd name="connsiteY0" fmla="*/ 420684 h 531533"/>
                <a:gd name="connsiteX1" fmla="*/ 31835 w 418157"/>
                <a:gd name="connsiteY1" fmla="*/ -1525 h 531533"/>
                <a:gd name="connsiteX2" fmla="*/ 416674 w 418157"/>
                <a:gd name="connsiteY2" fmla="*/ 176048 h 531533"/>
                <a:gd name="connsiteX3" fmla="*/ 339603 w 418157"/>
                <a:gd name="connsiteY3" fmla="*/ 530008 h 531533"/>
                <a:gd name="connsiteX4" fmla="*/ -1261 w 418157"/>
                <a:gd name="connsiteY4" fmla="*/ 420684 h 53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157" h="531533">
                  <a:moveTo>
                    <a:pt x="-1261" y="420684"/>
                  </a:moveTo>
                  <a:cubicBezTo>
                    <a:pt x="-1261" y="420684"/>
                    <a:pt x="10901" y="233658"/>
                    <a:pt x="31835" y="-1525"/>
                  </a:cubicBezTo>
                  <a:lnTo>
                    <a:pt x="416674" y="176048"/>
                  </a:lnTo>
                  <a:cubicBezTo>
                    <a:pt x="416674" y="176048"/>
                    <a:pt x="425011" y="314539"/>
                    <a:pt x="339603" y="530008"/>
                  </a:cubicBezTo>
                  <a:lnTo>
                    <a:pt x="-1261" y="420684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BE2039C-ADA3-1D12-E941-8A9794E53F97}"/>
                </a:ext>
              </a:extLst>
            </p:cNvPr>
            <p:cNvSpPr/>
            <p:nvPr/>
          </p:nvSpPr>
          <p:spPr>
            <a:xfrm flipV="1">
              <a:off x="4220788" y="5166354"/>
              <a:ext cx="192646" cy="105509"/>
            </a:xfrm>
            <a:custGeom>
              <a:avLst/>
              <a:gdLst>
                <a:gd name="connsiteX0" fmla="*/ 86508 w 161593"/>
                <a:gd name="connsiteY0" fmla="*/ -1769 h 88502"/>
                <a:gd name="connsiteX1" fmla="*/ -1160 w 161593"/>
                <a:gd name="connsiteY1" fmla="*/ 53237 h 88502"/>
                <a:gd name="connsiteX2" fmla="*/ 160434 w 161593"/>
                <a:gd name="connsiteY2" fmla="*/ 86734 h 88502"/>
                <a:gd name="connsiteX3" fmla="*/ 92950 w 161593"/>
                <a:gd name="connsiteY3" fmla="*/ -1207 h 88502"/>
                <a:gd name="connsiteX4" fmla="*/ 86508 w 161593"/>
                <a:gd name="connsiteY4" fmla="*/ -1769 h 8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593" h="88502">
                  <a:moveTo>
                    <a:pt x="86508" y="-1769"/>
                  </a:moveTo>
                  <a:cubicBezTo>
                    <a:pt x="48246" y="-1769"/>
                    <a:pt x="-1160" y="53237"/>
                    <a:pt x="-1160" y="53237"/>
                  </a:cubicBezTo>
                  <a:lnTo>
                    <a:pt x="160434" y="86734"/>
                  </a:lnTo>
                  <a:cubicBezTo>
                    <a:pt x="160434" y="86734"/>
                    <a:pt x="131780" y="5790"/>
                    <a:pt x="92950" y="-1207"/>
                  </a:cubicBezTo>
                  <a:cubicBezTo>
                    <a:pt x="90845" y="-1586"/>
                    <a:pt x="88697" y="-1769"/>
                    <a:pt x="86508" y="-1769"/>
                  </a:cubicBezTo>
                </a:path>
              </a:pathLst>
            </a:custGeom>
            <a:solidFill>
              <a:srgbClr val="E8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63938D62-0738-194C-8B28-F9C52BAC51EB}"/>
                </a:ext>
              </a:extLst>
            </p:cNvPr>
            <p:cNvSpPr/>
            <p:nvPr/>
          </p:nvSpPr>
          <p:spPr>
            <a:xfrm flipV="1">
              <a:off x="3881855" y="4994233"/>
              <a:ext cx="208368" cy="180008"/>
            </a:xfrm>
            <a:custGeom>
              <a:avLst/>
              <a:gdLst>
                <a:gd name="connsiteX0" fmla="*/ 81394 w 174781"/>
                <a:gd name="connsiteY0" fmla="*/ 148797 h 150992"/>
                <a:gd name="connsiteX1" fmla="*/ -660 w 174781"/>
                <a:gd name="connsiteY1" fmla="*/ 67537 h 150992"/>
                <a:gd name="connsiteX2" fmla="*/ 91756 w 174781"/>
                <a:gd name="connsiteY2" fmla="*/ -1708 h 150992"/>
                <a:gd name="connsiteX3" fmla="*/ 173808 w 174781"/>
                <a:gd name="connsiteY3" fmla="*/ 79552 h 150992"/>
                <a:gd name="connsiteX4" fmla="*/ 81394 w 174781"/>
                <a:gd name="connsiteY4" fmla="*/ 148797 h 15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81" h="150992">
                  <a:moveTo>
                    <a:pt x="81394" y="148797"/>
                  </a:moveTo>
                  <a:cubicBezTo>
                    <a:pt x="33215" y="145478"/>
                    <a:pt x="-3519" y="109097"/>
                    <a:pt x="-660" y="67537"/>
                  </a:cubicBezTo>
                  <a:cubicBezTo>
                    <a:pt x="2201" y="25978"/>
                    <a:pt x="43580" y="-5027"/>
                    <a:pt x="91756" y="-1708"/>
                  </a:cubicBezTo>
                  <a:cubicBezTo>
                    <a:pt x="139933" y="1605"/>
                    <a:pt x="176671" y="37985"/>
                    <a:pt x="173808" y="79552"/>
                  </a:cubicBezTo>
                  <a:cubicBezTo>
                    <a:pt x="170952" y="121112"/>
                    <a:pt x="129574" y="152117"/>
                    <a:pt x="81394" y="14879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70896AD-096C-B9E3-3656-12848D281CE0}"/>
                </a:ext>
              </a:extLst>
            </p:cNvPr>
            <p:cNvSpPr/>
            <p:nvPr/>
          </p:nvSpPr>
          <p:spPr>
            <a:xfrm flipV="1">
              <a:off x="3921314" y="5054419"/>
              <a:ext cx="144746" cy="105601"/>
            </a:xfrm>
            <a:custGeom>
              <a:avLst/>
              <a:gdLst>
                <a:gd name="connsiteX0" fmla="*/ 57336 w 121414"/>
                <a:gd name="connsiteY0" fmla="*/ -1920 h 88579"/>
                <a:gd name="connsiteX1" fmla="*/ -759 w 121414"/>
                <a:gd name="connsiteY1" fmla="*/ 38524 h 88579"/>
                <a:gd name="connsiteX2" fmla="*/ 57087 w 121414"/>
                <a:gd name="connsiteY2" fmla="*/ 86491 h 88579"/>
                <a:gd name="connsiteX3" fmla="*/ 62429 w 121414"/>
                <a:gd name="connsiteY3" fmla="*/ 86659 h 88579"/>
                <a:gd name="connsiteX4" fmla="*/ 120525 w 121414"/>
                <a:gd name="connsiteY4" fmla="*/ 46208 h 88579"/>
                <a:gd name="connsiteX5" fmla="*/ 62679 w 121414"/>
                <a:gd name="connsiteY5" fmla="*/ -1752 h 88579"/>
                <a:gd name="connsiteX6" fmla="*/ 57336 w 121414"/>
                <a:gd name="connsiteY6" fmla="*/ -1920 h 8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14" h="88579">
                  <a:moveTo>
                    <a:pt x="57336" y="-1920"/>
                  </a:moveTo>
                  <a:cubicBezTo>
                    <a:pt x="26219" y="-1920"/>
                    <a:pt x="702" y="15463"/>
                    <a:pt x="-759" y="38524"/>
                  </a:cubicBezTo>
                  <a:cubicBezTo>
                    <a:pt x="-2302" y="62897"/>
                    <a:pt x="23595" y="84371"/>
                    <a:pt x="57087" y="86491"/>
                  </a:cubicBezTo>
                  <a:cubicBezTo>
                    <a:pt x="58885" y="86603"/>
                    <a:pt x="60667" y="86659"/>
                    <a:pt x="62429" y="86659"/>
                  </a:cubicBezTo>
                  <a:cubicBezTo>
                    <a:pt x="93549" y="86659"/>
                    <a:pt x="119065" y="69269"/>
                    <a:pt x="120525" y="46208"/>
                  </a:cubicBezTo>
                  <a:cubicBezTo>
                    <a:pt x="122068" y="21842"/>
                    <a:pt x="96173" y="368"/>
                    <a:pt x="62679" y="-1752"/>
                  </a:cubicBezTo>
                  <a:cubicBezTo>
                    <a:pt x="60883" y="-1864"/>
                    <a:pt x="59101" y="-1920"/>
                    <a:pt x="57336" y="-1920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C4AC9B58-4B8C-93EF-5139-78B7E9BD8F98}"/>
                </a:ext>
              </a:extLst>
            </p:cNvPr>
            <p:cNvSpPr/>
            <p:nvPr/>
          </p:nvSpPr>
          <p:spPr>
            <a:xfrm flipV="1">
              <a:off x="4520174" y="4884750"/>
              <a:ext cx="204018" cy="185019"/>
            </a:xfrm>
            <a:custGeom>
              <a:avLst/>
              <a:gdLst>
                <a:gd name="connsiteX0" fmla="*/ 53165 w 171132"/>
                <a:gd name="connsiteY0" fmla="*/ 144302 h 155196"/>
                <a:gd name="connsiteX1" fmla="*/ 4334 w 171132"/>
                <a:gd name="connsiteY1" fmla="*/ 39652 h 155196"/>
                <a:gd name="connsiteX2" fmla="*/ 115013 w 171132"/>
                <a:gd name="connsiteY2" fmla="*/ 6703 h 155196"/>
                <a:gd name="connsiteX3" fmla="*/ 163850 w 171132"/>
                <a:gd name="connsiteY3" fmla="*/ 111353 h 155196"/>
                <a:gd name="connsiteX4" fmla="*/ 53165 w 171132"/>
                <a:gd name="connsiteY4" fmla="*/ 144302 h 15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132" h="155196">
                  <a:moveTo>
                    <a:pt x="53165" y="144302"/>
                  </a:moveTo>
                  <a:cubicBezTo>
                    <a:pt x="9114" y="124505"/>
                    <a:pt x="-12747" y="77654"/>
                    <a:pt x="4334" y="39652"/>
                  </a:cubicBezTo>
                  <a:cubicBezTo>
                    <a:pt x="21416" y="1650"/>
                    <a:pt x="70969" y="-13101"/>
                    <a:pt x="115013" y="6703"/>
                  </a:cubicBezTo>
                  <a:cubicBezTo>
                    <a:pt x="159064" y="26501"/>
                    <a:pt x="180925" y="73352"/>
                    <a:pt x="163850" y="111353"/>
                  </a:cubicBezTo>
                  <a:cubicBezTo>
                    <a:pt x="146769" y="149348"/>
                    <a:pt x="97216" y="164107"/>
                    <a:pt x="53165" y="14430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59F8FCB-55BA-F057-50D9-A34AC85FFF81}"/>
                </a:ext>
              </a:extLst>
            </p:cNvPr>
            <p:cNvSpPr/>
            <p:nvPr/>
          </p:nvSpPr>
          <p:spPr>
            <a:xfrm flipV="1">
              <a:off x="4556762" y="4944149"/>
              <a:ext cx="138914" cy="113197"/>
            </a:xfrm>
            <a:custGeom>
              <a:avLst/>
              <a:gdLst>
                <a:gd name="connsiteX0" fmla="*/ 43012 w 116522"/>
                <a:gd name="connsiteY0" fmla="*/ -2064 h 94951"/>
                <a:gd name="connsiteX1" fmla="*/ 1502 w 116522"/>
                <a:gd name="connsiteY1" fmla="*/ 20196 h 94951"/>
                <a:gd name="connsiteX2" fmla="*/ 38437 w 116522"/>
                <a:gd name="connsiteY2" fmla="*/ 85631 h 94951"/>
                <a:gd name="connsiteX3" fmla="*/ 70551 w 116522"/>
                <a:gd name="connsiteY3" fmla="*/ 92887 h 94951"/>
                <a:gd name="connsiteX4" fmla="*/ 112061 w 116522"/>
                <a:gd name="connsiteY4" fmla="*/ 70627 h 94951"/>
                <a:gd name="connsiteX5" fmla="*/ 75126 w 116522"/>
                <a:gd name="connsiteY5" fmla="*/ 5192 h 94951"/>
                <a:gd name="connsiteX6" fmla="*/ 43012 w 116522"/>
                <a:gd name="connsiteY6" fmla="*/ -2064 h 9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22" h="94951">
                  <a:moveTo>
                    <a:pt x="43012" y="-2064"/>
                  </a:moveTo>
                  <a:cubicBezTo>
                    <a:pt x="24177" y="-2064"/>
                    <a:pt x="8056" y="5824"/>
                    <a:pt x="1502" y="20196"/>
                  </a:cubicBezTo>
                  <a:cubicBezTo>
                    <a:pt x="-8632" y="42408"/>
                    <a:pt x="7902" y="71707"/>
                    <a:pt x="38437" y="85631"/>
                  </a:cubicBezTo>
                  <a:cubicBezTo>
                    <a:pt x="49209" y="90543"/>
                    <a:pt x="60283" y="92887"/>
                    <a:pt x="70551" y="92887"/>
                  </a:cubicBezTo>
                  <a:cubicBezTo>
                    <a:pt x="89386" y="92887"/>
                    <a:pt x="105506" y="85006"/>
                    <a:pt x="112061" y="70627"/>
                  </a:cubicBezTo>
                  <a:cubicBezTo>
                    <a:pt x="122195" y="48415"/>
                    <a:pt x="105661" y="19116"/>
                    <a:pt x="75126" y="5192"/>
                  </a:cubicBezTo>
                  <a:cubicBezTo>
                    <a:pt x="64354" y="280"/>
                    <a:pt x="53280" y="-2064"/>
                    <a:pt x="43012" y="-2064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C1BACC72-0A2E-97C2-000F-EC225E3921FE}"/>
                </a:ext>
              </a:extLst>
            </p:cNvPr>
            <p:cNvSpPr/>
            <p:nvPr/>
          </p:nvSpPr>
          <p:spPr>
            <a:xfrm flipV="1">
              <a:off x="3966115" y="4587503"/>
              <a:ext cx="656134" cy="641685"/>
            </a:xfrm>
            <a:custGeom>
              <a:avLst/>
              <a:gdLst>
                <a:gd name="connsiteX0" fmla="*/ 2357 w 550371"/>
                <a:gd name="connsiteY0" fmla="*/ 171673 h 538251"/>
                <a:gd name="connsiteX1" fmla="*/ 249169 w 550371"/>
                <a:gd name="connsiteY1" fmla="*/ 534483 h 538251"/>
                <a:gd name="connsiteX2" fmla="*/ 546775 w 550371"/>
                <a:gd name="connsiteY2" fmla="*/ 254196 h 538251"/>
                <a:gd name="connsiteX3" fmla="*/ 290813 w 550371"/>
                <a:gd name="connsiteY3" fmla="*/ 8283 h 538251"/>
                <a:gd name="connsiteX4" fmla="*/ 2357 w 550371"/>
                <a:gd name="connsiteY4" fmla="*/ 171673 h 53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371" h="538251">
                  <a:moveTo>
                    <a:pt x="2357" y="171673"/>
                  </a:moveTo>
                  <a:cubicBezTo>
                    <a:pt x="-20254" y="321034"/>
                    <a:pt x="67483" y="512004"/>
                    <a:pt x="249169" y="534483"/>
                  </a:cubicBezTo>
                  <a:cubicBezTo>
                    <a:pt x="400053" y="553122"/>
                    <a:pt x="524108" y="403529"/>
                    <a:pt x="546775" y="254196"/>
                  </a:cubicBezTo>
                  <a:cubicBezTo>
                    <a:pt x="569380" y="104835"/>
                    <a:pt x="432454" y="41576"/>
                    <a:pt x="290813" y="8283"/>
                  </a:cubicBezTo>
                  <a:cubicBezTo>
                    <a:pt x="145817" y="-25894"/>
                    <a:pt x="24965" y="22305"/>
                    <a:pt x="2357" y="171673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440E551D-DE3D-0790-330B-00A81474DB11}"/>
                </a:ext>
              </a:extLst>
            </p:cNvPr>
            <p:cNvSpPr/>
            <p:nvPr/>
          </p:nvSpPr>
          <p:spPr>
            <a:xfrm flipV="1">
              <a:off x="3971036" y="4586142"/>
              <a:ext cx="639067" cy="309950"/>
            </a:xfrm>
            <a:custGeom>
              <a:avLst/>
              <a:gdLst>
                <a:gd name="connsiteX0" fmla="*/ 534924 w 536055"/>
                <a:gd name="connsiteY0" fmla="*/ -2416 h 259989"/>
                <a:gd name="connsiteX1" fmla="*/ 377885 w 536055"/>
                <a:gd name="connsiteY1" fmla="*/ 194856 h 259989"/>
                <a:gd name="connsiteX2" fmla="*/ 210663 w 536055"/>
                <a:gd name="connsiteY2" fmla="*/ 152419 h 259989"/>
                <a:gd name="connsiteX3" fmla="*/ 227310 w 536055"/>
                <a:gd name="connsiteY3" fmla="*/ 192400 h 259989"/>
                <a:gd name="connsiteX4" fmla="*/ 88054 w 536055"/>
                <a:gd name="connsiteY4" fmla="*/ 127021 h 259989"/>
                <a:gd name="connsiteX5" fmla="*/ 88812 w 536055"/>
                <a:gd name="connsiteY5" fmla="*/ 146384 h 259989"/>
                <a:gd name="connsiteX6" fmla="*/ -82 w 536055"/>
                <a:gd name="connsiteY6" fmla="*/ 10125 h 259989"/>
                <a:gd name="connsiteX7" fmla="*/ 66783 w 536055"/>
                <a:gd name="connsiteY7" fmla="*/ 172687 h 259989"/>
                <a:gd name="connsiteX8" fmla="*/ 229899 w 536055"/>
                <a:gd name="connsiteY8" fmla="*/ 249469 h 259989"/>
                <a:gd name="connsiteX9" fmla="*/ 370215 w 536055"/>
                <a:gd name="connsiteY9" fmla="*/ 246044 h 259989"/>
                <a:gd name="connsiteX10" fmla="*/ 466745 w 536055"/>
                <a:gd name="connsiteY10" fmla="*/ 168048 h 259989"/>
                <a:gd name="connsiteX11" fmla="*/ 522853 w 536055"/>
                <a:gd name="connsiteY11" fmla="*/ 55699 h 259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055" h="259989">
                  <a:moveTo>
                    <a:pt x="534924" y="-2416"/>
                  </a:moveTo>
                  <a:cubicBezTo>
                    <a:pt x="502782" y="75398"/>
                    <a:pt x="449250" y="144229"/>
                    <a:pt x="377885" y="194856"/>
                  </a:cubicBezTo>
                  <a:cubicBezTo>
                    <a:pt x="328564" y="163423"/>
                    <a:pt x="268989" y="148293"/>
                    <a:pt x="210663" y="152419"/>
                  </a:cubicBezTo>
                  <a:cubicBezTo>
                    <a:pt x="213730" y="166462"/>
                    <a:pt x="219534" y="179901"/>
                    <a:pt x="227310" y="192400"/>
                  </a:cubicBezTo>
                  <a:cubicBezTo>
                    <a:pt x="178066" y="177459"/>
                    <a:pt x="130997" y="155374"/>
                    <a:pt x="88054" y="127021"/>
                  </a:cubicBezTo>
                  <a:cubicBezTo>
                    <a:pt x="85352" y="134334"/>
                    <a:pt x="85388" y="142580"/>
                    <a:pt x="88812" y="146384"/>
                  </a:cubicBezTo>
                  <a:cubicBezTo>
                    <a:pt x="46680" y="110965"/>
                    <a:pt x="15357" y="62913"/>
                    <a:pt x="-82" y="10125"/>
                  </a:cubicBezTo>
                  <a:cubicBezTo>
                    <a:pt x="-7128" y="70535"/>
                    <a:pt x="21969" y="131520"/>
                    <a:pt x="66783" y="172687"/>
                  </a:cubicBezTo>
                  <a:cubicBezTo>
                    <a:pt x="111599" y="213861"/>
                    <a:pt x="170346" y="237069"/>
                    <a:pt x="229899" y="249469"/>
                  </a:cubicBezTo>
                  <a:cubicBezTo>
                    <a:pt x="276337" y="259168"/>
                    <a:pt x="325771" y="262522"/>
                    <a:pt x="370215" y="246044"/>
                  </a:cubicBezTo>
                  <a:cubicBezTo>
                    <a:pt x="409620" y="231447"/>
                    <a:pt x="442267" y="202169"/>
                    <a:pt x="466745" y="168048"/>
                  </a:cubicBezTo>
                  <a:cubicBezTo>
                    <a:pt x="491224" y="133934"/>
                    <a:pt x="508067" y="94957"/>
                    <a:pt x="522853" y="55699"/>
                  </a:cubicBezTo>
                </a:path>
              </a:pathLst>
            </a:custGeom>
            <a:solidFill>
              <a:srgbClr val="D841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4F1B205-9D93-E087-D059-15C61DA221E1}"/>
                </a:ext>
              </a:extLst>
            </p:cNvPr>
            <p:cNvSpPr/>
            <p:nvPr/>
          </p:nvSpPr>
          <p:spPr>
            <a:xfrm flipV="1">
              <a:off x="4023873" y="4769324"/>
              <a:ext cx="137026" cy="83237"/>
            </a:xfrm>
            <a:custGeom>
              <a:avLst/>
              <a:gdLst>
                <a:gd name="connsiteX0" fmla="*/ 114013 w 114939"/>
                <a:gd name="connsiteY0" fmla="*/ 46270 h 69820"/>
                <a:gd name="connsiteX1" fmla="*/ 68004 w 114939"/>
                <a:gd name="connsiteY1" fmla="*/ 67359 h 69820"/>
                <a:gd name="connsiteX2" fmla="*/ 22072 w 114939"/>
                <a:gd name="connsiteY2" fmla="*/ 43814 h 69820"/>
                <a:gd name="connsiteX3" fmla="*/ -927 w 114939"/>
                <a:gd name="connsiteY3" fmla="*/ -2322 h 69820"/>
                <a:gd name="connsiteX4" fmla="*/ 114013 w 114939"/>
                <a:gd name="connsiteY4" fmla="*/ 46270 h 6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39" h="69820">
                  <a:moveTo>
                    <a:pt x="114013" y="46270"/>
                  </a:moveTo>
                  <a:cubicBezTo>
                    <a:pt x="104462" y="60966"/>
                    <a:pt x="85689" y="68650"/>
                    <a:pt x="68004" y="67359"/>
                  </a:cubicBezTo>
                  <a:cubicBezTo>
                    <a:pt x="50326" y="66068"/>
                    <a:pt x="33904" y="56699"/>
                    <a:pt x="22072" y="43814"/>
                  </a:cubicBezTo>
                  <a:cubicBezTo>
                    <a:pt x="10247" y="30929"/>
                    <a:pt x="2612" y="14837"/>
                    <a:pt x="-927" y="-2322"/>
                  </a:cubicBezTo>
                  <a:cubicBezTo>
                    <a:pt x="24851" y="33456"/>
                    <a:pt x="74145" y="51211"/>
                    <a:pt x="114013" y="46270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F80582C-90B6-9E48-63CC-ECE2DDA27228}"/>
                </a:ext>
              </a:extLst>
            </p:cNvPr>
            <p:cNvSpPr/>
            <p:nvPr/>
          </p:nvSpPr>
          <p:spPr>
            <a:xfrm flipV="1">
              <a:off x="4345565" y="4717321"/>
              <a:ext cx="148362" cy="60444"/>
            </a:xfrm>
            <a:custGeom>
              <a:avLst/>
              <a:gdLst>
                <a:gd name="connsiteX0" fmla="*/ -1266 w 124447"/>
                <a:gd name="connsiteY0" fmla="*/ 10449 h 50701"/>
                <a:gd name="connsiteX1" fmla="*/ 59509 w 124447"/>
                <a:gd name="connsiteY1" fmla="*/ 48262 h 50701"/>
                <a:gd name="connsiteX2" fmla="*/ 123182 w 124447"/>
                <a:gd name="connsiteY2" fmla="*/ -2407 h 50701"/>
                <a:gd name="connsiteX3" fmla="*/ -1266 w 124447"/>
                <a:gd name="connsiteY3" fmla="*/ 10449 h 5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47" h="50701">
                  <a:moveTo>
                    <a:pt x="-1266" y="10449"/>
                  </a:moveTo>
                  <a:cubicBezTo>
                    <a:pt x="10229" y="33812"/>
                    <a:pt x="34750" y="49090"/>
                    <a:pt x="59509" y="48262"/>
                  </a:cubicBezTo>
                  <a:cubicBezTo>
                    <a:pt x="84275" y="47426"/>
                    <a:pt x="107939" y="30506"/>
                    <a:pt x="123182" y="-2407"/>
                  </a:cubicBezTo>
                  <a:cubicBezTo>
                    <a:pt x="88535" y="31763"/>
                    <a:pt x="39059" y="25439"/>
                    <a:pt x="-1266" y="10449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6F8D07F-A050-1B61-F3B7-DBC7C861509B}"/>
                </a:ext>
              </a:extLst>
            </p:cNvPr>
            <p:cNvSpPr/>
            <p:nvPr/>
          </p:nvSpPr>
          <p:spPr>
            <a:xfrm flipV="1">
              <a:off x="4025943" y="4850466"/>
              <a:ext cx="175662" cy="146824"/>
            </a:xfrm>
            <a:custGeom>
              <a:avLst/>
              <a:gdLst>
                <a:gd name="connsiteX0" fmla="*/ 734 w 147347"/>
                <a:gd name="connsiteY0" fmla="*/ 37137 h 123157"/>
                <a:gd name="connsiteX1" fmla="*/ 57018 w 147347"/>
                <a:gd name="connsiteY1" fmla="*/ 118628 h 123157"/>
                <a:gd name="connsiteX2" fmla="*/ 144376 w 147347"/>
                <a:gd name="connsiteY2" fmla="*/ 72065 h 123157"/>
                <a:gd name="connsiteX3" fmla="*/ 83454 w 147347"/>
                <a:gd name="connsiteY3" fmla="*/ -128 h 123157"/>
                <a:gd name="connsiteX4" fmla="*/ 734 w 147347"/>
                <a:gd name="connsiteY4" fmla="*/ 37137 h 12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347" h="123157">
                  <a:moveTo>
                    <a:pt x="734" y="37137"/>
                  </a:moveTo>
                  <a:cubicBezTo>
                    <a:pt x="-7863" y="72472"/>
                    <a:pt x="17318" y="108965"/>
                    <a:pt x="57018" y="118628"/>
                  </a:cubicBezTo>
                  <a:cubicBezTo>
                    <a:pt x="96718" y="128285"/>
                    <a:pt x="135836" y="107435"/>
                    <a:pt x="144376" y="72065"/>
                  </a:cubicBezTo>
                  <a:cubicBezTo>
                    <a:pt x="152973" y="36723"/>
                    <a:pt x="134432" y="7795"/>
                    <a:pt x="83454" y="-128"/>
                  </a:cubicBezTo>
                  <a:cubicBezTo>
                    <a:pt x="41445" y="-6676"/>
                    <a:pt x="9304" y="1704"/>
                    <a:pt x="734" y="3713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C45277B7-F98B-115A-150D-856CD976F816}"/>
                </a:ext>
              </a:extLst>
            </p:cNvPr>
            <p:cNvSpPr/>
            <p:nvPr/>
          </p:nvSpPr>
          <p:spPr>
            <a:xfrm flipV="1">
              <a:off x="4024827" y="4838578"/>
              <a:ext cx="175948" cy="112473"/>
            </a:xfrm>
            <a:custGeom>
              <a:avLst/>
              <a:gdLst>
                <a:gd name="connsiteX0" fmla="*/ 146639 w 147587"/>
                <a:gd name="connsiteY0" fmla="*/ 26158 h 94343"/>
                <a:gd name="connsiteX1" fmla="*/ 94953 w 147587"/>
                <a:gd name="connsiteY1" fmla="*/ 77227 h 94343"/>
                <a:gd name="connsiteX2" fmla="*/ 13623 w 147587"/>
                <a:gd name="connsiteY2" fmla="*/ 46454 h 94343"/>
                <a:gd name="connsiteX3" fmla="*/ 1944 w 147587"/>
                <a:gd name="connsiteY3" fmla="*/ -2208 h 94343"/>
                <a:gd name="connsiteX4" fmla="*/ 7300 w 147587"/>
                <a:gd name="connsiteY4" fmla="*/ 52138 h 94343"/>
                <a:gd name="connsiteX5" fmla="*/ 96370 w 147587"/>
                <a:gd name="connsiteY5" fmla="*/ 88407 h 94343"/>
                <a:gd name="connsiteX6" fmla="*/ 146639 w 147587"/>
                <a:gd name="connsiteY6" fmla="*/ 26158 h 9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587" h="94343">
                  <a:moveTo>
                    <a:pt x="146639" y="26158"/>
                  </a:moveTo>
                  <a:cubicBezTo>
                    <a:pt x="139867" y="49752"/>
                    <a:pt x="121466" y="69753"/>
                    <a:pt x="94953" y="77227"/>
                  </a:cubicBezTo>
                  <a:cubicBezTo>
                    <a:pt x="64313" y="85817"/>
                    <a:pt x="30929" y="73115"/>
                    <a:pt x="13623" y="46454"/>
                  </a:cubicBezTo>
                  <a:cubicBezTo>
                    <a:pt x="3702" y="31204"/>
                    <a:pt x="105" y="14010"/>
                    <a:pt x="1944" y="-2208"/>
                  </a:cubicBezTo>
                  <a:cubicBezTo>
                    <a:pt x="-3062" y="15274"/>
                    <a:pt x="-1751" y="34559"/>
                    <a:pt x="7300" y="52138"/>
                  </a:cubicBezTo>
                  <a:cubicBezTo>
                    <a:pt x="23757" y="84154"/>
                    <a:pt x="62235" y="99853"/>
                    <a:pt x="96370" y="88407"/>
                  </a:cubicBezTo>
                  <a:cubicBezTo>
                    <a:pt x="125179" y="78701"/>
                    <a:pt x="143601" y="53640"/>
                    <a:pt x="146639" y="26158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36E68DE5-A001-BFEA-167E-0A088962C337}"/>
                </a:ext>
              </a:extLst>
            </p:cNvPr>
            <p:cNvSpPr/>
            <p:nvPr/>
          </p:nvSpPr>
          <p:spPr>
            <a:xfrm flipV="1">
              <a:off x="4089429" y="4895585"/>
              <a:ext cx="91028" cy="91028"/>
            </a:xfrm>
            <a:custGeom>
              <a:avLst/>
              <a:gdLst>
                <a:gd name="connsiteX0" fmla="*/ 19329 w 76355"/>
                <a:gd name="connsiteY0" fmla="*/ 69757 h 76355"/>
                <a:gd name="connsiteX1" fmla="*/ 3483 w 76355"/>
                <a:gd name="connsiteY1" fmla="*/ 18155 h 76355"/>
                <a:gd name="connsiteX2" fmla="*/ 55085 w 76355"/>
                <a:gd name="connsiteY2" fmla="*/ 2308 h 76355"/>
                <a:gd name="connsiteX3" fmla="*/ 70931 w 76355"/>
                <a:gd name="connsiteY3" fmla="*/ 53911 h 76355"/>
                <a:gd name="connsiteX4" fmla="*/ 19329 w 76355"/>
                <a:gd name="connsiteY4" fmla="*/ 69757 h 7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5" h="76355">
                  <a:moveTo>
                    <a:pt x="19329" y="69757"/>
                  </a:moveTo>
                  <a:cubicBezTo>
                    <a:pt x="704" y="59883"/>
                    <a:pt x="-6391" y="36780"/>
                    <a:pt x="3483" y="18155"/>
                  </a:cubicBezTo>
                  <a:cubicBezTo>
                    <a:pt x="13357" y="-471"/>
                    <a:pt x="36460" y="-7566"/>
                    <a:pt x="55085" y="2308"/>
                  </a:cubicBezTo>
                  <a:cubicBezTo>
                    <a:pt x="73710" y="12182"/>
                    <a:pt x="80805" y="35285"/>
                    <a:pt x="70931" y="53911"/>
                  </a:cubicBezTo>
                  <a:cubicBezTo>
                    <a:pt x="61057" y="72536"/>
                    <a:pt x="37954" y="79631"/>
                    <a:pt x="19329" y="6975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DDD2282-1734-E141-F832-F299483B4521}"/>
                </a:ext>
              </a:extLst>
            </p:cNvPr>
            <p:cNvSpPr/>
            <p:nvPr/>
          </p:nvSpPr>
          <p:spPr>
            <a:xfrm flipV="1">
              <a:off x="4091049" y="4908723"/>
              <a:ext cx="21677" cy="21671"/>
            </a:xfrm>
            <a:custGeom>
              <a:avLst/>
              <a:gdLst>
                <a:gd name="connsiteX0" fmla="*/ 3899 w 18183"/>
                <a:gd name="connsiteY0" fmla="*/ 14942 h 18178"/>
                <a:gd name="connsiteX1" fmla="*/ 123 w 18183"/>
                <a:gd name="connsiteY1" fmla="*/ 2661 h 18178"/>
                <a:gd name="connsiteX2" fmla="*/ 12412 w 18183"/>
                <a:gd name="connsiteY2" fmla="*/ -1115 h 18178"/>
                <a:gd name="connsiteX3" fmla="*/ 16187 w 18183"/>
                <a:gd name="connsiteY3" fmla="*/ 11174 h 18178"/>
                <a:gd name="connsiteX4" fmla="*/ 3899 w 18183"/>
                <a:gd name="connsiteY4" fmla="*/ 14942 h 1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83" h="18178">
                  <a:moveTo>
                    <a:pt x="3899" y="14942"/>
                  </a:moveTo>
                  <a:cubicBezTo>
                    <a:pt x="-536" y="12591"/>
                    <a:pt x="-2228" y="7089"/>
                    <a:pt x="123" y="2661"/>
                  </a:cubicBezTo>
                  <a:cubicBezTo>
                    <a:pt x="2474" y="-1774"/>
                    <a:pt x="7976" y="-3465"/>
                    <a:pt x="12412" y="-1115"/>
                  </a:cubicBezTo>
                  <a:cubicBezTo>
                    <a:pt x="16847" y="1236"/>
                    <a:pt x="18538" y="6739"/>
                    <a:pt x="16187" y="11174"/>
                  </a:cubicBezTo>
                  <a:cubicBezTo>
                    <a:pt x="13836" y="15609"/>
                    <a:pt x="8334" y="17293"/>
                    <a:pt x="3899" y="14942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BCDF348-26A6-E833-F5F5-7A400B037639}"/>
                </a:ext>
              </a:extLst>
            </p:cNvPr>
            <p:cNvSpPr/>
            <p:nvPr/>
          </p:nvSpPr>
          <p:spPr>
            <a:xfrm flipV="1">
              <a:off x="4238455" y="4908374"/>
              <a:ext cx="18023" cy="37239"/>
            </a:xfrm>
            <a:custGeom>
              <a:avLst/>
              <a:gdLst>
                <a:gd name="connsiteX0" fmla="*/ 7617 w 15118"/>
                <a:gd name="connsiteY0" fmla="*/ 29072 h 31236"/>
                <a:gd name="connsiteX1" fmla="*/ 14032 w 15118"/>
                <a:gd name="connsiteY1" fmla="*/ -2164 h 31236"/>
                <a:gd name="connsiteX2" fmla="*/ -530 w 15118"/>
                <a:gd name="connsiteY2" fmla="*/ 10285 h 31236"/>
                <a:gd name="connsiteX3" fmla="*/ 7617 w 15118"/>
                <a:gd name="connsiteY3" fmla="*/ 29072 h 3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8" h="31236">
                  <a:moveTo>
                    <a:pt x="7617" y="29072"/>
                  </a:moveTo>
                  <a:cubicBezTo>
                    <a:pt x="7919" y="18384"/>
                    <a:pt x="10024" y="7773"/>
                    <a:pt x="14032" y="-2164"/>
                  </a:cubicBezTo>
                  <a:cubicBezTo>
                    <a:pt x="7273" y="-1406"/>
                    <a:pt x="1224" y="3759"/>
                    <a:pt x="-530" y="10285"/>
                  </a:cubicBezTo>
                  <a:cubicBezTo>
                    <a:pt x="-2341" y="16931"/>
                    <a:pt x="235" y="24398"/>
                    <a:pt x="7617" y="29072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DFF0D4B1-AD2D-2E47-D5A9-C5FE70FAD223}"/>
                </a:ext>
              </a:extLst>
            </p:cNvPr>
            <p:cNvSpPr/>
            <p:nvPr/>
          </p:nvSpPr>
          <p:spPr>
            <a:xfrm flipV="1">
              <a:off x="4211969" y="4955804"/>
              <a:ext cx="192643" cy="150649"/>
            </a:xfrm>
            <a:custGeom>
              <a:avLst/>
              <a:gdLst>
                <a:gd name="connsiteX0" fmla="*/ 31511 w 161591"/>
                <a:gd name="connsiteY0" fmla="*/ 11531 h 126366"/>
                <a:gd name="connsiteX1" fmla="*/ 59133 w 161591"/>
                <a:gd name="connsiteY1" fmla="*/ -435 h 126366"/>
                <a:gd name="connsiteX2" fmla="*/ 150302 w 161591"/>
                <a:gd name="connsiteY2" fmla="*/ 38529 h 126366"/>
                <a:gd name="connsiteX3" fmla="*/ 159741 w 161591"/>
                <a:gd name="connsiteY3" fmla="*/ 65337 h 126366"/>
                <a:gd name="connsiteX4" fmla="*/ 140751 w 161591"/>
                <a:gd name="connsiteY4" fmla="*/ 123718 h 126366"/>
                <a:gd name="connsiteX5" fmla="*/ 132007 w 161591"/>
                <a:gd name="connsiteY5" fmla="*/ 124343 h 126366"/>
                <a:gd name="connsiteX6" fmla="*/ 5727 w 161591"/>
                <a:gd name="connsiteY6" fmla="*/ 71702 h 126366"/>
                <a:gd name="connsiteX7" fmla="*/ -1150 w 161591"/>
                <a:gd name="connsiteY7" fmla="*/ 70172 h 126366"/>
                <a:gd name="connsiteX8" fmla="*/ 31511 w 161591"/>
                <a:gd name="connsiteY8" fmla="*/ 11531 h 12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591" h="126366">
                  <a:moveTo>
                    <a:pt x="31511" y="11531"/>
                  </a:moveTo>
                  <a:cubicBezTo>
                    <a:pt x="39673" y="5818"/>
                    <a:pt x="48985" y="1643"/>
                    <a:pt x="59133" y="-435"/>
                  </a:cubicBezTo>
                  <a:cubicBezTo>
                    <a:pt x="93071" y="-7467"/>
                    <a:pt x="132624" y="9440"/>
                    <a:pt x="150302" y="38529"/>
                  </a:cubicBezTo>
                  <a:cubicBezTo>
                    <a:pt x="155362" y="46922"/>
                    <a:pt x="158534" y="56045"/>
                    <a:pt x="159741" y="65337"/>
                  </a:cubicBezTo>
                  <a:cubicBezTo>
                    <a:pt x="162745" y="86629"/>
                    <a:pt x="156015" y="108588"/>
                    <a:pt x="140751" y="123718"/>
                  </a:cubicBezTo>
                  <a:cubicBezTo>
                    <a:pt x="137719" y="123957"/>
                    <a:pt x="135038" y="124104"/>
                    <a:pt x="132007" y="124343"/>
                  </a:cubicBezTo>
                  <a:cubicBezTo>
                    <a:pt x="93612" y="99766"/>
                    <a:pt x="50466" y="81829"/>
                    <a:pt x="5727" y="71702"/>
                  </a:cubicBezTo>
                  <a:cubicBezTo>
                    <a:pt x="3432" y="71162"/>
                    <a:pt x="1187" y="70656"/>
                    <a:pt x="-1150" y="70172"/>
                  </a:cubicBezTo>
                  <a:cubicBezTo>
                    <a:pt x="-400" y="46810"/>
                    <a:pt x="12317" y="24914"/>
                    <a:pt x="31511" y="11531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8E579171-626E-DA37-F0C1-D99844C79216}"/>
                </a:ext>
              </a:extLst>
            </p:cNvPr>
            <p:cNvSpPr/>
            <p:nvPr/>
          </p:nvSpPr>
          <p:spPr>
            <a:xfrm flipV="1">
              <a:off x="4250907" y="5024988"/>
              <a:ext cx="152872" cy="81464"/>
            </a:xfrm>
            <a:custGeom>
              <a:avLst/>
              <a:gdLst>
                <a:gd name="connsiteX0" fmla="*/ -1170 w 128230"/>
                <a:gd name="connsiteY0" fmla="*/ 11578 h 68333"/>
                <a:gd name="connsiteX1" fmla="*/ 26452 w 128230"/>
                <a:gd name="connsiteY1" fmla="*/ -388 h 68333"/>
                <a:gd name="connsiteX2" fmla="*/ 117621 w 128230"/>
                <a:gd name="connsiteY2" fmla="*/ 38575 h 68333"/>
                <a:gd name="connsiteX3" fmla="*/ 127060 w 128230"/>
                <a:gd name="connsiteY3" fmla="*/ 65384 h 68333"/>
                <a:gd name="connsiteX4" fmla="*/ 52292 w 128230"/>
                <a:gd name="connsiteY4" fmla="*/ 50344 h 68333"/>
                <a:gd name="connsiteX5" fmla="*/ -1170 w 128230"/>
                <a:gd name="connsiteY5" fmla="*/ 11578 h 6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30" h="68333">
                  <a:moveTo>
                    <a:pt x="-1170" y="11578"/>
                  </a:moveTo>
                  <a:cubicBezTo>
                    <a:pt x="6992" y="5865"/>
                    <a:pt x="16304" y="1689"/>
                    <a:pt x="26452" y="-388"/>
                  </a:cubicBezTo>
                  <a:cubicBezTo>
                    <a:pt x="60391" y="-7420"/>
                    <a:pt x="99943" y="9486"/>
                    <a:pt x="117621" y="38575"/>
                  </a:cubicBezTo>
                  <a:cubicBezTo>
                    <a:pt x="122681" y="46969"/>
                    <a:pt x="125853" y="56092"/>
                    <a:pt x="127060" y="65384"/>
                  </a:cubicBezTo>
                  <a:cubicBezTo>
                    <a:pt x="108575" y="68689"/>
                    <a:pt x="80679" y="63552"/>
                    <a:pt x="52292" y="50344"/>
                  </a:cubicBezTo>
                  <a:cubicBezTo>
                    <a:pt x="28915" y="39481"/>
                    <a:pt x="9988" y="25298"/>
                    <a:pt x="-1170" y="11578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D9D4452-C513-C1C2-F69E-46C5BD2D7935}"/>
                </a:ext>
              </a:extLst>
            </p:cNvPr>
            <p:cNvSpPr/>
            <p:nvPr/>
          </p:nvSpPr>
          <p:spPr>
            <a:xfrm flipV="1">
              <a:off x="4220152" y="4952181"/>
              <a:ext cx="161907" cy="83461"/>
            </a:xfrm>
            <a:custGeom>
              <a:avLst/>
              <a:gdLst>
                <a:gd name="connsiteX0" fmla="*/ -1143 w 135809"/>
                <a:gd name="connsiteY0" fmla="*/ 12234 h 70008"/>
                <a:gd name="connsiteX1" fmla="*/ 20135 w 135809"/>
                <a:gd name="connsiteY1" fmla="*/ -890 h 70008"/>
                <a:gd name="connsiteX2" fmla="*/ 59779 w 135809"/>
                <a:gd name="connsiteY2" fmla="*/ 3440 h 70008"/>
                <a:gd name="connsiteX3" fmla="*/ 108097 w 135809"/>
                <a:gd name="connsiteY3" fmla="*/ 27820 h 70008"/>
                <a:gd name="connsiteX4" fmla="*/ 134667 w 135809"/>
                <a:gd name="connsiteY4" fmla="*/ 64166 h 70008"/>
                <a:gd name="connsiteX5" fmla="*/ 129817 w 135809"/>
                <a:gd name="connsiteY5" fmla="*/ 67935 h 70008"/>
                <a:gd name="connsiteX6" fmla="*/ -1143 w 135809"/>
                <a:gd name="connsiteY6" fmla="*/ 12234 h 7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809" h="70008">
                  <a:moveTo>
                    <a:pt x="-1143" y="12234"/>
                  </a:moveTo>
                  <a:cubicBezTo>
                    <a:pt x="4443" y="5532"/>
                    <a:pt x="12233" y="886"/>
                    <a:pt x="20135" y="-890"/>
                  </a:cubicBezTo>
                  <a:cubicBezTo>
                    <a:pt x="33343" y="-3929"/>
                    <a:pt x="46887" y="-623"/>
                    <a:pt x="59779" y="3440"/>
                  </a:cubicBezTo>
                  <a:cubicBezTo>
                    <a:pt x="76797" y="8900"/>
                    <a:pt x="93717" y="16023"/>
                    <a:pt x="108097" y="27820"/>
                  </a:cubicBezTo>
                  <a:cubicBezTo>
                    <a:pt x="119424" y="37105"/>
                    <a:pt x="129130" y="49569"/>
                    <a:pt x="134667" y="64166"/>
                  </a:cubicBezTo>
                  <a:cubicBezTo>
                    <a:pt x="132196" y="66061"/>
                    <a:pt x="132288" y="66040"/>
                    <a:pt x="129817" y="67935"/>
                  </a:cubicBezTo>
                  <a:cubicBezTo>
                    <a:pt x="90272" y="41821"/>
                    <a:pt x="45470" y="22732"/>
                    <a:pt x="-1143" y="12234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CFA1DE74-EA82-93FB-5351-F6ED5C90E5BF}"/>
                </a:ext>
              </a:extLst>
            </p:cNvPr>
            <p:cNvSpPr/>
            <p:nvPr/>
          </p:nvSpPr>
          <p:spPr>
            <a:xfrm flipV="1">
              <a:off x="4348137" y="4818953"/>
              <a:ext cx="138989" cy="81196"/>
            </a:xfrm>
            <a:custGeom>
              <a:avLst/>
              <a:gdLst>
                <a:gd name="connsiteX0" fmla="*/ -424 w 116585"/>
                <a:gd name="connsiteY0" fmla="*/ -2256 h 68108"/>
                <a:gd name="connsiteX1" fmla="*/ 115322 w 116585"/>
                <a:gd name="connsiteY1" fmla="*/ 7401 h 68108"/>
                <a:gd name="connsiteX2" fmla="*/ 101545 w 116585"/>
                <a:gd name="connsiteY2" fmla="*/ 45220 h 68108"/>
                <a:gd name="connsiteX3" fmla="*/ 19408 w 116585"/>
                <a:gd name="connsiteY3" fmla="*/ 52048 h 68108"/>
                <a:gd name="connsiteX4" fmla="*/ -424 w 116585"/>
                <a:gd name="connsiteY4" fmla="*/ -2256 h 6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85" h="68108">
                  <a:moveTo>
                    <a:pt x="-424" y="-2256"/>
                  </a:moveTo>
                  <a:cubicBezTo>
                    <a:pt x="15163" y="54673"/>
                    <a:pt x="90878" y="70590"/>
                    <a:pt x="115322" y="7401"/>
                  </a:cubicBezTo>
                  <a:cubicBezTo>
                    <a:pt x="115350" y="20770"/>
                    <a:pt x="110809" y="34230"/>
                    <a:pt x="101545" y="45220"/>
                  </a:cubicBezTo>
                  <a:cubicBezTo>
                    <a:pt x="80744" y="69825"/>
                    <a:pt x="43957" y="72828"/>
                    <a:pt x="19408" y="52048"/>
                  </a:cubicBezTo>
                  <a:cubicBezTo>
                    <a:pt x="3043" y="38202"/>
                    <a:pt x="-3800" y="17359"/>
                    <a:pt x="-424" y="-225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BCF1D19-66B7-E0DE-44B1-F367BA9F14D8}"/>
                </a:ext>
              </a:extLst>
            </p:cNvPr>
            <p:cNvSpPr/>
            <p:nvPr/>
          </p:nvSpPr>
          <p:spPr>
            <a:xfrm flipV="1">
              <a:off x="3861818" y="4435376"/>
              <a:ext cx="760056" cy="614323"/>
            </a:xfrm>
            <a:custGeom>
              <a:avLst/>
              <a:gdLst>
                <a:gd name="connsiteX0" fmla="*/ 112219 w 637542"/>
                <a:gd name="connsiteY0" fmla="*/ 200395 h 515300"/>
                <a:gd name="connsiteX1" fmla="*/ 201670 w 637542"/>
                <a:gd name="connsiteY1" fmla="*/ 314386 h 515300"/>
                <a:gd name="connsiteX2" fmla="*/ 196856 w 637542"/>
                <a:gd name="connsiteY2" fmla="*/ 280097 h 515300"/>
                <a:gd name="connsiteX3" fmla="*/ 351165 w 637542"/>
                <a:gd name="connsiteY3" fmla="*/ 346177 h 515300"/>
                <a:gd name="connsiteX4" fmla="*/ 336862 w 637542"/>
                <a:gd name="connsiteY4" fmla="*/ 301782 h 515300"/>
                <a:gd name="connsiteX5" fmla="*/ 474104 w 637542"/>
                <a:gd name="connsiteY5" fmla="*/ 342142 h 515300"/>
                <a:gd name="connsiteX6" fmla="*/ 635550 w 637542"/>
                <a:gd name="connsiteY6" fmla="*/ 79603 h 515300"/>
                <a:gd name="connsiteX7" fmla="*/ 567757 w 637542"/>
                <a:gd name="connsiteY7" fmla="*/ 377386 h 515300"/>
                <a:gd name="connsiteX8" fmla="*/ 526506 w 637542"/>
                <a:gd name="connsiteY8" fmla="*/ 416945 h 515300"/>
                <a:gd name="connsiteX9" fmla="*/ 521839 w 637542"/>
                <a:gd name="connsiteY9" fmla="*/ 419247 h 515300"/>
                <a:gd name="connsiteX10" fmla="*/ 378731 w 637542"/>
                <a:gd name="connsiteY10" fmla="*/ 512887 h 515300"/>
                <a:gd name="connsiteX11" fmla="*/ 382942 w 637542"/>
                <a:gd name="connsiteY11" fmla="*/ 460596 h 515300"/>
                <a:gd name="connsiteX12" fmla="*/ 124311 w 637542"/>
                <a:gd name="connsiteY12" fmla="*/ 441192 h 515300"/>
                <a:gd name="connsiteX13" fmla="*/ 176301 w 637542"/>
                <a:gd name="connsiteY13" fmla="*/ 402846 h 515300"/>
                <a:gd name="connsiteX14" fmla="*/ -1082 w 637542"/>
                <a:gd name="connsiteY14" fmla="*/ 319165 h 515300"/>
                <a:gd name="connsiteX15" fmla="*/ 82223 w 637542"/>
                <a:gd name="connsiteY15" fmla="*/ 281922 h 515300"/>
                <a:gd name="connsiteX16" fmla="*/ 31573 w 637542"/>
                <a:gd name="connsiteY16" fmla="*/ 228474 h 515300"/>
                <a:gd name="connsiteX17" fmla="*/ 11260 w 637542"/>
                <a:gd name="connsiteY17" fmla="*/ 192500 h 515300"/>
                <a:gd name="connsiteX18" fmla="*/ 58277 w 637542"/>
                <a:gd name="connsiteY18" fmla="*/ 187524 h 515300"/>
                <a:gd name="connsiteX19" fmla="*/ 95272 w 637542"/>
                <a:gd name="connsiteY19" fmla="*/ -2414 h 515300"/>
                <a:gd name="connsiteX20" fmla="*/ 112219 w 637542"/>
                <a:gd name="connsiteY20" fmla="*/ 200395 h 51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7542" h="515300">
                  <a:moveTo>
                    <a:pt x="112219" y="200395"/>
                  </a:moveTo>
                  <a:cubicBezTo>
                    <a:pt x="135669" y="243611"/>
                    <a:pt x="165942" y="281999"/>
                    <a:pt x="201670" y="314386"/>
                  </a:cubicBezTo>
                  <a:cubicBezTo>
                    <a:pt x="195670" y="305474"/>
                    <a:pt x="194301" y="292406"/>
                    <a:pt x="196856" y="280097"/>
                  </a:cubicBezTo>
                  <a:cubicBezTo>
                    <a:pt x="244072" y="310639"/>
                    <a:pt x="296446" y="333110"/>
                    <a:pt x="351165" y="346177"/>
                  </a:cubicBezTo>
                  <a:cubicBezTo>
                    <a:pt x="347375" y="332120"/>
                    <a:pt x="342140" y="316920"/>
                    <a:pt x="336862" y="301782"/>
                  </a:cubicBezTo>
                  <a:cubicBezTo>
                    <a:pt x="384114" y="308975"/>
                    <a:pt x="430432" y="322513"/>
                    <a:pt x="474104" y="342142"/>
                  </a:cubicBezTo>
                  <a:cubicBezTo>
                    <a:pt x="561097" y="293627"/>
                    <a:pt x="606313" y="176597"/>
                    <a:pt x="635550" y="79603"/>
                  </a:cubicBezTo>
                  <a:cubicBezTo>
                    <a:pt x="641522" y="179903"/>
                    <a:pt x="618040" y="285311"/>
                    <a:pt x="567757" y="377386"/>
                  </a:cubicBezTo>
                  <a:cubicBezTo>
                    <a:pt x="558430" y="394558"/>
                    <a:pt x="544079" y="408334"/>
                    <a:pt x="526506" y="416945"/>
                  </a:cubicBezTo>
                  <a:cubicBezTo>
                    <a:pt x="524920" y="417717"/>
                    <a:pt x="523362" y="418440"/>
                    <a:pt x="521839" y="419247"/>
                  </a:cubicBezTo>
                  <a:cubicBezTo>
                    <a:pt x="470700" y="444596"/>
                    <a:pt x="422586" y="476176"/>
                    <a:pt x="378731" y="512887"/>
                  </a:cubicBezTo>
                  <a:lnTo>
                    <a:pt x="382942" y="460596"/>
                  </a:lnTo>
                  <a:cubicBezTo>
                    <a:pt x="297338" y="479727"/>
                    <a:pt x="206112" y="472878"/>
                    <a:pt x="124311" y="441192"/>
                  </a:cubicBezTo>
                  <a:cubicBezTo>
                    <a:pt x="140874" y="428518"/>
                    <a:pt x="157528" y="415815"/>
                    <a:pt x="176301" y="402846"/>
                  </a:cubicBezTo>
                  <a:cubicBezTo>
                    <a:pt x="111374" y="390467"/>
                    <a:pt x="49721" y="361385"/>
                    <a:pt x="-1082" y="319165"/>
                  </a:cubicBezTo>
                  <a:cubicBezTo>
                    <a:pt x="29348" y="305986"/>
                    <a:pt x="59804" y="292884"/>
                    <a:pt x="82223" y="281922"/>
                  </a:cubicBezTo>
                  <a:cubicBezTo>
                    <a:pt x="62688" y="266932"/>
                    <a:pt x="45549" y="248811"/>
                    <a:pt x="31573" y="228474"/>
                  </a:cubicBezTo>
                  <a:cubicBezTo>
                    <a:pt x="23739" y="217189"/>
                    <a:pt x="16943" y="205062"/>
                    <a:pt x="11260" y="192500"/>
                  </a:cubicBezTo>
                  <a:cubicBezTo>
                    <a:pt x="28939" y="190338"/>
                    <a:pt x="46588" y="188233"/>
                    <a:pt x="58277" y="187524"/>
                  </a:cubicBezTo>
                  <a:cubicBezTo>
                    <a:pt x="62370" y="122974"/>
                    <a:pt x="74846" y="58978"/>
                    <a:pt x="95272" y="-2414"/>
                  </a:cubicBezTo>
                  <a:cubicBezTo>
                    <a:pt x="93303" y="65463"/>
                    <a:pt x="98940" y="133697"/>
                    <a:pt x="112219" y="200395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D86EBC1F-70F5-D7D1-0C6F-138BE4FA1409}"/>
                </a:ext>
              </a:extLst>
            </p:cNvPr>
            <p:cNvSpPr/>
            <p:nvPr/>
          </p:nvSpPr>
          <p:spPr>
            <a:xfrm flipV="1">
              <a:off x="3861925" y="4435585"/>
              <a:ext cx="623401" cy="339068"/>
            </a:xfrm>
            <a:custGeom>
              <a:avLst/>
              <a:gdLst>
                <a:gd name="connsiteX0" fmla="*/ 130363 w 522914"/>
                <a:gd name="connsiteY0" fmla="*/ 63845 h 284413"/>
                <a:gd name="connsiteX1" fmla="*/ 61681 w 522914"/>
                <a:gd name="connsiteY1" fmla="*/ 100541 h 284413"/>
                <a:gd name="connsiteX2" fmla="*/ 247344 w 522914"/>
                <a:gd name="connsiteY2" fmla="*/ 168327 h 284413"/>
                <a:gd name="connsiteX3" fmla="*/ 199054 w 522914"/>
                <a:gd name="connsiteY3" fmla="*/ 196216 h 284413"/>
                <a:gd name="connsiteX4" fmla="*/ 428327 w 522914"/>
                <a:gd name="connsiteY4" fmla="*/ 187422 h 284413"/>
                <a:gd name="connsiteX5" fmla="*/ 416713 w 522914"/>
                <a:gd name="connsiteY5" fmla="*/ 225129 h 284413"/>
                <a:gd name="connsiteX6" fmla="*/ 521904 w 522914"/>
                <a:gd name="connsiteY6" fmla="*/ 188173 h 284413"/>
                <a:gd name="connsiteX7" fmla="*/ 378802 w 522914"/>
                <a:gd name="connsiteY7" fmla="*/ 281813 h 284413"/>
                <a:gd name="connsiteX8" fmla="*/ 383013 w 522914"/>
                <a:gd name="connsiteY8" fmla="*/ 229530 h 284413"/>
                <a:gd name="connsiteX9" fmla="*/ 124382 w 522914"/>
                <a:gd name="connsiteY9" fmla="*/ 210118 h 284413"/>
                <a:gd name="connsiteX10" fmla="*/ 176372 w 522914"/>
                <a:gd name="connsiteY10" fmla="*/ 171780 h 284413"/>
                <a:gd name="connsiteX11" fmla="*/ -1011 w 522914"/>
                <a:gd name="connsiteY11" fmla="*/ 88099 h 284413"/>
                <a:gd name="connsiteX12" fmla="*/ 82293 w 522914"/>
                <a:gd name="connsiteY12" fmla="*/ 50848 h 284413"/>
                <a:gd name="connsiteX13" fmla="*/ 31644 w 522914"/>
                <a:gd name="connsiteY13" fmla="*/ -2600 h 284413"/>
                <a:gd name="connsiteX14" fmla="*/ 130363 w 522914"/>
                <a:gd name="connsiteY14" fmla="*/ 63845 h 2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2914" h="284413">
                  <a:moveTo>
                    <a:pt x="130363" y="63845"/>
                  </a:moveTo>
                  <a:cubicBezTo>
                    <a:pt x="107421" y="76077"/>
                    <a:pt x="84566" y="88281"/>
                    <a:pt x="61681" y="100541"/>
                  </a:cubicBezTo>
                  <a:cubicBezTo>
                    <a:pt x="115733" y="138009"/>
                    <a:pt x="180639" y="162207"/>
                    <a:pt x="247344" y="168327"/>
                  </a:cubicBezTo>
                  <a:cubicBezTo>
                    <a:pt x="231238" y="177646"/>
                    <a:pt x="215132" y="186959"/>
                    <a:pt x="199054" y="196216"/>
                  </a:cubicBezTo>
                  <a:cubicBezTo>
                    <a:pt x="274040" y="216652"/>
                    <a:pt x="355138" y="213501"/>
                    <a:pt x="428327" y="187422"/>
                  </a:cubicBezTo>
                  <a:cubicBezTo>
                    <a:pt x="424517" y="200026"/>
                    <a:pt x="420643" y="212595"/>
                    <a:pt x="416713" y="225129"/>
                  </a:cubicBezTo>
                  <a:cubicBezTo>
                    <a:pt x="447465" y="206904"/>
                    <a:pt x="483951" y="194209"/>
                    <a:pt x="521904" y="188173"/>
                  </a:cubicBezTo>
                  <a:cubicBezTo>
                    <a:pt x="470771" y="213529"/>
                    <a:pt x="422657" y="245109"/>
                    <a:pt x="378802" y="281813"/>
                  </a:cubicBezTo>
                  <a:lnTo>
                    <a:pt x="383013" y="229530"/>
                  </a:lnTo>
                  <a:cubicBezTo>
                    <a:pt x="297409" y="248653"/>
                    <a:pt x="206184" y="241804"/>
                    <a:pt x="124382" y="210118"/>
                  </a:cubicBezTo>
                  <a:cubicBezTo>
                    <a:pt x="140944" y="197444"/>
                    <a:pt x="157599" y="184749"/>
                    <a:pt x="176372" y="171780"/>
                  </a:cubicBezTo>
                  <a:cubicBezTo>
                    <a:pt x="111448" y="159400"/>
                    <a:pt x="49792" y="130311"/>
                    <a:pt x="-1011" y="88099"/>
                  </a:cubicBezTo>
                  <a:cubicBezTo>
                    <a:pt x="29418" y="74912"/>
                    <a:pt x="59875" y="61817"/>
                    <a:pt x="82293" y="50848"/>
                  </a:cubicBezTo>
                  <a:cubicBezTo>
                    <a:pt x="62758" y="35865"/>
                    <a:pt x="45619" y="17744"/>
                    <a:pt x="31644" y="-2600"/>
                  </a:cubicBezTo>
                  <a:cubicBezTo>
                    <a:pt x="60615" y="24664"/>
                    <a:pt x="94111" y="47269"/>
                    <a:pt x="130363" y="63845"/>
                  </a:cubicBezTo>
                </a:path>
              </a:pathLst>
            </a:custGeom>
            <a:solidFill>
              <a:srgbClr val="F3643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BD63938D-F87B-A7E7-8216-F4B219266690}"/>
                </a:ext>
              </a:extLst>
            </p:cNvPr>
            <p:cNvSpPr/>
            <p:nvPr/>
          </p:nvSpPr>
          <p:spPr>
            <a:xfrm flipV="1">
              <a:off x="5773771" y="4612427"/>
              <a:ext cx="428372" cy="259034"/>
            </a:xfrm>
            <a:custGeom>
              <a:avLst/>
              <a:gdLst>
                <a:gd name="connsiteX0" fmla="*/ 22914 w 359322"/>
                <a:gd name="connsiteY0" fmla="*/ 214865 h 217280"/>
                <a:gd name="connsiteX1" fmla="*/ 127095 w 359322"/>
                <a:gd name="connsiteY1" fmla="*/ 170835 h 217280"/>
                <a:gd name="connsiteX2" fmla="*/ 250539 w 359322"/>
                <a:gd name="connsiteY2" fmla="*/ 188071 h 217280"/>
                <a:gd name="connsiteX3" fmla="*/ 356333 w 359322"/>
                <a:gd name="connsiteY3" fmla="*/ 146441 h 217280"/>
                <a:gd name="connsiteX4" fmla="*/ 298695 w 359322"/>
                <a:gd name="connsiteY4" fmla="*/ 146687 h 217280"/>
                <a:gd name="connsiteX5" fmla="*/ 345989 w 359322"/>
                <a:gd name="connsiteY5" fmla="*/ -2415 h 217280"/>
                <a:gd name="connsiteX6" fmla="*/ 254448 w 359322"/>
                <a:gd name="connsiteY6" fmla="*/ 54352 h 217280"/>
                <a:gd name="connsiteX7" fmla="*/ 199624 w 359322"/>
                <a:gd name="connsiteY7" fmla="*/ 55440 h 217280"/>
                <a:gd name="connsiteX8" fmla="*/ 134344 w 359322"/>
                <a:gd name="connsiteY8" fmla="*/ 57805 h 217280"/>
                <a:gd name="connsiteX9" fmla="*/ -2890 w 359322"/>
                <a:gd name="connsiteY9" fmla="*/ 168723 h 217280"/>
                <a:gd name="connsiteX10" fmla="*/ 22914 w 359322"/>
                <a:gd name="connsiteY10" fmla="*/ 214865 h 21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322" h="217280">
                  <a:moveTo>
                    <a:pt x="22914" y="214865"/>
                  </a:moveTo>
                  <a:cubicBezTo>
                    <a:pt x="39589" y="181551"/>
                    <a:pt x="85647" y="168919"/>
                    <a:pt x="127095" y="170835"/>
                  </a:cubicBezTo>
                  <a:cubicBezTo>
                    <a:pt x="168535" y="172758"/>
                    <a:pt x="209105" y="185629"/>
                    <a:pt x="250539" y="188071"/>
                  </a:cubicBezTo>
                  <a:cubicBezTo>
                    <a:pt x="291972" y="190513"/>
                    <a:pt x="338248" y="179095"/>
                    <a:pt x="356333" y="146441"/>
                  </a:cubicBezTo>
                  <a:cubicBezTo>
                    <a:pt x="339553" y="155803"/>
                    <a:pt x="316507" y="155915"/>
                    <a:pt x="298695" y="146687"/>
                  </a:cubicBezTo>
                  <a:cubicBezTo>
                    <a:pt x="350010" y="116060"/>
                    <a:pt x="370783" y="50605"/>
                    <a:pt x="345989" y="-2415"/>
                  </a:cubicBezTo>
                  <a:cubicBezTo>
                    <a:pt x="336276" y="32183"/>
                    <a:pt x="294183" y="50443"/>
                    <a:pt x="254448" y="54352"/>
                  </a:cubicBezTo>
                  <a:cubicBezTo>
                    <a:pt x="236349" y="56100"/>
                    <a:pt x="217983" y="55770"/>
                    <a:pt x="199624" y="55440"/>
                  </a:cubicBezTo>
                  <a:cubicBezTo>
                    <a:pt x="177686" y="55047"/>
                    <a:pt x="155770" y="54654"/>
                    <a:pt x="134344" y="57805"/>
                  </a:cubicBezTo>
                  <a:cubicBezTo>
                    <a:pt x="69443" y="67357"/>
                    <a:pt x="14247" y="111983"/>
                    <a:pt x="-2890" y="168723"/>
                  </a:cubicBezTo>
                  <a:cubicBezTo>
                    <a:pt x="5798" y="183369"/>
                    <a:pt x="14549" y="198029"/>
                    <a:pt x="22914" y="214865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9E3551E-4CE9-CFF6-CB5B-739E6C4987CA}"/>
                </a:ext>
              </a:extLst>
            </p:cNvPr>
            <p:cNvSpPr/>
            <p:nvPr/>
          </p:nvSpPr>
          <p:spPr>
            <a:xfrm flipV="1">
              <a:off x="4944978" y="4711788"/>
              <a:ext cx="345194" cy="369713"/>
            </a:xfrm>
            <a:custGeom>
              <a:avLst/>
              <a:gdLst>
                <a:gd name="connsiteX0" fmla="*/ 261780 w 289552"/>
                <a:gd name="connsiteY0" fmla="*/ 307914 h 310119"/>
                <a:gd name="connsiteX1" fmla="*/ 153972 w 289552"/>
                <a:gd name="connsiteY1" fmla="*/ 263568 h 310119"/>
                <a:gd name="connsiteX2" fmla="*/ 42030 w 289552"/>
                <a:gd name="connsiteY2" fmla="*/ 228198 h 310119"/>
                <a:gd name="connsiteX3" fmla="*/ 3418 w 289552"/>
                <a:gd name="connsiteY3" fmla="*/ 126453 h 310119"/>
                <a:gd name="connsiteX4" fmla="*/ 30689 w 289552"/>
                <a:gd name="connsiteY4" fmla="*/ 158511 h 310119"/>
                <a:gd name="connsiteX5" fmla="*/ 35251 w 289552"/>
                <a:gd name="connsiteY5" fmla="*/ 56246 h 310119"/>
                <a:gd name="connsiteX6" fmla="*/ 119297 w 289552"/>
                <a:gd name="connsiteY6" fmla="*/ -2205 h 310119"/>
                <a:gd name="connsiteX7" fmla="*/ 136125 w 289552"/>
                <a:gd name="connsiteY7" fmla="*/ 102726 h 310119"/>
                <a:gd name="connsiteX8" fmla="*/ 225435 w 289552"/>
                <a:gd name="connsiteY8" fmla="*/ 172638 h 310119"/>
                <a:gd name="connsiteX9" fmla="*/ 287564 w 289552"/>
                <a:gd name="connsiteY9" fmla="*/ 262536 h 310119"/>
                <a:gd name="connsiteX10" fmla="*/ 261780 w 289552"/>
                <a:gd name="connsiteY10" fmla="*/ 307914 h 31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9552" h="310119">
                  <a:moveTo>
                    <a:pt x="261780" y="307914"/>
                  </a:moveTo>
                  <a:cubicBezTo>
                    <a:pt x="233288" y="280657"/>
                    <a:pt x="192746" y="270733"/>
                    <a:pt x="153972" y="263568"/>
                  </a:cubicBezTo>
                  <a:cubicBezTo>
                    <a:pt x="115205" y="256333"/>
                    <a:pt x="74698" y="250220"/>
                    <a:pt x="42030" y="228198"/>
                  </a:cubicBezTo>
                  <a:cubicBezTo>
                    <a:pt x="9369" y="206113"/>
                    <a:pt x="-12723" y="162406"/>
                    <a:pt x="3418" y="126453"/>
                  </a:cubicBezTo>
                  <a:cubicBezTo>
                    <a:pt x="3488" y="141682"/>
                    <a:pt x="15629" y="156047"/>
                    <a:pt x="30689" y="158511"/>
                  </a:cubicBezTo>
                  <a:cubicBezTo>
                    <a:pt x="16457" y="126123"/>
                    <a:pt x="18197" y="87209"/>
                    <a:pt x="35251" y="56246"/>
                  </a:cubicBezTo>
                  <a:cubicBezTo>
                    <a:pt x="52304" y="25276"/>
                    <a:pt x="84347" y="3051"/>
                    <a:pt x="119297" y="-2205"/>
                  </a:cubicBezTo>
                  <a:cubicBezTo>
                    <a:pt x="99183" y="29950"/>
                    <a:pt x="111605" y="73819"/>
                    <a:pt x="136125" y="102726"/>
                  </a:cubicBezTo>
                  <a:cubicBezTo>
                    <a:pt x="160625" y="131688"/>
                    <a:pt x="194851" y="150265"/>
                    <a:pt x="225435" y="172638"/>
                  </a:cubicBezTo>
                  <a:cubicBezTo>
                    <a:pt x="256089" y="195025"/>
                    <a:pt x="285171" y="224528"/>
                    <a:pt x="287564" y="262536"/>
                  </a:cubicBezTo>
                  <a:cubicBezTo>
                    <a:pt x="276455" y="277056"/>
                    <a:pt x="265408" y="291576"/>
                    <a:pt x="261780" y="307914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95F7A91-707E-CDFF-32E5-E1E8859E84E6}"/>
                </a:ext>
              </a:extLst>
            </p:cNvPr>
            <p:cNvSpPr/>
            <p:nvPr/>
          </p:nvSpPr>
          <p:spPr>
            <a:xfrm flipV="1">
              <a:off x="6010024" y="4719958"/>
              <a:ext cx="274092" cy="266065"/>
            </a:xfrm>
            <a:custGeom>
              <a:avLst/>
              <a:gdLst>
                <a:gd name="connsiteX0" fmla="*/ 9451 w 229911"/>
                <a:gd name="connsiteY0" fmla="*/ 95894 h 223178"/>
                <a:gd name="connsiteX1" fmla="*/ -2943 w 229911"/>
                <a:gd name="connsiteY1" fmla="*/ 202327 h 223178"/>
                <a:gd name="connsiteX2" fmla="*/ 4391 w 229911"/>
                <a:gd name="connsiteY2" fmla="*/ 219935 h 223178"/>
                <a:gd name="connsiteX3" fmla="*/ 24995 w 229911"/>
                <a:gd name="connsiteY3" fmla="*/ 208707 h 223178"/>
                <a:gd name="connsiteX4" fmla="*/ 47059 w 229911"/>
                <a:gd name="connsiteY4" fmla="*/ 150128 h 223178"/>
                <a:gd name="connsiteX5" fmla="*/ 121098 w 229911"/>
                <a:gd name="connsiteY5" fmla="*/ 213682 h 223178"/>
                <a:gd name="connsiteX6" fmla="*/ 146397 w 229911"/>
                <a:gd name="connsiteY6" fmla="*/ 214749 h 223178"/>
                <a:gd name="connsiteX7" fmla="*/ 144025 w 229911"/>
                <a:gd name="connsiteY7" fmla="*/ 190986 h 223178"/>
                <a:gd name="connsiteX8" fmla="*/ 113406 w 229911"/>
                <a:gd name="connsiteY8" fmla="*/ 141447 h 223178"/>
                <a:gd name="connsiteX9" fmla="*/ 180273 w 229911"/>
                <a:gd name="connsiteY9" fmla="*/ 169638 h 223178"/>
                <a:gd name="connsiteX10" fmla="*/ 201572 w 229911"/>
                <a:gd name="connsiteY10" fmla="*/ 164880 h 223178"/>
                <a:gd name="connsiteX11" fmla="*/ 192708 w 229911"/>
                <a:gd name="connsiteY11" fmla="*/ 141082 h 223178"/>
                <a:gd name="connsiteX12" fmla="*/ 143344 w 229911"/>
                <a:gd name="connsiteY12" fmla="*/ 103565 h 223178"/>
                <a:gd name="connsiteX13" fmla="*/ 176616 w 229911"/>
                <a:gd name="connsiteY13" fmla="*/ 106653 h 223178"/>
                <a:gd name="connsiteX14" fmla="*/ 209895 w 229911"/>
                <a:gd name="connsiteY14" fmla="*/ 110983 h 223178"/>
                <a:gd name="connsiteX15" fmla="*/ 225664 w 229911"/>
                <a:gd name="connsiteY15" fmla="*/ 85669 h 223178"/>
                <a:gd name="connsiteX16" fmla="*/ 208344 w 229911"/>
                <a:gd name="connsiteY16" fmla="*/ 72644 h 223178"/>
                <a:gd name="connsiteX17" fmla="*/ 153906 w 229911"/>
                <a:gd name="connsiteY17" fmla="*/ 50524 h 223178"/>
                <a:gd name="connsiteX18" fmla="*/ 187297 w 229911"/>
                <a:gd name="connsiteY18" fmla="*/ 51001 h 223178"/>
                <a:gd name="connsiteX19" fmla="*/ 215811 w 229911"/>
                <a:gd name="connsiteY19" fmla="*/ 38565 h 223178"/>
                <a:gd name="connsiteX20" fmla="*/ 207719 w 229911"/>
                <a:gd name="connsiteY20" fmla="*/ 18494 h 223178"/>
                <a:gd name="connsiteX21" fmla="*/ 186532 w 229911"/>
                <a:gd name="connsiteY21" fmla="*/ 9954 h 223178"/>
                <a:gd name="connsiteX22" fmla="*/ 83938 w 229911"/>
                <a:gd name="connsiteY22" fmla="*/ -2265 h 223178"/>
                <a:gd name="connsiteX23" fmla="*/ 9451 w 229911"/>
                <a:gd name="connsiteY23" fmla="*/ 95894 h 22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9911" h="223178">
                  <a:moveTo>
                    <a:pt x="9451" y="95894"/>
                  </a:moveTo>
                  <a:cubicBezTo>
                    <a:pt x="384" y="130584"/>
                    <a:pt x="-3813" y="166515"/>
                    <a:pt x="-2943" y="202327"/>
                  </a:cubicBezTo>
                  <a:cubicBezTo>
                    <a:pt x="-2810" y="209043"/>
                    <a:pt x="-1673" y="217016"/>
                    <a:pt x="4391" y="219935"/>
                  </a:cubicBezTo>
                  <a:cubicBezTo>
                    <a:pt x="12110" y="223683"/>
                    <a:pt x="20328" y="215963"/>
                    <a:pt x="24995" y="208707"/>
                  </a:cubicBezTo>
                  <a:cubicBezTo>
                    <a:pt x="36301" y="191000"/>
                    <a:pt x="43894" y="170922"/>
                    <a:pt x="47059" y="150128"/>
                  </a:cubicBezTo>
                  <a:cubicBezTo>
                    <a:pt x="67095" y="176017"/>
                    <a:pt x="92458" y="197759"/>
                    <a:pt x="121098" y="213682"/>
                  </a:cubicBezTo>
                  <a:cubicBezTo>
                    <a:pt x="129112" y="218132"/>
                    <a:pt x="140411" y="221619"/>
                    <a:pt x="146397" y="214749"/>
                  </a:cubicBezTo>
                  <a:cubicBezTo>
                    <a:pt x="151990" y="208349"/>
                    <a:pt x="148194" y="198418"/>
                    <a:pt x="144025" y="190986"/>
                  </a:cubicBezTo>
                  <a:cubicBezTo>
                    <a:pt x="134558" y="174052"/>
                    <a:pt x="124312" y="157532"/>
                    <a:pt x="113406" y="141447"/>
                  </a:cubicBezTo>
                  <a:cubicBezTo>
                    <a:pt x="133505" y="155202"/>
                    <a:pt x="156363" y="164901"/>
                    <a:pt x="180273" y="169638"/>
                  </a:cubicBezTo>
                  <a:cubicBezTo>
                    <a:pt x="187866" y="171140"/>
                    <a:pt x="197403" y="171421"/>
                    <a:pt x="201572" y="164880"/>
                  </a:cubicBezTo>
                  <a:cubicBezTo>
                    <a:pt x="206512" y="157069"/>
                    <a:pt x="199544" y="147328"/>
                    <a:pt x="192708" y="141082"/>
                  </a:cubicBezTo>
                  <a:cubicBezTo>
                    <a:pt x="177507" y="127054"/>
                    <a:pt x="160910" y="114464"/>
                    <a:pt x="143344" y="103565"/>
                  </a:cubicBezTo>
                  <a:cubicBezTo>
                    <a:pt x="154103" y="99951"/>
                    <a:pt x="165830" y="103242"/>
                    <a:pt x="176616" y="106653"/>
                  </a:cubicBezTo>
                  <a:cubicBezTo>
                    <a:pt x="187396" y="110063"/>
                    <a:pt x="198863" y="113769"/>
                    <a:pt x="209895" y="110983"/>
                  </a:cubicBezTo>
                  <a:cubicBezTo>
                    <a:pt x="220871" y="108190"/>
                    <a:pt x="230254" y="96049"/>
                    <a:pt x="225664" y="85669"/>
                  </a:cubicBezTo>
                  <a:cubicBezTo>
                    <a:pt x="222660" y="78862"/>
                    <a:pt x="215214" y="75479"/>
                    <a:pt x="208344" y="72644"/>
                  </a:cubicBezTo>
                  <a:cubicBezTo>
                    <a:pt x="190210" y="65205"/>
                    <a:pt x="172061" y="57836"/>
                    <a:pt x="153906" y="50524"/>
                  </a:cubicBezTo>
                  <a:cubicBezTo>
                    <a:pt x="164223" y="45927"/>
                    <a:pt x="176083" y="49626"/>
                    <a:pt x="187297" y="51001"/>
                  </a:cubicBezTo>
                  <a:cubicBezTo>
                    <a:pt x="198512" y="52377"/>
                    <a:pt x="212590" y="49380"/>
                    <a:pt x="215811" y="38565"/>
                  </a:cubicBezTo>
                  <a:cubicBezTo>
                    <a:pt x="218001" y="31211"/>
                    <a:pt x="213797" y="23182"/>
                    <a:pt x="207719" y="18494"/>
                  </a:cubicBezTo>
                  <a:cubicBezTo>
                    <a:pt x="201642" y="13862"/>
                    <a:pt x="193999" y="11834"/>
                    <a:pt x="186532" y="9954"/>
                  </a:cubicBezTo>
                  <a:cubicBezTo>
                    <a:pt x="167746" y="5181"/>
                    <a:pt x="83938" y="-2265"/>
                    <a:pt x="83938" y="-2265"/>
                  </a:cubicBezTo>
                  <a:cubicBezTo>
                    <a:pt x="83938" y="-2265"/>
                    <a:pt x="14967" y="74722"/>
                    <a:pt x="9451" y="95894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135FE258-628C-F8C3-ACB0-1671480EDF46}"/>
                </a:ext>
              </a:extLst>
            </p:cNvPr>
            <p:cNvSpPr/>
            <p:nvPr/>
          </p:nvSpPr>
          <p:spPr>
            <a:xfrm flipV="1">
              <a:off x="5924560" y="4862508"/>
              <a:ext cx="194160" cy="282267"/>
            </a:xfrm>
            <a:custGeom>
              <a:avLst/>
              <a:gdLst>
                <a:gd name="connsiteX0" fmla="*/ 70032 w 162863"/>
                <a:gd name="connsiteY0" fmla="*/ -2061 h 236768"/>
                <a:gd name="connsiteX1" fmla="*/ 159938 w 162863"/>
                <a:gd name="connsiteY1" fmla="*/ 138402 h 236768"/>
                <a:gd name="connsiteX2" fmla="*/ 88012 w 162863"/>
                <a:gd name="connsiteY2" fmla="*/ 234708 h 236768"/>
                <a:gd name="connsiteX3" fmla="*/ -2925 w 162863"/>
                <a:gd name="connsiteY3" fmla="*/ 117510 h 236768"/>
                <a:gd name="connsiteX4" fmla="*/ 70032 w 162863"/>
                <a:gd name="connsiteY4" fmla="*/ -2061 h 23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63" h="236768">
                  <a:moveTo>
                    <a:pt x="70032" y="-2061"/>
                  </a:moveTo>
                  <a:lnTo>
                    <a:pt x="159938" y="138402"/>
                  </a:lnTo>
                  <a:lnTo>
                    <a:pt x="88012" y="234708"/>
                  </a:lnTo>
                  <a:lnTo>
                    <a:pt x="-2925" y="117510"/>
                  </a:lnTo>
                  <a:lnTo>
                    <a:pt x="70032" y="-2061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C1F5B55-0CB6-09F9-E902-AB7A469E8D76}"/>
                </a:ext>
              </a:extLst>
            </p:cNvPr>
            <p:cNvSpPr/>
            <p:nvPr/>
          </p:nvSpPr>
          <p:spPr>
            <a:xfrm flipV="1">
              <a:off x="5600318" y="4823254"/>
              <a:ext cx="520142" cy="402813"/>
            </a:xfrm>
            <a:custGeom>
              <a:avLst/>
              <a:gdLst>
                <a:gd name="connsiteX0" fmla="*/ -2758 w 436300"/>
                <a:gd name="connsiteY0" fmla="*/ 252564 h 337883"/>
                <a:gd name="connsiteX1" fmla="*/ 54094 w 436300"/>
                <a:gd name="connsiteY1" fmla="*/ 335852 h 337883"/>
                <a:gd name="connsiteX2" fmla="*/ 77021 w 436300"/>
                <a:gd name="connsiteY2" fmla="*/ 328897 h 337883"/>
                <a:gd name="connsiteX3" fmla="*/ 198535 w 436300"/>
                <a:gd name="connsiteY3" fmla="*/ 258269 h 337883"/>
                <a:gd name="connsiteX4" fmla="*/ 249380 w 436300"/>
                <a:gd name="connsiteY4" fmla="*/ 218717 h 337883"/>
                <a:gd name="connsiteX5" fmla="*/ 318969 w 436300"/>
                <a:gd name="connsiteY5" fmla="*/ 281295 h 337883"/>
                <a:gd name="connsiteX6" fmla="*/ 433542 w 436300"/>
                <a:gd name="connsiteY6" fmla="*/ 146741 h 337883"/>
                <a:gd name="connsiteX7" fmla="*/ 347932 w 436300"/>
                <a:gd name="connsiteY7" fmla="*/ 46063 h 337883"/>
                <a:gd name="connsiteX8" fmla="*/ 184268 w 436300"/>
                <a:gd name="connsiteY8" fmla="*/ 13114 h 337883"/>
                <a:gd name="connsiteX9" fmla="*/ 108503 w 436300"/>
                <a:gd name="connsiteY9" fmla="*/ 51263 h 337883"/>
                <a:gd name="connsiteX10" fmla="*/ -2758 w 436300"/>
                <a:gd name="connsiteY10" fmla="*/ 252564 h 33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6300" h="337883">
                  <a:moveTo>
                    <a:pt x="-2758" y="252564"/>
                  </a:moveTo>
                  <a:lnTo>
                    <a:pt x="54094" y="335852"/>
                  </a:lnTo>
                  <a:lnTo>
                    <a:pt x="77021" y="328897"/>
                  </a:lnTo>
                  <a:cubicBezTo>
                    <a:pt x="121093" y="315514"/>
                    <a:pt x="198535" y="258269"/>
                    <a:pt x="198535" y="258269"/>
                  </a:cubicBezTo>
                  <a:lnTo>
                    <a:pt x="249380" y="218717"/>
                  </a:lnTo>
                  <a:lnTo>
                    <a:pt x="318969" y="281295"/>
                  </a:lnTo>
                  <a:lnTo>
                    <a:pt x="433542" y="146741"/>
                  </a:lnTo>
                  <a:lnTo>
                    <a:pt x="347932" y="46063"/>
                  </a:lnTo>
                  <a:cubicBezTo>
                    <a:pt x="306428" y="-2634"/>
                    <a:pt x="241485" y="-15729"/>
                    <a:pt x="184268" y="13114"/>
                  </a:cubicBezTo>
                  <a:lnTo>
                    <a:pt x="108503" y="51263"/>
                  </a:lnTo>
                  <a:lnTo>
                    <a:pt x="-2758" y="252564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210E598-E5BB-BFEF-63F4-C8A8B4A46F58}"/>
                </a:ext>
              </a:extLst>
            </p:cNvPr>
            <p:cNvSpPr/>
            <p:nvPr/>
          </p:nvSpPr>
          <p:spPr>
            <a:xfrm flipV="1">
              <a:off x="5935646" y="4865546"/>
              <a:ext cx="201129" cy="234252"/>
            </a:xfrm>
            <a:custGeom>
              <a:avLst/>
              <a:gdLst>
                <a:gd name="connsiteX0" fmla="*/ -2940 w 168709"/>
                <a:gd name="connsiteY0" fmla="*/ 145013 h 196493"/>
                <a:gd name="connsiteX1" fmla="*/ 122785 w 168709"/>
                <a:gd name="connsiteY1" fmla="*/ -2089 h 196493"/>
                <a:gd name="connsiteX2" fmla="*/ 165769 w 168709"/>
                <a:gd name="connsiteY2" fmla="*/ 33772 h 196493"/>
                <a:gd name="connsiteX3" fmla="*/ 42858 w 168709"/>
                <a:gd name="connsiteY3" fmla="*/ 194404 h 196493"/>
                <a:gd name="connsiteX4" fmla="*/ -2940 w 168709"/>
                <a:gd name="connsiteY4" fmla="*/ 145013 h 19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09" h="196493">
                  <a:moveTo>
                    <a:pt x="-2940" y="145013"/>
                  </a:moveTo>
                  <a:lnTo>
                    <a:pt x="122785" y="-2089"/>
                  </a:lnTo>
                  <a:lnTo>
                    <a:pt x="165769" y="33772"/>
                  </a:lnTo>
                  <a:lnTo>
                    <a:pt x="42858" y="194404"/>
                  </a:lnTo>
                  <a:lnTo>
                    <a:pt x="-2940" y="145013"/>
                  </a:lnTo>
                </a:path>
              </a:pathLst>
            </a:custGeom>
            <a:solidFill>
              <a:srgbClr val="CA86C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0F52FCB3-0762-972A-75C0-A4B17D8BEFA3}"/>
                </a:ext>
              </a:extLst>
            </p:cNvPr>
            <p:cNvSpPr/>
            <p:nvPr/>
          </p:nvSpPr>
          <p:spPr>
            <a:xfrm flipV="1">
              <a:off x="4776438" y="4076420"/>
              <a:ext cx="266077" cy="271719"/>
            </a:xfrm>
            <a:custGeom>
              <a:avLst/>
              <a:gdLst>
                <a:gd name="connsiteX0" fmla="*/ 214868 w 223188"/>
                <a:gd name="connsiteY0" fmla="*/ 99995 h 227920"/>
                <a:gd name="connsiteX1" fmla="*/ 219704 w 223188"/>
                <a:gd name="connsiteY1" fmla="*/ 207046 h 227920"/>
                <a:gd name="connsiteX2" fmla="*/ 211114 w 223188"/>
                <a:gd name="connsiteY2" fmla="*/ 224092 h 227920"/>
                <a:gd name="connsiteX3" fmla="*/ 191380 w 223188"/>
                <a:gd name="connsiteY3" fmla="*/ 211439 h 227920"/>
                <a:gd name="connsiteX4" fmla="*/ 173505 w 223188"/>
                <a:gd name="connsiteY4" fmla="*/ 151422 h 227920"/>
                <a:gd name="connsiteX5" fmla="*/ 95151 w 223188"/>
                <a:gd name="connsiteY5" fmla="*/ 209523 h 227920"/>
                <a:gd name="connsiteX6" fmla="*/ 69809 w 223188"/>
                <a:gd name="connsiteY6" fmla="*/ 208779 h 227920"/>
                <a:gd name="connsiteX7" fmla="*/ 73830 w 223188"/>
                <a:gd name="connsiteY7" fmla="*/ 185290 h 227920"/>
                <a:gd name="connsiteX8" fmla="*/ 107874 w 223188"/>
                <a:gd name="connsiteY8" fmla="*/ 138102 h 227920"/>
                <a:gd name="connsiteX9" fmla="*/ 39190 w 223188"/>
                <a:gd name="connsiteY9" fmla="*/ 161464 h 227920"/>
                <a:gd name="connsiteX10" fmla="*/ 18256 w 223188"/>
                <a:gd name="connsiteY10" fmla="*/ 155197 h 227920"/>
                <a:gd name="connsiteX11" fmla="*/ 28776 w 223188"/>
                <a:gd name="connsiteY11" fmla="*/ 132130 h 227920"/>
                <a:gd name="connsiteX12" fmla="*/ 80694 w 223188"/>
                <a:gd name="connsiteY12" fmla="*/ 98248 h 227920"/>
                <a:gd name="connsiteX13" fmla="*/ 47268 w 223188"/>
                <a:gd name="connsiteY13" fmla="*/ 98942 h 227920"/>
                <a:gd name="connsiteX14" fmla="*/ 13793 w 223188"/>
                <a:gd name="connsiteY14" fmla="*/ 100879 h 227920"/>
                <a:gd name="connsiteX15" fmla="*/ -138 w 223188"/>
                <a:gd name="connsiteY15" fmla="*/ 74506 h 227920"/>
                <a:gd name="connsiteX16" fmla="*/ 18109 w 223188"/>
                <a:gd name="connsiteY16" fmla="*/ 62737 h 227920"/>
                <a:gd name="connsiteX17" fmla="*/ 73978 w 223188"/>
                <a:gd name="connsiteY17" fmla="*/ 44519 h 227920"/>
                <a:gd name="connsiteX18" fmla="*/ 40594 w 223188"/>
                <a:gd name="connsiteY18" fmla="*/ 42666 h 227920"/>
                <a:gd name="connsiteX19" fmla="*/ 13049 w 223188"/>
                <a:gd name="connsiteY19" fmla="*/ 28216 h 227920"/>
                <a:gd name="connsiteX20" fmla="*/ 22572 w 223188"/>
                <a:gd name="connsiteY20" fmla="*/ 8805 h 227920"/>
                <a:gd name="connsiteX21" fmla="*/ 44327 w 223188"/>
                <a:gd name="connsiteY21" fmla="*/ 1815 h 227920"/>
                <a:gd name="connsiteX22" fmla="*/ 147525 w 223188"/>
                <a:gd name="connsiteY22" fmla="*/ -3133 h 227920"/>
                <a:gd name="connsiteX23" fmla="*/ 214868 w 223188"/>
                <a:gd name="connsiteY23" fmla="*/ 99995 h 22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3188" h="227920">
                  <a:moveTo>
                    <a:pt x="214868" y="99995"/>
                  </a:moveTo>
                  <a:cubicBezTo>
                    <a:pt x="221472" y="135204"/>
                    <a:pt x="223072" y="171388"/>
                    <a:pt x="219704" y="207046"/>
                  </a:cubicBezTo>
                  <a:cubicBezTo>
                    <a:pt x="219058" y="213705"/>
                    <a:pt x="217374" y="221664"/>
                    <a:pt x="211114" y="224092"/>
                  </a:cubicBezTo>
                  <a:cubicBezTo>
                    <a:pt x="203177" y="227264"/>
                    <a:pt x="195457" y="218990"/>
                    <a:pt x="191380" y="211439"/>
                  </a:cubicBezTo>
                  <a:cubicBezTo>
                    <a:pt x="181344" y="192982"/>
                    <a:pt x="175232" y="172405"/>
                    <a:pt x="173505" y="151422"/>
                  </a:cubicBezTo>
                  <a:cubicBezTo>
                    <a:pt x="151638" y="175851"/>
                    <a:pt x="124850" y="195754"/>
                    <a:pt x="95151" y="209523"/>
                  </a:cubicBezTo>
                  <a:cubicBezTo>
                    <a:pt x="86849" y="213362"/>
                    <a:pt x="75367" y="216084"/>
                    <a:pt x="69809" y="208779"/>
                  </a:cubicBezTo>
                  <a:cubicBezTo>
                    <a:pt x="64700" y="202000"/>
                    <a:pt x="69192" y="192350"/>
                    <a:pt x="73830" y="185290"/>
                  </a:cubicBezTo>
                  <a:cubicBezTo>
                    <a:pt x="84462" y="169058"/>
                    <a:pt x="95824" y="153268"/>
                    <a:pt x="107874" y="138102"/>
                  </a:cubicBezTo>
                  <a:cubicBezTo>
                    <a:pt x="86856" y="150453"/>
                    <a:pt x="63381" y="158440"/>
                    <a:pt x="39190" y="161464"/>
                  </a:cubicBezTo>
                  <a:cubicBezTo>
                    <a:pt x="31506" y="162447"/>
                    <a:pt x="21982" y="162040"/>
                    <a:pt x="18256" y="155197"/>
                  </a:cubicBezTo>
                  <a:cubicBezTo>
                    <a:pt x="13870" y="147078"/>
                    <a:pt x="21582" y="137835"/>
                    <a:pt x="28776" y="132130"/>
                  </a:cubicBezTo>
                  <a:cubicBezTo>
                    <a:pt x="44966" y="119210"/>
                    <a:pt x="62370" y="107841"/>
                    <a:pt x="80694" y="98248"/>
                  </a:cubicBezTo>
                  <a:cubicBezTo>
                    <a:pt x="70244" y="93904"/>
                    <a:pt x="58286" y="96290"/>
                    <a:pt x="47268" y="98942"/>
                  </a:cubicBezTo>
                  <a:cubicBezTo>
                    <a:pt x="36250" y="101602"/>
                    <a:pt x="24558" y="104416"/>
                    <a:pt x="13793" y="100879"/>
                  </a:cubicBezTo>
                  <a:cubicBezTo>
                    <a:pt x="3020" y="97342"/>
                    <a:pt x="-5464" y="84485"/>
                    <a:pt x="-138" y="74506"/>
                  </a:cubicBezTo>
                  <a:cubicBezTo>
                    <a:pt x="3315" y="67923"/>
                    <a:pt x="11014" y="65046"/>
                    <a:pt x="18109" y="62737"/>
                  </a:cubicBezTo>
                  <a:cubicBezTo>
                    <a:pt x="36720" y="56596"/>
                    <a:pt x="55324" y="50526"/>
                    <a:pt x="73978" y="44519"/>
                  </a:cubicBezTo>
                  <a:cubicBezTo>
                    <a:pt x="63998" y="39192"/>
                    <a:pt x="51893" y="42084"/>
                    <a:pt x="40594" y="42666"/>
                  </a:cubicBezTo>
                  <a:cubicBezTo>
                    <a:pt x="29288" y="43248"/>
                    <a:pt x="15505" y="39262"/>
                    <a:pt x="13049" y="28216"/>
                  </a:cubicBezTo>
                  <a:cubicBezTo>
                    <a:pt x="11385" y="20756"/>
                    <a:pt x="16122" y="12980"/>
                    <a:pt x="22572" y="8805"/>
                  </a:cubicBezTo>
                  <a:cubicBezTo>
                    <a:pt x="29021" y="4629"/>
                    <a:pt x="36783" y="3141"/>
                    <a:pt x="44327" y="1815"/>
                  </a:cubicBezTo>
                  <a:cubicBezTo>
                    <a:pt x="63388" y="-1568"/>
                    <a:pt x="147525" y="-3133"/>
                    <a:pt x="147525" y="-3133"/>
                  </a:cubicBezTo>
                  <a:cubicBezTo>
                    <a:pt x="147525" y="-3133"/>
                    <a:pt x="210868" y="78415"/>
                    <a:pt x="214868" y="9999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1B54C04-F1E1-5B59-2FAF-958330F5FFD0}"/>
                </a:ext>
              </a:extLst>
            </p:cNvPr>
            <p:cNvSpPr/>
            <p:nvPr/>
          </p:nvSpPr>
          <p:spPr>
            <a:xfrm flipV="1">
              <a:off x="4948846" y="4219312"/>
              <a:ext cx="195424" cy="280049"/>
            </a:xfrm>
            <a:custGeom>
              <a:avLst/>
              <a:gdLst>
                <a:gd name="connsiteX0" fmla="*/ 97781 w 163923"/>
                <a:gd name="connsiteY0" fmla="*/ -2933 h 234908"/>
                <a:gd name="connsiteX1" fmla="*/ -1915 w 163923"/>
                <a:gd name="connsiteY1" fmla="*/ 130778 h 234908"/>
                <a:gd name="connsiteX2" fmla="*/ 63021 w 163923"/>
                <a:gd name="connsiteY2" fmla="*/ 231976 h 234908"/>
                <a:gd name="connsiteX3" fmla="*/ 162008 w 163923"/>
                <a:gd name="connsiteY3" fmla="*/ 121514 h 234908"/>
                <a:gd name="connsiteX4" fmla="*/ 97781 w 163923"/>
                <a:gd name="connsiteY4" fmla="*/ -2933 h 23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923" h="234908">
                  <a:moveTo>
                    <a:pt x="97781" y="-2933"/>
                  </a:moveTo>
                  <a:lnTo>
                    <a:pt x="-1915" y="130778"/>
                  </a:lnTo>
                  <a:lnTo>
                    <a:pt x="63021" y="231976"/>
                  </a:lnTo>
                  <a:lnTo>
                    <a:pt x="162008" y="121514"/>
                  </a:lnTo>
                  <a:lnTo>
                    <a:pt x="97781" y="-293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FAD5DB9-BBE1-DD68-B880-562577359000}"/>
                </a:ext>
              </a:extLst>
            </p:cNvPr>
            <p:cNvSpPr/>
            <p:nvPr/>
          </p:nvSpPr>
          <p:spPr>
            <a:xfrm flipV="1">
              <a:off x="4961011" y="4258425"/>
              <a:ext cx="546104" cy="784623"/>
            </a:xfrm>
            <a:custGeom>
              <a:avLst/>
              <a:gdLst>
                <a:gd name="connsiteX0" fmla="*/ 455968 w 458077"/>
                <a:gd name="connsiteY0" fmla="*/ 150037 h 658149"/>
                <a:gd name="connsiteX1" fmla="*/ 112787 w 458077"/>
                <a:gd name="connsiteY1" fmla="*/ 655611 h 658149"/>
                <a:gd name="connsiteX2" fmla="*/ -2109 w 458077"/>
                <a:gd name="connsiteY2" fmla="*/ 499358 h 658149"/>
                <a:gd name="connsiteX3" fmla="*/ 337913 w 458077"/>
                <a:gd name="connsiteY3" fmla="*/ -2539 h 658149"/>
                <a:gd name="connsiteX4" fmla="*/ 455968 w 458077"/>
                <a:gd name="connsiteY4" fmla="*/ 150037 h 65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077" h="658149">
                  <a:moveTo>
                    <a:pt x="455968" y="150037"/>
                  </a:moveTo>
                  <a:lnTo>
                    <a:pt x="112787" y="655611"/>
                  </a:lnTo>
                  <a:lnTo>
                    <a:pt x="-2109" y="499358"/>
                  </a:lnTo>
                  <a:lnTo>
                    <a:pt x="337913" y="-2539"/>
                  </a:lnTo>
                  <a:lnTo>
                    <a:pt x="455968" y="150037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D43D7674-050C-394C-8A60-A3615CA0CBC2}"/>
                </a:ext>
              </a:extLst>
            </p:cNvPr>
            <p:cNvSpPr/>
            <p:nvPr/>
          </p:nvSpPr>
          <p:spPr>
            <a:xfrm flipV="1">
              <a:off x="4932648" y="4231460"/>
              <a:ext cx="207103" cy="263251"/>
            </a:xfrm>
            <a:custGeom>
              <a:avLst/>
              <a:gdLst>
                <a:gd name="connsiteX0" fmla="*/ 43298 w 173720"/>
                <a:gd name="connsiteY0" fmla="*/ -2928 h 220817"/>
                <a:gd name="connsiteX1" fmla="*/ 171816 w 173720"/>
                <a:gd name="connsiteY1" fmla="*/ 168764 h 220817"/>
                <a:gd name="connsiteX2" fmla="*/ 134923 w 173720"/>
                <a:gd name="connsiteY2" fmla="*/ 217889 h 220817"/>
                <a:gd name="connsiteX3" fmla="*/ -1904 w 173720"/>
                <a:gd name="connsiteY3" fmla="*/ 49193 h 220817"/>
                <a:gd name="connsiteX4" fmla="*/ 43298 w 173720"/>
                <a:gd name="connsiteY4" fmla="*/ -2928 h 22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720" h="220817">
                  <a:moveTo>
                    <a:pt x="43298" y="-2928"/>
                  </a:moveTo>
                  <a:lnTo>
                    <a:pt x="171816" y="168764"/>
                  </a:lnTo>
                  <a:lnTo>
                    <a:pt x="134923" y="217889"/>
                  </a:lnTo>
                  <a:lnTo>
                    <a:pt x="-1904" y="49193"/>
                  </a:lnTo>
                  <a:lnTo>
                    <a:pt x="43298" y="-2928"/>
                  </a:lnTo>
                </a:path>
              </a:pathLst>
            </a:custGeom>
            <a:solidFill>
              <a:srgbClr val="CA86C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735E8301-2043-870E-81E3-888F2BE2B8BA}"/>
                </a:ext>
              </a:extLst>
            </p:cNvPr>
            <p:cNvSpPr/>
            <p:nvPr/>
          </p:nvSpPr>
          <p:spPr>
            <a:xfrm flipV="1">
              <a:off x="4993575" y="5219405"/>
              <a:ext cx="326080" cy="138724"/>
            </a:xfrm>
            <a:custGeom>
              <a:avLst/>
              <a:gdLst>
                <a:gd name="connsiteX0" fmla="*/ 73103 w 273519"/>
                <a:gd name="connsiteY0" fmla="*/ 17870 h 116363"/>
                <a:gd name="connsiteX1" fmla="*/ 159 w 273519"/>
                <a:gd name="connsiteY1" fmla="*/ 88828 h 116363"/>
                <a:gd name="connsiteX2" fmla="*/ -1125 w 273519"/>
                <a:gd name="connsiteY2" fmla="*/ 114689 h 116363"/>
                <a:gd name="connsiteX3" fmla="*/ 271491 w 273519"/>
                <a:gd name="connsiteY3" fmla="*/ 92491 h 116363"/>
                <a:gd name="connsiteX4" fmla="*/ 266115 w 273519"/>
                <a:gd name="connsiteY4" fmla="*/ 72224 h 116363"/>
                <a:gd name="connsiteX5" fmla="*/ 253258 w 273519"/>
                <a:gd name="connsiteY5" fmla="*/ 23702 h 116363"/>
                <a:gd name="connsiteX6" fmla="*/ 238065 w 273519"/>
                <a:gd name="connsiteY6" fmla="*/ -1674 h 116363"/>
                <a:gd name="connsiteX7" fmla="*/ 73103 w 273519"/>
                <a:gd name="connsiteY7" fmla="*/ 17870 h 11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519" h="116363">
                  <a:moveTo>
                    <a:pt x="73103" y="17870"/>
                  </a:moveTo>
                  <a:cubicBezTo>
                    <a:pt x="22567" y="40468"/>
                    <a:pt x="5457" y="68680"/>
                    <a:pt x="159" y="88828"/>
                  </a:cubicBezTo>
                  <a:cubicBezTo>
                    <a:pt x="-3848" y="104120"/>
                    <a:pt x="-1125" y="114689"/>
                    <a:pt x="-1125" y="114689"/>
                  </a:cubicBezTo>
                  <a:lnTo>
                    <a:pt x="271491" y="92491"/>
                  </a:lnTo>
                  <a:lnTo>
                    <a:pt x="266115" y="72224"/>
                  </a:lnTo>
                  <a:lnTo>
                    <a:pt x="253258" y="23702"/>
                  </a:lnTo>
                  <a:lnTo>
                    <a:pt x="238065" y="-1674"/>
                  </a:lnTo>
                  <a:lnTo>
                    <a:pt x="73103" y="17870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EDFFA8C7-D0E3-9F5D-B791-3251B8CD13A8}"/>
                </a:ext>
              </a:extLst>
            </p:cNvPr>
            <p:cNvSpPr/>
            <p:nvPr/>
          </p:nvSpPr>
          <p:spPr>
            <a:xfrm flipV="1">
              <a:off x="4993584" y="5219481"/>
              <a:ext cx="326080" cy="50625"/>
            </a:xfrm>
            <a:custGeom>
              <a:avLst/>
              <a:gdLst>
                <a:gd name="connsiteX0" fmla="*/ 159 w 273519"/>
                <a:gd name="connsiteY0" fmla="*/ 14870 h 42465"/>
                <a:gd name="connsiteX1" fmla="*/ -1125 w 273519"/>
                <a:gd name="connsiteY1" fmla="*/ 40731 h 42465"/>
                <a:gd name="connsiteX2" fmla="*/ 271491 w 273519"/>
                <a:gd name="connsiteY2" fmla="*/ 18534 h 42465"/>
                <a:gd name="connsiteX3" fmla="*/ 266115 w 273519"/>
                <a:gd name="connsiteY3" fmla="*/ -1734 h 42465"/>
                <a:gd name="connsiteX4" fmla="*/ 159 w 273519"/>
                <a:gd name="connsiteY4" fmla="*/ 14870 h 4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19" h="42465">
                  <a:moveTo>
                    <a:pt x="159" y="14870"/>
                  </a:moveTo>
                  <a:cubicBezTo>
                    <a:pt x="-3848" y="30162"/>
                    <a:pt x="-1125" y="40731"/>
                    <a:pt x="-1125" y="40731"/>
                  </a:cubicBezTo>
                  <a:lnTo>
                    <a:pt x="271491" y="18534"/>
                  </a:lnTo>
                  <a:lnTo>
                    <a:pt x="266115" y="-1734"/>
                  </a:lnTo>
                  <a:lnTo>
                    <a:pt x="159" y="14870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D87D7A6-A5EB-C4D4-58DB-E12478193C5B}"/>
                </a:ext>
              </a:extLst>
            </p:cNvPr>
            <p:cNvSpPr/>
            <p:nvPr/>
          </p:nvSpPr>
          <p:spPr>
            <a:xfrm flipV="1">
              <a:off x="5027683" y="5335013"/>
              <a:ext cx="268338" cy="348665"/>
            </a:xfrm>
            <a:custGeom>
              <a:avLst/>
              <a:gdLst>
                <a:gd name="connsiteX0" fmla="*/ 223050 w 225084"/>
                <a:gd name="connsiteY0" fmla="*/ 81921 h 292463"/>
                <a:gd name="connsiteX1" fmla="*/ 195140 w 225084"/>
                <a:gd name="connsiteY1" fmla="*/ 58292 h 292463"/>
                <a:gd name="connsiteX2" fmla="*/ 173426 w 225084"/>
                <a:gd name="connsiteY2" fmla="*/ 42137 h 292463"/>
                <a:gd name="connsiteX3" fmla="*/ 35280 w 225084"/>
                <a:gd name="connsiteY3" fmla="*/ 8318 h 292463"/>
                <a:gd name="connsiteX4" fmla="*/ 45231 w 225084"/>
                <a:gd name="connsiteY4" fmla="*/ 291088 h 292463"/>
                <a:gd name="connsiteX5" fmla="*/ 136491 w 225084"/>
                <a:gd name="connsiteY5" fmla="*/ 286106 h 292463"/>
                <a:gd name="connsiteX6" fmla="*/ 203968 w 225084"/>
                <a:gd name="connsiteY6" fmla="*/ 135355 h 292463"/>
                <a:gd name="connsiteX7" fmla="*/ 223050 w 225084"/>
                <a:gd name="connsiteY7" fmla="*/ 81921 h 29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84" h="292463">
                  <a:moveTo>
                    <a:pt x="223050" y="81921"/>
                  </a:moveTo>
                  <a:cubicBezTo>
                    <a:pt x="223050" y="81921"/>
                    <a:pt x="212158" y="71605"/>
                    <a:pt x="195140" y="58292"/>
                  </a:cubicBezTo>
                  <a:cubicBezTo>
                    <a:pt x="188669" y="53218"/>
                    <a:pt x="181406" y="47695"/>
                    <a:pt x="173426" y="42137"/>
                  </a:cubicBezTo>
                  <a:cubicBezTo>
                    <a:pt x="131684" y="13013"/>
                    <a:pt x="72952" y="-17410"/>
                    <a:pt x="35280" y="8318"/>
                  </a:cubicBezTo>
                  <a:cubicBezTo>
                    <a:pt x="-54135" y="69401"/>
                    <a:pt x="45231" y="291088"/>
                    <a:pt x="45231" y="291088"/>
                  </a:cubicBezTo>
                  <a:cubicBezTo>
                    <a:pt x="45231" y="291088"/>
                    <a:pt x="80538" y="290990"/>
                    <a:pt x="136491" y="286106"/>
                  </a:cubicBezTo>
                  <a:lnTo>
                    <a:pt x="203968" y="135355"/>
                  </a:lnTo>
                  <a:lnTo>
                    <a:pt x="223050" y="81921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57FA0E99-E4CD-AAC8-12E7-CE7C2CE93C97}"/>
                </a:ext>
              </a:extLst>
            </p:cNvPr>
            <p:cNvSpPr/>
            <p:nvPr/>
          </p:nvSpPr>
          <p:spPr>
            <a:xfrm flipV="1">
              <a:off x="5198527" y="5349270"/>
              <a:ext cx="73976" cy="169688"/>
            </a:xfrm>
            <a:custGeom>
              <a:avLst/>
              <a:gdLst>
                <a:gd name="connsiteX0" fmla="*/ 59941 w 62052"/>
                <a:gd name="connsiteY0" fmla="*/ -1477 h 142336"/>
                <a:gd name="connsiteX1" fmla="*/ -2111 w 62052"/>
                <a:gd name="connsiteY1" fmla="*/ 137153 h 142336"/>
                <a:gd name="connsiteX2" fmla="*/ 3342 w 62052"/>
                <a:gd name="connsiteY2" fmla="*/ 140859 h 142336"/>
                <a:gd name="connsiteX3" fmla="*/ 10030 w 62052"/>
                <a:gd name="connsiteY3" fmla="*/ 140066 h 142336"/>
                <a:gd name="connsiteX4" fmla="*/ 59941 w 62052"/>
                <a:gd name="connsiteY4" fmla="*/ -1477 h 14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52" h="142336">
                  <a:moveTo>
                    <a:pt x="59941" y="-1477"/>
                  </a:moveTo>
                  <a:lnTo>
                    <a:pt x="-2111" y="137153"/>
                  </a:lnTo>
                  <a:cubicBezTo>
                    <a:pt x="-335" y="138361"/>
                    <a:pt x="1482" y="139596"/>
                    <a:pt x="3342" y="140859"/>
                  </a:cubicBezTo>
                  <a:lnTo>
                    <a:pt x="10030" y="140066"/>
                  </a:lnTo>
                  <a:lnTo>
                    <a:pt x="59941" y="-1477"/>
                  </a:ln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7FCD0E6-4933-316E-C798-85BECE89DB26}"/>
                </a:ext>
              </a:extLst>
            </p:cNvPr>
            <p:cNvSpPr/>
            <p:nvPr/>
          </p:nvSpPr>
          <p:spPr>
            <a:xfrm flipV="1">
              <a:off x="5205027" y="5345078"/>
              <a:ext cx="7973" cy="5136"/>
            </a:xfrm>
            <a:custGeom>
              <a:avLst/>
              <a:gdLst>
                <a:gd name="connsiteX0" fmla="*/ 4605 w 6688"/>
                <a:gd name="connsiteY0" fmla="*/ -1595 h 4308"/>
                <a:gd name="connsiteX1" fmla="*/ -2083 w 6688"/>
                <a:gd name="connsiteY1" fmla="*/ -802 h 4308"/>
                <a:gd name="connsiteX2" fmla="*/ 3082 w 6688"/>
                <a:gd name="connsiteY2" fmla="*/ 2714 h 4308"/>
                <a:gd name="connsiteX3" fmla="*/ 4605 w 6688"/>
                <a:gd name="connsiteY3" fmla="*/ -1595 h 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8" h="4308">
                  <a:moveTo>
                    <a:pt x="4605" y="-1595"/>
                  </a:moveTo>
                  <a:lnTo>
                    <a:pt x="-2083" y="-802"/>
                  </a:lnTo>
                  <a:cubicBezTo>
                    <a:pt x="-399" y="342"/>
                    <a:pt x="1320" y="1514"/>
                    <a:pt x="3082" y="2714"/>
                  </a:cubicBezTo>
                  <a:lnTo>
                    <a:pt x="4605" y="-1595"/>
                  </a:lnTo>
                </a:path>
              </a:pathLst>
            </a:custGeom>
            <a:solidFill>
              <a:srgbClr val="91691E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B0F0C3C-4B9F-DB9F-5FAF-9385060EE9A0}"/>
                </a:ext>
              </a:extLst>
            </p:cNvPr>
            <p:cNvSpPr/>
            <p:nvPr/>
          </p:nvSpPr>
          <p:spPr>
            <a:xfrm flipV="1">
              <a:off x="5079839" y="5353687"/>
              <a:ext cx="193273" cy="278134"/>
            </a:xfrm>
            <a:custGeom>
              <a:avLst/>
              <a:gdLst>
                <a:gd name="connsiteX0" fmla="*/ 129598 w 162119"/>
                <a:gd name="connsiteY0" fmla="*/ -1398 h 233301"/>
                <a:gd name="connsiteX1" fmla="*/ -2050 w 162119"/>
                <a:gd name="connsiteY1" fmla="*/ 162027 h 233301"/>
                <a:gd name="connsiteX2" fmla="*/ 97506 w 162119"/>
                <a:gd name="connsiteY2" fmla="*/ 231904 h 233301"/>
                <a:gd name="connsiteX3" fmla="*/ 159558 w 162119"/>
                <a:gd name="connsiteY3" fmla="*/ 93273 h 233301"/>
                <a:gd name="connsiteX4" fmla="*/ 160070 w 162119"/>
                <a:gd name="connsiteY4" fmla="*/ 91820 h 233301"/>
                <a:gd name="connsiteX5" fmla="*/ 151312 w 162119"/>
                <a:gd name="connsiteY5" fmla="*/ 14764 h 233301"/>
                <a:gd name="connsiteX6" fmla="*/ 129598 w 162119"/>
                <a:gd name="connsiteY6" fmla="*/ -1398 h 23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119" h="233301">
                  <a:moveTo>
                    <a:pt x="129598" y="-1398"/>
                  </a:moveTo>
                  <a:cubicBezTo>
                    <a:pt x="102685" y="31937"/>
                    <a:pt x="54226" y="92438"/>
                    <a:pt x="-2050" y="162027"/>
                  </a:cubicBezTo>
                  <a:cubicBezTo>
                    <a:pt x="37678" y="192590"/>
                    <a:pt x="57104" y="204541"/>
                    <a:pt x="97506" y="231904"/>
                  </a:cubicBezTo>
                  <a:lnTo>
                    <a:pt x="159558" y="93273"/>
                  </a:lnTo>
                  <a:lnTo>
                    <a:pt x="160070" y="91820"/>
                  </a:lnTo>
                  <a:lnTo>
                    <a:pt x="151312" y="14764"/>
                  </a:lnTo>
                  <a:cubicBezTo>
                    <a:pt x="144904" y="9697"/>
                    <a:pt x="137578" y="4167"/>
                    <a:pt x="129598" y="-139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AA78097-E24D-F1E7-A930-3A5005313AAA}"/>
                </a:ext>
              </a:extLst>
            </p:cNvPr>
            <p:cNvSpPr/>
            <p:nvPr/>
          </p:nvSpPr>
          <p:spPr>
            <a:xfrm flipV="1">
              <a:off x="5176673" y="6024971"/>
              <a:ext cx="198136" cy="316430"/>
            </a:xfrm>
            <a:custGeom>
              <a:avLst/>
              <a:gdLst>
                <a:gd name="connsiteX0" fmla="*/ 162683 w 166198"/>
                <a:gd name="connsiteY0" fmla="*/ 112582 h 265424"/>
                <a:gd name="connsiteX1" fmla="*/ 138464 w 166198"/>
                <a:gd name="connsiteY1" fmla="*/ 13793 h 265424"/>
                <a:gd name="connsiteX2" fmla="*/ 116793 w 166198"/>
                <a:gd name="connsiteY2" fmla="*/ -463 h 265424"/>
                <a:gd name="connsiteX3" fmla="*/ -2153 w 166198"/>
                <a:gd name="connsiteY3" fmla="*/ 245838 h 265424"/>
                <a:gd name="connsiteX4" fmla="*/ 18017 w 166198"/>
                <a:gd name="connsiteY4" fmla="*/ 251473 h 265424"/>
                <a:gd name="connsiteX5" fmla="*/ 66370 w 166198"/>
                <a:gd name="connsiteY5" fmla="*/ 264961 h 265424"/>
                <a:gd name="connsiteX6" fmla="*/ 95922 w 166198"/>
                <a:gd name="connsiteY6" fmla="*/ 264751 h 265424"/>
                <a:gd name="connsiteX7" fmla="*/ 162683 w 166198"/>
                <a:gd name="connsiteY7" fmla="*/ 112582 h 265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198" h="265424">
                  <a:moveTo>
                    <a:pt x="162683" y="112582"/>
                  </a:moveTo>
                  <a:cubicBezTo>
                    <a:pt x="168817" y="57520"/>
                    <a:pt x="153104" y="28522"/>
                    <a:pt x="138464" y="13793"/>
                  </a:cubicBezTo>
                  <a:cubicBezTo>
                    <a:pt x="127306" y="2586"/>
                    <a:pt x="116793" y="-463"/>
                    <a:pt x="116793" y="-463"/>
                  </a:cubicBezTo>
                  <a:lnTo>
                    <a:pt x="-2153" y="245838"/>
                  </a:lnTo>
                  <a:lnTo>
                    <a:pt x="18017" y="251473"/>
                  </a:lnTo>
                  <a:lnTo>
                    <a:pt x="66370" y="264961"/>
                  </a:lnTo>
                  <a:lnTo>
                    <a:pt x="95922" y="264751"/>
                  </a:lnTo>
                  <a:lnTo>
                    <a:pt x="162683" y="112582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04560117-25C6-766F-F23F-623BE0834014}"/>
                </a:ext>
              </a:extLst>
            </p:cNvPr>
            <p:cNvSpPr/>
            <p:nvPr/>
          </p:nvSpPr>
          <p:spPr>
            <a:xfrm flipV="1">
              <a:off x="5176598" y="6041059"/>
              <a:ext cx="167639" cy="300346"/>
            </a:xfrm>
            <a:custGeom>
              <a:avLst/>
              <a:gdLst>
                <a:gd name="connsiteX0" fmla="*/ 138480 w 140617"/>
                <a:gd name="connsiteY0" fmla="*/ 13800 h 251933"/>
                <a:gd name="connsiteX1" fmla="*/ 116809 w 140617"/>
                <a:gd name="connsiteY1" fmla="*/ -452 h 251933"/>
                <a:gd name="connsiteX2" fmla="*/ -2137 w 140617"/>
                <a:gd name="connsiteY2" fmla="*/ 245847 h 251933"/>
                <a:gd name="connsiteX3" fmla="*/ 18033 w 140617"/>
                <a:gd name="connsiteY3" fmla="*/ 251482 h 251933"/>
                <a:gd name="connsiteX4" fmla="*/ 138480 w 140617"/>
                <a:gd name="connsiteY4" fmla="*/ 13800 h 25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17" h="251933">
                  <a:moveTo>
                    <a:pt x="138480" y="13800"/>
                  </a:moveTo>
                  <a:cubicBezTo>
                    <a:pt x="127322" y="2593"/>
                    <a:pt x="116809" y="-452"/>
                    <a:pt x="116809" y="-452"/>
                  </a:cubicBezTo>
                  <a:lnTo>
                    <a:pt x="-2137" y="245847"/>
                  </a:lnTo>
                  <a:lnTo>
                    <a:pt x="18033" y="251482"/>
                  </a:lnTo>
                  <a:lnTo>
                    <a:pt x="138480" y="13800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13437D49-D017-5051-B487-97507A9786EC}"/>
                </a:ext>
              </a:extLst>
            </p:cNvPr>
            <p:cNvSpPr/>
            <p:nvPr/>
          </p:nvSpPr>
          <p:spPr>
            <a:xfrm flipV="1">
              <a:off x="5254941" y="5541581"/>
              <a:ext cx="442694" cy="661863"/>
            </a:xfrm>
            <a:custGeom>
              <a:avLst/>
              <a:gdLst>
                <a:gd name="connsiteX0" fmla="*/ 368976 w 371336"/>
                <a:gd name="connsiteY0" fmla="*/ 503610 h 555177"/>
                <a:gd name="connsiteX1" fmla="*/ 356638 w 371336"/>
                <a:gd name="connsiteY1" fmla="*/ 480690 h 555177"/>
                <a:gd name="connsiteX2" fmla="*/ 307836 w 371336"/>
                <a:gd name="connsiteY2" fmla="*/ 390307 h 555177"/>
                <a:gd name="connsiteX3" fmla="*/ 306594 w 371336"/>
                <a:gd name="connsiteY3" fmla="*/ 388026 h 555177"/>
                <a:gd name="connsiteX4" fmla="*/ 96690 w 371336"/>
                <a:gd name="connsiteY4" fmla="*/ -884 h 555177"/>
                <a:gd name="connsiteX5" fmla="*/ -2360 w 371336"/>
                <a:gd name="connsiteY5" fmla="*/ 145517 h 555177"/>
                <a:gd name="connsiteX6" fmla="*/ 99090 w 371336"/>
                <a:gd name="connsiteY6" fmla="*/ 405564 h 555177"/>
                <a:gd name="connsiteX7" fmla="*/ 103904 w 371336"/>
                <a:gd name="connsiteY7" fmla="*/ 417943 h 555177"/>
                <a:gd name="connsiteX8" fmla="*/ 128558 w 371336"/>
                <a:gd name="connsiteY8" fmla="*/ 480978 h 555177"/>
                <a:gd name="connsiteX9" fmla="*/ 147604 w 371336"/>
                <a:gd name="connsiteY9" fmla="*/ 529815 h 555177"/>
                <a:gd name="connsiteX10" fmla="*/ 157086 w 371336"/>
                <a:gd name="connsiteY10" fmla="*/ 554294 h 555177"/>
                <a:gd name="connsiteX11" fmla="*/ 292902 w 371336"/>
                <a:gd name="connsiteY11" fmla="*/ 521829 h 555177"/>
                <a:gd name="connsiteX12" fmla="*/ 368976 w 371336"/>
                <a:gd name="connsiteY12" fmla="*/ 503610 h 555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1336" h="555177">
                  <a:moveTo>
                    <a:pt x="368976" y="503610"/>
                  </a:moveTo>
                  <a:lnTo>
                    <a:pt x="356638" y="480690"/>
                  </a:lnTo>
                  <a:lnTo>
                    <a:pt x="307836" y="390307"/>
                  </a:lnTo>
                  <a:lnTo>
                    <a:pt x="306594" y="388026"/>
                  </a:lnTo>
                  <a:lnTo>
                    <a:pt x="96690" y="-884"/>
                  </a:lnTo>
                  <a:lnTo>
                    <a:pt x="-2360" y="145517"/>
                  </a:lnTo>
                  <a:lnTo>
                    <a:pt x="99090" y="405564"/>
                  </a:lnTo>
                  <a:lnTo>
                    <a:pt x="103904" y="417943"/>
                  </a:lnTo>
                  <a:lnTo>
                    <a:pt x="128558" y="480978"/>
                  </a:lnTo>
                  <a:lnTo>
                    <a:pt x="147604" y="529815"/>
                  </a:lnTo>
                  <a:lnTo>
                    <a:pt x="157086" y="554294"/>
                  </a:lnTo>
                  <a:lnTo>
                    <a:pt x="292902" y="521829"/>
                  </a:lnTo>
                  <a:lnTo>
                    <a:pt x="368976" y="503610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0AE28E36-50AF-4422-1535-B435E4763B58}"/>
                </a:ext>
              </a:extLst>
            </p:cNvPr>
            <p:cNvSpPr/>
            <p:nvPr/>
          </p:nvSpPr>
          <p:spPr>
            <a:xfrm flipV="1">
              <a:off x="5375888" y="5628986"/>
              <a:ext cx="307040" cy="108094"/>
            </a:xfrm>
            <a:custGeom>
              <a:avLst/>
              <a:gdLst>
                <a:gd name="connsiteX0" fmla="*/ 206331 w 257548"/>
                <a:gd name="connsiteY0" fmla="*/ -1140 h 90670"/>
                <a:gd name="connsiteX1" fmla="*/ -2415 w 257548"/>
                <a:gd name="connsiteY1" fmla="*/ 14117 h 90670"/>
                <a:gd name="connsiteX2" fmla="*/ 2399 w 257548"/>
                <a:gd name="connsiteY2" fmla="*/ 26496 h 90670"/>
                <a:gd name="connsiteX3" fmla="*/ 27053 w 257548"/>
                <a:gd name="connsiteY3" fmla="*/ 89531 h 90670"/>
                <a:gd name="connsiteX4" fmla="*/ 255133 w 257548"/>
                <a:gd name="connsiteY4" fmla="*/ 89243 h 90670"/>
                <a:gd name="connsiteX5" fmla="*/ 206331 w 257548"/>
                <a:gd name="connsiteY5" fmla="*/ -1140 h 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548" h="90670">
                  <a:moveTo>
                    <a:pt x="206331" y="-1140"/>
                  </a:moveTo>
                  <a:lnTo>
                    <a:pt x="-2415" y="14117"/>
                  </a:lnTo>
                  <a:lnTo>
                    <a:pt x="2399" y="26496"/>
                  </a:lnTo>
                  <a:lnTo>
                    <a:pt x="27053" y="89531"/>
                  </a:lnTo>
                  <a:lnTo>
                    <a:pt x="255133" y="89243"/>
                  </a:lnTo>
                  <a:lnTo>
                    <a:pt x="206331" y="-1140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31A6113-4EA2-A96D-33FC-3FD546884E0E}"/>
                </a:ext>
              </a:extLst>
            </p:cNvPr>
            <p:cNvSpPr/>
            <p:nvPr/>
          </p:nvSpPr>
          <p:spPr>
            <a:xfrm flipV="1">
              <a:off x="5311390" y="4815220"/>
              <a:ext cx="477382" cy="482135"/>
            </a:xfrm>
            <a:custGeom>
              <a:avLst/>
              <a:gdLst>
                <a:gd name="connsiteX0" fmla="*/ 79048 w 400432"/>
                <a:gd name="connsiteY0" fmla="*/ 394211 h 404419"/>
                <a:gd name="connsiteX1" fmla="*/ -2437 w 400432"/>
                <a:gd name="connsiteY1" fmla="*/ 61705 h 404419"/>
                <a:gd name="connsiteX2" fmla="*/ 397996 w 400432"/>
                <a:gd name="connsiteY2" fmla="*/ -1989 h 404419"/>
                <a:gd name="connsiteX3" fmla="*/ 344112 w 400432"/>
                <a:gd name="connsiteY3" fmla="*/ 336539 h 404419"/>
                <a:gd name="connsiteX4" fmla="*/ 248304 w 400432"/>
                <a:gd name="connsiteY4" fmla="*/ 402324 h 404419"/>
                <a:gd name="connsiteX5" fmla="*/ 79048 w 400432"/>
                <a:gd name="connsiteY5" fmla="*/ 394211 h 40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0432" h="404419">
                  <a:moveTo>
                    <a:pt x="79048" y="394211"/>
                  </a:moveTo>
                  <a:lnTo>
                    <a:pt x="-2437" y="61705"/>
                  </a:lnTo>
                  <a:lnTo>
                    <a:pt x="397996" y="-1989"/>
                  </a:lnTo>
                  <a:cubicBezTo>
                    <a:pt x="397996" y="-1989"/>
                    <a:pt x="398480" y="172194"/>
                    <a:pt x="344112" y="336539"/>
                  </a:cubicBezTo>
                  <a:cubicBezTo>
                    <a:pt x="330596" y="377467"/>
                    <a:pt x="291373" y="404345"/>
                    <a:pt x="248304" y="402324"/>
                  </a:cubicBezTo>
                  <a:lnTo>
                    <a:pt x="79048" y="394211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1A25B5F-B793-7BAD-9608-AC9F151A49F2}"/>
                </a:ext>
              </a:extLst>
            </p:cNvPr>
            <p:cNvSpPr/>
            <p:nvPr/>
          </p:nvSpPr>
          <p:spPr>
            <a:xfrm flipV="1">
              <a:off x="5445270" y="4785228"/>
              <a:ext cx="205876" cy="133976"/>
            </a:xfrm>
            <a:custGeom>
              <a:avLst/>
              <a:gdLst>
                <a:gd name="connsiteX0" fmla="*/ 169320 w 172691"/>
                <a:gd name="connsiteY0" fmla="*/ 110115 h 112380"/>
                <a:gd name="connsiteX1" fmla="*/ 166218 w 172691"/>
                <a:gd name="connsiteY1" fmla="*/ 53179 h 112380"/>
                <a:gd name="connsiteX2" fmla="*/ 107381 w 172691"/>
                <a:gd name="connsiteY2" fmla="*/ -2185 h 112380"/>
                <a:gd name="connsiteX3" fmla="*/ 32423 w 172691"/>
                <a:gd name="connsiteY3" fmla="*/ 31347 h 112380"/>
                <a:gd name="connsiteX4" fmla="*/ -2435 w 172691"/>
                <a:gd name="connsiteY4" fmla="*/ 83139 h 112380"/>
                <a:gd name="connsiteX5" fmla="*/ 169320 w 172691"/>
                <a:gd name="connsiteY5" fmla="*/ 110115 h 11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691" h="112380">
                  <a:moveTo>
                    <a:pt x="169320" y="110115"/>
                  </a:moveTo>
                  <a:cubicBezTo>
                    <a:pt x="169320" y="110115"/>
                    <a:pt x="172843" y="81503"/>
                    <a:pt x="166218" y="53179"/>
                  </a:cubicBezTo>
                  <a:cubicBezTo>
                    <a:pt x="159853" y="26210"/>
                    <a:pt x="144210" y="-549"/>
                    <a:pt x="107381" y="-2185"/>
                  </a:cubicBezTo>
                  <a:cubicBezTo>
                    <a:pt x="75569" y="-3553"/>
                    <a:pt x="50508" y="12602"/>
                    <a:pt x="32423" y="31347"/>
                  </a:cubicBezTo>
                  <a:cubicBezTo>
                    <a:pt x="9313" y="55271"/>
                    <a:pt x="-2435" y="83139"/>
                    <a:pt x="-2435" y="83139"/>
                  </a:cubicBezTo>
                  <a:lnTo>
                    <a:pt x="169320" y="11011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0F09C2D-4225-CE76-F212-4C6B5E4B37C9}"/>
                </a:ext>
              </a:extLst>
            </p:cNvPr>
            <p:cNvSpPr/>
            <p:nvPr/>
          </p:nvSpPr>
          <p:spPr>
            <a:xfrm flipV="1">
              <a:off x="5465961" y="4812360"/>
              <a:ext cx="185141" cy="67884"/>
            </a:xfrm>
            <a:custGeom>
              <a:avLst/>
              <a:gdLst>
                <a:gd name="connsiteX0" fmla="*/ 37683 w 155298"/>
                <a:gd name="connsiteY0" fmla="*/ -2274 h 56942"/>
                <a:gd name="connsiteX1" fmla="*/ 15120 w 155298"/>
                <a:gd name="connsiteY1" fmla="*/ -1326 h 56942"/>
                <a:gd name="connsiteX2" fmla="*/ -2446 w 155298"/>
                <a:gd name="connsiteY2" fmla="*/ 20184 h 56942"/>
                <a:gd name="connsiteX3" fmla="*/ 117820 w 155298"/>
                <a:gd name="connsiteY3" fmla="*/ 42528 h 56942"/>
                <a:gd name="connsiteX4" fmla="*/ 152853 w 155298"/>
                <a:gd name="connsiteY4" fmla="*/ 54669 h 56942"/>
                <a:gd name="connsiteX5" fmla="*/ 148853 w 155298"/>
                <a:gd name="connsiteY5" fmla="*/ 20492 h 56942"/>
                <a:gd name="connsiteX6" fmla="*/ 148853 w 155298"/>
                <a:gd name="connsiteY6" fmla="*/ 20492 h 56942"/>
                <a:gd name="connsiteX7" fmla="*/ 37683 w 155298"/>
                <a:gd name="connsiteY7" fmla="*/ -2274 h 5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98" h="56942">
                  <a:moveTo>
                    <a:pt x="37683" y="-2274"/>
                  </a:moveTo>
                  <a:cubicBezTo>
                    <a:pt x="29542" y="-2274"/>
                    <a:pt x="21991" y="-1909"/>
                    <a:pt x="15120" y="-1326"/>
                  </a:cubicBezTo>
                  <a:cubicBezTo>
                    <a:pt x="8264" y="5769"/>
                    <a:pt x="2404" y="13222"/>
                    <a:pt x="-2446" y="20184"/>
                  </a:cubicBezTo>
                  <a:cubicBezTo>
                    <a:pt x="36097" y="21720"/>
                    <a:pt x="76955" y="29686"/>
                    <a:pt x="117820" y="42528"/>
                  </a:cubicBezTo>
                  <a:cubicBezTo>
                    <a:pt x="129848" y="46318"/>
                    <a:pt x="141540" y="50353"/>
                    <a:pt x="152853" y="54669"/>
                  </a:cubicBezTo>
                  <a:cubicBezTo>
                    <a:pt x="152656" y="44718"/>
                    <a:pt x="151681" y="32577"/>
                    <a:pt x="148853" y="20492"/>
                  </a:cubicBezTo>
                  <a:lnTo>
                    <a:pt x="148853" y="20492"/>
                  </a:lnTo>
                  <a:cubicBezTo>
                    <a:pt x="106458" y="2772"/>
                    <a:pt x="67965" y="-2274"/>
                    <a:pt x="37683" y="-2274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B56E62B3-9404-0BFE-2DEA-4669207D35CC}"/>
                </a:ext>
              </a:extLst>
            </p:cNvPr>
            <p:cNvSpPr/>
            <p:nvPr/>
          </p:nvSpPr>
          <p:spPr>
            <a:xfrm flipV="1">
              <a:off x="5310428" y="5017456"/>
              <a:ext cx="479808" cy="310270"/>
            </a:xfrm>
            <a:custGeom>
              <a:avLst/>
              <a:gdLst>
                <a:gd name="connsiteX0" fmla="*/ -2437 w 402467"/>
                <a:gd name="connsiteY0" fmla="*/ 91092 h 260257"/>
                <a:gd name="connsiteX1" fmla="*/ 400031 w 402467"/>
                <a:gd name="connsiteY1" fmla="*/ -1832 h 260257"/>
                <a:gd name="connsiteX2" fmla="*/ 393013 w 402467"/>
                <a:gd name="connsiteY2" fmla="*/ 159909 h 260257"/>
                <a:gd name="connsiteX3" fmla="*/ 368050 w 402467"/>
                <a:gd name="connsiteY3" fmla="*/ 237878 h 260257"/>
                <a:gd name="connsiteX4" fmla="*/ 109322 w 402467"/>
                <a:gd name="connsiteY4" fmla="*/ 258426 h 260257"/>
                <a:gd name="connsiteX5" fmla="*/ 8132 w 402467"/>
                <a:gd name="connsiteY5" fmla="*/ 154828 h 260257"/>
                <a:gd name="connsiteX6" fmla="*/ -2437 w 402467"/>
                <a:gd name="connsiteY6" fmla="*/ 91092 h 26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467" h="260257">
                  <a:moveTo>
                    <a:pt x="-2437" y="91092"/>
                  </a:moveTo>
                  <a:lnTo>
                    <a:pt x="400031" y="-1832"/>
                  </a:lnTo>
                  <a:lnTo>
                    <a:pt x="393013" y="159909"/>
                  </a:lnTo>
                  <a:cubicBezTo>
                    <a:pt x="393013" y="159909"/>
                    <a:pt x="380345" y="216122"/>
                    <a:pt x="368050" y="237878"/>
                  </a:cubicBezTo>
                  <a:lnTo>
                    <a:pt x="109322" y="258426"/>
                  </a:lnTo>
                  <a:lnTo>
                    <a:pt x="8132" y="154828"/>
                  </a:lnTo>
                  <a:lnTo>
                    <a:pt x="-2437" y="91092"/>
                  </a:lnTo>
                </a:path>
              </a:pathLst>
            </a:custGeom>
            <a:solidFill>
              <a:srgbClr val="675DB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CFD9C552-2775-936C-CE2E-98652A0E17FE}"/>
                </a:ext>
              </a:extLst>
            </p:cNvPr>
            <p:cNvSpPr/>
            <p:nvPr/>
          </p:nvSpPr>
          <p:spPr>
            <a:xfrm flipV="1">
              <a:off x="5137384" y="5182844"/>
              <a:ext cx="653013" cy="510362"/>
            </a:xfrm>
            <a:custGeom>
              <a:avLst/>
              <a:gdLst>
                <a:gd name="connsiteX0" fmla="*/ 212497 w 547753"/>
                <a:gd name="connsiteY0" fmla="*/ 426624 h 428096"/>
                <a:gd name="connsiteX1" fmla="*/ 153947 w 547753"/>
                <a:gd name="connsiteY1" fmla="*/ 412441 h 428096"/>
                <a:gd name="connsiteX2" fmla="*/ -2347 w 547753"/>
                <a:gd name="connsiteY2" fmla="*/ 269698 h 428096"/>
                <a:gd name="connsiteX3" fmla="*/ 145771 w 547753"/>
                <a:gd name="connsiteY3" fmla="*/ 82896 h 428096"/>
                <a:gd name="connsiteX4" fmla="*/ 233200 w 547753"/>
                <a:gd name="connsiteY4" fmla="*/ 129769 h 428096"/>
                <a:gd name="connsiteX5" fmla="*/ 204265 w 547753"/>
                <a:gd name="connsiteY5" fmla="*/ 52067 h 428096"/>
                <a:gd name="connsiteX6" fmla="*/ 451203 w 547753"/>
                <a:gd name="connsiteY6" fmla="*/ 8016 h 428096"/>
                <a:gd name="connsiteX7" fmla="*/ 520476 w 547753"/>
                <a:gd name="connsiteY7" fmla="*/ 162198 h 428096"/>
                <a:gd name="connsiteX8" fmla="*/ 544864 w 547753"/>
                <a:gd name="connsiteY8" fmla="*/ 296183 h 428096"/>
                <a:gd name="connsiteX9" fmla="*/ 543860 w 547753"/>
                <a:gd name="connsiteY9" fmla="*/ 312963 h 428096"/>
                <a:gd name="connsiteX10" fmla="*/ 212497 w 547753"/>
                <a:gd name="connsiteY10" fmla="*/ 426624 h 42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7753" h="428096">
                  <a:moveTo>
                    <a:pt x="212497" y="426624"/>
                  </a:moveTo>
                  <a:lnTo>
                    <a:pt x="153947" y="412441"/>
                  </a:lnTo>
                  <a:lnTo>
                    <a:pt x="-2347" y="269698"/>
                  </a:lnTo>
                  <a:cubicBezTo>
                    <a:pt x="-2347" y="269698"/>
                    <a:pt x="37240" y="129305"/>
                    <a:pt x="145771" y="82896"/>
                  </a:cubicBezTo>
                  <a:lnTo>
                    <a:pt x="233200" y="129769"/>
                  </a:lnTo>
                  <a:lnTo>
                    <a:pt x="204265" y="52067"/>
                  </a:lnTo>
                  <a:cubicBezTo>
                    <a:pt x="204265" y="52067"/>
                    <a:pt x="363438" y="-28477"/>
                    <a:pt x="451203" y="8016"/>
                  </a:cubicBezTo>
                  <a:lnTo>
                    <a:pt x="520476" y="162198"/>
                  </a:lnTo>
                  <a:cubicBezTo>
                    <a:pt x="539340" y="204186"/>
                    <a:pt x="547706" y="250216"/>
                    <a:pt x="544864" y="296183"/>
                  </a:cubicBezTo>
                  <a:lnTo>
                    <a:pt x="543860" y="312963"/>
                  </a:lnTo>
                  <a:lnTo>
                    <a:pt x="212497" y="426624"/>
                  </a:lnTo>
                </a:path>
              </a:pathLst>
            </a:custGeom>
            <a:solidFill>
              <a:srgbClr val="675DB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1170F8EC-1ADE-5988-90C4-A206E5E63444}"/>
                </a:ext>
              </a:extLst>
            </p:cNvPr>
            <p:cNvSpPr/>
            <p:nvPr/>
          </p:nvSpPr>
          <p:spPr>
            <a:xfrm flipV="1">
              <a:off x="5378882" y="4777806"/>
              <a:ext cx="136548" cy="285346"/>
            </a:xfrm>
            <a:custGeom>
              <a:avLst/>
              <a:gdLst>
                <a:gd name="connsiteX0" fmla="*/ 48627 w 114538"/>
                <a:gd name="connsiteY0" fmla="*/ 27470 h 239351"/>
                <a:gd name="connsiteX1" fmla="*/ 82867 w 114538"/>
                <a:gd name="connsiteY1" fmla="*/ -2173 h 239351"/>
                <a:gd name="connsiteX2" fmla="*/ 112208 w 114538"/>
                <a:gd name="connsiteY2" fmla="*/ 26909 h 239351"/>
                <a:gd name="connsiteX3" fmla="*/ 63231 w 114538"/>
                <a:gd name="connsiteY3" fmla="*/ 228055 h 239351"/>
                <a:gd name="connsiteX4" fmla="*/ -2330 w 114538"/>
                <a:gd name="connsiteY4" fmla="*/ 237178 h 239351"/>
                <a:gd name="connsiteX5" fmla="*/ 48627 w 114538"/>
                <a:gd name="connsiteY5" fmla="*/ 27470 h 23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538" h="239351">
                  <a:moveTo>
                    <a:pt x="48627" y="27470"/>
                  </a:moveTo>
                  <a:lnTo>
                    <a:pt x="82867" y="-2173"/>
                  </a:lnTo>
                  <a:lnTo>
                    <a:pt x="112208" y="26909"/>
                  </a:lnTo>
                  <a:lnTo>
                    <a:pt x="63231" y="228055"/>
                  </a:lnTo>
                  <a:lnTo>
                    <a:pt x="-2330" y="237178"/>
                  </a:lnTo>
                  <a:lnTo>
                    <a:pt x="48627" y="27470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3A6BF30-7F6B-1740-D2D9-E497C47C7AC1}"/>
                </a:ext>
              </a:extLst>
            </p:cNvPr>
            <p:cNvSpPr/>
            <p:nvPr/>
          </p:nvSpPr>
          <p:spPr>
            <a:xfrm flipV="1">
              <a:off x="5458372" y="5005067"/>
              <a:ext cx="31111" cy="31111"/>
            </a:xfrm>
            <a:custGeom>
              <a:avLst/>
              <a:gdLst>
                <a:gd name="connsiteX0" fmla="*/ 8807 w 26096"/>
                <a:gd name="connsiteY0" fmla="*/ 23919 h 26096"/>
                <a:gd name="connsiteX1" fmla="*/ 23601 w 26096"/>
                <a:gd name="connsiteY1" fmla="*/ 12894 h 26096"/>
                <a:gd name="connsiteX2" fmla="*/ 12575 w 26096"/>
                <a:gd name="connsiteY2" fmla="*/ -1899 h 26096"/>
                <a:gd name="connsiteX3" fmla="*/ -2218 w 26096"/>
                <a:gd name="connsiteY3" fmla="*/ 9126 h 26096"/>
                <a:gd name="connsiteX4" fmla="*/ 8807 w 26096"/>
                <a:gd name="connsiteY4" fmla="*/ 23919 h 2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6" h="26096">
                  <a:moveTo>
                    <a:pt x="8807" y="23919"/>
                  </a:moveTo>
                  <a:cubicBezTo>
                    <a:pt x="15937" y="24965"/>
                    <a:pt x="22562" y="20024"/>
                    <a:pt x="23601" y="12894"/>
                  </a:cubicBezTo>
                  <a:cubicBezTo>
                    <a:pt x="24639" y="5764"/>
                    <a:pt x="19706" y="-861"/>
                    <a:pt x="12575" y="-1899"/>
                  </a:cubicBezTo>
                  <a:cubicBezTo>
                    <a:pt x="5445" y="-2938"/>
                    <a:pt x="-1180" y="1995"/>
                    <a:pt x="-2218" y="9126"/>
                  </a:cubicBezTo>
                  <a:cubicBezTo>
                    <a:pt x="-3264" y="16256"/>
                    <a:pt x="1677" y="22881"/>
                    <a:pt x="8807" y="23919"/>
                  </a:cubicBezTo>
                </a:path>
              </a:pathLst>
            </a:custGeom>
            <a:solidFill>
              <a:srgbClr val="FAB4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726F52E-7BF3-5C2F-B567-898BA6F63AE7}"/>
                </a:ext>
              </a:extLst>
            </p:cNvPr>
            <p:cNvSpPr/>
            <p:nvPr/>
          </p:nvSpPr>
          <p:spPr>
            <a:xfrm flipV="1">
              <a:off x="5507057" y="5079392"/>
              <a:ext cx="186998" cy="157818"/>
            </a:xfrm>
            <a:custGeom>
              <a:avLst/>
              <a:gdLst>
                <a:gd name="connsiteX0" fmla="*/ 999 w 156856"/>
                <a:gd name="connsiteY0" fmla="*/ 130528 h 132379"/>
                <a:gd name="connsiteX1" fmla="*/ 154367 w 156856"/>
                <a:gd name="connsiteY1" fmla="*/ 124781 h 132379"/>
                <a:gd name="connsiteX2" fmla="*/ 147399 w 156856"/>
                <a:gd name="connsiteY2" fmla="*/ 26930 h 132379"/>
                <a:gd name="connsiteX3" fmla="*/ 115727 w 156856"/>
                <a:gd name="connsiteY3" fmla="*/ 8396 h 132379"/>
                <a:gd name="connsiteX4" fmla="*/ 36250 w 156856"/>
                <a:gd name="connsiteY4" fmla="*/ 10831 h 132379"/>
                <a:gd name="connsiteX5" fmla="*/ -2489 w 156856"/>
                <a:gd name="connsiteY5" fmla="*/ 36664 h 132379"/>
                <a:gd name="connsiteX6" fmla="*/ 999 w 156856"/>
                <a:gd name="connsiteY6" fmla="*/ 130528 h 13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856" h="132379">
                  <a:moveTo>
                    <a:pt x="999" y="130528"/>
                  </a:moveTo>
                  <a:lnTo>
                    <a:pt x="154367" y="124781"/>
                  </a:lnTo>
                  <a:lnTo>
                    <a:pt x="147399" y="26930"/>
                  </a:lnTo>
                  <a:lnTo>
                    <a:pt x="115727" y="8396"/>
                  </a:lnTo>
                  <a:cubicBezTo>
                    <a:pt x="91010" y="-6103"/>
                    <a:pt x="60237" y="-5148"/>
                    <a:pt x="36250" y="10831"/>
                  </a:cubicBezTo>
                  <a:lnTo>
                    <a:pt x="-2489" y="36664"/>
                  </a:lnTo>
                  <a:lnTo>
                    <a:pt x="999" y="130528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7C283F0-19F3-36F7-A4C0-AC2056DEB938}"/>
                </a:ext>
              </a:extLst>
            </p:cNvPr>
            <p:cNvSpPr/>
            <p:nvPr/>
          </p:nvSpPr>
          <p:spPr>
            <a:xfrm flipV="1">
              <a:off x="5314979" y="5223413"/>
              <a:ext cx="463585" cy="128148"/>
            </a:xfrm>
            <a:custGeom>
              <a:avLst/>
              <a:gdLst>
                <a:gd name="connsiteX0" fmla="*/ -2433 w 388859"/>
                <a:gd name="connsiteY0" fmla="*/ 99746 h 107492"/>
                <a:gd name="connsiteX1" fmla="*/ 385325 w 388859"/>
                <a:gd name="connsiteY1" fmla="*/ -1676 h 107492"/>
                <a:gd name="connsiteX2" fmla="*/ 386427 w 388859"/>
                <a:gd name="connsiteY2" fmla="*/ 4724 h 107492"/>
                <a:gd name="connsiteX3" fmla="*/ 109761 w 388859"/>
                <a:gd name="connsiteY3" fmla="*/ 69696 h 107492"/>
                <a:gd name="connsiteX4" fmla="*/ 28965 w 388859"/>
                <a:gd name="connsiteY4" fmla="*/ 95444 h 107492"/>
                <a:gd name="connsiteX5" fmla="*/ 7336 w 388859"/>
                <a:gd name="connsiteY5" fmla="*/ 103059 h 107492"/>
                <a:gd name="connsiteX6" fmla="*/ -124 w 388859"/>
                <a:gd name="connsiteY6" fmla="*/ 105817 h 107492"/>
                <a:gd name="connsiteX7" fmla="*/ -2433 w 388859"/>
                <a:gd name="connsiteY7" fmla="*/ 99746 h 10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859" h="107492">
                  <a:moveTo>
                    <a:pt x="-2433" y="99746"/>
                  </a:moveTo>
                  <a:cubicBezTo>
                    <a:pt x="-2307" y="99704"/>
                    <a:pt x="162438" y="36873"/>
                    <a:pt x="385325" y="-1676"/>
                  </a:cubicBezTo>
                  <a:lnTo>
                    <a:pt x="386427" y="4724"/>
                  </a:lnTo>
                  <a:cubicBezTo>
                    <a:pt x="275299" y="23939"/>
                    <a:pt x="178628" y="49225"/>
                    <a:pt x="109761" y="69696"/>
                  </a:cubicBezTo>
                  <a:cubicBezTo>
                    <a:pt x="75325" y="79935"/>
                    <a:pt x="47836" y="88967"/>
                    <a:pt x="28965" y="95444"/>
                  </a:cubicBezTo>
                  <a:cubicBezTo>
                    <a:pt x="19533" y="98679"/>
                    <a:pt x="12255" y="101276"/>
                    <a:pt x="7336" y="103059"/>
                  </a:cubicBezTo>
                  <a:cubicBezTo>
                    <a:pt x="2416" y="104848"/>
                    <a:pt x="-117" y="105810"/>
                    <a:pt x="-124" y="105817"/>
                  </a:cubicBezTo>
                  <a:lnTo>
                    <a:pt x="-2433" y="99746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5E043AB7-6269-15C8-9DFD-E104FC85670A}"/>
                </a:ext>
              </a:extLst>
            </p:cNvPr>
            <p:cNvSpPr/>
            <p:nvPr/>
          </p:nvSpPr>
          <p:spPr>
            <a:xfrm flipV="1">
              <a:off x="5434461" y="5295992"/>
              <a:ext cx="114511" cy="226513"/>
            </a:xfrm>
            <a:custGeom>
              <a:avLst/>
              <a:gdLst>
                <a:gd name="connsiteX0" fmla="*/ 87452 w 96053"/>
                <a:gd name="connsiteY0" fmla="*/ 188491 h 190001"/>
                <a:gd name="connsiteX1" fmla="*/ 85663 w 96053"/>
                <a:gd name="connsiteY1" fmla="*/ 182666 h 190001"/>
                <a:gd name="connsiteX2" fmla="*/ 54981 w 96053"/>
                <a:gd name="connsiteY2" fmla="*/ 99778 h 190001"/>
                <a:gd name="connsiteX3" fmla="*/ -2376 w 96053"/>
                <a:gd name="connsiteY3" fmla="*/ 3015 h 190001"/>
                <a:gd name="connsiteX4" fmla="*/ 2277 w 96053"/>
                <a:gd name="connsiteY4" fmla="*/ -1511 h 190001"/>
                <a:gd name="connsiteX5" fmla="*/ 67367 w 96053"/>
                <a:gd name="connsiteY5" fmla="*/ 112585 h 190001"/>
                <a:gd name="connsiteX6" fmla="*/ 93677 w 96053"/>
                <a:gd name="connsiteY6" fmla="*/ 186652 h 190001"/>
                <a:gd name="connsiteX7" fmla="*/ 87452 w 96053"/>
                <a:gd name="connsiteY7" fmla="*/ 188491 h 19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053" h="190001">
                  <a:moveTo>
                    <a:pt x="87452" y="188491"/>
                  </a:moveTo>
                  <a:cubicBezTo>
                    <a:pt x="87452" y="188483"/>
                    <a:pt x="86842" y="186420"/>
                    <a:pt x="85663" y="182666"/>
                  </a:cubicBezTo>
                  <a:cubicBezTo>
                    <a:pt x="81543" y="169507"/>
                    <a:pt x="70504" y="135814"/>
                    <a:pt x="54981" y="99778"/>
                  </a:cubicBezTo>
                  <a:cubicBezTo>
                    <a:pt x="39478" y="63748"/>
                    <a:pt x="19365" y="25332"/>
                    <a:pt x="-2376" y="3015"/>
                  </a:cubicBezTo>
                  <a:lnTo>
                    <a:pt x="2277" y="-1511"/>
                  </a:lnTo>
                  <a:cubicBezTo>
                    <a:pt x="28348" y="25360"/>
                    <a:pt x="50981" y="72254"/>
                    <a:pt x="67367" y="112585"/>
                  </a:cubicBezTo>
                  <a:cubicBezTo>
                    <a:pt x="83719" y="152896"/>
                    <a:pt x="93656" y="186589"/>
                    <a:pt x="93677" y="186652"/>
                  </a:cubicBezTo>
                  <a:lnTo>
                    <a:pt x="87452" y="188491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D57F0FC-AC18-36DF-155C-C564DAE6A7AA}"/>
                </a:ext>
              </a:extLst>
            </p:cNvPr>
            <p:cNvSpPr/>
            <p:nvPr/>
          </p:nvSpPr>
          <p:spPr>
            <a:xfrm flipV="1">
              <a:off x="5488760" y="5308525"/>
              <a:ext cx="97201" cy="143158"/>
            </a:xfrm>
            <a:custGeom>
              <a:avLst/>
              <a:gdLst>
                <a:gd name="connsiteX0" fmla="*/ 72682 w 81533"/>
                <a:gd name="connsiteY0" fmla="*/ 118532 h 120082"/>
                <a:gd name="connsiteX1" fmla="*/ 71882 w 81533"/>
                <a:gd name="connsiteY1" fmla="*/ 113634 h 120082"/>
                <a:gd name="connsiteX2" fmla="*/ 53383 w 81533"/>
                <a:gd name="connsiteY2" fmla="*/ 50354 h 120082"/>
                <a:gd name="connsiteX3" fmla="*/ 32932 w 81533"/>
                <a:gd name="connsiteY3" fmla="*/ 18247 h 120082"/>
                <a:gd name="connsiteX4" fmla="*/ 4475 w 81533"/>
                <a:gd name="connsiteY4" fmla="*/ 4941 h 120082"/>
                <a:gd name="connsiteX5" fmla="*/ -1413 w 81533"/>
                <a:gd name="connsiteY5" fmla="*/ 5418 h 120082"/>
                <a:gd name="connsiteX6" fmla="*/ -2424 w 81533"/>
                <a:gd name="connsiteY6" fmla="*/ -996 h 120082"/>
                <a:gd name="connsiteX7" fmla="*/ 4475 w 81533"/>
                <a:gd name="connsiteY7" fmla="*/ -1551 h 120082"/>
                <a:gd name="connsiteX8" fmla="*/ 41298 w 81533"/>
                <a:gd name="connsiteY8" fmla="*/ 17784 h 120082"/>
                <a:gd name="connsiteX9" fmla="*/ 70913 w 81533"/>
                <a:gd name="connsiteY9" fmla="*/ 80369 h 120082"/>
                <a:gd name="connsiteX10" fmla="*/ 79110 w 81533"/>
                <a:gd name="connsiteY10" fmla="*/ 117620 h 120082"/>
                <a:gd name="connsiteX11" fmla="*/ 72682 w 81533"/>
                <a:gd name="connsiteY11" fmla="*/ 118532 h 12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533" h="120082">
                  <a:moveTo>
                    <a:pt x="72682" y="118532"/>
                  </a:moveTo>
                  <a:cubicBezTo>
                    <a:pt x="72682" y="118525"/>
                    <a:pt x="72436" y="116778"/>
                    <a:pt x="71882" y="113634"/>
                  </a:cubicBezTo>
                  <a:cubicBezTo>
                    <a:pt x="69966" y="102644"/>
                    <a:pt x="64351" y="74979"/>
                    <a:pt x="53383" y="50354"/>
                  </a:cubicBezTo>
                  <a:cubicBezTo>
                    <a:pt x="47916" y="38044"/>
                    <a:pt x="41094" y="26521"/>
                    <a:pt x="32932" y="18247"/>
                  </a:cubicBezTo>
                  <a:cubicBezTo>
                    <a:pt x="24743" y="9959"/>
                    <a:pt x="15451" y="4955"/>
                    <a:pt x="4475" y="4941"/>
                  </a:cubicBezTo>
                  <a:cubicBezTo>
                    <a:pt x="2566" y="4941"/>
                    <a:pt x="608" y="5095"/>
                    <a:pt x="-1413" y="5418"/>
                  </a:cubicBezTo>
                  <a:lnTo>
                    <a:pt x="-2424" y="-996"/>
                  </a:lnTo>
                  <a:cubicBezTo>
                    <a:pt x="-80" y="-1368"/>
                    <a:pt x="2222" y="-1551"/>
                    <a:pt x="4475" y="-1551"/>
                  </a:cubicBezTo>
                  <a:cubicBezTo>
                    <a:pt x="19437" y="-1558"/>
                    <a:pt x="31697" y="6443"/>
                    <a:pt x="41298" y="17784"/>
                  </a:cubicBezTo>
                  <a:cubicBezTo>
                    <a:pt x="55747" y="34830"/>
                    <a:pt x="65039" y="59694"/>
                    <a:pt x="70913" y="80369"/>
                  </a:cubicBezTo>
                  <a:cubicBezTo>
                    <a:pt x="76766" y="101044"/>
                    <a:pt x="79096" y="117529"/>
                    <a:pt x="79110" y="117620"/>
                  </a:cubicBezTo>
                  <a:lnTo>
                    <a:pt x="72682" y="118532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2D7ABB8A-0B08-52DB-81B7-65AE2DAC9BFD}"/>
                </a:ext>
              </a:extLst>
            </p:cNvPr>
            <p:cNvSpPr/>
            <p:nvPr/>
          </p:nvSpPr>
          <p:spPr>
            <a:xfrm flipV="1">
              <a:off x="5724091" y="5340175"/>
              <a:ext cx="45387" cy="104831"/>
            </a:xfrm>
            <a:custGeom>
              <a:avLst/>
              <a:gdLst>
                <a:gd name="connsiteX0" fmla="*/ -2149 w 38071"/>
                <a:gd name="connsiteY0" fmla="*/ 86400 h 87933"/>
                <a:gd name="connsiteX1" fmla="*/ -2641 w 38071"/>
                <a:gd name="connsiteY1" fmla="*/ 74210 h 87933"/>
                <a:gd name="connsiteX2" fmla="*/ 3184 w 38071"/>
                <a:gd name="connsiteY2" fmla="*/ 33366 h 87933"/>
                <a:gd name="connsiteX3" fmla="*/ 13907 w 38071"/>
                <a:gd name="connsiteY3" fmla="*/ 12706 h 87933"/>
                <a:gd name="connsiteX4" fmla="*/ 33144 w 38071"/>
                <a:gd name="connsiteY4" fmla="*/ -1534 h 87933"/>
                <a:gd name="connsiteX5" fmla="*/ 35431 w 38071"/>
                <a:gd name="connsiteY5" fmla="*/ 4537 h 87933"/>
                <a:gd name="connsiteX6" fmla="*/ 18988 w 38071"/>
                <a:gd name="connsiteY6" fmla="*/ 16741 h 87933"/>
                <a:gd name="connsiteX7" fmla="*/ 3851 w 38071"/>
                <a:gd name="connsiteY7" fmla="*/ 74210 h 87933"/>
                <a:gd name="connsiteX8" fmla="*/ 4082 w 38071"/>
                <a:gd name="connsiteY8" fmla="*/ 82653 h 87933"/>
                <a:gd name="connsiteX9" fmla="*/ 4244 w 38071"/>
                <a:gd name="connsiteY9" fmla="*/ 84968 h 87933"/>
                <a:gd name="connsiteX10" fmla="*/ 4307 w 38071"/>
                <a:gd name="connsiteY10" fmla="*/ 85748 h 87933"/>
                <a:gd name="connsiteX11" fmla="*/ -2149 w 38071"/>
                <a:gd name="connsiteY11" fmla="*/ 86400 h 8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071" h="87933">
                  <a:moveTo>
                    <a:pt x="-2149" y="86400"/>
                  </a:moveTo>
                  <a:cubicBezTo>
                    <a:pt x="-2156" y="86316"/>
                    <a:pt x="-2641" y="81544"/>
                    <a:pt x="-2641" y="74210"/>
                  </a:cubicBezTo>
                  <a:cubicBezTo>
                    <a:pt x="-2634" y="63746"/>
                    <a:pt x="-1679" y="48104"/>
                    <a:pt x="3184" y="33366"/>
                  </a:cubicBezTo>
                  <a:cubicBezTo>
                    <a:pt x="5619" y="25990"/>
                    <a:pt x="9044" y="18832"/>
                    <a:pt x="13907" y="12706"/>
                  </a:cubicBezTo>
                  <a:cubicBezTo>
                    <a:pt x="18757" y="6579"/>
                    <a:pt x="25094" y="1491"/>
                    <a:pt x="33144" y="-1534"/>
                  </a:cubicBezTo>
                  <a:lnTo>
                    <a:pt x="35431" y="4537"/>
                  </a:lnTo>
                  <a:cubicBezTo>
                    <a:pt x="28575" y="7133"/>
                    <a:pt x="23248" y="11379"/>
                    <a:pt x="18988" y="16741"/>
                  </a:cubicBezTo>
                  <a:cubicBezTo>
                    <a:pt x="6160" y="32749"/>
                    <a:pt x="3788" y="59129"/>
                    <a:pt x="3851" y="74210"/>
                  </a:cubicBezTo>
                  <a:cubicBezTo>
                    <a:pt x="3851" y="77733"/>
                    <a:pt x="3963" y="80639"/>
                    <a:pt x="4082" y="82653"/>
                  </a:cubicBezTo>
                  <a:cubicBezTo>
                    <a:pt x="4139" y="83656"/>
                    <a:pt x="4195" y="84442"/>
                    <a:pt x="4244" y="84968"/>
                  </a:cubicBezTo>
                  <a:lnTo>
                    <a:pt x="4307" y="85748"/>
                  </a:lnTo>
                  <a:lnTo>
                    <a:pt x="-2149" y="86400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984BB585-316B-5CA3-E97C-160EA52B8793}"/>
                </a:ext>
              </a:extLst>
            </p:cNvPr>
            <p:cNvSpPr/>
            <p:nvPr/>
          </p:nvSpPr>
          <p:spPr>
            <a:xfrm flipV="1">
              <a:off x="5235673" y="5244346"/>
              <a:ext cx="147651" cy="61785"/>
            </a:xfrm>
            <a:custGeom>
              <a:avLst/>
              <a:gdLst>
                <a:gd name="connsiteX0" fmla="*/ 116625 w 123851"/>
                <a:gd name="connsiteY0" fmla="*/ 50134 h 51826"/>
                <a:gd name="connsiteX1" fmla="*/ 116232 w 123851"/>
                <a:gd name="connsiteY1" fmla="*/ 49664 h 51826"/>
                <a:gd name="connsiteX2" fmla="*/ 89276 w 123851"/>
                <a:gd name="connsiteY2" fmla="*/ 25284 h 51826"/>
                <a:gd name="connsiteX3" fmla="*/ 32719 w 123851"/>
                <a:gd name="connsiteY3" fmla="*/ 4799 h 51826"/>
                <a:gd name="connsiteX4" fmla="*/ 641 w 123851"/>
                <a:gd name="connsiteY4" fmla="*/ 12308 h 51826"/>
                <a:gd name="connsiteX5" fmla="*/ -2188 w 123851"/>
                <a:gd name="connsiteY5" fmla="*/ 6469 h 51826"/>
                <a:gd name="connsiteX6" fmla="*/ 32719 w 123851"/>
                <a:gd name="connsiteY6" fmla="*/ -1693 h 51826"/>
                <a:gd name="connsiteX7" fmla="*/ 96091 w 123851"/>
                <a:gd name="connsiteY7" fmla="*/ 22224 h 51826"/>
                <a:gd name="connsiteX8" fmla="*/ 121664 w 123851"/>
                <a:gd name="connsiteY8" fmla="*/ 46036 h 51826"/>
                <a:gd name="connsiteX9" fmla="*/ 116625 w 123851"/>
                <a:gd name="connsiteY9" fmla="*/ 50134 h 5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851" h="51826">
                  <a:moveTo>
                    <a:pt x="116625" y="50134"/>
                  </a:moveTo>
                  <a:lnTo>
                    <a:pt x="116232" y="49664"/>
                  </a:lnTo>
                  <a:cubicBezTo>
                    <a:pt x="114183" y="47243"/>
                    <a:pt x="104217" y="35916"/>
                    <a:pt x="89276" y="25284"/>
                  </a:cubicBezTo>
                  <a:cubicBezTo>
                    <a:pt x="74335" y="14638"/>
                    <a:pt x="54489" y="4785"/>
                    <a:pt x="32719" y="4799"/>
                  </a:cubicBezTo>
                  <a:cubicBezTo>
                    <a:pt x="22438" y="4806"/>
                    <a:pt x="11701" y="6967"/>
                    <a:pt x="641" y="12308"/>
                  </a:cubicBezTo>
                  <a:lnTo>
                    <a:pt x="-2188" y="6469"/>
                  </a:lnTo>
                  <a:cubicBezTo>
                    <a:pt x="9743" y="693"/>
                    <a:pt x="21526" y="-1693"/>
                    <a:pt x="32719" y="-1693"/>
                  </a:cubicBezTo>
                  <a:cubicBezTo>
                    <a:pt x="58068" y="-1665"/>
                    <a:pt x="80237" y="10371"/>
                    <a:pt x="96091" y="22224"/>
                  </a:cubicBezTo>
                  <a:cubicBezTo>
                    <a:pt x="111944" y="34098"/>
                    <a:pt x="121551" y="45909"/>
                    <a:pt x="121664" y="46036"/>
                  </a:cubicBezTo>
                  <a:lnTo>
                    <a:pt x="116625" y="50134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FCDA01C4-6EA6-E271-027A-2208AB2F1390}"/>
                </a:ext>
              </a:extLst>
            </p:cNvPr>
            <p:cNvSpPr/>
            <p:nvPr/>
          </p:nvSpPr>
          <p:spPr>
            <a:xfrm flipV="1">
              <a:off x="5668554" y="4823186"/>
              <a:ext cx="83262" cy="251161"/>
            </a:xfrm>
            <a:custGeom>
              <a:avLst/>
              <a:gdLst>
                <a:gd name="connsiteX0" fmla="*/ 11286 w 69841"/>
                <a:gd name="connsiteY0" fmla="*/ 23986 h 210676"/>
                <a:gd name="connsiteX1" fmla="*/ 41343 w 69841"/>
                <a:gd name="connsiteY1" fmla="*/ -2135 h 210676"/>
                <a:gd name="connsiteX2" fmla="*/ 67239 w 69841"/>
                <a:gd name="connsiteY2" fmla="*/ 12343 h 210676"/>
                <a:gd name="connsiteX3" fmla="*/ 49133 w 69841"/>
                <a:gd name="connsiteY3" fmla="*/ 197067 h 210676"/>
                <a:gd name="connsiteX4" fmla="*/ -2603 w 69841"/>
                <a:gd name="connsiteY4" fmla="*/ 208541 h 210676"/>
                <a:gd name="connsiteX5" fmla="*/ 11286 w 69841"/>
                <a:gd name="connsiteY5" fmla="*/ 23986 h 21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41" h="210676">
                  <a:moveTo>
                    <a:pt x="11286" y="23986"/>
                  </a:moveTo>
                  <a:lnTo>
                    <a:pt x="41343" y="-2135"/>
                  </a:lnTo>
                  <a:lnTo>
                    <a:pt x="67239" y="12343"/>
                  </a:lnTo>
                  <a:lnTo>
                    <a:pt x="49133" y="197067"/>
                  </a:lnTo>
                  <a:lnTo>
                    <a:pt x="-2603" y="208541"/>
                  </a:lnTo>
                  <a:lnTo>
                    <a:pt x="11286" y="23986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2A619930-644A-28E8-28C2-50714713FEAB}"/>
                </a:ext>
              </a:extLst>
            </p:cNvPr>
            <p:cNvSpPr/>
            <p:nvPr/>
          </p:nvSpPr>
          <p:spPr>
            <a:xfrm flipV="1">
              <a:off x="5706666" y="5019885"/>
              <a:ext cx="31117" cy="31117"/>
            </a:xfrm>
            <a:custGeom>
              <a:avLst/>
              <a:gdLst>
                <a:gd name="connsiteX0" fmla="*/ 8548 w 26101"/>
                <a:gd name="connsiteY0" fmla="*/ 23946 h 26101"/>
                <a:gd name="connsiteX1" fmla="*/ 23349 w 26101"/>
                <a:gd name="connsiteY1" fmla="*/ 12921 h 26101"/>
                <a:gd name="connsiteX2" fmla="*/ 12324 w 26101"/>
                <a:gd name="connsiteY2" fmla="*/ -1879 h 26101"/>
                <a:gd name="connsiteX3" fmla="*/ -2477 w 26101"/>
                <a:gd name="connsiteY3" fmla="*/ 9146 h 26101"/>
                <a:gd name="connsiteX4" fmla="*/ 8548 w 26101"/>
                <a:gd name="connsiteY4" fmla="*/ 23946 h 2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1" h="26101">
                  <a:moveTo>
                    <a:pt x="8548" y="23946"/>
                  </a:moveTo>
                  <a:cubicBezTo>
                    <a:pt x="15685" y="24985"/>
                    <a:pt x="22303" y="20051"/>
                    <a:pt x="23349" y="12921"/>
                  </a:cubicBezTo>
                  <a:cubicBezTo>
                    <a:pt x="24387" y="5791"/>
                    <a:pt x="19454" y="-834"/>
                    <a:pt x="12324" y="-1879"/>
                  </a:cubicBezTo>
                  <a:cubicBezTo>
                    <a:pt x="5186" y="-2918"/>
                    <a:pt x="-1431" y="2016"/>
                    <a:pt x="-2477" y="9146"/>
                  </a:cubicBezTo>
                  <a:cubicBezTo>
                    <a:pt x="-3516" y="16283"/>
                    <a:pt x="1418" y="22908"/>
                    <a:pt x="8548" y="23946"/>
                  </a:cubicBezTo>
                </a:path>
              </a:pathLst>
            </a:custGeom>
            <a:solidFill>
              <a:srgbClr val="FAB4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2009BBF-F050-19B2-A327-29E1E1876D86}"/>
                </a:ext>
              </a:extLst>
            </p:cNvPr>
            <p:cNvSpPr/>
            <p:nvPr/>
          </p:nvSpPr>
          <p:spPr>
            <a:xfrm flipV="1">
              <a:off x="5361924" y="5606271"/>
              <a:ext cx="331545" cy="135611"/>
            </a:xfrm>
            <a:custGeom>
              <a:avLst/>
              <a:gdLst>
                <a:gd name="connsiteX0" fmla="*/ 16036 w 278103"/>
                <a:gd name="connsiteY0" fmla="*/ 112600 h 113752"/>
                <a:gd name="connsiteX1" fmla="*/ 275690 w 278103"/>
                <a:gd name="connsiteY1" fmla="*/ 58331 h 113752"/>
                <a:gd name="connsiteX2" fmla="*/ 261872 w 278103"/>
                <a:gd name="connsiteY2" fmla="*/ -1152 h 113752"/>
                <a:gd name="connsiteX3" fmla="*/ -2414 w 278103"/>
                <a:gd name="connsiteY3" fmla="*/ 53419 h 113752"/>
                <a:gd name="connsiteX4" fmla="*/ 16036 w 278103"/>
                <a:gd name="connsiteY4" fmla="*/ 112600 h 113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103" h="113752">
                  <a:moveTo>
                    <a:pt x="16036" y="112600"/>
                  </a:moveTo>
                  <a:lnTo>
                    <a:pt x="275690" y="58331"/>
                  </a:lnTo>
                  <a:lnTo>
                    <a:pt x="261872" y="-1152"/>
                  </a:lnTo>
                  <a:lnTo>
                    <a:pt x="-2414" y="53419"/>
                  </a:lnTo>
                  <a:lnTo>
                    <a:pt x="16036" y="112600"/>
                  </a:lnTo>
                </a:path>
              </a:pathLst>
            </a:custGeom>
            <a:solidFill>
              <a:srgbClr val="B29ED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157380B-A733-BA12-90FF-7523CC7C967C}"/>
                </a:ext>
              </a:extLst>
            </p:cNvPr>
            <p:cNvSpPr/>
            <p:nvPr/>
          </p:nvSpPr>
          <p:spPr>
            <a:xfrm flipV="1">
              <a:off x="5083956" y="5357042"/>
              <a:ext cx="251871" cy="273013"/>
            </a:xfrm>
            <a:custGeom>
              <a:avLst/>
              <a:gdLst>
                <a:gd name="connsiteX0" fmla="*/ 209189 w 211272"/>
                <a:gd name="connsiteY0" fmla="*/ 32478 h 229006"/>
                <a:gd name="connsiteX1" fmla="*/ 47581 w 211272"/>
                <a:gd name="connsiteY1" fmla="*/ 227610 h 229006"/>
                <a:gd name="connsiteX2" fmla="*/ -2084 w 211272"/>
                <a:gd name="connsiteY2" fmla="*/ 186773 h 229006"/>
                <a:gd name="connsiteX3" fmla="*/ 153775 w 211272"/>
                <a:gd name="connsiteY3" fmla="*/ -1397 h 229006"/>
                <a:gd name="connsiteX4" fmla="*/ 209189 w 211272"/>
                <a:gd name="connsiteY4" fmla="*/ 32478 h 22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272" h="229006">
                  <a:moveTo>
                    <a:pt x="209189" y="32478"/>
                  </a:moveTo>
                  <a:lnTo>
                    <a:pt x="47581" y="227610"/>
                  </a:lnTo>
                  <a:lnTo>
                    <a:pt x="-2084" y="186773"/>
                  </a:lnTo>
                  <a:lnTo>
                    <a:pt x="153775" y="-1397"/>
                  </a:lnTo>
                  <a:lnTo>
                    <a:pt x="209189" y="32478"/>
                  </a:lnTo>
                </a:path>
              </a:pathLst>
            </a:custGeom>
            <a:solidFill>
              <a:srgbClr val="B29ED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B1CB687-20EC-7F63-168A-450CAC6864F2}"/>
                </a:ext>
              </a:extLst>
            </p:cNvPr>
            <p:cNvSpPr/>
            <p:nvPr/>
          </p:nvSpPr>
          <p:spPr>
            <a:xfrm flipV="1">
              <a:off x="5743469" y="4458213"/>
              <a:ext cx="198113" cy="186307"/>
            </a:xfrm>
            <a:custGeom>
              <a:avLst/>
              <a:gdLst>
                <a:gd name="connsiteX0" fmla="*/ 41408 w 166179"/>
                <a:gd name="connsiteY0" fmla="*/ 139691 h 156276"/>
                <a:gd name="connsiteX1" fmla="*/ 153729 w 166179"/>
                <a:gd name="connsiteY1" fmla="*/ 119956 h 156276"/>
                <a:gd name="connsiteX2" fmla="*/ 119292 w 166179"/>
                <a:gd name="connsiteY2" fmla="*/ 11243 h 156276"/>
                <a:gd name="connsiteX3" fmla="*/ 6972 w 166179"/>
                <a:gd name="connsiteY3" fmla="*/ 30970 h 156276"/>
                <a:gd name="connsiteX4" fmla="*/ 41408 w 166179"/>
                <a:gd name="connsiteY4" fmla="*/ 139691 h 15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179" h="156276">
                  <a:moveTo>
                    <a:pt x="41408" y="139691"/>
                  </a:moveTo>
                  <a:cubicBezTo>
                    <a:pt x="81936" y="164260"/>
                    <a:pt x="132226" y="155432"/>
                    <a:pt x="153729" y="119956"/>
                  </a:cubicBezTo>
                  <a:cubicBezTo>
                    <a:pt x="175239" y="84488"/>
                    <a:pt x="159821" y="35812"/>
                    <a:pt x="119292" y="11243"/>
                  </a:cubicBezTo>
                  <a:cubicBezTo>
                    <a:pt x="78764" y="-13334"/>
                    <a:pt x="28474" y="-4498"/>
                    <a:pt x="6972" y="30970"/>
                  </a:cubicBezTo>
                  <a:cubicBezTo>
                    <a:pt x="-14538" y="66438"/>
                    <a:pt x="880" y="115114"/>
                    <a:pt x="41408" y="139691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FF7E5499-2D41-1E1B-75AF-DB2046DB81CB}"/>
                </a:ext>
              </a:extLst>
            </p:cNvPr>
            <p:cNvSpPr/>
            <p:nvPr/>
          </p:nvSpPr>
          <p:spPr>
            <a:xfrm flipV="1">
              <a:off x="5844669" y="4516179"/>
              <a:ext cx="71179" cy="114311"/>
            </a:xfrm>
            <a:custGeom>
              <a:avLst/>
              <a:gdLst>
                <a:gd name="connsiteX0" fmla="*/ 253 w 59706"/>
                <a:gd name="connsiteY0" fmla="*/ -2643 h 95885"/>
                <a:gd name="connsiteX1" fmla="*/ -2779 w 59706"/>
                <a:gd name="connsiteY1" fmla="*/ 90540 h 95885"/>
                <a:gd name="connsiteX2" fmla="*/ 15762 w 59706"/>
                <a:gd name="connsiteY2" fmla="*/ 93242 h 95885"/>
                <a:gd name="connsiteX3" fmla="*/ 52045 w 59706"/>
                <a:gd name="connsiteY3" fmla="*/ 75458 h 95885"/>
                <a:gd name="connsiteX4" fmla="*/ 23847 w 59706"/>
                <a:gd name="connsiteY4" fmla="*/ 6894 h 95885"/>
                <a:gd name="connsiteX5" fmla="*/ 253 w 59706"/>
                <a:gd name="connsiteY5" fmla="*/ -2643 h 9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06" h="95885">
                  <a:moveTo>
                    <a:pt x="253" y="-2643"/>
                  </a:moveTo>
                  <a:cubicBezTo>
                    <a:pt x="6576" y="24824"/>
                    <a:pt x="6029" y="55745"/>
                    <a:pt x="-2779" y="90540"/>
                  </a:cubicBezTo>
                  <a:cubicBezTo>
                    <a:pt x="3516" y="92350"/>
                    <a:pt x="9783" y="93242"/>
                    <a:pt x="15762" y="93242"/>
                  </a:cubicBezTo>
                  <a:cubicBezTo>
                    <a:pt x="31328" y="93242"/>
                    <a:pt x="44936" y="87178"/>
                    <a:pt x="52045" y="75458"/>
                  </a:cubicBezTo>
                  <a:cubicBezTo>
                    <a:pt x="64642" y="54678"/>
                    <a:pt x="52024" y="23975"/>
                    <a:pt x="23847" y="6894"/>
                  </a:cubicBezTo>
                  <a:cubicBezTo>
                    <a:pt x="16176" y="2241"/>
                    <a:pt x="8141" y="-924"/>
                    <a:pt x="253" y="-2643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8F7F4456-3921-444A-0318-68BBE2391B93}"/>
                </a:ext>
              </a:extLst>
            </p:cNvPr>
            <p:cNvSpPr/>
            <p:nvPr/>
          </p:nvSpPr>
          <p:spPr>
            <a:xfrm flipV="1">
              <a:off x="5141212" y="4648044"/>
              <a:ext cx="204375" cy="179392"/>
            </a:xfrm>
            <a:custGeom>
              <a:avLst/>
              <a:gdLst>
                <a:gd name="connsiteX0" fmla="*/ -1765 w 171432"/>
                <a:gd name="connsiteY0" fmla="*/ 63996 h 150476"/>
                <a:gd name="connsiteX1" fmla="*/ 75874 w 171432"/>
                <a:gd name="connsiteY1" fmla="*/ 147530 h 150476"/>
                <a:gd name="connsiteX2" fmla="*/ 168959 w 171432"/>
                <a:gd name="connsiteY2" fmla="*/ 81639 h 150476"/>
                <a:gd name="connsiteX3" fmla="*/ 91313 w 171432"/>
                <a:gd name="connsiteY3" fmla="*/ -1895 h 150476"/>
                <a:gd name="connsiteX4" fmla="*/ -1765 w 171432"/>
                <a:gd name="connsiteY4" fmla="*/ 63996 h 15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32" h="150476">
                  <a:moveTo>
                    <a:pt x="-1765" y="63996"/>
                  </a:moveTo>
                  <a:cubicBezTo>
                    <a:pt x="-6032" y="105261"/>
                    <a:pt x="28735" y="142652"/>
                    <a:pt x="75874" y="147530"/>
                  </a:cubicBezTo>
                  <a:cubicBezTo>
                    <a:pt x="123020" y="152400"/>
                    <a:pt x="164699" y="122897"/>
                    <a:pt x="168959" y="81639"/>
                  </a:cubicBezTo>
                  <a:cubicBezTo>
                    <a:pt x="173226" y="40374"/>
                    <a:pt x="138459" y="2983"/>
                    <a:pt x="91313" y="-1895"/>
                  </a:cubicBezTo>
                  <a:cubicBezTo>
                    <a:pt x="44167" y="-6765"/>
                    <a:pt x="2495" y="22738"/>
                    <a:pt x="-1765" y="63996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03D6CA6D-8551-EC4C-23E9-C7991B1890CF}"/>
                </a:ext>
              </a:extLst>
            </p:cNvPr>
            <p:cNvSpPr/>
            <p:nvPr/>
          </p:nvSpPr>
          <p:spPr>
            <a:xfrm flipV="1">
              <a:off x="5168726" y="4711184"/>
              <a:ext cx="114803" cy="102873"/>
            </a:xfrm>
            <a:custGeom>
              <a:avLst/>
              <a:gdLst>
                <a:gd name="connsiteX0" fmla="*/ 53585 w 96298"/>
                <a:gd name="connsiteY0" fmla="*/ -2387 h 86291"/>
                <a:gd name="connsiteX1" fmla="*/ -1926 w 96298"/>
                <a:gd name="connsiteY1" fmla="*/ 35692 h 86291"/>
                <a:gd name="connsiteX2" fmla="*/ 42770 w 96298"/>
                <a:gd name="connsiteY2" fmla="*/ 83905 h 86291"/>
                <a:gd name="connsiteX3" fmla="*/ 94197 w 96298"/>
                <a:gd name="connsiteY3" fmla="*/ 8856 h 86291"/>
                <a:gd name="connsiteX4" fmla="*/ 61936 w 96298"/>
                <a:gd name="connsiteY4" fmla="*/ -1959 h 86291"/>
                <a:gd name="connsiteX5" fmla="*/ 53585 w 96298"/>
                <a:gd name="connsiteY5" fmla="*/ -2387 h 8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98" h="86291">
                  <a:moveTo>
                    <a:pt x="53585" y="-2387"/>
                  </a:moveTo>
                  <a:cubicBezTo>
                    <a:pt x="24440" y="-2387"/>
                    <a:pt x="354" y="13593"/>
                    <a:pt x="-1926" y="35692"/>
                  </a:cubicBezTo>
                  <a:cubicBezTo>
                    <a:pt x="-4158" y="57307"/>
                    <a:pt x="15218" y="77455"/>
                    <a:pt x="42770" y="83905"/>
                  </a:cubicBezTo>
                  <a:cubicBezTo>
                    <a:pt x="54806" y="52030"/>
                    <a:pt x="72414" y="27320"/>
                    <a:pt x="94197" y="8856"/>
                  </a:cubicBezTo>
                  <a:cubicBezTo>
                    <a:pt x="85242" y="3206"/>
                    <a:pt x="74161" y="-696"/>
                    <a:pt x="61936" y="-1959"/>
                  </a:cubicBezTo>
                  <a:cubicBezTo>
                    <a:pt x="59122" y="-2247"/>
                    <a:pt x="56329" y="-2387"/>
                    <a:pt x="53585" y="-2387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5F0AAFB-0580-7325-785D-7EBBCF612790}"/>
                </a:ext>
              </a:extLst>
            </p:cNvPr>
            <p:cNvSpPr/>
            <p:nvPr/>
          </p:nvSpPr>
          <p:spPr>
            <a:xfrm flipV="1">
              <a:off x="5196972" y="4200758"/>
              <a:ext cx="656364" cy="653039"/>
            </a:xfrm>
            <a:custGeom>
              <a:avLst/>
              <a:gdLst>
                <a:gd name="connsiteX0" fmla="*/ 538097 w 550564"/>
                <a:gd name="connsiteY0" fmla="*/ 287979 h 547775"/>
                <a:gd name="connsiteX1" fmla="*/ 168248 w 550564"/>
                <a:gd name="connsiteY1" fmla="*/ 530846 h 547775"/>
                <a:gd name="connsiteX2" fmla="*/ 13027 w 550564"/>
                <a:gd name="connsiteY2" fmla="*/ 134105 h 547775"/>
                <a:gd name="connsiteX3" fmla="*/ 343484 w 550564"/>
                <a:gd name="connsiteY3" fmla="*/ 19911 h 547775"/>
                <a:gd name="connsiteX4" fmla="*/ 538097 w 550564"/>
                <a:gd name="connsiteY4" fmla="*/ 287979 h 5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64" h="547775">
                  <a:moveTo>
                    <a:pt x="538097" y="287979"/>
                  </a:moveTo>
                  <a:cubicBezTo>
                    <a:pt x="495870" y="432049"/>
                    <a:pt x="371647" y="594526"/>
                    <a:pt x="168248" y="530846"/>
                  </a:cubicBezTo>
                  <a:cubicBezTo>
                    <a:pt x="12852" y="482177"/>
                    <a:pt x="-29199" y="278175"/>
                    <a:pt x="13027" y="134105"/>
                  </a:cubicBezTo>
                  <a:cubicBezTo>
                    <a:pt x="55247" y="-9964"/>
                    <a:pt x="199338" y="-25404"/>
                    <a:pt x="343484" y="19911"/>
                  </a:cubicBezTo>
                  <a:cubicBezTo>
                    <a:pt x="484670" y="64341"/>
                    <a:pt x="580316" y="143909"/>
                    <a:pt x="538097" y="287979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5319CE47-6EA9-8A47-6F99-6B5CF31DDCA4}"/>
                </a:ext>
              </a:extLst>
            </p:cNvPr>
            <p:cNvSpPr/>
            <p:nvPr/>
          </p:nvSpPr>
          <p:spPr>
            <a:xfrm flipV="1">
              <a:off x="5184379" y="4194322"/>
              <a:ext cx="611178" cy="235173"/>
            </a:xfrm>
            <a:custGeom>
              <a:avLst/>
              <a:gdLst>
                <a:gd name="connsiteX0" fmla="*/ 22560 w 512662"/>
                <a:gd name="connsiteY0" fmla="*/ -2998 h 197265"/>
                <a:gd name="connsiteX1" fmla="*/ -2374 w 512662"/>
                <a:gd name="connsiteY1" fmla="*/ 33734 h 197265"/>
                <a:gd name="connsiteX2" fmla="*/ 36441 w 512662"/>
                <a:gd name="connsiteY2" fmla="*/ 105309 h 197265"/>
                <a:gd name="connsiteX3" fmla="*/ 158489 w 512662"/>
                <a:gd name="connsiteY3" fmla="*/ 179741 h 197265"/>
                <a:gd name="connsiteX4" fmla="*/ 281182 w 512662"/>
                <a:gd name="connsiteY4" fmla="*/ 194268 h 197265"/>
                <a:gd name="connsiteX5" fmla="*/ 302383 w 512662"/>
                <a:gd name="connsiteY5" fmla="*/ 193994 h 197265"/>
                <a:gd name="connsiteX6" fmla="*/ 427210 w 512662"/>
                <a:gd name="connsiteY6" fmla="*/ 164000 h 197265"/>
                <a:gd name="connsiteX7" fmla="*/ 510288 w 512662"/>
                <a:gd name="connsiteY7" fmla="*/ 24505 h 197265"/>
                <a:gd name="connsiteX8" fmla="*/ 266922 w 512662"/>
                <a:gd name="connsiteY8" fmla="*/ 188871 h 197265"/>
                <a:gd name="connsiteX9" fmla="*/ 178848 w 512662"/>
                <a:gd name="connsiteY9" fmla="*/ 174646 h 197265"/>
                <a:gd name="connsiteX10" fmla="*/ 22560 w 512662"/>
                <a:gd name="connsiteY10" fmla="*/ -2998 h 19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662" h="197265">
                  <a:moveTo>
                    <a:pt x="22560" y="-2998"/>
                  </a:moveTo>
                  <a:lnTo>
                    <a:pt x="-2374" y="33734"/>
                  </a:lnTo>
                  <a:cubicBezTo>
                    <a:pt x="5956" y="59819"/>
                    <a:pt x="18848" y="84361"/>
                    <a:pt x="36441" y="105309"/>
                  </a:cubicBezTo>
                  <a:cubicBezTo>
                    <a:pt x="67509" y="142384"/>
                    <a:pt x="111911" y="166708"/>
                    <a:pt x="158489" y="179741"/>
                  </a:cubicBezTo>
                  <a:cubicBezTo>
                    <a:pt x="198266" y="190871"/>
                    <a:pt x="239798" y="194268"/>
                    <a:pt x="281182" y="194268"/>
                  </a:cubicBezTo>
                  <a:cubicBezTo>
                    <a:pt x="288256" y="194268"/>
                    <a:pt x="295323" y="194169"/>
                    <a:pt x="302383" y="193994"/>
                  </a:cubicBezTo>
                  <a:cubicBezTo>
                    <a:pt x="345775" y="192913"/>
                    <a:pt x="391194" y="188260"/>
                    <a:pt x="427210" y="164000"/>
                  </a:cubicBezTo>
                  <a:cubicBezTo>
                    <a:pt x="473009" y="133128"/>
                    <a:pt x="493796" y="77834"/>
                    <a:pt x="510288" y="24505"/>
                  </a:cubicBezTo>
                  <a:cubicBezTo>
                    <a:pt x="461464" y="113478"/>
                    <a:pt x="380099" y="188871"/>
                    <a:pt x="266922" y="188871"/>
                  </a:cubicBezTo>
                  <a:cubicBezTo>
                    <a:pt x="239433" y="188871"/>
                    <a:pt x="210084" y="184421"/>
                    <a:pt x="178848" y="174646"/>
                  </a:cubicBezTo>
                  <a:cubicBezTo>
                    <a:pt x="96009" y="148701"/>
                    <a:pt x="45382" y="78620"/>
                    <a:pt x="22560" y="-2998"/>
                  </a:cubicBez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D3E4A507-C713-B46E-C1F3-E034582DC8CB}"/>
                </a:ext>
              </a:extLst>
            </p:cNvPr>
            <p:cNvSpPr/>
            <p:nvPr/>
          </p:nvSpPr>
          <p:spPr>
            <a:xfrm flipV="1">
              <a:off x="5170546" y="4385704"/>
              <a:ext cx="43557" cy="269450"/>
            </a:xfrm>
            <a:custGeom>
              <a:avLst/>
              <a:gdLst>
                <a:gd name="connsiteX0" fmla="*/ 27733 w 36536"/>
                <a:gd name="connsiteY0" fmla="*/ -2715 h 226017"/>
                <a:gd name="connsiteX1" fmla="*/ 16680 w 36536"/>
                <a:gd name="connsiteY1" fmla="*/ 39118 h 226017"/>
                <a:gd name="connsiteX2" fmla="*/ -907 w 36536"/>
                <a:gd name="connsiteY2" fmla="*/ 171693 h 226017"/>
                <a:gd name="connsiteX3" fmla="*/ 9536 w 36536"/>
                <a:gd name="connsiteY3" fmla="*/ 223302 h 226017"/>
                <a:gd name="connsiteX4" fmla="*/ 34471 w 36536"/>
                <a:gd name="connsiteY4" fmla="*/ 186571 h 226017"/>
                <a:gd name="connsiteX5" fmla="*/ 28140 w 36536"/>
                <a:gd name="connsiteY5" fmla="*/ -2568 h 226017"/>
                <a:gd name="connsiteX6" fmla="*/ 27733 w 36536"/>
                <a:gd name="connsiteY6" fmla="*/ -2715 h 22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536" h="226017">
                  <a:moveTo>
                    <a:pt x="27733" y="-2715"/>
                  </a:moveTo>
                  <a:lnTo>
                    <a:pt x="16680" y="39118"/>
                  </a:lnTo>
                  <a:cubicBezTo>
                    <a:pt x="2273" y="81626"/>
                    <a:pt x="-5075" y="127003"/>
                    <a:pt x="-907" y="171693"/>
                  </a:cubicBezTo>
                  <a:cubicBezTo>
                    <a:pt x="722" y="189168"/>
                    <a:pt x="4188" y="206551"/>
                    <a:pt x="9536" y="223302"/>
                  </a:cubicBezTo>
                  <a:lnTo>
                    <a:pt x="34471" y="186571"/>
                  </a:lnTo>
                  <a:cubicBezTo>
                    <a:pt x="17368" y="125431"/>
                    <a:pt x="15880" y="57807"/>
                    <a:pt x="28140" y="-2568"/>
                  </a:cubicBezTo>
                  <a:cubicBezTo>
                    <a:pt x="28000" y="-2617"/>
                    <a:pt x="27867" y="-2666"/>
                    <a:pt x="27733" y="-2715"/>
                  </a:cubicBezTo>
                </a:path>
              </a:pathLst>
            </a:custGeom>
            <a:solidFill>
              <a:srgbClr val="C3329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F6C1C6C3-0E2D-5035-05CD-A63CCD63A0AF}"/>
                </a:ext>
              </a:extLst>
            </p:cNvPr>
            <p:cNvSpPr/>
            <p:nvPr/>
          </p:nvSpPr>
          <p:spPr>
            <a:xfrm flipV="1">
              <a:off x="5206073" y="4654979"/>
              <a:ext cx="2853" cy="10951"/>
            </a:xfrm>
            <a:custGeom>
              <a:avLst/>
              <a:gdLst>
                <a:gd name="connsiteX0" fmla="*/ 311 w 2393"/>
                <a:gd name="connsiteY0" fmla="*/ -2525 h 9186"/>
                <a:gd name="connsiteX1" fmla="*/ -2082 w 2393"/>
                <a:gd name="connsiteY1" fmla="*/ 6514 h 9186"/>
                <a:gd name="connsiteX2" fmla="*/ -1675 w 2393"/>
                <a:gd name="connsiteY2" fmla="*/ 6661 h 9186"/>
                <a:gd name="connsiteX3" fmla="*/ 311 w 2393"/>
                <a:gd name="connsiteY3" fmla="*/ -2525 h 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3" h="9186">
                  <a:moveTo>
                    <a:pt x="311" y="-2525"/>
                  </a:moveTo>
                  <a:lnTo>
                    <a:pt x="-2082" y="6514"/>
                  </a:lnTo>
                  <a:cubicBezTo>
                    <a:pt x="-1949" y="6563"/>
                    <a:pt x="-1815" y="6612"/>
                    <a:pt x="-1675" y="6661"/>
                  </a:cubicBezTo>
                  <a:cubicBezTo>
                    <a:pt x="-1050" y="3580"/>
                    <a:pt x="-390" y="513"/>
                    <a:pt x="311" y="-2525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AAAA83FE-EFD9-A5BE-2375-48D4A4209214}"/>
                </a:ext>
              </a:extLst>
            </p:cNvPr>
            <p:cNvSpPr/>
            <p:nvPr/>
          </p:nvSpPr>
          <p:spPr>
            <a:xfrm flipV="1">
              <a:off x="5196971" y="4200755"/>
              <a:ext cx="602794" cy="469969"/>
            </a:xfrm>
            <a:custGeom>
              <a:avLst/>
              <a:gdLst>
                <a:gd name="connsiteX0" fmla="*/ 8704 w 505629"/>
                <a:gd name="connsiteY0" fmla="*/ -2830 h 394214"/>
                <a:gd name="connsiteX1" fmla="*/ 7645 w 505629"/>
                <a:gd name="connsiteY1" fmla="*/ 1191 h 394214"/>
                <a:gd name="connsiteX2" fmla="*/ 5659 w 505629"/>
                <a:gd name="connsiteY2" fmla="*/ 10378 h 394214"/>
                <a:gd name="connsiteX3" fmla="*/ 11989 w 505629"/>
                <a:gd name="connsiteY3" fmla="*/ 199516 h 394214"/>
                <a:gd name="connsiteX4" fmla="*/ 168276 w 505629"/>
                <a:gd name="connsiteY4" fmla="*/ 377160 h 394214"/>
                <a:gd name="connsiteX5" fmla="*/ 256351 w 505629"/>
                <a:gd name="connsiteY5" fmla="*/ 391385 h 394214"/>
                <a:gd name="connsiteX6" fmla="*/ 499716 w 505629"/>
                <a:gd name="connsiteY6" fmla="*/ 227019 h 394214"/>
                <a:gd name="connsiteX7" fmla="*/ 503246 w 505629"/>
                <a:gd name="connsiteY7" fmla="*/ 215468 h 394214"/>
                <a:gd name="connsiteX8" fmla="*/ 402785 w 505629"/>
                <a:gd name="connsiteY8" fmla="*/ 321648 h 394214"/>
                <a:gd name="connsiteX9" fmla="*/ 415481 w 505629"/>
                <a:gd name="connsiteY9" fmla="*/ 297591 h 394214"/>
                <a:gd name="connsiteX10" fmla="*/ 386132 w 505629"/>
                <a:gd name="connsiteY10" fmla="*/ 293205 h 394214"/>
                <a:gd name="connsiteX11" fmla="*/ 319132 w 505629"/>
                <a:gd name="connsiteY11" fmla="*/ 317634 h 394214"/>
                <a:gd name="connsiteX12" fmla="*/ 194636 w 505629"/>
                <a:gd name="connsiteY12" fmla="*/ 259112 h 394214"/>
                <a:gd name="connsiteX13" fmla="*/ 195197 w 505629"/>
                <a:gd name="connsiteY13" fmla="*/ 279071 h 394214"/>
                <a:gd name="connsiteX14" fmla="*/ 28846 w 505629"/>
                <a:gd name="connsiteY14" fmla="*/ 181838 h 394214"/>
                <a:gd name="connsiteX15" fmla="*/ 8704 w 505629"/>
                <a:gd name="connsiteY15" fmla="*/ -2830 h 39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5629" h="394214">
                  <a:moveTo>
                    <a:pt x="8704" y="-2830"/>
                  </a:moveTo>
                  <a:lnTo>
                    <a:pt x="7645" y="1191"/>
                  </a:lnTo>
                  <a:cubicBezTo>
                    <a:pt x="6943" y="4230"/>
                    <a:pt x="6283" y="7297"/>
                    <a:pt x="5659" y="10378"/>
                  </a:cubicBezTo>
                  <a:cubicBezTo>
                    <a:pt x="-6602" y="70753"/>
                    <a:pt x="-5114" y="138377"/>
                    <a:pt x="11989" y="199516"/>
                  </a:cubicBezTo>
                  <a:cubicBezTo>
                    <a:pt x="34811" y="281134"/>
                    <a:pt x="85438" y="351214"/>
                    <a:pt x="168276" y="377160"/>
                  </a:cubicBezTo>
                  <a:cubicBezTo>
                    <a:pt x="199513" y="386935"/>
                    <a:pt x="228862" y="391385"/>
                    <a:pt x="256351" y="391385"/>
                  </a:cubicBezTo>
                  <a:cubicBezTo>
                    <a:pt x="369528" y="391385"/>
                    <a:pt x="450893" y="315992"/>
                    <a:pt x="499716" y="227019"/>
                  </a:cubicBezTo>
                  <a:cubicBezTo>
                    <a:pt x="500916" y="223160"/>
                    <a:pt x="502088" y="219307"/>
                    <a:pt x="503246" y="215468"/>
                  </a:cubicBezTo>
                  <a:cubicBezTo>
                    <a:pt x="479968" y="258979"/>
                    <a:pt x="444900" y="296047"/>
                    <a:pt x="402785" y="321648"/>
                  </a:cubicBezTo>
                  <a:cubicBezTo>
                    <a:pt x="406687" y="312441"/>
                    <a:pt x="411052" y="305009"/>
                    <a:pt x="415481" y="297591"/>
                  </a:cubicBezTo>
                  <a:cubicBezTo>
                    <a:pt x="405986" y="294636"/>
                    <a:pt x="396069" y="293205"/>
                    <a:pt x="386132" y="293205"/>
                  </a:cubicBezTo>
                  <a:cubicBezTo>
                    <a:pt x="361878" y="293205"/>
                    <a:pt x="337561" y="301753"/>
                    <a:pt x="319132" y="317634"/>
                  </a:cubicBezTo>
                  <a:cubicBezTo>
                    <a:pt x="281966" y="285969"/>
                    <a:pt x="239353" y="265575"/>
                    <a:pt x="194636" y="259112"/>
                  </a:cubicBezTo>
                  <a:cubicBezTo>
                    <a:pt x="193218" y="266123"/>
                    <a:pt x="194179" y="272558"/>
                    <a:pt x="195197" y="279071"/>
                  </a:cubicBezTo>
                  <a:cubicBezTo>
                    <a:pt x="151939" y="230704"/>
                    <a:pt x="92757" y="196155"/>
                    <a:pt x="28846" y="181838"/>
                  </a:cubicBezTo>
                  <a:cubicBezTo>
                    <a:pt x="9427" y="121204"/>
                    <a:pt x="3265" y="58703"/>
                    <a:pt x="8704" y="-2830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D0D51F04-5FA6-8AA3-7414-507020C17C31}"/>
                </a:ext>
              </a:extLst>
            </p:cNvPr>
            <p:cNvSpPr/>
            <p:nvPr/>
          </p:nvSpPr>
          <p:spPr>
            <a:xfrm flipV="1">
              <a:off x="5533252" y="4537681"/>
              <a:ext cx="20812" cy="35716"/>
            </a:xfrm>
            <a:custGeom>
              <a:avLst/>
              <a:gdLst>
                <a:gd name="connsiteX0" fmla="*/ -2430 w 17457"/>
                <a:gd name="connsiteY0" fmla="*/ 27292 h 29959"/>
                <a:gd name="connsiteX1" fmla="*/ 8504 w 17457"/>
                <a:gd name="connsiteY1" fmla="*/ -2668 h 29959"/>
                <a:gd name="connsiteX2" fmla="*/ 14371 w 17457"/>
                <a:gd name="connsiteY2" fmla="*/ 15572 h 29959"/>
                <a:gd name="connsiteX3" fmla="*/ -2430 w 17457"/>
                <a:gd name="connsiteY3" fmla="*/ 27292 h 2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57" h="29959">
                  <a:moveTo>
                    <a:pt x="-2430" y="27292"/>
                  </a:moveTo>
                  <a:cubicBezTo>
                    <a:pt x="2924" y="18035"/>
                    <a:pt x="6700" y="7894"/>
                    <a:pt x="8504" y="-2668"/>
                  </a:cubicBezTo>
                  <a:cubicBezTo>
                    <a:pt x="13865" y="1522"/>
                    <a:pt x="16301" y="9094"/>
                    <a:pt x="14371" y="15572"/>
                  </a:cubicBezTo>
                  <a:cubicBezTo>
                    <a:pt x="12420" y="22176"/>
                    <a:pt x="6314" y="27186"/>
                    <a:pt x="-2430" y="27292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2FC5E011-9B9B-B22D-D46C-5BAAEB16D12E}"/>
                </a:ext>
              </a:extLst>
            </p:cNvPr>
            <p:cNvSpPr/>
            <p:nvPr/>
          </p:nvSpPr>
          <p:spPr>
            <a:xfrm flipV="1">
              <a:off x="5461099" y="4591101"/>
              <a:ext cx="189794" cy="145807"/>
            </a:xfrm>
            <a:custGeom>
              <a:avLst/>
              <a:gdLst>
                <a:gd name="connsiteX0" fmla="*/ 153087 w 159201"/>
                <a:gd name="connsiteY0" fmla="*/ 53366 h 122304"/>
                <a:gd name="connsiteX1" fmla="*/ 138420 w 159201"/>
                <a:gd name="connsiteY1" fmla="*/ 27078 h 122304"/>
                <a:gd name="connsiteX2" fmla="*/ 42338 w 159201"/>
                <a:gd name="connsiteY2" fmla="*/ 2620 h 122304"/>
                <a:gd name="connsiteX3" fmla="*/ 18555 w 159201"/>
                <a:gd name="connsiteY3" fmla="*/ 18172 h 122304"/>
                <a:gd name="connsiteX4" fmla="*/ -1846 w 159201"/>
                <a:gd name="connsiteY4" fmla="*/ 76076 h 122304"/>
                <a:gd name="connsiteX5" fmla="*/ 4723 w 159201"/>
                <a:gd name="connsiteY5" fmla="*/ 81887 h 122304"/>
                <a:gd name="connsiteX6" fmla="*/ 137002 w 159201"/>
                <a:gd name="connsiteY6" fmla="*/ 116815 h 122304"/>
                <a:gd name="connsiteX7" fmla="*/ 143389 w 159201"/>
                <a:gd name="connsiteY7" fmla="*/ 119783 h 122304"/>
                <a:gd name="connsiteX8" fmla="*/ 153087 w 159201"/>
                <a:gd name="connsiteY8" fmla="*/ 53366 h 12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1" h="122304">
                  <a:moveTo>
                    <a:pt x="153087" y="53366"/>
                  </a:moveTo>
                  <a:cubicBezTo>
                    <a:pt x="150077" y="43871"/>
                    <a:pt x="145220" y="34895"/>
                    <a:pt x="138420" y="27078"/>
                  </a:cubicBezTo>
                  <a:cubicBezTo>
                    <a:pt x="115745" y="873"/>
                    <a:pt x="74059" y="-9738"/>
                    <a:pt x="42338" y="2620"/>
                  </a:cubicBezTo>
                  <a:cubicBezTo>
                    <a:pt x="33222" y="6213"/>
                    <a:pt x="25166" y="11526"/>
                    <a:pt x="18555" y="18172"/>
                  </a:cubicBezTo>
                  <a:cubicBezTo>
                    <a:pt x="3228" y="33253"/>
                    <a:pt x="-4773" y="54784"/>
                    <a:pt x="-1846" y="76076"/>
                  </a:cubicBezTo>
                  <a:cubicBezTo>
                    <a:pt x="421" y="78111"/>
                    <a:pt x="2463" y="79852"/>
                    <a:pt x="4723" y="81887"/>
                  </a:cubicBezTo>
                  <a:cubicBezTo>
                    <a:pt x="50156" y="85705"/>
                    <a:pt x="95316" y="97677"/>
                    <a:pt x="137002" y="116815"/>
                  </a:cubicBezTo>
                  <a:cubicBezTo>
                    <a:pt x="139150" y="117783"/>
                    <a:pt x="141241" y="118745"/>
                    <a:pt x="143389" y="119783"/>
                  </a:cubicBezTo>
                  <a:cubicBezTo>
                    <a:pt x="156989" y="100772"/>
                    <a:pt x="160196" y="75655"/>
                    <a:pt x="153087" y="53366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9C859E73-DC6B-40AA-5FE0-60C8F41A4E1F}"/>
                </a:ext>
              </a:extLst>
            </p:cNvPr>
            <p:cNvSpPr/>
            <p:nvPr/>
          </p:nvSpPr>
          <p:spPr>
            <a:xfrm flipV="1">
              <a:off x="5486132" y="4666921"/>
              <a:ext cx="160385" cy="69986"/>
            </a:xfrm>
            <a:custGeom>
              <a:avLst/>
              <a:gdLst>
                <a:gd name="connsiteX0" fmla="*/ 132079 w 134532"/>
                <a:gd name="connsiteY0" fmla="*/ 53418 h 58705"/>
                <a:gd name="connsiteX1" fmla="*/ 117412 w 134532"/>
                <a:gd name="connsiteY1" fmla="*/ 27129 h 58705"/>
                <a:gd name="connsiteX2" fmla="*/ 21330 w 134532"/>
                <a:gd name="connsiteY2" fmla="*/ 2672 h 58705"/>
                <a:gd name="connsiteX3" fmla="*/ -2454 w 134532"/>
                <a:gd name="connsiteY3" fmla="*/ 18223 h 58705"/>
                <a:gd name="connsiteX4" fmla="*/ 66062 w 134532"/>
                <a:gd name="connsiteY4" fmla="*/ 51713 h 58705"/>
                <a:gd name="connsiteX5" fmla="*/ 132079 w 134532"/>
                <a:gd name="connsiteY5" fmla="*/ 53418 h 5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532" h="58705">
                  <a:moveTo>
                    <a:pt x="132079" y="53418"/>
                  </a:moveTo>
                  <a:cubicBezTo>
                    <a:pt x="129068" y="43923"/>
                    <a:pt x="124212" y="34947"/>
                    <a:pt x="117412" y="27129"/>
                  </a:cubicBezTo>
                  <a:cubicBezTo>
                    <a:pt x="94737" y="924"/>
                    <a:pt x="53051" y="-9687"/>
                    <a:pt x="21330" y="2672"/>
                  </a:cubicBezTo>
                  <a:cubicBezTo>
                    <a:pt x="12214" y="6265"/>
                    <a:pt x="4157" y="11577"/>
                    <a:pt x="-2454" y="18223"/>
                  </a:cubicBezTo>
                  <a:cubicBezTo>
                    <a:pt x="10214" y="32083"/>
                    <a:pt x="35492" y="44954"/>
                    <a:pt x="66062" y="51713"/>
                  </a:cubicBezTo>
                  <a:cubicBezTo>
                    <a:pt x="91228" y="57292"/>
                    <a:pt x="114878" y="57530"/>
                    <a:pt x="132079" y="53418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206CFD3B-56D6-F618-1691-DAAE3DEC0C89}"/>
                </a:ext>
              </a:extLst>
            </p:cNvPr>
            <p:cNvSpPr/>
            <p:nvPr/>
          </p:nvSpPr>
          <p:spPr>
            <a:xfrm flipV="1">
              <a:off x="5461158" y="4594648"/>
              <a:ext cx="166207" cy="64449"/>
            </a:xfrm>
            <a:custGeom>
              <a:avLst/>
              <a:gdLst>
                <a:gd name="connsiteX0" fmla="*/ 136986 w 139416"/>
                <a:gd name="connsiteY0" fmla="*/ 51489 h 54060"/>
                <a:gd name="connsiteX1" fmla="*/ 128059 w 139416"/>
                <a:gd name="connsiteY1" fmla="*/ 28141 h 54060"/>
                <a:gd name="connsiteX2" fmla="*/ 93946 w 139416"/>
                <a:gd name="connsiteY2" fmla="*/ 7487 h 54060"/>
                <a:gd name="connsiteX3" fmla="*/ 40757 w 139416"/>
                <a:gd name="connsiteY3" fmla="*/ -2513 h 54060"/>
                <a:gd name="connsiteX4" fmla="*/ -2431 w 139416"/>
                <a:gd name="connsiteY4" fmla="*/ 10210 h 54060"/>
                <a:gd name="connsiteX5" fmla="*/ -866 w 139416"/>
                <a:gd name="connsiteY5" fmla="*/ 16147 h 54060"/>
                <a:gd name="connsiteX6" fmla="*/ 136986 w 139416"/>
                <a:gd name="connsiteY6" fmla="*/ 51489 h 5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416" h="54060">
                  <a:moveTo>
                    <a:pt x="136986" y="51489"/>
                  </a:moveTo>
                  <a:cubicBezTo>
                    <a:pt x="136621" y="42780"/>
                    <a:pt x="133260" y="34345"/>
                    <a:pt x="128059" y="28141"/>
                  </a:cubicBezTo>
                  <a:cubicBezTo>
                    <a:pt x="119420" y="17698"/>
                    <a:pt x="106655" y="12098"/>
                    <a:pt x="93946" y="7487"/>
                  </a:cubicBezTo>
                  <a:cubicBezTo>
                    <a:pt x="77110" y="1487"/>
                    <a:pt x="59347" y="-3145"/>
                    <a:pt x="40757" y="-2513"/>
                  </a:cubicBezTo>
                  <a:cubicBezTo>
                    <a:pt x="26125" y="-2022"/>
                    <a:pt x="10840" y="1978"/>
                    <a:pt x="-2431" y="10210"/>
                  </a:cubicBezTo>
                  <a:cubicBezTo>
                    <a:pt x="-1624" y="13214"/>
                    <a:pt x="-1680" y="13137"/>
                    <a:pt x="-866" y="16147"/>
                  </a:cubicBezTo>
                  <a:cubicBezTo>
                    <a:pt x="46414" y="19439"/>
                    <a:pt x="93588" y="31509"/>
                    <a:pt x="136986" y="51489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35E42948-778B-A520-A392-13DDCEB06A58}"/>
                </a:ext>
              </a:extLst>
            </p:cNvPr>
            <p:cNvSpPr/>
            <p:nvPr/>
          </p:nvSpPr>
          <p:spPr>
            <a:xfrm flipV="1">
              <a:off x="5577779" y="4314995"/>
              <a:ext cx="149584" cy="54351"/>
            </a:xfrm>
            <a:custGeom>
              <a:avLst/>
              <a:gdLst>
                <a:gd name="connsiteX0" fmla="*/ -2543 w 125472"/>
                <a:gd name="connsiteY0" fmla="*/ 4447 h 45590"/>
                <a:gd name="connsiteX1" fmla="*/ 33269 w 125472"/>
                <a:gd name="connsiteY1" fmla="*/ 40442 h 45590"/>
                <a:gd name="connsiteX2" fmla="*/ 84928 w 125472"/>
                <a:gd name="connsiteY2" fmla="*/ 33550 h 45590"/>
                <a:gd name="connsiteX3" fmla="*/ 122930 w 125472"/>
                <a:gd name="connsiteY3" fmla="*/ -2957 h 45590"/>
                <a:gd name="connsiteX4" fmla="*/ -2543 w 125472"/>
                <a:gd name="connsiteY4" fmla="*/ 4447 h 4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472" h="45590">
                  <a:moveTo>
                    <a:pt x="-2543" y="4447"/>
                  </a:moveTo>
                  <a:cubicBezTo>
                    <a:pt x="1219" y="21852"/>
                    <a:pt x="16195" y="35656"/>
                    <a:pt x="33269" y="40442"/>
                  </a:cubicBezTo>
                  <a:cubicBezTo>
                    <a:pt x="50414" y="45242"/>
                    <a:pt x="69152" y="41810"/>
                    <a:pt x="84928" y="33550"/>
                  </a:cubicBezTo>
                  <a:cubicBezTo>
                    <a:pt x="100641" y="25213"/>
                    <a:pt x="113610" y="12349"/>
                    <a:pt x="122930" y="-2957"/>
                  </a:cubicBezTo>
                  <a:cubicBezTo>
                    <a:pt x="86051" y="22694"/>
                    <a:pt x="33269" y="22925"/>
                    <a:pt x="-2543" y="4447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2A7A9FDF-1080-851B-9462-FF4E856C55A3}"/>
                </a:ext>
              </a:extLst>
            </p:cNvPr>
            <p:cNvSpPr/>
            <p:nvPr/>
          </p:nvSpPr>
          <p:spPr>
            <a:xfrm flipV="1">
              <a:off x="5231541" y="4436164"/>
              <a:ext cx="131720" cy="101910"/>
            </a:xfrm>
            <a:custGeom>
              <a:avLst/>
              <a:gdLst>
                <a:gd name="connsiteX0" fmla="*/ 108314 w 110488"/>
                <a:gd name="connsiteY0" fmla="*/ 71026 h 85483"/>
                <a:gd name="connsiteX1" fmla="*/ 33496 w 110488"/>
                <a:gd name="connsiteY1" fmla="*/ 73482 h 85483"/>
                <a:gd name="connsiteX2" fmla="*/ -2084 w 110488"/>
                <a:gd name="connsiteY2" fmla="*/ -2760 h 85483"/>
                <a:gd name="connsiteX3" fmla="*/ 108314 w 110488"/>
                <a:gd name="connsiteY3" fmla="*/ 71026 h 8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488" h="85483">
                  <a:moveTo>
                    <a:pt x="108314" y="71026"/>
                  </a:moveTo>
                  <a:cubicBezTo>
                    <a:pt x="86432" y="85672"/>
                    <a:pt x="56241" y="86647"/>
                    <a:pt x="33496" y="73482"/>
                  </a:cubicBezTo>
                  <a:cubicBezTo>
                    <a:pt x="10751" y="60323"/>
                    <a:pt x="-3453" y="33585"/>
                    <a:pt x="-2084" y="-2760"/>
                  </a:cubicBezTo>
                  <a:cubicBezTo>
                    <a:pt x="21622" y="36196"/>
                    <a:pt x="63378" y="63811"/>
                    <a:pt x="108314" y="71026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7B380C24-BBAF-F820-B1E7-C5152850C775}"/>
                </a:ext>
              </a:extLst>
            </p:cNvPr>
            <p:cNvSpPr/>
            <p:nvPr/>
          </p:nvSpPr>
          <p:spPr>
            <a:xfrm flipV="1">
              <a:off x="5309604" y="4539819"/>
              <a:ext cx="133951" cy="106106"/>
            </a:xfrm>
            <a:custGeom>
              <a:avLst/>
              <a:gdLst>
                <a:gd name="connsiteX0" fmla="*/ 110102 w 112359"/>
                <a:gd name="connsiteY0" fmla="*/ 49905 h 89003"/>
                <a:gd name="connsiteX1" fmla="*/ 6505 w 112359"/>
                <a:gd name="connsiteY1" fmla="*/ -2617 h 89003"/>
                <a:gd name="connsiteX2" fmla="*/ -1608 w 112359"/>
                <a:gd name="connsiteY2" fmla="*/ 36810 h 89003"/>
                <a:gd name="connsiteX3" fmla="*/ 64725 w 112359"/>
                <a:gd name="connsiteY3" fmla="*/ 85724 h 89003"/>
                <a:gd name="connsiteX4" fmla="*/ 110102 w 112359"/>
                <a:gd name="connsiteY4" fmla="*/ 49905 h 8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59" h="89003">
                  <a:moveTo>
                    <a:pt x="110102" y="49905"/>
                  </a:moveTo>
                  <a:cubicBezTo>
                    <a:pt x="66964" y="90180"/>
                    <a:pt x="-5840" y="64004"/>
                    <a:pt x="6505" y="-2617"/>
                  </a:cubicBezTo>
                  <a:cubicBezTo>
                    <a:pt x="-534" y="8752"/>
                    <a:pt x="-3734" y="22591"/>
                    <a:pt x="-1608" y="36810"/>
                  </a:cubicBezTo>
                  <a:cubicBezTo>
                    <a:pt x="3185" y="68671"/>
                    <a:pt x="32927" y="90531"/>
                    <a:pt x="64725" y="85724"/>
                  </a:cubicBezTo>
                  <a:cubicBezTo>
                    <a:pt x="85926" y="82524"/>
                    <a:pt x="102685" y="68369"/>
                    <a:pt x="110102" y="49905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0F622155-43B8-0078-34BA-10C0B750618E}"/>
                </a:ext>
              </a:extLst>
            </p:cNvPr>
            <p:cNvSpPr/>
            <p:nvPr/>
          </p:nvSpPr>
          <p:spPr>
            <a:xfrm flipV="1">
              <a:off x="5272921" y="4588282"/>
              <a:ext cx="41982" cy="22307"/>
            </a:xfrm>
            <a:custGeom>
              <a:avLst/>
              <a:gdLst>
                <a:gd name="connsiteX0" fmla="*/ 33044 w 35215"/>
                <a:gd name="connsiteY0" fmla="*/ 8124 h 18711"/>
                <a:gd name="connsiteX1" fmla="*/ -2171 w 35215"/>
                <a:gd name="connsiteY1" fmla="*/ 16103 h 18711"/>
                <a:gd name="connsiteX2" fmla="*/ 29058 w 35215"/>
                <a:gd name="connsiteY2" fmla="*/ -2298 h 18711"/>
                <a:gd name="connsiteX3" fmla="*/ 33044 w 35215"/>
                <a:gd name="connsiteY3" fmla="*/ 8124 h 1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15" h="18711">
                  <a:moveTo>
                    <a:pt x="33044" y="8124"/>
                  </a:moveTo>
                  <a:cubicBezTo>
                    <a:pt x="21023" y="4201"/>
                    <a:pt x="6973" y="7401"/>
                    <a:pt x="-2171" y="16103"/>
                  </a:cubicBezTo>
                  <a:cubicBezTo>
                    <a:pt x="2439" y="3850"/>
                    <a:pt x="16033" y="-4333"/>
                    <a:pt x="29058" y="-2298"/>
                  </a:cubicBezTo>
                  <a:cubicBezTo>
                    <a:pt x="30637" y="1667"/>
                    <a:pt x="32160" y="5632"/>
                    <a:pt x="33044" y="8124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B183917E-5F64-1983-10EF-2B12322C3C5C}"/>
                </a:ext>
              </a:extLst>
            </p:cNvPr>
            <p:cNvSpPr/>
            <p:nvPr/>
          </p:nvSpPr>
          <p:spPr>
            <a:xfrm flipV="1">
              <a:off x="5273348" y="4619581"/>
              <a:ext cx="40981" cy="14627"/>
            </a:xfrm>
            <a:custGeom>
              <a:avLst/>
              <a:gdLst>
                <a:gd name="connsiteX0" fmla="*/ 30918 w 34375"/>
                <a:gd name="connsiteY0" fmla="*/ 9081 h 12269"/>
                <a:gd name="connsiteX1" fmla="*/ -2171 w 34375"/>
                <a:gd name="connsiteY1" fmla="*/ 9699 h 12269"/>
                <a:gd name="connsiteX2" fmla="*/ 32048 w 34375"/>
                <a:gd name="connsiteY2" fmla="*/ -463 h 12269"/>
                <a:gd name="connsiteX3" fmla="*/ 30918 w 34375"/>
                <a:gd name="connsiteY3" fmla="*/ 9081 h 1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375" h="12269">
                  <a:moveTo>
                    <a:pt x="30918" y="9081"/>
                  </a:moveTo>
                  <a:cubicBezTo>
                    <a:pt x="20756" y="3664"/>
                    <a:pt x="7801" y="3867"/>
                    <a:pt x="-2171" y="9699"/>
                  </a:cubicBezTo>
                  <a:cubicBezTo>
                    <a:pt x="5092" y="-982"/>
                    <a:pt x="20138" y="-5614"/>
                    <a:pt x="32048" y="-463"/>
                  </a:cubicBezTo>
                  <a:cubicBezTo>
                    <a:pt x="32272" y="3832"/>
                    <a:pt x="32490" y="8197"/>
                    <a:pt x="30918" y="9081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08E5CA43-EDB3-94F5-2B6D-040C34D31557}"/>
                </a:ext>
              </a:extLst>
            </p:cNvPr>
            <p:cNvSpPr/>
            <p:nvPr/>
          </p:nvSpPr>
          <p:spPr>
            <a:xfrm flipV="1">
              <a:off x="5596404" y="4427191"/>
              <a:ext cx="137081" cy="96927"/>
            </a:xfrm>
            <a:custGeom>
              <a:avLst/>
              <a:gdLst>
                <a:gd name="connsiteX0" fmla="*/ 2186 w 114985"/>
                <a:gd name="connsiteY0" fmla="*/ -2776 h 81303"/>
                <a:gd name="connsiteX1" fmla="*/ 112430 w 114985"/>
                <a:gd name="connsiteY1" fmla="*/ 33850 h 81303"/>
                <a:gd name="connsiteX2" fmla="*/ 90092 w 114985"/>
                <a:gd name="connsiteY2" fmla="*/ 67333 h 81303"/>
                <a:gd name="connsiteX3" fmla="*/ 8636 w 114985"/>
                <a:gd name="connsiteY3" fmla="*/ 54588 h 81303"/>
                <a:gd name="connsiteX4" fmla="*/ 2186 w 114985"/>
                <a:gd name="connsiteY4" fmla="*/ -2776 h 8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85" h="81303">
                  <a:moveTo>
                    <a:pt x="2186" y="-2776"/>
                  </a:moveTo>
                  <a:cubicBezTo>
                    <a:pt x="3871" y="56252"/>
                    <a:pt x="73727" y="89544"/>
                    <a:pt x="112430" y="33850"/>
                  </a:cubicBezTo>
                  <a:cubicBezTo>
                    <a:pt x="109293" y="46841"/>
                    <a:pt x="101763" y="58869"/>
                    <a:pt x="90092" y="67333"/>
                  </a:cubicBezTo>
                  <a:cubicBezTo>
                    <a:pt x="64098" y="86302"/>
                    <a:pt x="27605" y="80582"/>
                    <a:pt x="8636" y="54588"/>
                  </a:cubicBezTo>
                  <a:cubicBezTo>
                    <a:pt x="-3933" y="37331"/>
                    <a:pt x="-5667" y="15499"/>
                    <a:pt x="2186" y="-277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234111E0-4E2C-4734-0F4E-B0285D835BCF}"/>
                </a:ext>
              </a:extLst>
            </p:cNvPr>
            <p:cNvSpPr/>
            <p:nvPr/>
          </p:nvSpPr>
          <p:spPr>
            <a:xfrm flipV="1">
              <a:off x="5702907" y="4406437"/>
              <a:ext cx="25722" cy="41899"/>
            </a:xfrm>
            <a:custGeom>
              <a:avLst/>
              <a:gdLst>
                <a:gd name="connsiteX0" fmla="*/ -2608 w 21576"/>
                <a:gd name="connsiteY0" fmla="*/ 1706 h 35145"/>
                <a:gd name="connsiteX1" fmla="*/ 16473 w 21576"/>
                <a:gd name="connsiteY1" fmla="*/ 32304 h 35145"/>
                <a:gd name="connsiteX2" fmla="*/ 7568 w 21576"/>
                <a:gd name="connsiteY2" fmla="*/ -2841 h 35145"/>
                <a:gd name="connsiteX3" fmla="*/ -2608 w 21576"/>
                <a:gd name="connsiteY3" fmla="*/ 1706 h 3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76" h="35145">
                  <a:moveTo>
                    <a:pt x="-2608" y="1706"/>
                  </a:moveTo>
                  <a:cubicBezTo>
                    <a:pt x="8620" y="7475"/>
                    <a:pt x="16220" y="19672"/>
                    <a:pt x="16473" y="32304"/>
                  </a:cubicBezTo>
                  <a:cubicBezTo>
                    <a:pt x="21947" y="20444"/>
                    <a:pt x="18164" y="4998"/>
                    <a:pt x="7568" y="-2841"/>
                  </a:cubicBezTo>
                  <a:cubicBezTo>
                    <a:pt x="3701" y="-1115"/>
                    <a:pt x="-208" y="548"/>
                    <a:pt x="-2608" y="170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74F90C97-B3F4-C080-ACD2-480423DE38EE}"/>
                </a:ext>
              </a:extLst>
            </p:cNvPr>
            <p:cNvSpPr/>
            <p:nvPr/>
          </p:nvSpPr>
          <p:spPr>
            <a:xfrm flipV="1">
              <a:off x="5720284" y="4428725"/>
              <a:ext cx="27901" cy="37507"/>
            </a:xfrm>
            <a:custGeom>
              <a:avLst/>
              <a:gdLst>
                <a:gd name="connsiteX0" fmla="*/ -2593 w 23404"/>
                <a:gd name="connsiteY0" fmla="*/ 4709 h 31461"/>
                <a:gd name="connsiteX1" fmla="*/ 20285 w 23404"/>
                <a:gd name="connsiteY1" fmla="*/ 28647 h 31461"/>
                <a:gd name="connsiteX2" fmla="*/ 3428 w 23404"/>
                <a:gd name="connsiteY2" fmla="*/ -2814 h 31461"/>
                <a:gd name="connsiteX3" fmla="*/ -2593 w 23404"/>
                <a:gd name="connsiteY3" fmla="*/ 4709 h 3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4" h="31461">
                  <a:moveTo>
                    <a:pt x="-2593" y="4709"/>
                  </a:moveTo>
                  <a:cubicBezTo>
                    <a:pt x="8460" y="8092"/>
                    <a:pt x="17394" y="17468"/>
                    <a:pt x="20285" y="28647"/>
                  </a:cubicBezTo>
                  <a:cubicBezTo>
                    <a:pt x="22798" y="15959"/>
                    <a:pt x="15450" y="2029"/>
                    <a:pt x="3428" y="-2814"/>
                  </a:cubicBezTo>
                  <a:cubicBezTo>
                    <a:pt x="249" y="71"/>
                    <a:pt x="-3000" y="3004"/>
                    <a:pt x="-2593" y="4709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A983122-6AA7-348C-0771-400A70F9705C}"/>
                </a:ext>
              </a:extLst>
            </p:cNvPr>
            <p:cNvSpPr/>
            <p:nvPr/>
          </p:nvSpPr>
          <p:spPr>
            <a:xfrm flipV="1">
              <a:off x="5130137" y="4117246"/>
              <a:ext cx="724174" cy="625003"/>
            </a:xfrm>
            <a:custGeom>
              <a:avLst/>
              <a:gdLst>
                <a:gd name="connsiteX0" fmla="*/ 423013 w 607444"/>
                <a:gd name="connsiteY0" fmla="*/ 419504 h 524258"/>
                <a:gd name="connsiteX1" fmla="*/ 458053 w 607444"/>
                <a:gd name="connsiteY1" fmla="*/ 364196 h 524258"/>
                <a:gd name="connsiteX2" fmla="*/ 373186 w 607444"/>
                <a:gd name="connsiteY2" fmla="*/ 410332 h 524258"/>
                <a:gd name="connsiteX3" fmla="*/ 271048 w 607444"/>
                <a:gd name="connsiteY3" fmla="*/ 350020 h 524258"/>
                <a:gd name="connsiteX4" fmla="*/ 303709 w 607444"/>
                <a:gd name="connsiteY4" fmla="*/ 417967 h 524258"/>
                <a:gd name="connsiteX5" fmla="*/ 92485 w 607444"/>
                <a:gd name="connsiteY5" fmla="*/ 257363 h 524258"/>
                <a:gd name="connsiteX6" fmla="*/ 109398 w 607444"/>
                <a:gd name="connsiteY6" fmla="*/ 341052 h 524258"/>
                <a:gd name="connsiteX7" fmla="*/ 86583 w 607444"/>
                <a:gd name="connsiteY7" fmla="*/ -2838 h 524258"/>
                <a:gd name="connsiteX8" fmla="*/ 32532 w 607444"/>
                <a:gd name="connsiteY8" fmla="*/ 382246 h 524258"/>
                <a:gd name="connsiteX9" fmla="*/ 370491 w 607444"/>
                <a:gd name="connsiteY9" fmla="*/ 501585 h 524258"/>
                <a:gd name="connsiteX10" fmla="*/ 594789 w 607444"/>
                <a:gd name="connsiteY10" fmla="*/ 310159 h 524258"/>
                <a:gd name="connsiteX11" fmla="*/ 600530 w 607444"/>
                <a:gd name="connsiteY11" fmla="*/ 175591 h 524258"/>
                <a:gd name="connsiteX12" fmla="*/ 423013 w 607444"/>
                <a:gd name="connsiteY12" fmla="*/ 419504 h 52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7444" h="524258">
                  <a:moveTo>
                    <a:pt x="423013" y="419504"/>
                  </a:moveTo>
                  <a:cubicBezTo>
                    <a:pt x="427364" y="398689"/>
                    <a:pt x="446481" y="380548"/>
                    <a:pt x="458053" y="364196"/>
                  </a:cubicBezTo>
                  <a:cubicBezTo>
                    <a:pt x="408128" y="364196"/>
                    <a:pt x="386267" y="379109"/>
                    <a:pt x="373186" y="410332"/>
                  </a:cubicBezTo>
                  <a:cubicBezTo>
                    <a:pt x="358820" y="379762"/>
                    <a:pt x="303934" y="350357"/>
                    <a:pt x="271048" y="350020"/>
                  </a:cubicBezTo>
                  <a:cubicBezTo>
                    <a:pt x="283182" y="366681"/>
                    <a:pt x="302025" y="401188"/>
                    <a:pt x="303709" y="417967"/>
                  </a:cubicBezTo>
                  <a:cubicBezTo>
                    <a:pt x="251672" y="338532"/>
                    <a:pt x="168019" y="286431"/>
                    <a:pt x="92485" y="257363"/>
                  </a:cubicBezTo>
                  <a:cubicBezTo>
                    <a:pt x="100752" y="296488"/>
                    <a:pt x="107068" y="313415"/>
                    <a:pt x="109398" y="341052"/>
                  </a:cubicBezTo>
                  <a:cubicBezTo>
                    <a:pt x="55389" y="278256"/>
                    <a:pt x="53578" y="102823"/>
                    <a:pt x="86583" y="-2838"/>
                  </a:cubicBezTo>
                  <a:cubicBezTo>
                    <a:pt x="-19148" y="140818"/>
                    <a:pt x="-21787" y="282466"/>
                    <a:pt x="32532" y="382246"/>
                  </a:cubicBezTo>
                  <a:cubicBezTo>
                    <a:pt x="94240" y="495634"/>
                    <a:pt x="229446" y="554998"/>
                    <a:pt x="370491" y="501585"/>
                  </a:cubicBezTo>
                  <a:cubicBezTo>
                    <a:pt x="468643" y="553181"/>
                    <a:pt x="564170" y="439000"/>
                    <a:pt x="594789" y="310159"/>
                  </a:cubicBezTo>
                  <a:cubicBezTo>
                    <a:pt x="605653" y="264971"/>
                    <a:pt x="608460" y="217881"/>
                    <a:pt x="600530" y="175591"/>
                  </a:cubicBezTo>
                  <a:cubicBezTo>
                    <a:pt x="571511" y="265167"/>
                    <a:pt x="498427" y="383348"/>
                    <a:pt x="423013" y="419504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FF2CD97E-240A-5ADE-D56E-19F7C5B1A9BD}"/>
                </a:ext>
              </a:extLst>
            </p:cNvPr>
            <p:cNvSpPr/>
            <p:nvPr/>
          </p:nvSpPr>
          <p:spPr>
            <a:xfrm flipV="1">
              <a:off x="5171904" y="4117226"/>
              <a:ext cx="670229" cy="251863"/>
            </a:xfrm>
            <a:custGeom>
              <a:avLst/>
              <a:gdLst>
                <a:gd name="connsiteX0" fmla="*/ 559802 w 562194"/>
                <a:gd name="connsiteY0" fmla="*/ -3091 h 211265"/>
                <a:gd name="connsiteX1" fmla="*/ 489595 w 562194"/>
                <a:gd name="connsiteY1" fmla="*/ 109799 h 211265"/>
                <a:gd name="connsiteX2" fmla="*/ 321770 w 562194"/>
                <a:gd name="connsiteY2" fmla="*/ 152081 h 211265"/>
                <a:gd name="connsiteX3" fmla="*/ 94117 w 562194"/>
                <a:gd name="connsiteY3" fmla="*/ 140425 h 211265"/>
                <a:gd name="connsiteX4" fmla="*/ -2392 w 562194"/>
                <a:gd name="connsiteY4" fmla="*/ 69004 h 211265"/>
                <a:gd name="connsiteX5" fmla="*/ 335567 w 562194"/>
                <a:gd name="connsiteY5" fmla="*/ 188343 h 211265"/>
                <a:gd name="connsiteX6" fmla="*/ 559802 w 562194"/>
                <a:gd name="connsiteY6" fmla="*/ -3091 h 21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194" h="211265">
                  <a:moveTo>
                    <a:pt x="559802" y="-3091"/>
                  </a:moveTo>
                  <a:cubicBezTo>
                    <a:pt x="542026" y="38266"/>
                    <a:pt x="520986" y="78099"/>
                    <a:pt x="489595" y="109799"/>
                  </a:cubicBezTo>
                  <a:cubicBezTo>
                    <a:pt x="446225" y="153387"/>
                    <a:pt x="377562" y="177942"/>
                    <a:pt x="321770" y="152081"/>
                  </a:cubicBezTo>
                  <a:cubicBezTo>
                    <a:pt x="251465" y="177507"/>
                    <a:pt x="166121" y="173900"/>
                    <a:pt x="94117" y="140425"/>
                  </a:cubicBezTo>
                  <a:cubicBezTo>
                    <a:pt x="57554" y="123476"/>
                    <a:pt x="24676" y="98865"/>
                    <a:pt x="-2392" y="69004"/>
                  </a:cubicBezTo>
                  <a:cubicBezTo>
                    <a:pt x="59323" y="182385"/>
                    <a:pt x="194529" y="241749"/>
                    <a:pt x="335567" y="188343"/>
                  </a:cubicBezTo>
                  <a:cubicBezTo>
                    <a:pt x="433656" y="239924"/>
                    <a:pt x="529183" y="125743"/>
                    <a:pt x="559802" y="-3091"/>
                  </a:cubicBezTo>
                </a:path>
              </a:pathLst>
            </a:custGeom>
            <a:solidFill>
              <a:srgbClr val="D3653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9724F94E-3905-6B68-C403-B37923D438DD}"/>
                </a:ext>
              </a:extLst>
            </p:cNvPr>
            <p:cNvSpPr/>
            <p:nvPr/>
          </p:nvSpPr>
          <p:spPr>
            <a:xfrm flipV="1">
              <a:off x="3572622" y="4333221"/>
              <a:ext cx="87776" cy="69433"/>
            </a:xfrm>
            <a:custGeom>
              <a:avLst/>
              <a:gdLst>
                <a:gd name="connsiteX0" fmla="*/ 13857 w 73627"/>
                <a:gd name="connsiteY0" fmla="*/ -2922 h 58241"/>
                <a:gd name="connsiteX1" fmla="*/ -434 w 73627"/>
                <a:gd name="connsiteY1" fmla="*/ 25901 h 58241"/>
                <a:gd name="connsiteX2" fmla="*/ 58906 w 73627"/>
                <a:gd name="connsiteY2" fmla="*/ 55320 h 58241"/>
                <a:gd name="connsiteX3" fmla="*/ 73193 w 73627"/>
                <a:gd name="connsiteY3" fmla="*/ 26497 h 58241"/>
                <a:gd name="connsiteX4" fmla="*/ 13857 w 73627"/>
                <a:gd name="connsiteY4" fmla="*/ -2922 h 5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27" h="58241">
                  <a:moveTo>
                    <a:pt x="13857" y="-2922"/>
                  </a:moveTo>
                  <a:lnTo>
                    <a:pt x="-434" y="25901"/>
                  </a:lnTo>
                  <a:lnTo>
                    <a:pt x="58906" y="55320"/>
                  </a:lnTo>
                  <a:lnTo>
                    <a:pt x="73193" y="26497"/>
                  </a:lnTo>
                  <a:lnTo>
                    <a:pt x="13857" y="-2922"/>
                  </a:ln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5EF57281-E688-752E-1B82-ED405474619E}"/>
                </a:ext>
              </a:extLst>
            </p:cNvPr>
            <p:cNvSpPr/>
            <p:nvPr/>
          </p:nvSpPr>
          <p:spPr>
            <a:xfrm flipV="1">
              <a:off x="8674734" y="5318146"/>
              <a:ext cx="61560" cy="87069"/>
            </a:xfrm>
            <a:custGeom>
              <a:avLst/>
              <a:gdLst>
                <a:gd name="connsiteX0" fmla="*/ 24780 w 51637"/>
                <a:gd name="connsiteY0" fmla="*/ -1576 h 73034"/>
                <a:gd name="connsiteX1" fmla="*/ -5705 w 51637"/>
                <a:gd name="connsiteY1" fmla="*/ 8699 h 73034"/>
                <a:gd name="connsiteX2" fmla="*/ 15446 w 51637"/>
                <a:gd name="connsiteY2" fmla="*/ 71459 h 73034"/>
                <a:gd name="connsiteX3" fmla="*/ 45932 w 51637"/>
                <a:gd name="connsiteY3" fmla="*/ 61185 h 73034"/>
                <a:gd name="connsiteX4" fmla="*/ 24780 w 51637"/>
                <a:gd name="connsiteY4" fmla="*/ -1576 h 7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34">
                  <a:moveTo>
                    <a:pt x="24780" y="-1576"/>
                  </a:moveTo>
                  <a:lnTo>
                    <a:pt x="-5705" y="8699"/>
                  </a:lnTo>
                  <a:lnTo>
                    <a:pt x="15446" y="71459"/>
                  </a:lnTo>
                  <a:lnTo>
                    <a:pt x="45932" y="61185"/>
                  </a:lnTo>
                  <a:lnTo>
                    <a:pt x="24780" y="-1576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9D5D210C-432F-E97C-B06E-3FEFB3C79BEB}"/>
                </a:ext>
              </a:extLst>
            </p:cNvPr>
            <p:cNvSpPr/>
            <p:nvPr/>
          </p:nvSpPr>
          <p:spPr>
            <a:xfrm flipV="1">
              <a:off x="9050170" y="3708381"/>
              <a:ext cx="81564" cy="84166"/>
            </a:xfrm>
            <a:custGeom>
              <a:avLst/>
              <a:gdLst>
                <a:gd name="connsiteX0" fmla="*/ 17651 w 68417"/>
                <a:gd name="connsiteY0" fmla="*/ -3758 h 70599"/>
                <a:gd name="connsiteX1" fmla="*/ -6105 w 68417"/>
                <a:gd name="connsiteY1" fmla="*/ 17934 h 70599"/>
                <a:gd name="connsiteX2" fmla="*/ 38557 w 68417"/>
                <a:gd name="connsiteY2" fmla="*/ 66842 h 70599"/>
                <a:gd name="connsiteX3" fmla="*/ 62313 w 68417"/>
                <a:gd name="connsiteY3" fmla="*/ 45143 h 70599"/>
                <a:gd name="connsiteX4" fmla="*/ 17651 w 68417"/>
                <a:gd name="connsiteY4" fmla="*/ -3758 h 7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17" h="70599">
                  <a:moveTo>
                    <a:pt x="17651" y="-3758"/>
                  </a:moveTo>
                  <a:lnTo>
                    <a:pt x="-6105" y="17934"/>
                  </a:lnTo>
                  <a:lnTo>
                    <a:pt x="38557" y="66842"/>
                  </a:lnTo>
                  <a:lnTo>
                    <a:pt x="62313" y="45143"/>
                  </a:lnTo>
                  <a:lnTo>
                    <a:pt x="17651" y="-3758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322C1E5F-259A-F0C9-CF67-D74AD425650C}"/>
                </a:ext>
              </a:extLst>
            </p:cNvPr>
            <p:cNvSpPr/>
            <p:nvPr/>
          </p:nvSpPr>
          <p:spPr>
            <a:xfrm flipV="1">
              <a:off x="8357369" y="5932747"/>
              <a:ext cx="61560" cy="87069"/>
            </a:xfrm>
            <a:custGeom>
              <a:avLst/>
              <a:gdLst>
                <a:gd name="connsiteX0" fmla="*/ 25102 w 51637"/>
                <a:gd name="connsiteY0" fmla="*/ -743 h 73034"/>
                <a:gd name="connsiteX1" fmla="*/ -5377 w 51637"/>
                <a:gd name="connsiteY1" fmla="*/ 9531 h 73034"/>
                <a:gd name="connsiteX2" fmla="*/ 15775 w 51637"/>
                <a:gd name="connsiteY2" fmla="*/ 72292 h 73034"/>
                <a:gd name="connsiteX3" fmla="*/ 46261 w 51637"/>
                <a:gd name="connsiteY3" fmla="*/ 62018 h 73034"/>
                <a:gd name="connsiteX4" fmla="*/ 25102 w 51637"/>
                <a:gd name="connsiteY4" fmla="*/ -743 h 7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34">
                  <a:moveTo>
                    <a:pt x="25102" y="-743"/>
                  </a:moveTo>
                  <a:lnTo>
                    <a:pt x="-5377" y="9531"/>
                  </a:lnTo>
                  <a:lnTo>
                    <a:pt x="15775" y="72292"/>
                  </a:lnTo>
                  <a:lnTo>
                    <a:pt x="46261" y="62018"/>
                  </a:lnTo>
                  <a:lnTo>
                    <a:pt x="25102" y="-743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2EE28802-2A0E-833A-B0E0-D6D27BF6EF11}"/>
                </a:ext>
              </a:extLst>
            </p:cNvPr>
            <p:cNvSpPr/>
            <p:nvPr/>
          </p:nvSpPr>
          <p:spPr>
            <a:xfrm flipV="1">
              <a:off x="8698654" y="4019689"/>
              <a:ext cx="83154" cy="82735"/>
            </a:xfrm>
            <a:custGeom>
              <a:avLst/>
              <a:gdLst>
                <a:gd name="connsiteX0" fmla="*/ 64009 w 69750"/>
                <a:gd name="connsiteY0" fmla="*/ 19576 h 69399"/>
                <a:gd name="connsiteX1" fmla="*/ 41433 w 69750"/>
                <a:gd name="connsiteY1" fmla="*/ -3337 h 69399"/>
                <a:gd name="connsiteX2" fmla="*/ -5741 w 69750"/>
                <a:gd name="connsiteY2" fmla="*/ 43149 h 69399"/>
                <a:gd name="connsiteX3" fmla="*/ 16835 w 69750"/>
                <a:gd name="connsiteY3" fmla="*/ 66062 h 69399"/>
                <a:gd name="connsiteX4" fmla="*/ 64009 w 69750"/>
                <a:gd name="connsiteY4" fmla="*/ 19576 h 6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50" h="69399">
                  <a:moveTo>
                    <a:pt x="64009" y="19576"/>
                  </a:moveTo>
                  <a:lnTo>
                    <a:pt x="41433" y="-3337"/>
                  </a:lnTo>
                  <a:lnTo>
                    <a:pt x="-5741" y="43149"/>
                  </a:lnTo>
                  <a:lnTo>
                    <a:pt x="16835" y="66062"/>
                  </a:lnTo>
                  <a:lnTo>
                    <a:pt x="64009" y="19576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6297CF6-FD4A-9F0A-3D23-080449E86CA8}"/>
                </a:ext>
              </a:extLst>
            </p:cNvPr>
            <p:cNvSpPr/>
            <p:nvPr/>
          </p:nvSpPr>
          <p:spPr>
            <a:xfrm flipV="1">
              <a:off x="6356178" y="5656637"/>
              <a:ext cx="61560" cy="87077"/>
            </a:xfrm>
            <a:custGeom>
              <a:avLst/>
              <a:gdLst>
                <a:gd name="connsiteX0" fmla="*/ 27182 w 51637"/>
                <a:gd name="connsiteY0" fmla="*/ -1117 h 73041"/>
                <a:gd name="connsiteX1" fmla="*/ -3304 w 51637"/>
                <a:gd name="connsiteY1" fmla="*/ 9157 h 73041"/>
                <a:gd name="connsiteX2" fmla="*/ 17848 w 51637"/>
                <a:gd name="connsiteY2" fmla="*/ 71925 h 73041"/>
                <a:gd name="connsiteX3" fmla="*/ 48334 w 51637"/>
                <a:gd name="connsiteY3" fmla="*/ 61644 h 73041"/>
                <a:gd name="connsiteX4" fmla="*/ 27182 w 51637"/>
                <a:gd name="connsiteY4" fmla="*/ -1117 h 7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41">
                  <a:moveTo>
                    <a:pt x="27182" y="-1117"/>
                  </a:moveTo>
                  <a:lnTo>
                    <a:pt x="-3304" y="9157"/>
                  </a:lnTo>
                  <a:lnTo>
                    <a:pt x="17848" y="71925"/>
                  </a:lnTo>
                  <a:lnTo>
                    <a:pt x="48334" y="61644"/>
                  </a:lnTo>
                  <a:lnTo>
                    <a:pt x="27182" y="-1117"/>
                  </a:ln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BC9DA085-9BE8-3BB6-D082-7F604870812A}"/>
                </a:ext>
              </a:extLst>
            </p:cNvPr>
            <p:cNvSpPr/>
            <p:nvPr/>
          </p:nvSpPr>
          <p:spPr>
            <a:xfrm flipV="1">
              <a:off x="4863457" y="5393278"/>
              <a:ext cx="87010" cy="61267"/>
            </a:xfrm>
            <a:custGeom>
              <a:avLst/>
              <a:gdLst>
                <a:gd name="connsiteX0" fmla="*/ 8356 w 72985"/>
                <a:gd name="connsiteY0" fmla="*/ -1491 h 51391"/>
                <a:gd name="connsiteX1" fmla="*/ -1771 w 72985"/>
                <a:gd name="connsiteY1" fmla="*/ 29044 h 51391"/>
                <a:gd name="connsiteX2" fmla="*/ 61089 w 72985"/>
                <a:gd name="connsiteY2" fmla="*/ 49901 h 51391"/>
                <a:gd name="connsiteX3" fmla="*/ 71215 w 72985"/>
                <a:gd name="connsiteY3" fmla="*/ 19366 h 51391"/>
                <a:gd name="connsiteX4" fmla="*/ 8356 w 72985"/>
                <a:gd name="connsiteY4" fmla="*/ -1491 h 5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985" h="51391">
                  <a:moveTo>
                    <a:pt x="8356" y="-1491"/>
                  </a:moveTo>
                  <a:lnTo>
                    <a:pt x="-1771" y="29044"/>
                  </a:lnTo>
                  <a:lnTo>
                    <a:pt x="61089" y="49901"/>
                  </a:lnTo>
                  <a:lnTo>
                    <a:pt x="71215" y="19366"/>
                  </a:lnTo>
                  <a:lnTo>
                    <a:pt x="8356" y="-1491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2EFB13CB-BDBF-CA0C-73D4-64C0F9A74DC9}"/>
                </a:ext>
              </a:extLst>
            </p:cNvPr>
            <p:cNvSpPr/>
            <p:nvPr/>
          </p:nvSpPr>
          <p:spPr>
            <a:xfrm flipV="1">
              <a:off x="3834614" y="3636387"/>
              <a:ext cx="61559" cy="87077"/>
            </a:xfrm>
            <a:custGeom>
              <a:avLst/>
              <a:gdLst>
                <a:gd name="connsiteX0" fmla="*/ 29792 w 51636"/>
                <a:gd name="connsiteY0" fmla="*/ -3854 h 73041"/>
                <a:gd name="connsiteX1" fmla="*/ -692 w 51636"/>
                <a:gd name="connsiteY1" fmla="*/ 6427 h 73041"/>
                <a:gd name="connsiteX2" fmla="*/ 20460 w 51636"/>
                <a:gd name="connsiteY2" fmla="*/ 69188 h 73041"/>
                <a:gd name="connsiteX3" fmla="*/ 50944 w 51636"/>
                <a:gd name="connsiteY3" fmla="*/ 58914 h 73041"/>
                <a:gd name="connsiteX4" fmla="*/ 29792 w 51636"/>
                <a:gd name="connsiteY4" fmla="*/ -3854 h 7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6" h="73041">
                  <a:moveTo>
                    <a:pt x="29792" y="-3854"/>
                  </a:moveTo>
                  <a:lnTo>
                    <a:pt x="-692" y="6427"/>
                  </a:lnTo>
                  <a:lnTo>
                    <a:pt x="20460" y="69188"/>
                  </a:lnTo>
                  <a:lnTo>
                    <a:pt x="50944" y="58914"/>
                  </a:lnTo>
                  <a:lnTo>
                    <a:pt x="29792" y="-3854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CB4DE755-53D8-2101-04DF-A1B214AFD24C}"/>
                </a:ext>
              </a:extLst>
            </p:cNvPr>
            <p:cNvSpPr/>
            <p:nvPr/>
          </p:nvSpPr>
          <p:spPr>
            <a:xfrm flipV="1">
              <a:off x="4518442" y="3685623"/>
              <a:ext cx="177043" cy="129687"/>
            </a:xfrm>
            <a:custGeom>
              <a:avLst/>
              <a:gdLst>
                <a:gd name="connsiteX0" fmla="*/ -1460 w 148505"/>
                <a:gd name="connsiteY0" fmla="*/ 44216 h 108783"/>
                <a:gd name="connsiteX1" fmla="*/ 21847 w 148505"/>
                <a:gd name="connsiteY1" fmla="*/ 105026 h 108783"/>
                <a:gd name="connsiteX2" fmla="*/ 147045 w 148505"/>
                <a:gd name="connsiteY2" fmla="*/ 57052 h 108783"/>
                <a:gd name="connsiteX3" fmla="*/ 123739 w 148505"/>
                <a:gd name="connsiteY3" fmla="*/ -3758 h 108783"/>
                <a:gd name="connsiteX4" fmla="*/ -1460 w 148505"/>
                <a:gd name="connsiteY4" fmla="*/ 44216 h 10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05" h="108783">
                  <a:moveTo>
                    <a:pt x="-1460" y="44216"/>
                  </a:moveTo>
                  <a:lnTo>
                    <a:pt x="21847" y="105026"/>
                  </a:lnTo>
                  <a:lnTo>
                    <a:pt x="147045" y="57052"/>
                  </a:lnTo>
                  <a:lnTo>
                    <a:pt x="123739" y="-3758"/>
                  </a:lnTo>
                  <a:lnTo>
                    <a:pt x="-1460" y="44216"/>
                  </a:lnTo>
                </a:path>
              </a:pathLst>
            </a:custGeom>
            <a:solidFill>
              <a:srgbClr val="A398D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07C6D805-A80C-A474-3273-408FB4334A18}"/>
                </a:ext>
              </a:extLst>
            </p:cNvPr>
            <p:cNvSpPr/>
            <p:nvPr/>
          </p:nvSpPr>
          <p:spPr>
            <a:xfrm flipV="1">
              <a:off x="9158340" y="4870256"/>
              <a:ext cx="87245" cy="78970"/>
            </a:xfrm>
            <a:custGeom>
              <a:avLst/>
              <a:gdLst>
                <a:gd name="connsiteX0" fmla="*/ 47453 w 73182"/>
                <a:gd name="connsiteY0" fmla="*/ 64054 h 66241"/>
                <a:gd name="connsiteX1" fmla="*/ 66963 w 73182"/>
                <a:gd name="connsiteY1" fmla="*/ 37983 h 66241"/>
                <a:gd name="connsiteX2" fmla="*/ 13297 w 73182"/>
                <a:gd name="connsiteY2" fmla="*/ -2188 h 66241"/>
                <a:gd name="connsiteX3" fmla="*/ -6220 w 73182"/>
                <a:gd name="connsiteY3" fmla="*/ 23884 h 66241"/>
                <a:gd name="connsiteX4" fmla="*/ 47453 w 73182"/>
                <a:gd name="connsiteY4" fmla="*/ 64054 h 6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82" h="66241">
                  <a:moveTo>
                    <a:pt x="47453" y="64054"/>
                  </a:moveTo>
                  <a:lnTo>
                    <a:pt x="66963" y="37983"/>
                  </a:lnTo>
                  <a:lnTo>
                    <a:pt x="13297" y="-2188"/>
                  </a:lnTo>
                  <a:lnTo>
                    <a:pt x="-6220" y="23884"/>
                  </a:lnTo>
                  <a:lnTo>
                    <a:pt x="47453" y="64054"/>
                  </a:lnTo>
                </a:path>
              </a:pathLst>
            </a:custGeom>
            <a:solidFill>
              <a:srgbClr val="A398D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3" name="文本框 262">
            <a:extLst>
              <a:ext uri="{FF2B5EF4-FFF2-40B4-BE49-F238E27FC236}">
                <a16:creationId xmlns:a16="http://schemas.microsoft.com/office/drawing/2014/main" id="{F30F3474-B5AF-E5EB-BC86-91252EB884F5}"/>
              </a:ext>
            </a:extLst>
          </p:cNvPr>
          <p:cNvSpPr txBox="1"/>
          <p:nvPr/>
        </p:nvSpPr>
        <p:spPr>
          <a:xfrm>
            <a:off x="4368546" y="2597351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264" name="Text Placeholder 3">
            <a:extLst>
              <a:ext uri="{FF2B5EF4-FFF2-40B4-BE49-F238E27FC236}">
                <a16:creationId xmlns:a16="http://schemas.microsoft.com/office/drawing/2014/main" id="{942BDB43-BCA4-0081-1BC5-5A5C391FB057}"/>
              </a:ext>
            </a:extLst>
          </p:cNvPr>
          <p:cNvSpPr txBox="1">
            <a:spLocks/>
          </p:cNvSpPr>
          <p:nvPr/>
        </p:nvSpPr>
        <p:spPr>
          <a:xfrm>
            <a:off x="4469265" y="2977013"/>
            <a:ext cx="4884264" cy="841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请在这里输入正文，阐述与主标题或者关键字词标题相关的具体内容，字数可根据需求删减或者添加</a:t>
            </a:r>
          </a:p>
        </p:txBody>
      </p:sp>
    </p:spTree>
    <p:extLst>
      <p:ext uri="{BB962C8B-B14F-4D97-AF65-F5344CB8AC3E}">
        <p14:creationId xmlns:p14="http://schemas.microsoft.com/office/powerpoint/2010/main" val="4272412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9FC87229-E946-532F-FE00-FA8A457C85D1}"/>
              </a:ext>
            </a:extLst>
          </p:cNvPr>
          <p:cNvSpPr/>
          <p:nvPr/>
        </p:nvSpPr>
        <p:spPr>
          <a:xfrm>
            <a:off x="1604005" y="2205860"/>
            <a:ext cx="8983989" cy="286512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41000">
                  <a:srgbClr val="6EDBC7">
                    <a:alpha val="0"/>
                  </a:srgbClr>
                </a:gs>
                <a:gs pos="1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4DB997A-B851-B69B-0DC9-CA3997C88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55C5CDE-49AA-4722-F71B-F0C36B1F1F89}"/>
              </a:ext>
            </a:extLst>
          </p:cNvPr>
          <p:cNvSpPr/>
          <p:nvPr/>
        </p:nvSpPr>
        <p:spPr>
          <a:xfrm>
            <a:off x="1763757" y="1471910"/>
            <a:ext cx="2048833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4400" b="0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B</a:t>
            </a:r>
            <a:endParaRPr lang="zh-CN" altLang="en-US" sz="34400" b="0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grpSp>
        <p:nvGrpSpPr>
          <p:cNvPr id="287" name="组合 286">
            <a:extLst>
              <a:ext uri="{FF2B5EF4-FFF2-40B4-BE49-F238E27FC236}">
                <a16:creationId xmlns:a16="http://schemas.microsoft.com/office/drawing/2014/main" id="{9973AF9F-53BB-BFF0-8A40-BA1B3A9CEB07}"/>
              </a:ext>
            </a:extLst>
          </p:cNvPr>
          <p:cNvGrpSpPr/>
          <p:nvPr/>
        </p:nvGrpSpPr>
        <p:grpSpPr>
          <a:xfrm>
            <a:off x="3496077" y="3835966"/>
            <a:ext cx="5877933" cy="2767886"/>
            <a:chOff x="3496077" y="3636387"/>
            <a:chExt cx="5877933" cy="2767886"/>
          </a:xfrm>
        </p:grpSpPr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B114500D-20E6-3455-A7CC-C00A5189C8AB}"/>
                </a:ext>
              </a:extLst>
            </p:cNvPr>
            <p:cNvSpPr/>
            <p:nvPr/>
          </p:nvSpPr>
          <p:spPr>
            <a:xfrm flipV="1">
              <a:off x="3793402" y="6166623"/>
              <a:ext cx="303548" cy="237650"/>
            </a:xfrm>
            <a:custGeom>
              <a:avLst/>
              <a:gdLst>
                <a:gd name="connsiteX0" fmla="*/ 119444 w 254619"/>
                <a:gd name="connsiteY0" fmla="*/ 189082 h 199343"/>
                <a:gd name="connsiteX1" fmla="*/ 17751 w 254619"/>
                <a:gd name="connsiteY1" fmla="*/ 186450 h 199343"/>
                <a:gd name="connsiteX2" fmla="*/ -778 w 254619"/>
                <a:gd name="connsiteY2" fmla="*/ 168322 h 199343"/>
                <a:gd name="connsiteX3" fmla="*/ 214562 w 254619"/>
                <a:gd name="connsiteY3" fmla="*/ -316 h 199343"/>
                <a:gd name="connsiteX4" fmla="*/ 224373 w 254619"/>
                <a:gd name="connsiteY4" fmla="*/ 18183 h 199343"/>
                <a:gd name="connsiteX5" fmla="*/ 247799 w 254619"/>
                <a:gd name="connsiteY5" fmla="*/ 62563 h 199343"/>
                <a:gd name="connsiteX6" fmla="*/ 253841 w 254619"/>
                <a:gd name="connsiteY6" fmla="*/ 91484 h 199343"/>
                <a:gd name="connsiteX7" fmla="*/ 119444 w 254619"/>
                <a:gd name="connsiteY7" fmla="*/ 189082 h 19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619" h="199343">
                  <a:moveTo>
                    <a:pt x="119444" y="189082"/>
                  </a:moveTo>
                  <a:cubicBezTo>
                    <a:pt x="66983" y="206822"/>
                    <a:pt x="35288" y="197587"/>
                    <a:pt x="17751" y="186450"/>
                  </a:cubicBezTo>
                  <a:cubicBezTo>
                    <a:pt x="4480" y="177944"/>
                    <a:pt x="-778" y="168322"/>
                    <a:pt x="-778" y="168322"/>
                  </a:cubicBezTo>
                  <a:lnTo>
                    <a:pt x="214562" y="-316"/>
                  </a:lnTo>
                  <a:lnTo>
                    <a:pt x="224373" y="18183"/>
                  </a:lnTo>
                  <a:lnTo>
                    <a:pt x="247799" y="62563"/>
                  </a:lnTo>
                  <a:lnTo>
                    <a:pt x="253841" y="91484"/>
                  </a:lnTo>
                  <a:lnTo>
                    <a:pt x="119444" y="189082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FAEA6AC-A55A-05AA-F037-D16111881016}"/>
                </a:ext>
              </a:extLst>
            </p:cNvPr>
            <p:cNvSpPr/>
            <p:nvPr/>
          </p:nvSpPr>
          <p:spPr>
            <a:xfrm flipV="1">
              <a:off x="8874733" y="5167728"/>
              <a:ext cx="308131" cy="399467"/>
            </a:xfrm>
            <a:custGeom>
              <a:avLst/>
              <a:gdLst>
                <a:gd name="connsiteX0" fmla="*/ 141693 w 258463"/>
                <a:gd name="connsiteY0" fmla="*/ 330367 h 335077"/>
                <a:gd name="connsiteX1" fmla="*/ 69128 w 258463"/>
                <a:gd name="connsiteY1" fmla="*/ 29371 h 335077"/>
                <a:gd name="connsiteX2" fmla="*/ 48047 w 258463"/>
                <a:gd name="connsiteY2" fmla="*/ 16388 h 335077"/>
                <a:gd name="connsiteX3" fmla="*/ 103670 w 258463"/>
                <a:gd name="connsiteY3" fmla="*/ 366 h 335077"/>
                <a:gd name="connsiteX4" fmla="*/ 95895 w 258463"/>
                <a:gd name="connsiteY4" fmla="*/ 17399 h 335077"/>
                <a:gd name="connsiteX5" fmla="*/ 234624 w 258463"/>
                <a:gd name="connsiteY5" fmla="*/ 126976 h 335077"/>
                <a:gd name="connsiteX6" fmla="*/ 141693 w 258463"/>
                <a:gd name="connsiteY6" fmla="*/ 330367 h 3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463" h="335077">
                  <a:moveTo>
                    <a:pt x="141693" y="330367"/>
                  </a:moveTo>
                  <a:cubicBezTo>
                    <a:pt x="-25620" y="364622"/>
                    <a:pt x="-52253" y="109284"/>
                    <a:pt x="69128" y="29371"/>
                  </a:cubicBezTo>
                  <a:cubicBezTo>
                    <a:pt x="69128" y="29371"/>
                    <a:pt x="45261" y="27034"/>
                    <a:pt x="48047" y="16388"/>
                  </a:cubicBezTo>
                  <a:cubicBezTo>
                    <a:pt x="50833" y="5749"/>
                    <a:pt x="93270" y="-6350"/>
                    <a:pt x="103670" y="366"/>
                  </a:cubicBezTo>
                  <a:cubicBezTo>
                    <a:pt x="114078" y="7082"/>
                    <a:pt x="95895" y="17399"/>
                    <a:pt x="95895" y="17399"/>
                  </a:cubicBezTo>
                  <a:cubicBezTo>
                    <a:pt x="95895" y="17399"/>
                    <a:pt x="190573" y="35393"/>
                    <a:pt x="234624" y="126976"/>
                  </a:cubicBezTo>
                  <a:cubicBezTo>
                    <a:pt x="283798" y="229205"/>
                    <a:pt x="223999" y="313518"/>
                    <a:pt x="141693" y="330367"/>
                  </a:cubicBezTo>
                </a:path>
              </a:pathLst>
            </a:custGeom>
            <a:solidFill>
              <a:srgbClr val="90DAD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D951E12-2BDF-080A-621F-D77D557A7BCD}"/>
                </a:ext>
              </a:extLst>
            </p:cNvPr>
            <p:cNvSpPr/>
            <p:nvPr/>
          </p:nvSpPr>
          <p:spPr>
            <a:xfrm flipV="1">
              <a:off x="3496077" y="5454579"/>
              <a:ext cx="290414" cy="406635"/>
            </a:xfrm>
            <a:custGeom>
              <a:avLst/>
              <a:gdLst>
                <a:gd name="connsiteX0" fmla="*/ 35052 w 243602"/>
                <a:gd name="connsiteY0" fmla="*/ 339915 h 341089"/>
                <a:gd name="connsiteX1" fmla="*/ -459 w 243602"/>
                <a:gd name="connsiteY1" fmla="*/ 131162 h 341089"/>
                <a:gd name="connsiteX2" fmla="*/ 243143 w 243602"/>
                <a:gd name="connsiteY2" fmla="*/ -1174 h 341089"/>
                <a:gd name="connsiteX3" fmla="*/ 216760 w 243602"/>
                <a:gd name="connsiteY3" fmla="*/ 274179 h 341089"/>
                <a:gd name="connsiteX4" fmla="*/ 35052 w 243602"/>
                <a:gd name="connsiteY4" fmla="*/ 339915 h 34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602" h="341089">
                  <a:moveTo>
                    <a:pt x="35052" y="339915"/>
                  </a:moveTo>
                  <a:lnTo>
                    <a:pt x="-459" y="131162"/>
                  </a:lnTo>
                  <a:lnTo>
                    <a:pt x="243143" y="-1174"/>
                  </a:lnTo>
                  <a:lnTo>
                    <a:pt x="216760" y="274179"/>
                  </a:lnTo>
                  <a:lnTo>
                    <a:pt x="35052" y="339915"/>
                  </a:lnTo>
                </a:path>
              </a:pathLst>
            </a:custGeom>
            <a:solidFill>
              <a:srgbClr val="90DAD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图形 2">
              <a:extLst>
                <a:ext uri="{FF2B5EF4-FFF2-40B4-BE49-F238E27FC236}">
                  <a16:creationId xmlns:a16="http://schemas.microsoft.com/office/drawing/2014/main" id="{25C605FC-3A82-CB57-1B99-D9EBA40E9359}"/>
                </a:ext>
              </a:extLst>
            </p:cNvPr>
            <p:cNvGrpSpPr/>
            <p:nvPr/>
          </p:nvGrpSpPr>
          <p:grpSpPr>
            <a:xfrm>
              <a:off x="3496077" y="5454579"/>
              <a:ext cx="290414" cy="406635"/>
              <a:chOff x="731146" y="4021753"/>
              <a:chExt cx="243602" cy="341089"/>
            </a:xfrm>
          </p:grpSpPr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644AA3A7-AFE6-FD38-8395-E349AAE1A583}"/>
                  </a:ext>
                </a:extLst>
              </p:cNvPr>
              <p:cNvSpPr/>
              <p:nvPr/>
            </p:nvSpPr>
            <p:spPr>
              <a:xfrm flipV="1">
                <a:off x="731146" y="4021753"/>
                <a:ext cx="124525" cy="208753"/>
              </a:xfrm>
              <a:custGeom>
                <a:avLst/>
                <a:gdLst>
                  <a:gd name="connsiteX0" fmla="*/ 35125 w 124525"/>
                  <a:gd name="connsiteY0" fmla="*/ 207472 h 208753"/>
                  <a:gd name="connsiteX1" fmla="*/ -386 w 124525"/>
                  <a:gd name="connsiteY1" fmla="*/ -1281 h 208753"/>
                  <a:gd name="connsiteX2" fmla="*/ 124140 w 124525"/>
                  <a:gd name="connsiteY2" fmla="*/ 61950 h 208753"/>
                  <a:gd name="connsiteX3" fmla="*/ 35125 w 124525"/>
                  <a:gd name="connsiteY3" fmla="*/ 207472 h 208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25" h="208753">
                    <a:moveTo>
                      <a:pt x="35125" y="207472"/>
                    </a:moveTo>
                    <a:lnTo>
                      <a:pt x="-386" y="-1281"/>
                    </a:lnTo>
                    <a:lnTo>
                      <a:pt x="124140" y="61950"/>
                    </a:lnTo>
                    <a:lnTo>
                      <a:pt x="35125" y="207472"/>
                    </a:lnTo>
                  </a:path>
                </a:pathLst>
              </a:custGeom>
              <a:solidFill>
                <a:srgbClr val="9FA221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0701FC2E-24E5-66F2-251E-5382BF066669}"/>
                  </a:ext>
                </a:extLst>
              </p:cNvPr>
              <p:cNvSpPr/>
              <p:nvPr/>
            </p:nvSpPr>
            <p:spPr>
              <a:xfrm flipV="1">
                <a:off x="855671" y="4087489"/>
                <a:ext cx="119076" cy="275352"/>
              </a:xfrm>
              <a:custGeom>
                <a:avLst/>
                <a:gdLst>
                  <a:gd name="connsiteX0" fmla="*/ -536 w 119076"/>
                  <a:gd name="connsiteY0" fmla="*/ 194446 h 275352"/>
                  <a:gd name="connsiteX1" fmla="*/ 92157 w 119076"/>
                  <a:gd name="connsiteY1" fmla="*/ 274232 h 275352"/>
                  <a:gd name="connsiteX2" fmla="*/ 118540 w 119076"/>
                  <a:gd name="connsiteY2" fmla="*/ -1121 h 275352"/>
                  <a:gd name="connsiteX3" fmla="*/ -536 w 119076"/>
                  <a:gd name="connsiteY3" fmla="*/ 194446 h 27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076" h="275352">
                    <a:moveTo>
                      <a:pt x="-536" y="194446"/>
                    </a:moveTo>
                    <a:lnTo>
                      <a:pt x="92157" y="274232"/>
                    </a:lnTo>
                    <a:lnTo>
                      <a:pt x="118540" y="-1121"/>
                    </a:lnTo>
                    <a:lnTo>
                      <a:pt x="-536" y="194446"/>
                    </a:lnTo>
                  </a:path>
                </a:pathLst>
              </a:custGeom>
              <a:solidFill>
                <a:srgbClr val="9FA221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6C34F7B9-712F-33D5-20EE-A5BED11CF9DD}"/>
                  </a:ext>
                </a:extLst>
              </p:cNvPr>
              <p:cNvSpPr/>
              <p:nvPr/>
            </p:nvSpPr>
            <p:spPr>
              <a:xfrm flipV="1">
                <a:off x="920521" y="4077418"/>
                <a:ext cx="54226" cy="285423"/>
              </a:xfrm>
              <a:custGeom>
                <a:avLst/>
                <a:gdLst>
                  <a:gd name="connsiteX0" fmla="*/ 53650 w 54226"/>
                  <a:gd name="connsiteY0" fmla="*/ -1129 h 285423"/>
                  <a:gd name="connsiteX1" fmla="*/ 53650 w 54226"/>
                  <a:gd name="connsiteY1" fmla="*/ -1129 h 285423"/>
                  <a:gd name="connsiteX2" fmla="*/ 27267 w 54226"/>
                  <a:gd name="connsiteY2" fmla="*/ 274224 h 285423"/>
                  <a:gd name="connsiteX3" fmla="*/ 5229 w 54226"/>
                  <a:gd name="connsiteY3" fmla="*/ 255254 h 285423"/>
                  <a:gd name="connsiteX4" fmla="*/ -576 w 54226"/>
                  <a:gd name="connsiteY4" fmla="*/ 284294 h 285423"/>
                  <a:gd name="connsiteX5" fmla="*/ 27267 w 54226"/>
                  <a:gd name="connsiteY5" fmla="*/ 274224 h 285423"/>
                  <a:gd name="connsiteX6" fmla="*/ 53650 w 54226"/>
                  <a:gd name="connsiteY6" fmla="*/ -1129 h 285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226" h="285423">
                    <a:moveTo>
                      <a:pt x="53650" y="-1129"/>
                    </a:moveTo>
                    <a:lnTo>
                      <a:pt x="53650" y="-1129"/>
                    </a:lnTo>
                    <a:lnTo>
                      <a:pt x="27267" y="274224"/>
                    </a:lnTo>
                    <a:lnTo>
                      <a:pt x="5229" y="255254"/>
                    </a:lnTo>
                    <a:cubicBezTo>
                      <a:pt x="3417" y="264974"/>
                      <a:pt x="1455" y="274659"/>
                      <a:pt x="-576" y="284294"/>
                    </a:cubicBezTo>
                    <a:lnTo>
                      <a:pt x="27267" y="274224"/>
                    </a:lnTo>
                    <a:lnTo>
                      <a:pt x="53650" y="-1129"/>
                    </a:lnTo>
                  </a:path>
                </a:pathLst>
              </a:custGeom>
              <a:solidFill>
                <a:srgbClr val="77CF9A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860CD28D-C843-49EA-BA47-39DA4FE7D005}"/>
                  </a:ext>
                </a:extLst>
              </p:cNvPr>
              <p:cNvSpPr/>
              <p:nvPr/>
            </p:nvSpPr>
            <p:spPr>
              <a:xfrm flipV="1">
                <a:off x="731146" y="4225818"/>
                <a:ext cx="243602" cy="137023"/>
              </a:xfrm>
              <a:custGeom>
                <a:avLst/>
                <a:gdLst>
                  <a:gd name="connsiteX0" fmla="*/ 243143 w 243602"/>
                  <a:gd name="connsiteY0" fmla="*/ -1009 h 137023"/>
                  <a:gd name="connsiteX1" fmla="*/ -459 w 243602"/>
                  <a:gd name="connsiteY1" fmla="*/ 131326 h 137023"/>
                  <a:gd name="connsiteX2" fmla="*/ 338 w 243602"/>
                  <a:gd name="connsiteY2" fmla="*/ 136014 h 137023"/>
                  <a:gd name="connsiteX3" fmla="*/ 338 w 243602"/>
                  <a:gd name="connsiteY3" fmla="*/ 136014 h 137023"/>
                  <a:gd name="connsiteX4" fmla="*/ -459 w 243602"/>
                  <a:gd name="connsiteY4" fmla="*/ 131326 h 137023"/>
                  <a:gd name="connsiteX5" fmla="*/ 5925 w 243602"/>
                  <a:gd name="connsiteY5" fmla="*/ 134569 h 137023"/>
                  <a:gd name="connsiteX6" fmla="*/ 52144 w 243602"/>
                  <a:gd name="connsiteY6" fmla="*/ 118343 h 137023"/>
                  <a:gd name="connsiteX7" fmla="*/ 122668 w 243602"/>
                  <a:gd name="connsiteY7" fmla="*/ 95023 h 137023"/>
                  <a:gd name="connsiteX8" fmla="*/ 177232 w 243602"/>
                  <a:gd name="connsiteY8" fmla="*/ 76601 h 137023"/>
                  <a:gd name="connsiteX9" fmla="*/ 185116 w 243602"/>
                  <a:gd name="connsiteY9" fmla="*/ 77261 h 137023"/>
                  <a:gd name="connsiteX10" fmla="*/ 193267 w 243602"/>
                  <a:gd name="connsiteY10" fmla="*/ 80903 h 137023"/>
                  <a:gd name="connsiteX11" fmla="*/ 243143 w 243602"/>
                  <a:gd name="connsiteY11" fmla="*/ -1009 h 137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602" h="137023">
                    <a:moveTo>
                      <a:pt x="243143" y="-1009"/>
                    </a:moveTo>
                    <a:lnTo>
                      <a:pt x="-459" y="131326"/>
                    </a:lnTo>
                    <a:lnTo>
                      <a:pt x="338" y="136014"/>
                    </a:lnTo>
                    <a:lnTo>
                      <a:pt x="338" y="136014"/>
                    </a:lnTo>
                    <a:lnTo>
                      <a:pt x="-459" y="131326"/>
                    </a:lnTo>
                    <a:lnTo>
                      <a:pt x="5925" y="134569"/>
                    </a:lnTo>
                    <a:cubicBezTo>
                      <a:pt x="23344" y="129663"/>
                      <a:pt x="43865" y="120610"/>
                      <a:pt x="52144" y="118343"/>
                    </a:cubicBezTo>
                    <a:cubicBezTo>
                      <a:pt x="75948" y="111838"/>
                      <a:pt x="99847" y="105290"/>
                      <a:pt x="122668" y="95023"/>
                    </a:cubicBezTo>
                    <a:cubicBezTo>
                      <a:pt x="140433" y="87030"/>
                      <a:pt x="158654" y="76601"/>
                      <a:pt x="177232" y="76601"/>
                    </a:cubicBezTo>
                    <a:cubicBezTo>
                      <a:pt x="179853" y="76601"/>
                      <a:pt x="182482" y="76812"/>
                      <a:pt x="185116" y="77261"/>
                    </a:cubicBezTo>
                    <a:cubicBezTo>
                      <a:pt x="188061" y="77766"/>
                      <a:pt x="191107" y="78671"/>
                      <a:pt x="193267" y="80903"/>
                    </a:cubicBezTo>
                    <a:lnTo>
                      <a:pt x="243143" y="-1009"/>
                    </a:lnTo>
                  </a:path>
                </a:pathLst>
              </a:custGeom>
              <a:solidFill>
                <a:srgbClr val="77CF9A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A3313658-890B-7458-BEC2-C8169CF57088}"/>
                  </a:ext>
                </a:extLst>
              </p:cNvPr>
              <p:cNvSpPr/>
              <p:nvPr/>
            </p:nvSpPr>
            <p:spPr>
              <a:xfrm flipV="1">
                <a:off x="731146" y="4225818"/>
                <a:ext cx="6384" cy="4687"/>
              </a:xfrm>
              <a:custGeom>
                <a:avLst/>
                <a:gdLst>
                  <a:gd name="connsiteX0" fmla="*/ -313 w 6384"/>
                  <a:gd name="connsiteY0" fmla="*/ -1116 h 4687"/>
                  <a:gd name="connsiteX1" fmla="*/ 485 w 6384"/>
                  <a:gd name="connsiteY1" fmla="*/ 3572 h 4687"/>
                  <a:gd name="connsiteX2" fmla="*/ 6072 w 6384"/>
                  <a:gd name="connsiteY2" fmla="*/ 2126 h 4687"/>
                  <a:gd name="connsiteX3" fmla="*/ -313 w 6384"/>
                  <a:gd name="connsiteY3" fmla="*/ -1116 h 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4" h="4687">
                    <a:moveTo>
                      <a:pt x="-313" y="-1116"/>
                    </a:moveTo>
                    <a:lnTo>
                      <a:pt x="485" y="3572"/>
                    </a:lnTo>
                    <a:cubicBezTo>
                      <a:pt x="2297" y="3150"/>
                      <a:pt x="4164" y="2666"/>
                      <a:pt x="6072" y="2126"/>
                    </a:cubicBezTo>
                    <a:lnTo>
                      <a:pt x="-313" y="-1116"/>
                    </a:lnTo>
                  </a:path>
                </a:pathLst>
              </a:custGeom>
              <a:solidFill>
                <a:srgbClr val="909123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963E4AF5-BFD8-DA38-2C81-39225A8944C6}"/>
                  </a:ext>
                </a:extLst>
              </p:cNvPr>
              <p:cNvSpPr/>
              <p:nvPr/>
            </p:nvSpPr>
            <p:spPr>
              <a:xfrm flipV="1">
                <a:off x="924872" y="4087489"/>
                <a:ext cx="49875" cy="275352"/>
              </a:xfrm>
              <a:custGeom>
                <a:avLst/>
                <a:gdLst>
                  <a:gd name="connsiteX0" fmla="*/ 49297 w 49875"/>
                  <a:gd name="connsiteY0" fmla="*/ -1121 h 275352"/>
                  <a:gd name="connsiteX1" fmla="*/ 49297 w 49875"/>
                  <a:gd name="connsiteY1" fmla="*/ -1121 h 275352"/>
                  <a:gd name="connsiteX2" fmla="*/ 49297 w 49875"/>
                  <a:gd name="connsiteY2" fmla="*/ -1121 h 275352"/>
                  <a:gd name="connsiteX3" fmla="*/ -579 w 49875"/>
                  <a:gd name="connsiteY3" fmla="*/ 80791 h 275352"/>
                  <a:gd name="connsiteX4" fmla="*/ -171 w 49875"/>
                  <a:gd name="connsiteY4" fmla="*/ 81240 h 275352"/>
                  <a:gd name="connsiteX5" fmla="*/ 3182 w 49875"/>
                  <a:gd name="connsiteY5" fmla="*/ 89122 h 275352"/>
                  <a:gd name="connsiteX6" fmla="*/ 876 w 49875"/>
                  <a:gd name="connsiteY6" fmla="*/ 255263 h 275352"/>
                  <a:gd name="connsiteX7" fmla="*/ 22914 w 49875"/>
                  <a:gd name="connsiteY7" fmla="*/ 274232 h 275352"/>
                  <a:gd name="connsiteX8" fmla="*/ 49297 w 49875"/>
                  <a:gd name="connsiteY8" fmla="*/ -1121 h 27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875" h="275352">
                    <a:moveTo>
                      <a:pt x="49297" y="-1121"/>
                    </a:moveTo>
                    <a:lnTo>
                      <a:pt x="49297" y="-1121"/>
                    </a:lnTo>
                    <a:moveTo>
                      <a:pt x="49297" y="-1121"/>
                    </a:moveTo>
                    <a:lnTo>
                      <a:pt x="-579" y="80791"/>
                    </a:lnTo>
                    <a:cubicBezTo>
                      <a:pt x="-439" y="80939"/>
                      <a:pt x="-305" y="81086"/>
                      <a:pt x="-171" y="81240"/>
                    </a:cubicBezTo>
                    <a:cubicBezTo>
                      <a:pt x="1624" y="83360"/>
                      <a:pt x="2458" y="86286"/>
                      <a:pt x="3182" y="89122"/>
                    </a:cubicBezTo>
                    <a:cubicBezTo>
                      <a:pt x="16888" y="142668"/>
                      <a:pt x="11301" y="199428"/>
                      <a:pt x="876" y="255263"/>
                    </a:cubicBezTo>
                    <a:lnTo>
                      <a:pt x="22914" y="274232"/>
                    </a:lnTo>
                    <a:lnTo>
                      <a:pt x="49297" y="-1121"/>
                    </a:lnTo>
                  </a:path>
                </a:pathLst>
              </a:custGeom>
              <a:solidFill>
                <a:srgbClr val="909123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485D21A-2873-5B02-B131-4267613C7FBD}"/>
                </a:ext>
              </a:extLst>
            </p:cNvPr>
            <p:cNvSpPr/>
            <p:nvPr/>
          </p:nvSpPr>
          <p:spPr>
            <a:xfrm flipV="1">
              <a:off x="3793537" y="5877804"/>
              <a:ext cx="39476" cy="40895"/>
            </a:xfrm>
            <a:custGeom>
              <a:avLst/>
              <a:gdLst>
                <a:gd name="connsiteX0" fmla="*/ 83 w 33113"/>
                <a:gd name="connsiteY0" fmla="*/ 33455 h 34303"/>
                <a:gd name="connsiteX1" fmla="*/ -638 w 33113"/>
                <a:gd name="connsiteY1" fmla="*/ -849 h 34303"/>
                <a:gd name="connsiteX2" fmla="*/ 32475 w 33113"/>
                <a:gd name="connsiteY2" fmla="*/ 14527 h 3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113" h="34303">
                  <a:moveTo>
                    <a:pt x="83" y="33455"/>
                  </a:moveTo>
                  <a:lnTo>
                    <a:pt x="-638" y="-849"/>
                  </a:lnTo>
                  <a:lnTo>
                    <a:pt x="32475" y="14527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20A07FD-E768-7FC7-69EA-9DC963A9A19E}"/>
                </a:ext>
              </a:extLst>
            </p:cNvPr>
            <p:cNvSpPr/>
            <p:nvPr/>
          </p:nvSpPr>
          <p:spPr>
            <a:xfrm flipV="1">
              <a:off x="3976815" y="6046806"/>
              <a:ext cx="41774" cy="43129"/>
            </a:xfrm>
            <a:custGeom>
              <a:avLst/>
              <a:gdLst>
                <a:gd name="connsiteX0" fmla="*/ -829 w 35040"/>
                <a:gd name="connsiteY0" fmla="*/ 26660 h 36177"/>
                <a:gd name="connsiteX1" fmla="*/ 18180 w 35040"/>
                <a:gd name="connsiteY1" fmla="*/ -618 h 36177"/>
                <a:gd name="connsiteX2" fmla="*/ 34212 w 35040"/>
                <a:gd name="connsiteY2" fmla="*/ 35559 h 3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40" h="36177">
                  <a:moveTo>
                    <a:pt x="-829" y="26660"/>
                  </a:moveTo>
                  <a:lnTo>
                    <a:pt x="18180" y="-618"/>
                  </a:lnTo>
                  <a:lnTo>
                    <a:pt x="34212" y="35559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FAFD066-F4D6-C778-9BD2-C8A24FEF0174}"/>
                </a:ext>
              </a:extLst>
            </p:cNvPr>
            <p:cNvSpPr/>
            <p:nvPr/>
          </p:nvSpPr>
          <p:spPr>
            <a:xfrm flipV="1">
              <a:off x="4238148" y="6139667"/>
              <a:ext cx="41774" cy="43129"/>
            </a:xfrm>
            <a:custGeom>
              <a:avLst/>
              <a:gdLst>
                <a:gd name="connsiteX0" fmla="*/ -1099 w 35040"/>
                <a:gd name="connsiteY0" fmla="*/ 26787 h 36177"/>
                <a:gd name="connsiteX1" fmla="*/ 17905 w 35040"/>
                <a:gd name="connsiteY1" fmla="*/ -492 h 36177"/>
                <a:gd name="connsiteX2" fmla="*/ 33941 w 35040"/>
                <a:gd name="connsiteY2" fmla="*/ 35685 h 3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40" h="36177">
                  <a:moveTo>
                    <a:pt x="-1099" y="26787"/>
                  </a:moveTo>
                  <a:lnTo>
                    <a:pt x="17905" y="-492"/>
                  </a:lnTo>
                  <a:lnTo>
                    <a:pt x="33941" y="35685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FE878BE-AD55-5898-4C8E-A705C0957549}"/>
                </a:ext>
              </a:extLst>
            </p:cNvPr>
            <p:cNvSpPr/>
            <p:nvPr/>
          </p:nvSpPr>
          <p:spPr>
            <a:xfrm flipV="1">
              <a:off x="4149706" y="6115069"/>
              <a:ext cx="41765" cy="43121"/>
            </a:xfrm>
            <a:custGeom>
              <a:avLst/>
              <a:gdLst>
                <a:gd name="connsiteX0" fmla="*/ -1008 w 35033"/>
                <a:gd name="connsiteY0" fmla="*/ 26753 h 36170"/>
                <a:gd name="connsiteX1" fmla="*/ 17997 w 35033"/>
                <a:gd name="connsiteY1" fmla="*/ -526 h 36170"/>
                <a:gd name="connsiteX2" fmla="*/ 34025 w 35033"/>
                <a:gd name="connsiteY2" fmla="*/ 35644 h 3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33" h="36170">
                  <a:moveTo>
                    <a:pt x="-1008" y="26753"/>
                  </a:moveTo>
                  <a:lnTo>
                    <a:pt x="17997" y="-526"/>
                  </a:lnTo>
                  <a:lnTo>
                    <a:pt x="34025" y="35644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334EA1B-00D5-D950-D93A-4FE77E6F777E}"/>
                </a:ext>
              </a:extLst>
            </p:cNvPr>
            <p:cNvSpPr/>
            <p:nvPr/>
          </p:nvSpPr>
          <p:spPr>
            <a:xfrm flipV="1">
              <a:off x="3832049" y="5946216"/>
              <a:ext cx="42635" cy="43656"/>
            </a:xfrm>
            <a:custGeom>
              <a:avLst/>
              <a:gdLst>
                <a:gd name="connsiteX0" fmla="*/ -679 w 35763"/>
                <a:gd name="connsiteY0" fmla="*/ 35865 h 36619"/>
                <a:gd name="connsiteX1" fmla="*/ 16501 w 35763"/>
                <a:gd name="connsiteY1" fmla="*/ -754 h 36619"/>
                <a:gd name="connsiteX2" fmla="*/ 35085 w 35763"/>
                <a:gd name="connsiteY2" fmla="*/ 29310 h 3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63" h="36619">
                  <a:moveTo>
                    <a:pt x="-679" y="35865"/>
                  </a:moveTo>
                  <a:lnTo>
                    <a:pt x="16501" y="-754"/>
                  </a:lnTo>
                  <a:lnTo>
                    <a:pt x="35085" y="29310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4763114-E513-2DDD-E740-2150BF1E6D94}"/>
                </a:ext>
              </a:extLst>
            </p:cNvPr>
            <p:cNvSpPr/>
            <p:nvPr/>
          </p:nvSpPr>
          <p:spPr>
            <a:xfrm flipV="1">
              <a:off x="3892578" y="5996474"/>
              <a:ext cx="42639" cy="43664"/>
            </a:xfrm>
            <a:custGeom>
              <a:avLst/>
              <a:gdLst>
                <a:gd name="connsiteX0" fmla="*/ -742 w 35766"/>
                <a:gd name="connsiteY0" fmla="*/ 35940 h 36626"/>
                <a:gd name="connsiteX1" fmla="*/ 16438 w 35766"/>
                <a:gd name="connsiteY1" fmla="*/ -686 h 36626"/>
                <a:gd name="connsiteX2" fmla="*/ 35025 w 35766"/>
                <a:gd name="connsiteY2" fmla="*/ 29385 h 3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66" h="36626">
                  <a:moveTo>
                    <a:pt x="-742" y="35940"/>
                  </a:moveTo>
                  <a:lnTo>
                    <a:pt x="16438" y="-686"/>
                  </a:lnTo>
                  <a:lnTo>
                    <a:pt x="35025" y="29385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772FAF8-A669-973C-DD35-E280F2C6FECF}"/>
                </a:ext>
              </a:extLst>
            </p:cNvPr>
            <p:cNvSpPr/>
            <p:nvPr/>
          </p:nvSpPr>
          <p:spPr>
            <a:xfrm flipV="1">
              <a:off x="4066101" y="6085845"/>
              <a:ext cx="42644" cy="43656"/>
            </a:xfrm>
            <a:custGeom>
              <a:avLst/>
              <a:gdLst>
                <a:gd name="connsiteX0" fmla="*/ -922 w 35770"/>
                <a:gd name="connsiteY0" fmla="*/ 36054 h 36619"/>
                <a:gd name="connsiteX1" fmla="*/ 16258 w 35770"/>
                <a:gd name="connsiteY1" fmla="*/ -565 h 36619"/>
                <a:gd name="connsiteX2" fmla="*/ 34848 w 35770"/>
                <a:gd name="connsiteY2" fmla="*/ 29500 h 3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70" h="36619">
                  <a:moveTo>
                    <a:pt x="-922" y="36054"/>
                  </a:moveTo>
                  <a:lnTo>
                    <a:pt x="16258" y="-565"/>
                  </a:lnTo>
                  <a:lnTo>
                    <a:pt x="34848" y="29500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6BC7596-793D-83E9-4E46-91A3EEFF1D85}"/>
                </a:ext>
              </a:extLst>
            </p:cNvPr>
            <p:cNvSpPr/>
            <p:nvPr/>
          </p:nvSpPr>
          <p:spPr>
            <a:xfrm flipV="1">
              <a:off x="3755038" y="5532947"/>
              <a:ext cx="189974" cy="205011"/>
            </a:xfrm>
            <a:custGeom>
              <a:avLst/>
              <a:gdLst>
                <a:gd name="connsiteX0" fmla="*/ -676 w 159352"/>
                <a:gd name="connsiteY0" fmla="*/ 170761 h 171965"/>
                <a:gd name="connsiteX1" fmla="*/ 156308 w 159352"/>
                <a:gd name="connsiteY1" fmla="*/ 53239 h 171965"/>
                <a:gd name="connsiteX2" fmla="*/ 150919 w 159352"/>
                <a:gd name="connsiteY2" fmla="*/ 7771 h 171965"/>
                <a:gd name="connsiteX3" fmla="*/ 63261 w 159352"/>
                <a:gd name="connsiteY3" fmla="*/ 63345 h 171965"/>
                <a:gd name="connsiteX4" fmla="*/ -676 w 159352"/>
                <a:gd name="connsiteY4" fmla="*/ 170761 h 171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52" h="171965">
                  <a:moveTo>
                    <a:pt x="-676" y="170761"/>
                  </a:moveTo>
                  <a:cubicBezTo>
                    <a:pt x="47986" y="160964"/>
                    <a:pt x="90765" y="22319"/>
                    <a:pt x="156308" y="53239"/>
                  </a:cubicBezTo>
                  <a:cubicBezTo>
                    <a:pt x="156308" y="53239"/>
                    <a:pt x="164302" y="26045"/>
                    <a:pt x="150919" y="7771"/>
                  </a:cubicBezTo>
                  <a:cubicBezTo>
                    <a:pt x="137536" y="-10511"/>
                    <a:pt x="91311" y="-4974"/>
                    <a:pt x="63261" y="63345"/>
                  </a:cubicBezTo>
                  <a:cubicBezTo>
                    <a:pt x="32637" y="137938"/>
                    <a:pt x="17831" y="164066"/>
                    <a:pt x="-676" y="170761"/>
                  </a:cubicBezTo>
                </a:path>
              </a:pathLst>
            </a:custGeom>
            <a:solidFill>
              <a:srgbClr val="9FA2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DD50636-E6FB-05FE-D0F9-9F12AB52C3CF}"/>
                </a:ext>
              </a:extLst>
            </p:cNvPr>
            <p:cNvSpPr/>
            <p:nvPr/>
          </p:nvSpPr>
          <p:spPr>
            <a:xfrm flipV="1">
              <a:off x="3496077" y="5703447"/>
              <a:ext cx="215556" cy="277026"/>
            </a:xfrm>
            <a:custGeom>
              <a:avLst/>
              <a:gdLst>
                <a:gd name="connsiteX0" fmla="*/ -421 w 180810"/>
                <a:gd name="connsiteY0" fmla="*/ 231447 h 232372"/>
                <a:gd name="connsiteX1" fmla="*/ 152963 w 180810"/>
                <a:gd name="connsiteY1" fmla="*/ -921 h 232372"/>
                <a:gd name="connsiteX2" fmla="*/ 180295 w 180810"/>
                <a:gd name="connsiteY2" fmla="*/ 37817 h 232372"/>
                <a:gd name="connsiteX3" fmla="*/ 73207 w 180810"/>
                <a:gd name="connsiteY3" fmla="*/ 151156 h 232372"/>
                <a:gd name="connsiteX4" fmla="*/ -421 w 180810"/>
                <a:gd name="connsiteY4" fmla="*/ 231447 h 23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810" h="232372">
                  <a:moveTo>
                    <a:pt x="-421" y="231447"/>
                  </a:moveTo>
                  <a:cubicBezTo>
                    <a:pt x="7244" y="120783"/>
                    <a:pt x="154450" y="69664"/>
                    <a:pt x="152963" y="-921"/>
                  </a:cubicBezTo>
                  <a:cubicBezTo>
                    <a:pt x="152963" y="-921"/>
                    <a:pt x="177964" y="-2107"/>
                    <a:pt x="180295" y="37817"/>
                  </a:cubicBezTo>
                  <a:cubicBezTo>
                    <a:pt x="182628" y="77742"/>
                    <a:pt x="141658" y="115772"/>
                    <a:pt x="73207" y="151156"/>
                  </a:cubicBezTo>
                  <a:cubicBezTo>
                    <a:pt x="4752" y="186540"/>
                    <a:pt x="-421" y="231447"/>
                    <a:pt x="-421" y="231447"/>
                  </a:cubicBezTo>
                </a:path>
              </a:pathLst>
            </a:custGeom>
            <a:solidFill>
              <a:srgbClr val="9FA2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A8A582C-97C1-E96B-D382-ABBF7CA3C6D7}"/>
                </a:ext>
              </a:extLst>
            </p:cNvPr>
            <p:cNvSpPr/>
            <p:nvPr/>
          </p:nvSpPr>
          <p:spPr>
            <a:xfrm flipV="1">
              <a:off x="9302469" y="6078122"/>
              <a:ext cx="71541" cy="180959"/>
            </a:xfrm>
            <a:custGeom>
              <a:avLst/>
              <a:gdLst>
                <a:gd name="connsiteX0" fmla="*/ -6361 w 60009"/>
                <a:gd name="connsiteY0" fmla="*/ 148304 h 151790"/>
                <a:gd name="connsiteX1" fmla="*/ 48996 w 60009"/>
                <a:gd name="connsiteY1" fmla="*/ 1892 h 151790"/>
                <a:gd name="connsiteX2" fmla="*/ 48968 w 60009"/>
                <a:gd name="connsiteY2" fmla="*/ -299 h 151790"/>
                <a:gd name="connsiteX3" fmla="*/ 53614 w 60009"/>
                <a:gd name="connsiteY3" fmla="*/ -482 h 151790"/>
                <a:gd name="connsiteX4" fmla="*/ 53649 w 60009"/>
                <a:gd name="connsiteY4" fmla="*/ 1892 h 151790"/>
                <a:gd name="connsiteX5" fmla="*/ -2817 w 60009"/>
                <a:gd name="connsiteY5" fmla="*/ 151308 h 151790"/>
                <a:gd name="connsiteX6" fmla="*/ -6361 w 60009"/>
                <a:gd name="connsiteY6" fmla="*/ 148304 h 15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009" h="151790">
                  <a:moveTo>
                    <a:pt x="-6361" y="148304"/>
                  </a:moveTo>
                  <a:cubicBezTo>
                    <a:pt x="46371" y="86119"/>
                    <a:pt x="49010" y="15168"/>
                    <a:pt x="48996" y="1892"/>
                  </a:cubicBezTo>
                  <a:cubicBezTo>
                    <a:pt x="48996" y="431"/>
                    <a:pt x="48968" y="-299"/>
                    <a:pt x="48968" y="-299"/>
                  </a:cubicBezTo>
                  <a:lnTo>
                    <a:pt x="53614" y="-482"/>
                  </a:lnTo>
                  <a:cubicBezTo>
                    <a:pt x="53614" y="-452"/>
                    <a:pt x="53649" y="367"/>
                    <a:pt x="53649" y="1892"/>
                  </a:cubicBezTo>
                  <a:cubicBezTo>
                    <a:pt x="53635" y="15722"/>
                    <a:pt x="50996" y="87775"/>
                    <a:pt x="-2817" y="151308"/>
                  </a:cubicBezTo>
                  <a:lnTo>
                    <a:pt x="-6361" y="148304"/>
                  </a:lnTo>
                </a:path>
              </a:pathLst>
            </a:custGeom>
            <a:solidFill>
              <a:srgbClr val="534D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A2D67C3-C829-77CA-7316-9C96D000C40E}"/>
                </a:ext>
              </a:extLst>
            </p:cNvPr>
            <p:cNvSpPr/>
            <p:nvPr/>
          </p:nvSpPr>
          <p:spPr>
            <a:xfrm flipV="1">
              <a:off x="7840843" y="4335380"/>
              <a:ext cx="285029" cy="335368"/>
            </a:xfrm>
            <a:custGeom>
              <a:avLst/>
              <a:gdLst>
                <a:gd name="connsiteX0" fmla="*/ -328 w 239085"/>
                <a:gd name="connsiteY0" fmla="*/ 115807 h 281310"/>
                <a:gd name="connsiteX1" fmla="*/ -3486 w 239085"/>
                <a:gd name="connsiteY1" fmla="*/ 237420 h 281310"/>
                <a:gd name="connsiteX2" fmla="*/ 170 w 239085"/>
                <a:gd name="connsiteY2" fmla="*/ 254087 h 281310"/>
                <a:gd name="connsiteX3" fmla="*/ 14171 w 239085"/>
                <a:gd name="connsiteY3" fmla="*/ 262123 h 281310"/>
                <a:gd name="connsiteX4" fmla="*/ 26494 w 239085"/>
                <a:gd name="connsiteY4" fmla="*/ 251736 h 281310"/>
                <a:gd name="connsiteX5" fmla="*/ 48516 w 239085"/>
                <a:gd name="connsiteY5" fmla="*/ 201067 h 281310"/>
                <a:gd name="connsiteX6" fmla="*/ 108477 w 239085"/>
                <a:gd name="connsiteY6" fmla="*/ 268291 h 281310"/>
                <a:gd name="connsiteX7" fmla="*/ 122885 w 239085"/>
                <a:gd name="connsiteY7" fmla="*/ 277709 h 281310"/>
                <a:gd name="connsiteX8" fmla="*/ 138934 w 239085"/>
                <a:gd name="connsiteY8" fmla="*/ 274257 h 281310"/>
                <a:gd name="connsiteX9" fmla="*/ 137629 w 239085"/>
                <a:gd name="connsiteY9" fmla="*/ 250536 h 281310"/>
                <a:gd name="connsiteX10" fmla="*/ 104666 w 239085"/>
                <a:gd name="connsiteY10" fmla="*/ 194849 h 281310"/>
                <a:gd name="connsiteX11" fmla="*/ 176880 w 239085"/>
                <a:gd name="connsiteY11" fmla="*/ 223475 h 281310"/>
                <a:gd name="connsiteX12" fmla="*/ 194923 w 239085"/>
                <a:gd name="connsiteY12" fmla="*/ 218619 h 281310"/>
                <a:gd name="connsiteX13" fmla="*/ 188424 w 239085"/>
                <a:gd name="connsiteY13" fmla="*/ 188344 h 281310"/>
                <a:gd name="connsiteX14" fmla="*/ 143566 w 239085"/>
                <a:gd name="connsiteY14" fmla="*/ 145851 h 281310"/>
                <a:gd name="connsiteX15" fmla="*/ 214734 w 239085"/>
                <a:gd name="connsiteY15" fmla="*/ 159472 h 281310"/>
                <a:gd name="connsiteX16" fmla="*/ 234090 w 239085"/>
                <a:gd name="connsiteY16" fmla="*/ 145107 h 281310"/>
                <a:gd name="connsiteX17" fmla="*/ 227030 w 239085"/>
                <a:gd name="connsiteY17" fmla="*/ 129913 h 281310"/>
                <a:gd name="connsiteX18" fmla="*/ 160563 w 239085"/>
                <a:gd name="connsiteY18" fmla="*/ 82557 h 281310"/>
                <a:gd name="connsiteX19" fmla="*/ 187245 w 239085"/>
                <a:gd name="connsiteY19" fmla="*/ 88388 h 281310"/>
                <a:gd name="connsiteX20" fmla="*/ 220622 w 239085"/>
                <a:gd name="connsiteY20" fmla="*/ 90108 h 281310"/>
                <a:gd name="connsiteX21" fmla="*/ 231591 w 239085"/>
                <a:gd name="connsiteY21" fmla="*/ 77848 h 281310"/>
                <a:gd name="connsiteX22" fmla="*/ 214538 w 239085"/>
                <a:gd name="connsiteY22" fmla="*/ 50871 h 281310"/>
                <a:gd name="connsiteX23" fmla="*/ 72616 w 239085"/>
                <a:gd name="connsiteY23" fmla="*/ -2739 h 281310"/>
                <a:gd name="connsiteX24" fmla="*/ -328 w 239085"/>
                <a:gd name="connsiteY24" fmla="*/ 115807 h 28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9085" h="281310">
                  <a:moveTo>
                    <a:pt x="-328" y="115807"/>
                  </a:moveTo>
                  <a:cubicBezTo>
                    <a:pt x="-5149" y="156160"/>
                    <a:pt x="-6209" y="196941"/>
                    <a:pt x="-3486" y="237420"/>
                  </a:cubicBezTo>
                  <a:cubicBezTo>
                    <a:pt x="-3086" y="243153"/>
                    <a:pt x="-2609" y="249069"/>
                    <a:pt x="170" y="254087"/>
                  </a:cubicBezTo>
                  <a:cubicBezTo>
                    <a:pt x="2893" y="259119"/>
                    <a:pt x="8472" y="263077"/>
                    <a:pt x="14171" y="262123"/>
                  </a:cubicBezTo>
                  <a:cubicBezTo>
                    <a:pt x="19610" y="261217"/>
                    <a:pt x="23448" y="256333"/>
                    <a:pt x="26494" y="251736"/>
                  </a:cubicBezTo>
                  <a:cubicBezTo>
                    <a:pt x="36067" y="237041"/>
                    <a:pt x="43456" y="220984"/>
                    <a:pt x="48516" y="201067"/>
                  </a:cubicBezTo>
                  <a:cubicBezTo>
                    <a:pt x="65794" y="225728"/>
                    <a:pt x="85971" y="248290"/>
                    <a:pt x="108477" y="268291"/>
                  </a:cubicBezTo>
                  <a:cubicBezTo>
                    <a:pt x="112779" y="272109"/>
                    <a:pt x="117375" y="275934"/>
                    <a:pt x="122885" y="277709"/>
                  </a:cubicBezTo>
                  <a:cubicBezTo>
                    <a:pt x="128400" y="279478"/>
                    <a:pt x="135145" y="278622"/>
                    <a:pt x="138934" y="274257"/>
                  </a:cubicBezTo>
                  <a:cubicBezTo>
                    <a:pt x="144457" y="267898"/>
                    <a:pt x="141335" y="258052"/>
                    <a:pt x="137629" y="250536"/>
                  </a:cubicBezTo>
                  <a:cubicBezTo>
                    <a:pt x="128688" y="232135"/>
                    <a:pt x="117825" y="214682"/>
                    <a:pt x="104666" y="194849"/>
                  </a:cubicBezTo>
                  <a:cubicBezTo>
                    <a:pt x="127137" y="207882"/>
                    <a:pt x="151567" y="217517"/>
                    <a:pt x="176880" y="223475"/>
                  </a:cubicBezTo>
                  <a:cubicBezTo>
                    <a:pt x="183273" y="224991"/>
                    <a:pt x="190333" y="223419"/>
                    <a:pt x="194923" y="218619"/>
                  </a:cubicBezTo>
                  <a:cubicBezTo>
                    <a:pt x="204137" y="209082"/>
                    <a:pt x="196340" y="196653"/>
                    <a:pt x="188424" y="188344"/>
                  </a:cubicBezTo>
                  <a:cubicBezTo>
                    <a:pt x="174943" y="174224"/>
                    <a:pt x="159742" y="161809"/>
                    <a:pt x="143566" y="145851"/>
                  </a:cubicBezTo>
                  <a:cubicBezTo>
                    <a:pt x="165160" y="157416"/>
                    <a:pt x="190340" y="162293"/>
                    <a:pt x="214734" y="159472"/>
                  </a:cubicBezTo>
                  <a:cubicBezTo>
                    <a:pt x="223338" y="158483"/>
                    <a:pt x="233325" y="155507"/>
                    <a:pt x="234090" y="145107"/>
                  </a:cubicBezTo>
                  <a:cubicBezTo>
                    <a:pt x="234504" y="139282"/>
                    <a:pt x="231570" y="133626"/>
                    <a:pt x="227030" y="129913"/>
                  </a:cubicBezTo>
                  <a:cubicBezTo>
                    <a:pt x="206474" y="112951"/>
                    <a:pt x="184354" y="98340"/>
                    <a:pt x="160563" y="82557"/>
                  </a:cubicBezTo>
                  <a:cubicBezTo>
                    <a:pt x="169694" y="82255"/>
                    <a:pt x="178522" y="85511"/>
                    <a:pt x="187245" y="88388"/>
                  </a:cubicBezTo>
                  <a:cubicBezTo>
                    <a:pt x="198011" y="91981"/>
                    <a:pt x="209604" y="95055"/>
                    <a:pt x="220622" y="90108"/>
                  </a:cubicBezTo>
                  <a:cubicBezTo>
                    <a:pt x="225850" y="87806"/>
                    <a:pt x="230167" y="83342"/>
                    <a:pt x="231591" y="77848"/>
                  </a:cubicBezTo>
                  <a:cubicBezTo>
                    <a:pt x="234707" y="65735"/>
                    <a:pt x="224166" y="56976"/>
                    <a:pt x="214538" y="50871"/>
                  </a:cubicBezTo>
                  <a:cubicBezTo>
                    <a:pt x="171413" y="23487"/>
                    <a:pt x="122534" y="5079"/>
                    <a:pt x="72616" y="-2739"/>
                  </a:cubicBezTo>
                  <a:cubicBezTo>
                    <a:pt x="48818" y="32267"/>
                    <a:pt x="6205" y="61349"/>
                    <a:pt x="-328" y="11580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DDE6E3B-AA1C-6234-8986-E282AADD28BF}"/>
                </a:ext>
              </a:extLst>
            </p:cNvPr>
            <p:cNvSpPr/>
            <p:nvPr/>
          </p:nvSpPr>
          <p:spPr>
            <a:xfrm flipV="1">
              <a:off x="7976636" y="4493607"/>
              <a:ext cx="41270" cy="27985"/>
            </a:xfrm>
            <a:custGeom>
              <a:avLst/>
              <a:gdLst>
                <a:gd name="connsiteX0" fmla="*/ -4972 w 34618"/>
                <a:gd name="connsiteY0" fmla="*/ -2732 h 23474"/>
                <a:gd name="connsiteX1" fmla="*/ 29647 w 34618"/>
                <a:gd name="connsiteY1" fmla="*/ 20742 h 2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618" h="23474">
                  <a:moveTo>
                    <a:pt x="-4972" y="-2732"/>
                  </a:moveTo>
                  <a:lnTo>
                    <a:pt x="29647" y="20742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E69B1C2-0719-D706-33A2-BF2DC6BE42EE}"/>
                </a:ext>
              </a:extLst>
            </p:cNvPr>
            <p:cNvSpPr/>
            <p:nvPr/>
          </p:nvSpPr>
          <p:spPr>
            <a:xfrm flipV="1">
              <a:off x="7974468" y="4490411"/>
              <a:ext cx="45605" cy="34386"/>
            </a:xfrm>
            <a:custGeom>
              <a:avLst/>
              <a:gdLst>
                <a:gd name="connsiteX0" fmla="*/ -1330 w 38254"/>
                <a:gd name="connsiteY0" fmla="*/ -2732 h 28843"/>
                <a:gd name="connsiteX1" fmla="*/ 33283 w 38254"/>
                <a:gd name="connsiteY1" fmla="*/ 20742 h 28843"/>
                <a:gd name="connsiteX2" fmla="*/ 29641 w 38254"/>
                <a:gd name="connsiteY2" fmla="*/ 26111 h 28843"/>
                <a:gd name="connsiteX3" fmla="*/ -4972 w 38254"/>
                <a:gd name="connsiteY3" fmla="*/ 2643 h 2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54" h="28843">
                  <a:moveTo>
                    <a:pt x="-1330" y="-2732"/>
                  </a:moveTo>
                  <a:lnTo>
                    <a:pt x="33283" y="20742"/>
                  </a:lnTo>
                  <a:lnTo>
                    <a:pt x="29641" y="26111"/>
                  </a:lnTo>
                  <a:lnTo>
                    <a:pt x="-4972" y="264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B4A40D6-EE8A-9DD2-3BEC-3B01E183C2BB}"/>
                </a:ext>
              </a:extLst>
            </p:cNvPr>
            <p:cNvSpPr/>
            <p:nvPr/>
          </p:nvSpPr>
          <p:spPr>
            <a:xfrm flipV="1">
              <a:off x="8007273" y="4568762"/>
              <a:ext cx="37465" cy="13494"/>
            </a:xfrm>
            <a:custGeom>
              <a:avLst/>
              <a:gdLst>
                <a:gd name="connsiteX0" fmla="*/ 26425 w 31426"/>
                <a:gd name="connsiteY0" fmla="*/ 8679 h 11319"/>
                <a:gd name="connsiteX1" fmla="*/ -5002 w 31426"/>
                <a:gd name="connsiteY1" fmla="*/ -2640 h 1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26" h="11319">
                  <a:moveTo>
                    <a:pt x="26425" y="8679"/>
                  </a:moveTo>
                  <a:lnTo>
                    <a:pt x="-5002" y="-2640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7BEF240-BBD3-CB8A-79C3-C30626E01B9F}"/>
                </a:ext>
              </a:extLst>
            </p:cNvPr>
            <p:cNvSpPr/>
            <p:nvPr/>
          </p:nvSpPr>
          <p:spPr>
            <a:xfrm flipV="1">
              <a:off x="8005961" y="4565123"/>
              <a:ext cx="40083" cy="20773"/>
            </a:xfrm>
            <a:custGeom>
              <a:avLst/>
              <a:gdLst>
                <a:gd name="connsiteX0" fmla="*/ 26424 w 33622"/>
                <a:gd name="connsiteY0" fmla="*/ 14785 h 17425"/>
                <a:gd name="connsiteX1" fmla="*/ -5002 w 33622"/>
                <a:gd name="connsiteY1" fmla="*/ 3472 h 17425"/>
                <a:gd name="connsiteX2" fmla="*/ -2798 w 33622"/>
                <a:gd name="connsiteY2" fmla="*/ -2640 h 17425"/>
                <a:gd name="connsiteX3" fmla="*/ 28621 w 33622"/>
                <a:gd name="connsiteY3" fmla="*/ 8679 h 1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22" h="17425">
                  <a:moveTo>
                    <a:pt x="26424" y="14785"/>
                  </a:moveTo>
                  <a:lnTo>
                    <a:pt x="-5002" y="3472"/>
                  </a:lnTo>
                  <a:lnTo>
                    <a:pt x="-2798" y="-2640"/>
                  </a:lnTo>
                  <a:lnTo>
                    <a:pt x="28621" y="8679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320DF47-B76E-3A40-F956-5C34E9DE5559}"/>
                </a:ext>
              </a:extLst>
            </p:cNvPr>
            <p:cNvSpPr/>
            <p:nvPr/>
          </p:nvSpPr>
          <p:spPr>
            <a:xfrm flipV="1">
              <a:off x="7950675" y="4435192"/>
              <a:ext cx="20857" cy="27643"/>
            </a:xfrm>
            <a:custGeom>
              <a:avLst/>
              <a:gdLst>
                <a:gd name="connsiteX0" fmla="*/ -4934 w 17495"/>
                <a:gd name="connsiteY0" fmla="*/ -2812 h 23187"/>
                <a:gd name="connsiteX1" fmla="*/ 12561 w 17495"/>
                <a:gd name="connsiteY1" fmla="*/ 20375 h 2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95" h="23187">
                  <a:moveTo>
                    <a:pt x="-4934" y="-2812"/>
                  </a:moveTo>
                  <a:lnTo>
                    <a:pt x="12561" y="2037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365B046-E7BE-C821-9A2A-789E7FB9B0BA}"/>
                </a:ext>
              </a:extLst>
            </p:cNvPr>
            <p:cNvSpPr/>
            <p:nvPr/>
          </p:nvSpPr>
          <p:spPr>
            <a:xfrm flipV="1">
              <a:off x="7947579" y="4432858"/>
              <a:ext cx="27040" cy="32311"/>
            </a:xfrm>
            <a:custGeom>
              <a:avLst/>
              <a:gdLst>
                <a:gd name="connsiteX0" fmla="*/ 252 w 22681"/>
                <a:gd name="connsiteY0" fmla="*/ -2812 h 27103"/>
                <a:gd name="connsiteX1" fmla="*/ 17747 w 22681"/>
                <a:gd name="connsiteY1" fmla="*/ 20382 h 27103"/>
                <a:gd name="connsiteX2" fmla="*/ 12568 w 22681"/>
                <a:gd name="connsiteY2" fmla="*/ 24291 h 27103"/>
                <a:gd name="connsiteX3" fmla="*/ -4934 w 22681"/>
                <a:gd name="connsiteY3" fmla="*/ 1104 h 2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81" h="27103">
                  <a:moveTo>
                    <a:pt x="252" y="-2812"/>
                  </a:moveTo>
                  <a:lnTo>
                    <a:pt x="17747" y="20382"/>
                  </a:lnTo>
                  <a:lnTo>
                    <a:pt x="12568" y="24291"/>
                  </a:lnTo>
                  <a:lnTo>
                    <a:pt x="-4934" y="1104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4260A5B-7804-EC2F-3829-2A4F60873185}"/>
                </a:ext>
              </a:extLst>
            </p:cNvPr>
            <p:cNvSpPr/>
            <p:nvPr/>
          </p:nvSpPr>
          <p:spPr>
            <a:xfrm flipV="1">
              <a:off x="7904592" y="4427779"/>
              <a:ext cx="10952" cy="104497"/>
            </a:xfrm>
            <a:custGeom>
              <a:avLst/>
              <a:gdLst>
                <a:gd name="connsiteX0" fmla="*/ -4881 w 9187"/>
                <a:gd name="connsiteY0" fmla="*/ 84883 h 87653"/>
                <a:gd name="connsiteX1" fmla="*/ 2228 w 9187"/>
                <a:gd name="connsiteY1" fmla="*/ -2770 h 8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87" h="87653">
                  <a:moveTo>
                    <a:pt x="-4881" y="84883"/>
                  </a:moveTo>
                  <a:cubicBezTo>
                    <a:pt x="10130" y="40699"/>
                    <a:pt x="2228" y="-2770"/>
                    <a:pt x="2228" y="-277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8D5F455-B42A-906F-4301-E37A56DED01C}"/>
                </a:ext>
              </a:extLst>
            </p:cNvPr>
            <p:cNvSpPr/>
            <p:nvPr/>
          </p:nvSpPr>
          <p:spPr>
            <a:xfrm flipV="1">
              <a:off x="7900927" y="4426532"/>
              <a:ext cx="18481" cy="106438"/>
            </a:xfrm>
            <a:custGeom>
              <a:avLst/>
              <a:gdLst>
                <a:gd name="connsiteX0" fmla="*/ -4882 w 15502"/>
                <a:gd name="connsiteY0" fmla="*/ 84420 h 89281"/>
                <a:gd name="connsiteX1" fmla="*/ 4129 w 15502"/>
                <a:gd name="connsiteY1" fmla="*/ 26354 h 89281"/>
                <a:gd name="connsiteX2" fmla="*/ 3112 w 15502"/>
                <a:gd name="connsiteY2" fmla="*/ 6002 h 89281"/>
                <a:gd name="connsiteX3" fmla="*/ 2410 w 15502"/>
                <a:gd name="connsiteY3" fmla="*/ 332 h 89281"/>
                <a:gd name="connsiteX4" fmla="*/ 2101 w 15502"/>
                <a:gd name="connsiteY4" fmla="*/ -1612 h 89281"/>
                <a:gd name="connsiteX5" fmla="*/ 8495 w 15502"/>
                <a:gd name="connsiteY5" fmla="*/ -2770 h 89281"/>
                <a:gd name="connsiteX6" fmla="*/ 10621 w 15502"/>
                <a:gd name="connsiteY6" fmla="*/ 26354 h 89281"/>
                <a:gd name="connsiteX7" fmla="*/ 1266 w 15502"/>
                <a:gd name="connsiteY7" fmla="*/ 86511 h 89281"/>
                <a:gd name="connsiteX8" fmla="*/ -4882 w 15502"/>
                <a:gd name="connsiteY8" fmla="*/ 84420 h 8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02" h="89281">
                  <a:moveTo>
                    <a:pt x="-4882" y="84420"/>
                  </a:moveTo>
                  <a:cubicBezTo>
                    <a:pt x="2277" y="63366"/>
                    <a:pt x="4137" y="42348"/>
                    <a:pt x="4129" y="26354"/>
                  </a:cubicBezTo>
                  <a:cubicBezTo>
                    <a:pt x="4129" y="17933"/>
                    <a:pt x="3617" y="10908"/>
                    <a:pt x="3112" y="6002"/>
                  </a:cubicBezTo>
                  <a:cubicBezTo>
                    <a:pt x="2852" y="3553"/>
                    <a:pt x="2600" y="1630"/>
                    <a:pt x="2410" y="332"/>
                  </a:cubicBezTo>
                  <a:cubicBezTo>
                    <a:pt x="2221" y="-967"/>
                    <a:pt x="2101" y="-1605"/>
                    <a:pt x="2101" y="-1612"/>
                  </a:cubicBezTo>
                  <a:lnTo>
                    <a:pt x="8495" y="-2770"/>
                  </a:lnTo>
                  <a:cubicBezTo>
                    <a:pt x="8515" y="-2630"/>
                    <a:pt x="10621" y="8985"/>
                    <a:pt x="10621" y="26354"/>
                  </a:cubicBezTo>
                  <a:cubicBezTo>
                    <a:pt x="10621" y="42839"/>
                    <a:pt x="8726" y="64531"/>
                    <a:pt x="1266" y="86511"/>
                  </a:cubicBezTo>
                  <a:lnTo>
                    <a:pt x="-4882" y="84420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97381B7-957E-752D-6E61-C772571E568F}"/>
                </a:ext>
              </a:extLst>
            </p:cNvPr>
            <p:cNvSpPr/>
            <p:nvPr/>
          </p:nvSpPr>
          <p:spPr>
            <a:xfrm flipV="1">
              <a:off x="7327139" y="4550573"/>
              <a:ext cx="616056" cy="708296"/>
            </a:xfrm>
            <a:custGeom>
              <a:avLst/>
              <a:gdLst>
                <a:gd name="connsiteX0" fmla="*/ 512157 w 516753"/>
                <a:gd name="connsiteY0" fmla="*/ 499913 h 594125"/>
                <a:gd name="connsiteX1" fmla="*/ 22148 w 516753"/>
                <a:gd name="connsiteY1" fmla="*/ -2195 h 594125"/>
                <a:gd name="connsiteX2" fmla="*/ -4597 w 516753"/>
                <a:gd name="connsiteY2" fmla="*/ 238616 h 594125"/>
                <a:gd name="connsiteX3" fmla="*/ 441403 w 516753"/>
                <a:gd name="connsiteY3" fmla="*/ 591931 h 594125"/>
                <a:gd name="connsiteX4" fmla="*/ 512157 w 516753"/>
                <a:gd name="connsiteY4" fmla="*/ 499913 h 59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753" h="594125">
                  <a:moveTo>
                    <a:pt x="512157" y="499913"/>
                  </a:moveTo>
                  <a:lnTo>
                    <a:pt x="22148" y="-2195"/>
                  </a:lnTo>
                  <a:lnTo>
                    <a:pt x="-4597" y="238616"/>
                  </a:lnTo>
                  <a:lnTo>
                    <a:pt x="441403" y="591931"/>
                  </a:lnTo>
                  <a:lnTo>
                    <a:pt x="512157" y="49991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846C78D-599A-874B-6D03-8E12AFEA74E5}"/>
                </a:ext>
              </a:extLst>
            </p:cNvPr>
            <p:cNvSpPr/>
            <p:nvPr/>
          </p:nvSpPr>
          <p:spPr>
            <a:xfrm flipV="1">
              <a:off x="6560347" y="4756803"/>
              <a:ext cx="292057" cy="276674"/>
            </a:xfrm>
            <a:custGeom>
              <a:avLst/>
              <a:gdLst>
                <a:gd name="connsiteX0" fmla="*/ 208464 w 244980"/>
                <a:gd name="connsiteY0" fmla="*/ 71115 h 232077"/>
                <a:gd name="connsiteX1" fmla="*/ 241174 w 244980"/>
                <a:gd name="connsiteY1" fmla="*/ 129132 h 232077"/>
                <a:gd name="connsiteX2" fmla="*/ 197130 w 244980"/>
                <a:gd name="connsiteY2" fmla="*/ 160347 h 232077"/>
                <a:gd name="connsiteX3" fmla="*/ 161823 w 244980"/>
                <a:gd name="connsiteY3" fmla="*/ 220448 h 232077"/>
                <a:gd name="connsiteX4" fmla="*/ 108705 w 244980"/>
                <a:gd name="connsiteY4" fmla="*/ 211901 h 232077"/>
                <a:gd name="connsiteX5" fmla="*/ 61903 w 244980"/>
                <a:gd name="connsiteY5" fmla="*/ 186559 h 232077"/>
                <a:gd name="connsiteX6" fmla="*/ 16806 w 244980"/>
                <a:gd name="connsiteY6" fmla="*/ 140718 h 232077"/>
                <a:gd name="connsiteX7" fmla="*/ -1988 w 244980"/>
                <a:gd name="connsiteY7" fmla="*/ 93200 h 232077"/>
                <a:gd name="connsiteX8" fmla="*/ 83953 w 244980"/>
                <a:gd name="connsiteY8" fmla="*/ -2208 h 232077"/>
                <a:gd name="connsiteX9" fmla="*/ 208464 w 244980"/>
                <a:gd name="connsiteY9" fmla="*/ 71115 h 23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980" h="232077">
                  <a:moveTo>
                    <a:pt x="208464" y="71115"/>
                  </a:moveTo>
                  <a:cubicBezTo>
                    <a:pt x="230044" y="92625"/>
                    <a:pt x="243006" y="104303"/>
                    <a:pt x="241174" y="129132"/>
                  </a:cubicBezTo>
                  <a:cubicBezTo>
                    <a:pt x="239343" y="153961"/>
                    <a:pt x="211313" y="165007"/>
                    <a:pt x="197130" y="160347"/>
                  </a:cubicBezTo>
                  <a:cubicBezTo>
                    <a:pt x="189530" y="182671"/>
                    <a:pt x="180884" y="206483"/>
                    <a:pt x="161823" y="220448"/>
                  </a:cubicBezTo>
                  <a:cubicBezTo>
                    <a:pt x="142756" y="234407"/>
                    <a:pt x="117379" y="233888"/>
                    <a:pt x="108705" y="211901"/>
                  </a:cubicBezTo>
                  <a:cubicBezTo>
                    <a:pt x="82957" y="225768"/>
                    <a:pt x="60998" y="203219"/>
                    <a:pt x="61903" y="186559"/>
                  </a:cubicBezTo>
                  <a:cubicBezTo>
                    <a:pt x="44583" y="187626"/>
                    <a:pt x="22715" y="180889"/>
                    <a:pt x="16806" y="140718"/>
                  </a:cubicBezTo>
                  <a:cubicBezTo>
                    <a:pt x="209" y="133427"/>
                    <a:pt x="-7202" y="110563"/>
                    <a:pt x="-1988" y="93200"/>
                  </a:cubicBezTo>
                  <a:cubicBezTo>
                    <a:pt x="10546" y="51619"/>
                    <a:pt x="42056" y="8979"/>
                    <a:pt x="83953" y="-2208"/>
                  </a:cubicBezTo>
                  <a:cubicBezTo>
                    <a:pt x="128727" y="15232"/>
                    <a:pt x="174070" y="36826"/>
                    <a:pt x="208464" y="7111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DB3A786-0087-33F3-5827-456C4482BFBD}"/>
                </a:ext>
              </a:extLst>
            </p:cNvPr>
            <p:cNvSpPr/>
            <p:nvPr/>
          </p:nvSpPr>
          <p:spPr>
            <a:xfrm flipV="1">
              <a:off x="6644653" y="4778803"/>
              <a:ext cx="93100" cy="132133"/>
            </a:xfrm>
            <a:custGeom>
              <a:avLst/>
              <a:gdLst>
                <a:gd name="connsiteX0" fmla="*/ 36509 w 78093"/>
                <a:gd name="connsiteY0" fmla="*/ 108558 h 110834"/>
                <a:gd name="connsiteX1" fmla="*/ 57984 w 78093"/>
                <a:gd name="connsiteY1" fmla="*/ 84641 h 110834"/>
                <a:gd name="connsiteX2" fmla="*/ 65163 w 78093"/>
                <a:gd name="connsiteY2" fmla="*/ 1024 h 110834"/>
                <a:gd name="connsiteX3" fmla="*/ -3619 w 78093"/>
                <a:gd name="connsiteY3" fmla="*/ 67735 h 11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93" h="110834">
                  <a:moveTo>
                    <a:pt x="36509" y="108558"/>
                  </a:moveTo>
                  <a:cubicBezTo>
                    <a:pt x="36509" y="108558"/>
                    <a:pt x="49359" y="102698"/>
                    <a:pt x="57984" y="84641"/>
                  </a:cubicBezTo>
                  <a:cubicBezTo>
                    <a:pt x="71360" y="56584"/>
                    <a:pt x="83480" y="13698"/>
                    <a:pt x="65163" y="1024"/>
                  </a:cubicBezTo>
                  <a:cubicBezTo>
                    <a:pt x="34495" y="-20177"/>
                    <a:pt x="-3619" y="67735"/>
                    <a:pt x="-3619" y="6773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830456D-353A-6BBF-A398-65F9D4DAAE3E}"/>
                </a:ext>
              </a:extLst>
            </p:cNvPr>
            <p:cNvSpPr/>
            <p:nvPr/>
          </p:nvSpPr>
          <p:spPr>
            <a:xfrm flipV="1">
              <a:off x="6641097" y="4775280"/>
              <a:ext cx="100522" cy="139528"/>
            </a:xfrm>
            <a:custGeom>
              <a:avLst/>
              <a:gdLst>
                <a:gd name="connsiteX0" fmla="*/ 38145 w 84319"/>
                <a:gd name="connsiteY0" fmla="*/ 108853 h 117037"/>
                <a:gd name="connsiteX1" fmla="*/ 38320 w 84319"/>
                <a:gd name="connsiteY1" fmla="*/ 109232 h 117037"/>
                <a:gd name="connsiteX2" fmla="*/ 38137 w 84319"/>
                <a:gd name="connsiteY2" fmla="*/ 108853 h 117037"/>
                <a:gd name="connsiteX3" fmla="*/ 38145 w 84319"/>
                <a:gd name="connsiteY3" fmla="*/ 108853 h 117037"/>
                <a:gd name="connsiteX4" fmla="*/ 38320 w 84319"/>
                <a:gd name="connsiteY4" fmla="*/ 109232 h 117037"/>
                <a:gd name="connsiteX5" fmla="*/ 38137 w 84319"/>
                <a:gd name="connsiteY5" fmla="*/ 108853 h 117037"/>
                <a:gd name="connsiteX6" fmla="*/ 58040 w 84319"/>
                <a:gd name="connsiteY6" fmla="*/ 86487 h 117037"/>
                <a:gd name="connsiteX7" fmla="*/ 74209 w 84319"/>
                <a:gd name="connsiteY7" fmla="*/ 28007 h 117037"/>
                <a:gd name="connsiteX8" fmla="*/ 72258 w 84319"/>
                <a:gd name="connsiteY8" fmla="*/ 15066 h 117037"/>
                <a:gd name="connsiteX9" fmla="*/ 66293 w 84319"/>
                <a:gd name="connsiteY9" fmla="*/ 6939 h 117037"/>
                <a:gd name="connsiteX10" fmla="*/ 58047 w 84319"/>
                <a:gd name="connsiteY10" fmla="*/ 4216 h 117037"/>
                <a:gd name="connsiteX11" fmla="*/ 39176 w 84319"/>
                <a:gd name="connsiteY11" fmla="*/ 14252 h 117037"/>
                <a:gd name="connsiteX12" fmla="*/ 13301 w 84319"/>
                <a:gd name="connsiteY12" fmla="*/ 50408 h 117037"/>
                <a:gd name="connsiteX13" fmla="*/ 5273 w 84319"/>
                <a:gd name="connsiteY13" fmla="*/ 65931 h 117037"/>
                <a:gd name="connsiteX14" fmla="*/ 3090 w 84319"/>
                <a:gd name="connsiteY14" fmla="*/ 70598 h 117037"/>
                <a:gd name="connsiteX15" fmla="*/ 2339 w 84319"/>
                <a:gd name="connsiteY15" fmla="*/ 72276 h 117037"/>
                <a:gd name="connsiteX16" fmla="*/ -3619 w 84319"/>
                <a:gd name="connsiteY16" fmla="*/ 69693 h 117037"/>
                <a:gd name="connsiteX17" fmla="*/ 15343 w 84319"/>
                <a:gd name="connsiteY17" fmla="*/ 34239 h 117037"/>
                <a:gd name="connsiteX18" fmla="*/ 34678 w 84319"/>
                <a:gd name="connsiteY18" fmla="*/ 9571 h 117037"/>
                <a:gd name="connsiteX19" fmla="*/ 58047 w 84319"/>
                <a:gd name="connsiteY19" fmla="*/ -2275 h 117037"/>
                <a:gd name="connsiteX20" fmla="*/ 69992 w 84319"/>
                <a:gd name="connsiteY20" fmla="*/ 1599 h 117037"/>
                <a:gd name="connsiteX21" fmla="*/ 78350 w 84319"/>
                <a:gd name="connsiteY21" fmla="*/ 12820 h 117037"/>
                <a:gd name="connsiteX22" fmla="*/ 80701 w 84319"/>
                <a:gd name="connsiteY22" fmla="*/ 28007 h 117037"/>
                <a:gd name="connsiteX23" fmla="*/ 63893 w 84319"/>
                <a:gd name="connsiteY23" fmla="*/ 89287 h 117037"/>
                <a:gd name="connsiteX24" fmla="*/ 40832 w 84319"/>
                <a:gd name="connsiteY24" fmla="*/ 114762 h 117037"/>
                <a:gd name="connsiteX25" fmla="*/ 38145 w 84319"/>
                <a:gd name="connsiteY25" fmla="*/ 108853 h 11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4319" h="117037">
                  <a:moveTo>
                    <a:pt x="38145" y="108853"/>
                  </a:moveTo>
                  <a:lnTo>
                    <a:pt x="38320" y="109232"/>
                  </a:lnTo>
                  <a:lnTo>
                    <a:pt x="38137" y="108853"/>
                  </a:lnTo>
                  <a:lnTo>
                    <a:pt x="38145" y="108853"/>
                  </a:lnTo>
                  <a:lnTo>
                    <a:pt x="38320" y="109232"/>
                  </a:lnTo>
                  <a:lnTo>
                    <a:pt x="38137" y="108853"/>
                  </a:lnTo>
                  <a:cubicBezTo>
                    <a:pt x="38481" y="108691"/>
                    <a:pt x="50110" y="103098"/>
                    <a:pt x="58040" y="86487"/>
                  </a:cubicBezTo>
                  <a:cubicBezTo>
                    <a:pt x="66412" y="68991"/>
                    <a:pt x="74251" y="45348"/>
                    <a:pt x="74209" y="28007"/>
                  </a:cubicBezTo>
                  <a:cubicBezTo>
                    <a:pt x="74209" y="23038"/>
                    <a:pt x="73578" y="18624"/>
                    <a:pt x="72258" y="15066"/>
                  </a:cubicBezTo>
                  <a:cubicBezTo>
                    <a:pt x="70932" y="11501"/>
                    <a:pt x="69009" y="8820"/>
                    <a:pt x="66293" y="6939"/>
                  </a:cubicBezTo>
                  <a:cubicBezTo>
                    <a:pt x="63472" y="5002"/>
                    <a:pt x="60812" y="4230"/>
                    <a:pt x="58047" y="4216"/>
                  </a:cubicBezTo>
                  <a:cubicBezTo>
                    <a:pt x="52363" y="4160"/>
                    <a:pt x="45710" y="7929"/>
                    <a:pt x="39176" y="14252"/>
                  </a:cubicBezTo>
                  <a:cubicBezTo>
                    <a:pt x="29358" y="23663"/>
                    <a:pt x="20031" y="38246"/>
                    <a:pt x="13301" y="50408"/>
                  </a:cubicBezTo>
                  <a:cubicBezTo>
                    <a:pt x="9926" y="56492"/>
                    <a:pt x="7174" y="61973"/>
                    <a:pt x="5273" y="65931"/>
                  </a:cubicBezTo>
                  <a:cubicBezTo>
                    <a:pt x="4325" y="67910"/>
                    <a:pt x="3588" y="69503"/>
                    <a:pt x="3090" y="70598"/>
                  </a:cubicBezTo>
                  <a:cubicBezTo>
                    <a:pt x="2592" y="71693"/>
                    <a:pt x="2339" y="72276"/>
                    <a:pt x="2339" y="72276"/>
                  </a:cubicBezTo>
                  <a:lnTo>
                    <a:pt x="-3619" y="69693"/>
                  </a:lnTo>
                  <a:cubicBezTo>
                    <a:pt x="-3577" y="69609"/>
                    <a:pt x="4052" y="52001"/>
                    <a:pt x="15343" y="34239"/>
                  </a:cubicBezTo>
                  <a:cubicBezTo>
                    <a:pt x="20993" y="25354"/>
                    <a:pt x="27547" y="16427"/>
                    <a:pt x="34678" y="9571"/>
                  </a:cubicBezTo>
                  <a:cubicBezTo>
                    <a:pt x="41794" y="2764"/>
                    <a:pt x="49563" y="-2219"/>
                    <a:pt x="58047" y="-2275"/>
                  </a:cubicBezTo>
                  <a:cubicBezTo>
                    <a:pt x="62110" y="-2289"/>
                    <a:pt x="66216" y="-1026"/>
                    <a:pt x="69992" y="1599"/>
                  </a:cubicBezTo>
                  <a:cubicBezTo>
                    <a:pt x="73964" y="4343"/>
                    <a:pt x="76687" y="8294"/>
                    <a:pt x="78350" y="12820"/>
                  </a:cubicBezTo>
                  <a:cubicBezTo>
                    <a:pt x="80020" y="17361"/>
                    <a:pt x="80701" y="22498"/>
                    <a:pt x="80701" y="28007"/>
                  </a:cubicBezTo>
                  <a:cubicBezTo>
                    <a:pt x="80658" y="47159"/>
                    <a:pt x="72518" y="71139"/>
                    <a:pt x="63893" y="89287"/>
                  </a:cubicBezTo>
                  <a:cubicBezTo>
                    <a:pt x="54833" y="108270"/>
                    <a:pt x="41260" y="114572"/>
                    <a:pt x="40832" y="114762"/>
                  </a:cubicBezTo>
                  <a:lnTo>
                    <a:pt x="38145" y="10885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655CB6B-CC52-86CF-AB0B-ABBFAF7DEB89}"/>
                </a:ext>
              </a:extLst>
            </p:cNvPr>
            <p:cNvSpPr/>
            <p:nvPr/>
          </p:nvSpPr>
          <p:spPr>
            <a:xfrm flipV="1">
              <a:off x="6711777" y="4843459"/>
              <a:ext cx="84300" cy="95793"/>
            </a:xfrm>
            <a:custGeom>
              <a:avLst/>
              <a:gdLst>
                <a:gd name="connsiteX0" fmla="*/ 67028 w 70712"/>
                <a:gd name="connsiteY0" fmla="*/ 78140 h 80352"/>
                <a:gd name="connsiteX1" fmla="*/ -2098 w 70712"/>
                <a:gd name="connsiteY1" fmla="*/ 10523 h 80352"/>
                <a:gd name="connsiteX2" fmla="*/ 64853 w 70712"/>
                <a:gd name="connsiteY2" fmla="*/ 7800 h 8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712" h="80352">
                  <a:moveTo>
                    <a:pt x="67028" y="78140"/>
                  </a:moveTo>
                  <a:cubicBezTo>
                    <a:pt x="67028" y="78140"/>
                    <a:pt x="-16084" y="37486"/>
                    <a:pt x="-2098" y="10523"/>
                  </a:cubicBezTo>
                  <a:cubicBezTo>
                    <a:pt x="11882" y="-16447"/>
                    <a:pt x="64853" y="7800"/>
                    <a:pt x="64853" y="780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A0E4DF6-473A-374D-868E-AB232B33DC0D}"/>
                </a:ext>
              </a:extLst>
            </p:cNvPr>
            <p:cNvSpPr/>
            <p:nvPr/>
          </p:nvSpPr>
          <p:spPr>
            <a:xfrm flipV="1">
              <a:off x="6707904" y="4839986"/>
              <a:ext cx="89871" cy="103133"/>
            </a:xfrm>
            <a:custGeom>
              <a:avLst/>
              <a:gdLst>
                <a:gd name="connsiteX0" fmla="*/ 68847 w 75385"/>
                <a:gd name="connsiteY0" fmla="*/ 84297 h 86509"/>
                <a:gd name="connsiteX1" fmla="*/ 33098 w 75385"/>
                <a:gd name="connsiteY1" fmla="*/ 63461 h 86509"/>
                <a:gd name="connsiteX2" fmla="*/ 8262 w 75385"/>
                <a:gd name="connsiteY2" fmla="*/ 43242 h 86509"/>
                <a:gd name="connsiteX3" fmla="*/ -3683 w 75385"/>
                <a:gd name="connsiteY3" fmla="*/ 20266 h 86509"/>
                <a:gd name="connsiteX4" fmla="*/ -1732 w 75385"/>
                <a:gd name="connsiteY4" fmla="*/ 12273 h 86509"/>
                <a:gd name="connsiteX5" fmla="*/ 10543 w 75385"/>
                <a:gd name="connsiteY5" fmla="*/ 819 h 86509"/>
                <a:gd name="connsiteX6" fmla="*/ 26880 w 75385"/>
                <a:gd name="connsiteY6" fmla="*/ -2212 h 86509"/>
                <a:gd name="connsiteX7" fmla="*/ 69451 w 75385"/>
                <a:gd name="connsiteY7" fmla="*/ 8090 h 86509"/>
                <a:gd name="connsiteX8" fmla="*/ 66749 w 75385"/>
                <a:gd name="connsiteY8" fmla="*/ 13992 h 86509"/>
                <a:gd name="connsiteX9" fmla="*/ 65843 w 75385"/>
                <a:gd name="connsiteY9" fmla="*/ 13592 h 86509"/>
                <a:gd name="connsiteX10" fmla="*/ 26880 w 75385"/>
                <a:gd name="connsiteY10" fmla="*/ 4279 h 86509"/>
                <a:gd name="connsiteX11" fmla="*/ 13174 w 75385"/>
                <a:gd name="connsiteY11" fmla="*/ 6749 h 86509"/>
                <a:gd name="connsiteX12" fmla="*/ 4030 w 75385"/>
                <a:gd name="connsiteY12" fmla="*/ 15262 h 86509"/>
                <a:gd name="connsiteX13" fmla="*/ 2809 w 75385"/>
                <a:gd name="connsiteY13" fmla="*/ 20266 h 86509"/>
                <a:gd name="connsiteX14" fmla="*/ 12964 w 75385"/>
                <a:gd name="connsiteY14" fmla="*/ 38772 h 86509"/>
                <a:gd name="connsiteX15" fmla="*/ 49576 w 75385"/>
                <a:gd name="connsiteY15" fmla="*/ 66261 h 86509"/>
                <a:gd name="connsiteX16" fmla="*/ 65275 w 75385"/>
                <a:gd name="connsiteY16" fmla="*/ 75153 h 86509"/>
                <a:gd name="connsiteX17" fmla="*/ 69998 w 75385"/>
                <a:gd name="connsiteY17" fmla="*/ 77609 h 86509"/>
                <a:gd name="connsiteX18" fmla="*/ 71703 w 75385"/>
                <a:gd name="connsiteY18" fmla="*/ 78465 h 86509"/>
                <a:gd name="connsiteX19" fmla="*/ 68847 w 75385"/>
                <a:gd name="connsiteY19" fmla="*/ 84297 h 8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385" h="86509">
                  <a:moveTo>
                    <a:pt x="68847" y="84297"/>
                  </a:moveTo>
                  <a:cubicBezTo>
                    <a:pt x="68770" y="84255"/>
                    <a:pt x="51001" y="75574"/>
                    <a:pt x="33098" y="63461"/>
                  </a:cubicBezTo>
                  <a:cubicBezTo>
                    <a:pt x="24143" y="57397"/>
                    <a:pt x="15153" y="50485"/>
                    <a:pt x="8262" y="43242"/>
                  </a:cubicBezTo>
                  <a:cubicBezTo>
                    <a:pt x="1426" y="35986"/>
                    <a:pt x="-3598" y="28393"/>
                    <a:pt x="-3683" y="20266"/>
                  </a:cubicBezTo>
                  <a:cubicBezTo>
                    <a:pt x="-3690" y="17550"/>
                    <a:pt x="-3058" y="14813"/>
                    <a:pt x="-1732" y="12273"/>
                  </a:cubicBezTo>
                  <a:cubicBezTo>
                    <a:pt x="1097" y="6778"/>
                    <a:pt x="5511" y="3030"/>
                    <a:pt x="10543" y="819"/>
                  </a:cubicBezTo>
                  <a:cubicBezTo>
                    <a:pt x="15574" y="-1405"/>
                    <a:pt x="21196" y="-2212"/>
                    <a:pt x="26880" y="-2212"/>
                  </a:cubicBezTo>
                  <a:cubicBezTo>
                    <a:pt x="47274" y="-2156"/>
                    <a:pt x="69240" y="8041"/>
                    <a:pt x="69451" y="8090"/>
                  </a:cubicBezTo>
                  <a:lnTo>
                    <a:pt x="66749" y="13992"/>
                  </a:lnTo>
                  <a:lnTo>
                    <a:pt x="65843" y="13592"/>
                  </a:lnTo>
                  <a:cubicBezTo>
                    <a:pt x="61598" y="11732"/>
                    <a:pt x="42881" y="4237"/>
                    <a:pt x="26880" y="4279"/>
                  </a:cubicBezTo>
                  <a:cubicBezTo>
                    <a:pt x="21813" y="4272"/>
                    <a:pt x="17062" y="5023"/>
                    <a:pt x="13174" y="6749"/>
                  </a:cubicBezTo>
                  <a:cubicBezTo>
                    <a:pt x="9272" y="8497"/>
                    <a:pt x="6199" y="11115"/>
                    <a:pt x="4030" y="15262"/>
                  </a:cubicBezTo>
                  <a:cubicBezTo>
                    <a:pt x="3188" y="16897"/>
                    <a:pt x="2816" y="18518"/>
                    <a:pt x="2809" y="20266"/>
                  </a:cubicBezTo>
                  <a:cubicBezTo>
                    <a:pt x="2732" y="25403"/>
                    <a:pt x="6542" y="32077"/>
                    <a:pt x="12964" y="38772"/>
                  </a:cubicBezTo>
                  <a:cubicBezTo>
                    <a:pt x="22515" y="48836"/>
                    <a:pt x="37274" y="58864"/>
                    <a:pt x="49576" y="66261"/>
                  </a:cubicBezTo>
                  <a:cubicBezTo>
                    <a:pt x="55731" y="69959"/>
                    <a:pt x="61275" y="73019"/>
                    <a:pt x="65275" y="75153"/>
                  </a:cubicBezTo>
                  <a:cubicBezTo>
                    <a:pt x="67275" y="76212"/>
                    <a:pt x="68889" y="77047"/>
                    <a:pt x="69998" y="77609"/>
                  </a:cubicBezTo>
                  <a:cubicBezTo>
                    <a:pt x="71107" y="78177"/>
                    <a:pt x="71696" y="78465"/>
                    <a:pt x="71703" y="78465"/>
                  </a:cubicBezTo>
                  <a:lnTo>
                    <a:pt x="68847" y="84297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F033AAD-96D1-DF09-4B6C-CFAC6BE8A5D6}"/>
                </a:ext>
              </a:extLst>
            </p:cNvPr>
            <p:cNvSpPr/>
            <p:nvPr/>
          </p:nvSpPr>
          <p:spPr>
            <a:xfrm flipV="1">
              <a:off x="6605975" y="4812302"/>
              <a:ext cx="89125" cy="132568"/>
            </a:xfrm>
            <a:custGeom>
              <a:avLst/>
              <a:gdLst>
                <a:gd name="connsiteX0" fmla="*/ 33218 w 74759"/>
                <a:gd name="connsiteY0" fmla="*/ 108969 h 111199"/>
                <a:gd name="connsiteX1" fmla="*/ 54693 w 74759"/>
                <a:gd name="connsiteY1" fmla="*/ 85046 h 111199"/>
                <a:gd name="connsiteX2" fmla="*/ 61872 w 74759"/>
                <a:gd name="connsiteY2" fmla="*/ 1428 h 111199"/>
                <a:gd name="connsiteX3" fmla="*/ -3577 w 74759"/>
                <a:gd name="connsiteY3" fmla="*/ 58062 h 11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59" h="111199">
                  <a:moveTo>
                    <a:pt x="33218" y="108969"/>
                  </a:moveTo>
                  <a:cubicBezTo>
                    <a:pt x="33218" y="108969"/>
                    <a:pt x="46075" y="103110"/>
                    <a:pt x="54693" y="85046"/>
                  </a:cubicBezTo>
                  <a:cubicBezTo>
                    <a:pt x="68069" y="56995"/>
                    <a:pt x="80188" y="14109"/>
                    <a:pt x="61872" y="1428"/>
                  </a:cubicBezTo>
                  <a:cubicBezTo>
                    <a:pt x="31204" y="-19766"/>
                    <a:pt x="-3577" y="58062"/>
                    <a:pt x="-3577" y="5806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57CF25F-6228-175A-74FE-031330560BBA}"/>
                </a:ext>
              </a:extLst>
            </p:cNvPr>
            <p:cNvSpPr/>
            <p:nvPr/>
          </p:nvSpPr>
          <p:spPr>
            <a:xfrm flipV="1">
              <a:off x="6602445" y="4808780"/>
              <a:ext cx="96524" cy="139962"/>
            </a:xfrm>
            <a:custGeom>
              <a:avLst/>
              <a:gdLst>
                <a:gd name="connsiteX0" fmla="*/ 34832 w 80965"/>
                <a:gd name="connsiteY0" fmla="*/ 109263 h 117401"/>
                <a:gd name="connsiteX1" fmla="*/ 35000 w 80965"/>
                <a:gd name="connsiteY1" fmla="*/ 109628 h 117401"/>
                <a:gd name="connsiteX2" fmla="*/ 34825 w 80965"/>
                <a:gd name="connsiteY2" fmla="*/ 109263 h 117401"/>
                <a:gd name="connsiteX3" fmla="*/ 34832 w 80965"/>
                <a:gd name="connsiteY3" fmla="*/ 109263 h 117401"/>
                <a:gd name="connsiteX4" fmla="*/ 35000 w 80965"/>
                <a:gd name="connsiteY4" fmla="*/ 109628 h 117401"/>
                <a:gd name="connsiteX5" fmla="*/ 34825 w 80965"/>
                <a:gd name="connsiteY5" fmla="*/ 109263 h 117401"/>
                <a:gd name="connsiteX6" fmla="*/ 54727 w 80965"/>
                <a:gd name="connsiteY6" fmla="*/ 86897 h 117401"/>
                <a:gd name="connsiteX7" fmla="*/ 70897 w 80965"/>
                <a:gd name="connsiteY7" fmla="*/ 28417 h 117401"/>
                <a:gd name="connsiteX8" fmla="*/ 68946 w 80965"/>
                <a:gd name="connsiteY8" fmla="*/ 15476 h 117401"/>
                <a:gd name="connsiteX9" fmla="*/ 62987 w 80965"/>
                <a:gd name="connsiteY9" fmla="*/ 7350 h 117401"/>
                <a:gd name="connsiteX10" fmla="*/ 53696 w 80965"/>
                <a:gd name="connsiteY10" fmla="*/ 4269 h 117401"/>
                <a:gd name="connsiteX11" fmla="*/ 35814 w 80965"/>
                <a:gd name="connsiteY11" fmla="*/ 12866 h 117401"/>
                <a:gd name="connsiteX12" fmla="*/ 12157 w 80965"/>
                <a:gd name="connsiteY12" fmla="*/ 43871 h 117401"/>
                <a:gd name="connsiteX13" fmla="*/ 4957 w 80965"/>
                <a:gd name="connsiteY13" fmla="*/ 57198 h 117401"/>
                <a:gd name="connsiteX14" fmla="*/ 3006 w 80965"/>
                <a:gd name="connsiteY14" fmla="*/ 61198 h 117401"/>
                <a:gd name="connsiteX15" fmla="*/ 2346 w 80965"/>
                <a:gd name="connsiteY15" fmla="*/ 62629 h 117401"/>
                <a:gd name="connsiteX16" fmla="*/ -3577 w 80965"/>
                <a:gd name="connsiteY16" fmla="*/ 59984 h 117401"/>
                <a:gd name="connsiteX17" fmla="*/ 13582 w 80965"/>
                <a:gd name="connsiteY17" fmla="*/ 29351 h 117401"/>
                <a:gd name="connsiteX18" fmla="*/ 31513 w 80965"/>
                <a:gd name="connsiteY18" fmla="*/ 8009 h 117401"/>
                <a:gd name="connsiteX19" fmla="*/ 53696 w 80965"/>
                <a:gd name="connsiteY19" fmla="*/ -2230 h 117401"/>
                <a:gd name="connsiteX20" fmla="*/ 66679 w 80965"/>
                <a:gd name="connsiteY20" fmla="*/ 2009 h 117401"/>
                <a:gd name="connsiteX21" fmla="*/ 75037 w 80965"/>
                <a:gd name="connsiteY21" fmla="*/ 13231 h 117401"/>
                <a:gd name="connsiteX22" fmla="*/ 77388 w 80965"/>
                <a:gd name="connsiteY22" fmla="*/ 28417 h 117401"/>
                <a:gd name="connsiteX23" fmla="*/ 60587 w 80965"/>
                <a:gd name="connsiteY23" fmla="*/ 89690 h 117401"/>
                <a:gd name="connsiteX24" fmla="*/ 37520 w 80965"/>
                <a:gd name="connsiteY24" fmla="*/ 115172 h 117401"/>
                <a:gd name="connsiteX25" fmla="*/ 34832 w 80965"/>
                <a:gd name="connsiteY25" fmla="*/ 109263 h 11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0965" h="117401">
                  <a:moveTo>
                    <a:pt x="34832" y="109263"/>
                  </a:moveTo>
                  <a:lnTo>
                    <a:pt x="35000" y="109628"/>
                  </a:lnTo>
                  <a:lnTo>
                    <a:pt x="34825" y="109263"/>
                  </a:lnTo>
                  <a:lnTo>
                    <a:pt x="34832" y="109263"/>
                  </a:lnTo>
                  <a:lnTo>
                    <a:pt x="35000" y="109628"/>
                  </a:lnTo>
                  <a:lnTo>
                    <a:pt x="34825" y="109263"/>
                  </a:lnTo>
                  <a:cubicBezTo>
                    <a:pt x="35169" y="109095"/>
                    <a:pt x="46797" y="103508"/>
                    <a:pt x="54727" y="86897"/>
                  </a:cubicBezTo>
                  <a:cubicBezTo>
                    <a:pt x="63100" y="69402"/>
                    <a:pt x="70939" y="45759"/>
                    <a:pt x="70897" y="28417"/>
                  </a:cubicBezTo>
                  <a:cubicBezTo>
                    <a:pt x="70904" y="23449"/>
                    <a:pt x="70265" y="19034"/>
                    <a:pt x="68946" y="15476"/>
                  </a:cubicBezTo>
                  <a:cubicBezTo>
                    <a:pt x="67619" y="11911"/>
                    <a:pt x="65697" y="9231"/>
                    <a:pt x="62987" y="7350"/>
                  </a:cubicBezTo>
                  <a:cubicBezTo>
                    <a:pt x="59780" y="5146"/>
                    <a:pt x="56770" y="4276"/>
                    <a:pt x="53696" y="4269"/>
                  </a:cubicBezTo>
                  <a:cubicBezTo>
                    <a:pt x="48096" y="4234"/>
                    <a:pt x="41885" y="7469"/>
                    <a:pt x="35814" y="12866"/>
                  </a:cubicBezTo>
                  <a:cubicBezTo>
                    <a:pt x="26719" y="20915"/>
                    <a:pt x="18235" y="33421"/>
                    <a:pt x="12157" y="43871"/>
                  </a:cubicBezTo>
                  <a:cubicBezTo>
                    <a:pt x="9111" y="49092"/>
                    <a:pt x="6648" y="53801"/>
                    <a:pt x="4957" y="57198"/>
                  </a:cubicBezTo>
                  <a:cubicBezTo>
                    <a:pt x="4108" y="58889"/>
                    <a:pt x="3448" y="60257"/>
                    <a:pt x="3006" y="61198"/>
                  </a:cubicBezTo>
                  <a:cubicBezTo>
                    <a:pt x="2564" y="62138"/>
                    <a:pt x="2346" y="62629"/>
                    <a:pt x="2346" y="62629"/>
                  </a:cubicBezTo>
                  <a:lnTo>
                    <a:pt x="-3577" y="59984"/>
                  </a:lnTo>
                  <a:cubicBezTo>
                    <a:pt x="-3535" y="59885"/>
                    <a:pt x="3244" y="44699"/>
                    <a:pt x="13582" y="29351"/>
                  </a:cubicBezTo>
                  <a:cubicBezTo>
                    <a:pt x="18761" y="21673"/>
                    <a:pt x="24818" y="13954"/>
                    <a:pt x="31513" y="8009"/>
                  </a:cubicBezTo>
                  <a:cubicBezTo>
                    <a:pt x="38194" y="2107"/>
                    <a:pt x="45611" y="-2195"/>
                    <a:pt x="53696" y="-2230"/>
                  </a:cubicBezTo>
                  <a:cubicBezTo>
                    <a:pt x="58075" y="-2237"/>
                    <a:pt x="62531" y="-868"/>
                    <a:pt x="66679" y="2009"/>
                  </a:cubicBezTo>
                  <a:cubicBezTo>
                    <a:pt x="70651" y="4753"/>
                    <a:pt x="73381" y="8704"/>
                    <a:pt x="75037" y="13231"/>
                  </a:cubicBezTo>
                  <a:cubicBezTo>
                    <a:pt x="76708" y="17771"/>
                    <a:pt x="77388" y="22908"/>
                    <a:pt x="77388" y="28417"/>
                  </a:cubicBezTo>
                  <a:cubicBezTo>
                    <a:pt x="77346" y="47562"/>
                    <a:pt x="69206" y="71542"/>
                    <a:pt x="60587" y="89690"/>
                  </a:cubicBezTo>
                  <a:cubicBezTo>
                    <a:pt x="51520" y="108674"/>
                    <a:pt x="37948" y="114983"/>
                    <a:pt x="37520" y="115172"/>
                  </a:cubicBezTo>
                  <a:lnTo>
                    <a:pt x="34832" y="10926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7E583B4-C396-7C8D-3C18-1801A175B963}"/>
                </a:ext>
              </a:extLst>
            </p:cNvPr>
            <p:cNvSpPr/>
            <p:nvPr/>
          </p:nvSpPr>
          <p:spPr>
            <a:xfrm flipV="1">
              <a:off x="6586623" y="4866923"/>
              <a:ext cx="72351" cy="104126"/>
            </a:xfrm>
            <a:custGeom>
              <a:avLst/>
              <a:gdLst>
                <a:gd name="connsiteX0" fmla="*/ -3457 w 60689"/>
                <a:gd name="connsiteY0" fmla="*/ 82645 h 87342"/>
                <a:gd name="connsiteX1" fmla="*/ 29611 w 60689"/>
                <a:gd name="connsiteY1" fmla="*/ 72505 h 87342"/>
                <a:gd name="connsiteX2" fmla="*/ 51444 w 60689"/>
                <a:gd name="connsiteY2" fmla="*/ 845 h 87342"/>
                <a:gd name="connsiteX3" fmla="*/ -3548 w 60689"/>
                <a:gd name="connsiteY3" fmla="*/ 33885 h 8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89" h="87342">
                  <a:moveTo>
                    <a:pt x="-3457" y="82645"/>
                  </a:moveTo>
                  <a:cubicBezTo>
                    <a:pt x="-3457" y="82645"/>
                    <a:pt x="11344" y="92751"/>
                    <a:pt x="29611" y="72505"/>
                  </a:cubicBezTo>
                  <a:cubicBezTo>
                    <a:pt x="40917" y="60027"/>
                    <a:pt x="69164" y="12846"/>
                    <a:pt x="51444" y="845"/>
                  </a:cubicBezTo>
                  <a:cubicBezTo>
                    <a:pt x="28671" y="-14545"/>
                    <a:pt x="-3548" y="33885"/>
                    <a:pt x="-3548" y="3388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6BBFC74-AF01-CF15-B228-01883B56232B}"/>
                </a:ext>
              </a:extLst>
            </p:cNvPr>
            <p:cNvSpPr/>
            <p:nvPr/>
          </p:nvSpPr>
          <p:spPr>
            <a:xfrm flipV="1">
              <a:off x="6583402" y="4863052"/>
              <a:ext cx="79447" cy="111868"/>
            </a:xfrm>
            <a:custGeom>
              <a:avLst/>
              <a:gdLst>
                <a:gd name="connsiteX0" fmla="*/ 1070 w 66641"/>
                <a:gd name="connsiteY0" fmla="*/ 83211 h 93836"/>
                <a:gd name="connsiteX1" fmla="*/ 438 w 66641"/>
                <a:gd name="connsiteY1" fmla="*/ 84138 h 93836"/>
                <a:gd name="connsiteX2" fmla="*/ 1048 w 66641"/>
                <a:gd name="connsiteY2" fmla="*/ 83197 h 93836"/>
                <a:gd name="connsiteX3" fmla="*/ 1070 w 66641"/>
                <a:gd name="connsiteY3" fmla="*/ 83211 h 93836"/>
                <a:gd name="connsiteX4" fmla="*/ 438 w 66641"/>
                <a:gd name="connsiteY4" fmla="*/ 84138 h 93836"/>
                <a:gd name="connsiteX5" fmla="*/ 1048 w 66641"/>
                <a:gd name="connsiteY5" fmla="*/ 83197 h 93836"/>
                <a:gd name="connsiteX6" fmla="*/ 8908 w 66641"/>
                <a:gd name="connsiteY6" fmla="*/ 85169 h 93836"/>
                <a:gd name="connsiteX7" fmla="*/ 29906 w 66641"/>
                <a:gd name="connsiteY7" fmla="*/ 73583 h 93836"/>
                <a:gd name="connsiteX8" fmla="*/ 46468 w 66641"/>
                <a:gd name="connsiteY8" fmla="*/ 48332 h 93836"/>
                <a:gd name="connsiteX9" fmla="*/ 56602 w 66641"/>
                <a:gd name="connsiteY9" fmla="*/ 16991 h 93836"/>
                <a:gd name="connsiteX10" fmla="*/ 55521 w 66641"/>
                <a:gd name="connsiteY10" fmla="*/ 10738 h 93836"/>
                <a:gd name="connsiteX11" fmla="*/ 52328 w 66641"/>
                <a:gd name="connsiteY11" fmla="*/ 6780 h 93836"/>
                <a:gd name="connsiteX12" fmla="*/ 44356 w 66641"/>
                <a:gd name="connsiteY12" fmla="*/ 4316 h 93836"/>
                <a:gd name="connsiteX13" fmla="*/ 30102 w 66641"/>
                <a:gd name="connsiteY13" fmla="*/ 9433 h 93836"/>
                <a:gd name="connsiteX14" fmla="*/ 10347 w 66641"/>
                <a:gd name="connsiteY14" fmla="*/ 27812 h 93836"/>
                <a:gd name="connsiteX15" fmla="*/ 4129 w 66641"/>
                <a:gd name="connsiteY15" fmla="*/ 35728 h 93836"/>
                <a:gd name="connsiteX16" fmla="*/ 2431 w 66641"/>
                <a:gd name="connsiteY16" fmla="*/ 38101 h 93836"/>
                <a:gd name="connsiteX17" fmla="*/ 1862 w 66641"/>
                <a:gd name="connsiteY17" fmla="*/ 38936 h 93836"/>
                <a:gd name="connsiteX18" fmla="*/ -3548 w 66641"/>
                <a:gd name="connsiteY18" fmla="*/ 35335 h 93836"/>
                <a:gd name="connsiteX19" fmla="*/ 11456 w 66641"/>
                <a:gd name="connsiteY19" fmla="*/ 16857 h 93836"/>
                <a:gd name="connsiteX20" fmla="*/ 26579 w 66641"/>
                <a:gd name="connsiteY20" fmla="*/ 3980 h 93836"/>
                <a:gd name="connsiteX21" fmla="*/ 44356 w 66641"/>
                <a:gd name="connsiteY21" fmla="*/ -2175 h 93836"/>
                <a:gd name="connsiteX22" fmla="*/ 55963 w 66641"/>
                <a:gd name="connsiteY22" fmla="*/ 1404 h 93836"/>
                <a:gd name="connsiteX23" fmla="*/ 61507 w 66641"/>
                <a:gd name="connsiteY23" fmla="*/ 8218 h 93836"/>
                <a:gd name="connsiteX24" fmla="*/ 63093 w 66641"/>
                <a:gd name="connsiteY24" fmla="*/ 16991 h 93836"/>
                <a:gd name="connsiteX25" fmla="*/ 52230 w 66641"/>
                <a:gd name="connsiteY25" fmla="*/ 51329 h 93836"/>
                <a:gd name="connsiteX26" fmla="*/ 34720 w 66641"/>
                <a:gd name="connsiteY26" fmla="*/ 77934 h 93836"/>
                <a:gd name="connsiteX27" fmla="*/ 8908 w 66641"/>
                <a:gd name="connsiteY27" fmla="*/ 91661 h 93836"/>
                <a:gd name="connsiteX28" fmla="*/ -2587 w 66641"/>
                <a:gd name="connsiteY28" fmla="*/ 88573 h 93836"/>
                <a:gd name="connsiteX29" fmla="*/ 1070 w 66641"/>
                <a:gd name="connsiteY29" fmla="*/ 83211 h 9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641" h="93836">
                  <a:moveTo>
                    <a:pt x="1070" y="83211"/>
                  </a:moveTo>
                  <a:lnTo>
                    <a:pt x="438" y="84138"/>
                  </a:lnTo>
                  <a:lnTo>
                    <a:pt x="1048" y="83197"/>
                  </a:lnTo>
                  <a:lnTo>
                    <a:pt x="1070" y="83211"/>
                  </a:lnTo>
                  <a:lnTo>
                    <a:pt x="438" y="84138"/>
                  </a:lnTo>
                  <a:lnTo>
                    <a:pt x="1048" y="83197"/>
                  </a:lnTo>
                  <a:cubicBezTo>
                    <a:pt x="1147" y="83267"/>
                    <a:pt x="4185" y="85176"/>
                    <a:pt x="8908" y="85169"/>
                  </a:cubicBezTo>
                  <a:cubicBezTo>
                    <a:pt x="13954" y="85134"/>
                    <a:pt x="21190" y="83176"/>
                    <a:pt x="29906" y="73583"/>
                  </a:cubicBezTo>
                  <a:cubicBezTo>
                    <a:pt x="33962" y="69112"/>
                    <a:pt x="40819" y="59217"/>
                    <a:pt x="46468" y="48332"/>
                  </a:cubicBezTo>
                  <a:cubicBezTo>
                    <a:pt x="52167" y="37462"/>
                    <a:pt x="56651" y="25377"/>
                    <a:pt x="56602" y="16991"/>
                  </a:cubicBezTo>
                  <a:cubicBezTo>
                    <a:pt x="56602" y="14520"/>
                    <a:pt x="56230" y="12408"/>
                    <a:pt x="55521" y="10738"/>
                  </a:cubicBezTo>
                  <a:cubicBezTo>
                    <a:pt x="54805" y="9061"/>
                    <a:pt x="53816" y="7797"/>
                    <a:pt x="52328" y="6780"/>
                  </a:cubicBezTo>
                  <a:cubicBezTo>
                    <a:pt x="49724" y="5032"/>
                    <a:pt x="47142" y="4331"/>
                    <a:pt x="44356" y="4316"/>
                  </a:cubicBezTo>
                  <a:cubicBezTo>
                    <a:pt x="39991" y="4302"/>
                    <a:pt x="35029" y="6239"/>
                    <a:pt x="30102" y="9433"/>
                  </a:cubicBezTo>
                  <a:cubicBezTo>
                    <a:pt x="22712" y="14198"/>
                    <a:pt x="15554" y="21609"/>
                    <a:pt x="10347" y="27812"/>
                  </a:cubicBezTo>
                  <a:cubicBezTo>
                    <a:pt x="7736" y="30914"/>
                    <a:pt x="5603" y="33714"/>
                    <a:pt x="4129" y="35728"/>
                  </a:cubicBezTo>
                  <a:cubicBezTo>
                    <a:pt x="3392" y="36732"/>
                    <a:pt x="2817" y="37546"/>
                    <a:pt x="2431" y="38101"/>
                  </a:cubicBezTo>
                  <a:lnTo>
                    <a:pt x="1862" y="38936"/>
                  </a:lnTo>
                  <a:lnTo>
                    <a:pt x="-3548" y="35335"/>
                  </a:lnTo>
                  <a:cubicBezTo>
                    <a:pt x="-3478" y="35244"/>
                    <a:pt x="2585" y="26107"/>
                    <a:pt x="11456" y="16857"/>
                  </a:cubicBezTo>
                  <a:cubicBezTo>
                    <a:pt x="15898" y="12233"/>
                    <a:pt x="21035" y="7566"/>
                    <a:pt x="26579" y="3980"/>
                  </a:cubicBezTo>
                  <a:cubicBezTo>
                    <a:pt x="32124" y="415"/>
                    <a:pt x="38110" y="-2154"/>
                    <a:pt x="44356" y="-2175"/>
                  </a:cubicBezTo>
                  <a:cubicBezTo>
                    <a:pt x="48307" y="-2189"/>
                    <a:pt x="52328" y="-1073"/>
                    <a:pt x="55963" y="1404"/>
                  </a:cubicBezTo>
                  <a:cubicBezTo>
                    <a:pt x="58525" y="3130"/>
                    <a:pt x="60385" y="5531"/>
                    <a:pt x="61507" y="8218"/>
                  </a:cubicBezTo>
                  <a:cubicBezTo>
                    <a:pt x="62637" y="10920"/>
                    <a:pt x="63093" y="13889"/>
                    <a:pt x="63093" y="16991"/>
                  </a:cubicBezTo>
                  <a:cubicBezTo>
                    <a:pt x="63044" y="27454"/>
                    <a:pt x="58118" y="39939"/>
                    <a:pt x="52230" y="51329"/>
                  </a:cubicBezTo>
                  <a:cubicBezTo>
                    <a:pt x="46300" y="62705"/>
                    <a:pt x="39387" y="72762"/>
                    <a:pt x="34720" y="77934"/>
                  </a:cubicBezTo>
                  <a:cubicBezTo>
                    <a:pt x="25155" y="88594"/>
                    <a:pt x="15842" y="91696"/>
                    <a:pt x="8908" y="91661"/>
                  </a:cubicBezTo>
                  <a:cubicBezTo>
                    <a:pt x="2003" y="91647"/>
                    <a:pt x="-2264" y="88791"/>
                    <a:pt x="-2587" y="88573"/>
                  </a:cubicBezTo>
                  <a:lnTo>
                    <a:pt x="1070" y="83211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8430089-BAAD-4FC5-C3E9-F90485475DD3}"/>
                </a:ext>
              </a:extLst>
            </p:cNvPr>
            <p:cNvSpPr/>
            <p:nvPr/>
          </p:nvSpPr>
          <p:spPr>
            <a:xfrm flipV="1">
              <a:off x="6655813" y="4934360"/>
              <a:ext cx="371186" cy="292157"/>
            </a:xfrm>
            <a:custGeom>
              <a:avLst/>
              <a:gdLst>
                <a:gd name="connsiteX0" fmla="*/ -3774 w 311354"/>
                <a:gd name="connsiteY0" fmla="*/ 164192 h 245064"/>
                <a:gd name="connsiteX1" fmla="*/ 123235 w 311354"/>
                <a:gd name="connsiteY1" fmla="*/ 25800 h 245064"/>
                <a:gd name="connsiteX2" fmla="*/ 226608 w 311354"/>
                <a:gd name="connsiteY2" fmla="*/ 8311 h 245064"/>
                <a:gd name="connsiteX3" fmla="*/ 286288 w 311354"/>
                <a:gd name="connsiteY3" fmla="*/ 39695 h 245064"/>
                <a:gd name="connsiteX4" fmla="*/ 307580 w 311354"/>
                <a:gd name="connsiteY4" fmla="*/ 243108 h 245064"/>
                <a:gd name="connsiteX5" fmla="*/ 189989 w 311354"/>
                <a:gd name="connsiteY5" fmla="*/ 149377 h 245064"/>
                <a:gd name="connsiteX6" fmla="*/ 93227 w 311354"/>
                <a:gd name="connsiteY6" fmla="*/ 215844 h 245064"/>
                <a:gd name="connsiteX7" fmla="*/ -3774 w 311354"/>
                <a:gd name="connsiteY7" fmla="*/ 164192 h 24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354" h="245064">
                  <a:moveTo>
                    <a:pt x="-3774" y="164192"/>
                  </a:moveTo>
                  <a:lnTo>
                    <a:pt x="123235" y="25800"/>
                  </a:lnTo>
                  <a:cubicBezTo>
                    <a:pt x="149896" y="-3212"/>
                    <a:pt x="191378" y="-10237"/>
                    <a:pt x="226608" y="8311"/>
                  </a:cubicBezTo>
                  <a:lnTo>
                    <a:pt x="286288" y="39695"/>
                  </a:lnTo>
                  <a:lnTo>
                    <a:pt x="307580" y="243108"/>
                  </a:lnTo>
                  <a:lnTo>
                    <a:pt x="189989" y="149377"/>
                  </a:lnTo>
                  <a:lnTo>
                    <a:pt x="93227" y="215844"/>
                  </a:lnTo>
                  <a:lnTo>
                    <a:pt x="-3774" y="164192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F612115-47B2-AEE0-FD40-89C6D2298247}"/>
                </a:ext>
              </a:extLst>
            </p:cNvPr>
            <p:cNvSpPr/>
            <p:nvPr/>
          </p:nvSpPr>
          <p:spPr>
            <a:xfrm flipV="1">
              <a:off x="7336016" y="4811139"/>
              <a:ext cx="280560" cy="410735"/>
            </a:xfrm>
            <a:custGeom>
              <a:avLst/>
              <a:gdLst>
                <a:gd name="connsiteX0" fmla="*/ 136768 w 235336"/>
                <a:gd name="connsiteY0" fmla="*/ 342485 h 344528"/>
                <a:gd name="connsiteX1" fmla="*/ 230905 w 235336"/>
                <a:gd name="connsiteY1" fmla="*/ 147859 h 344528"/>
                <a:gd name="connsiteX2" fmla="*/ 21758 w 235336"/>
                <a:gd name="connsiteY2" fmla="*/ -2043 h 344528"/>
                <a:gd name="connsiteX3" fmla="*/ -4432 w 235336"/>
                <a:gd name="connsiteY3" fmla="*/ 180035 h 344528"/>
                <a:gd name="connsiteX4" fmla="*/ 136768 w 235336"/>
                <a:gd name="connsiteY4" fmla="*/ 342485 h 34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336" h="344528">
                  <a:moveTo>
                    <a:pt x="136768" y="342485"/>
                  </a:moveTo>
                  <a:lnTo>
                    <a:pt x="230905" y="147859"/>
                  </a:lnTo>
                  <a:lnTo>
                    <a:pt x="21758" y="-2043"/>
                  </a:lnTo>
                  <a:lnTo>
                    <a:pt x="-4432" y="180035"/>
                  </a:lnTo>
                  <a:lnTo>
                    <a:pt x="136768" y="342485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4F7F727-DFAB-DD40-42DB-7EA64B64EECE}"/>
                </a:ext>
              </a:extLst>
            </p:cNvPr>
            <p:cNvSpPr/>
            <p:nvPr/>
          </p:nvSpPr>
          <p:spPr>
            <a:xfrm flipV="1">
              <a:off x="6883993" y="4894511"/>
              <a:ext cx="242166" cy="310261"/>
            </a:xfrm>
            <a:custGeom>
              <a:avLst/>
              <a:gdLst>
                <a:gd name="connsiteX0" fmla="*/ 154035 w 203131"/>
                <a:gd name="connsiteY0" fmla="*/ 258252 h 260250"/>
                <a:gd name="connsiteX1" fmla="*/ -3944 w 203131"/>
                <a:gd name="connsiteY1" fmla="*/ 166297 h 260250"/>
                <a:gd name="connsiteX2" fmla="*/ 97773 w 203131"/>
                <a:gd name="connsiteY2" fmla="*/ -1998 h 260250"/>
                <a:gd name="connsiteX3" fmla="*/ 182113 w 203131"/>
                <a:gd name="connsiteY3" fmla="*/ 126295 h 260250"/>
                <a:gd name="connsiteX4" fmla="*/ 199188 w 203131"/>
                <a:gd name="connsiteY4" fmla="*/ 233065 h 260250"/>
                <a:gd name="connsiteX5" fmla="*/ 154035 w 203131"/>
                <a:gd name="connsiteY5" fmla="*/ 258252 h 26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131" h="260250">
                  <a:moveTo>
                    <a:pt x="154035" y="258252"/>
                  </a:moveTo>
                  <a:lnTo>
                    <a:pt x="-3944" y="166297"/>
                  </a:lnTo>
                  <a:lnTo>
                    <a:pt x="97773" y="-1998"/>
                  </a:lnTo>
                  <a:lnTo>
                    <a:pt x="182113" y="126295"/>
                  </a:lnTo>
                  <a:lnTo>
                    <a:pt x="199188" y="233065"/>
                  </a:lnTo>
                  <a:lnTo>
                    <a:pt x="154035" y="258252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D71BB7A-BAA8-C171-245A-9AAFCF334C64}"/>
                </a:ext>
              </a:extLst>
            </p:cNvPr>
            <p:cNvSpPr/>
            <p:nvPr/>
          </p:nvSpPr>
          <p:spPr>
            <a:xfrm flipV="1">
              <a:off x="7252929" y="5734553"/>
              <a:ext cx="265630" cy="322334"/>
            </a:xfrm>
            <a:custGeom>
              <a:avLst/>
              <a:gdLst>
                <a:gd name="connsiteX0" fmla="*/ 143079 w 222813"/>
                <a:gd name="connsiteY0" fmla="*/ -852 h 270377"/>
                <a:gd name="connsiteX1" fmla="*/ 11494 w 222813"/>
                <a:gd name="connsiteY1" fmla="*/ 148025 h 270377"/>
                <a:gd name="connsiteX2" fmla="*/ -4338 w 222813"/>
                <a:gd name="connsiteY2" fmla="*/ 268536 h 270377"/>
                <a:gd name="connsiteX3" fmla="*/ 201903 w 222813"/>
                <a:gd name="connsiteY3" fmla="*/ 269525 h 270377"/>
                <a:gd name="connsiteX4" fmla="*/ 218297 w 222813"/>
                <a:gd name="connsiteY4" fmla="*/ 186314 h 270377"/>
                <a:gd name="connsiteX5" fmla="*/ 143079 w 222813"/>
                <a:gd name="connsiteY5" fmla="*/ -852 h 270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813" h="270377">
                  <a:moveTo>
                    <a:pt x="143079" y="-852"/>
                  </a:moveTo>
                  <a:cubicBezTo>
                    <a:pt x="68641" y="5948"/>
                    <a:pt x="30477" y="83433"/>
                    <a:pt x="11494" y="148025"/>
                  </a:cubicBezTo>
                  <a:cubicBezTo>
                    <a:pt x="-2387" y="195501"/>
                    <a:pt x="-4338" y="268536"/>
                    <a:pt x="-4338" y="268536"/>
                  </a:cubicBezTo>
                  <a:lnTo>
                    <a:pt x="201903" y="269525"/>
                  </a:lnTo>
                  <a:cubicBezTo>
                    <a:pt x="212444" y="239615"/>
                    <a:pt x="217349" y="211852"/>
                    <a:pt x="218297" y="186314"/>
                  </a:cubicBezTo>
                  <a:cubicBezTo>
                    <a:pt x="222732" y="68477"/>
                    <a:pt x="143079" y="-852"/>
                    <a:pt x="143079" y="-85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1AF8E75-FFD1-3893-AD33-7487FF4C3CFE}"/>
                </a:ext>
              </a:extLst>
            </p:cNvPr>
            <p:cNvSpPr/>
            <p:nvPr/>
          </p:nvSpPr>
          <p:spPr>
            <a:xfrm flipV="1">
              <a:off x="7271803" y="5833754"/>
              <a:ext cx="246756" cy="223133"/>
            </a:xfrm>
            <a:custGeom>
              <a:avLst/>
              <a:gdLst>
                <a:gd name="connsiteX0" fmla="*/ 127237 w 206981"/>
                <a:gd name="connsiteY0" fmla="*/ -785 h 187166"/>
                <a:gd name="connsiteX1" fmla="*/ -4348 w 206981"/>
                <a:gd name="connsiteY1" fmla="*/ 148092 h 187166"/>
                <a:gd name="connsiteX2" fmla="*/ 129356 w 206981"/>
                <a:gd name="connsiteY2" fmla="*/ 19195 h 187166"/>
                <a:gd name="connsiteX3" fmla="*/ 202455 w 206981"/>
                <a:gd name="connsiteY3" fmla="*/ 186382 h 187166"/>
                <a:gd name="connsiteX4" fmla="*/ 127237 w 206981"/>
                <a:gd name="connsiteY4" fmla="*/ -785 h 1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981" h="187166">
                  <a:moveTo>
                    <a:pt x="127237" y="-785"/>
                  </a:moveTo>
                  <a:cubicBezTo>
                    <a:pt x="52799" y="6015"/>
                    <a:pt x="14635" y="83500"/>
                    <a:pt x="-4348" y="148092"/>
                  </a:cubicBezTo>
                  <a:cubicBezTo>
                    <a:pt x="22959" y="99114"/>
                    <a:pt x="73466" y="31806"/>
                    <a:pt x="129356" y="19195"/>
                  </a:cubicBezTo>
                  <a:cubicBezTo>
                    <a:pt x="129356" y="19195"/>
                    <a:pt x="195612" y="47386"/>
                    <a:pt x="202455" y="186382"/>
                  </a:cubicBezTo>
                  <a:cubicBezTo>
                    <a:pt x="206890" y="68545"/>
                    <a:pt x="127237" y="-785"/>
                    <a:pt x="127237" y="-785"/>
                  </a:cubicBezTo>
                </a:path>
              </a:pathLst>
            </a:custGeom>
            <a:solidFill>
              <a:srgbClr val="E5D9E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30B4C93-3EC8-1E28-115C-23FFE899E21D}"/>
                </a:ext>
              </a:extLst>
            </p:cNvPr>
            <p:cNvSpPr/>
            <p:nvPr/>
          </p:nvSpPr>
          <p:spPr>
            <a:xfrm flipV="1">
              <a:off x="6455454" y="5974988"/>
              <a:ext cx="272111" cy="277632"/>
            </a:xfrm>
            <a:custGeom>
              <a:avLst/>
              <a:gdLst>
                <a:gd name="connsiteX0" fmla="*/ 118090 w 228249"/>
                <a:gd name="connsiteY0" fmla="*/ 206315 h 232880"/>
                <a:gd name="connsiteX1" fmla="*/ 18822 w 228249"/>
                <a:gd name="connsiteY1" fmla="*/ 228512 h 232880"/>
                <a:gd name="connsiteX2" fmla="*/ -3516 w 228249"/>
                <a:gd name="connsiteY2" fmla="*/ 215445 h 232880"/>
                <a:gd name="connsiteX3" fmla="*/ 164247 w 228249"/>
                <a:gd name="connsiteY3" fmla="*/ -557 h 232880"/>
                <a:gd name="connsiteX4" fmla="*/ 178240 w 228249"/>
                <a:gd name="connsiteY4" fmla="*/ 15036 h 232880"/>
                <a:gd name="connsiteX5" fmla="*/ 211807 w 228249"/>
                <a:gd name="connsiteY5" fmla="*/ 52329 h 232880"/>
                <a:gd name="connsiteX6" fmla="*/ 224733 w 228249"/>
                <a:gd name="connsiteY6" fmla="*/ 78898 h 232880"/>
                <a:gd name="connsiteX7" fmla="*/ 118090 w 228249"/>
                <a:gd name="connsiteY7" fmla="*/ 206315 h 23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249" h="232880">
                  <a:moveTo>
                    <a:pt x="118090" y="206315"/>
                  </a:moveTo>
                  <a:cubicBezTo>
                    <a:pt x="71505" y="236253"/>
                    <a:pt x="38542" y="235067"/>
                    <a:pt x="18822" y="228512"/>
                  </a:cubicBezTo>
                  <a:cubicBezTo>
                    <a:pt x="3832" y="223529"/>
                    <a:pt x="-3516" y="215445"/>
                    <a:pt x="-3516" y="215445"/>
                  </a:cubicBezTo>
                  <a:lnTo>
                    <a:pt x="164247" y="-557"/>
                  </a:lnTo>
                  <a:lnTo>
                    <a:pt x="178240" y="15036"/>
                  </a:lnTo>
                  <a:lnTo>
                    <a:pt x="211807" y="52329"/>
                  </a:lnTo>
                  <a:lnTo>
                    <a:pt x="224733" y="78898"/>
                  </a:lnTo>
                  <a:lnTo>
                    <a:pt x="118090" y="206315"/>
                  </a:ln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468C7C2-B280-C22C-ECE7-E49198FD0FC8}"/>
                </a:ext>
              </a:extLst>
            </p:cNvPr>
            <p:cNvSpPr/>
            <p:nvPr/>
          </p:nvSpPr>
          <p:spPr>
            <a:xfrm flipV="1">
              <a:off x="6455454" y="5979532"/>
              <a:ext cx="216682" cy="273087"/>
            </a:xfrm>
            <a:custGeom>
              <a:avLst/>
              <a:gdLst>
                <a:gd name="connsiteX0" fmla="*/ 18851 w 181755"/>
                <a:gd name="connsiteY0" fmla="*/ 228515 h 229068"/>
                <a:gd name="connsiteX1" fmla="*/ -3487 w 181755"/>
                <a:gd name="connsiteY1" fmla="*/ 215448 h 229068"/>
                <a:gd name="connsiteX2" fmla="*/ 164275 w 181755"/>
                <a:gd name="connsiteY2" fmla="*/ -554 h 229068"/>
                <a:gd name="connsiteX3" fmla="*/ 178269 w 181755"/>
                <a:gd name="connsiteY3" fmla="*/ 15039 h 229068"/>
                <a:gd name="connsiteX4" fmla="*/ 18851 w 181755"/>
                <a:gd name="connsiteY4" fmla="*/ 228515 h 22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55" h="229068">
                  <a:moveTo>
                    <a:pt x="18851" y="228515"/>
                  </a:moveTo>
                  <a:cubicBezTo>
                    <a:pt x="3861" y="223532"/>
                    <a:pt x="-3487" y="215448"/>
                    <a:pt x="-3487" y="215448"/>
                  </a:cubicBezTo>
                  <a:lnTo>
                    <a:pt x="164275" y="-554"/>
                  </a:lnTo>
                  <a:lnTo>
                    <a:pt x="178269" y="15039"/>
                  </a:lnTo>
                  <a:lnTo>
                    <a:pt x="18851" y="228515"/>
                  </a:lnTo>
                </a:path>
              </a:pathLst>
            </a:custGeom>
            <a:solidFill>
              <a:srgbClr val="E5D9E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750F6BF-7C52-F139-9154-75867452653A}"/>
                </a:ext>
              </a:extLst>
            </p:cNvPr>
            <p:cNvSpPr/>
            <p:nvPr/>
          </p:nvSpPr>
          <p:spPr>
            <a:xfrm flipV="1">
              <a:off x="6595232" y="5505104"/>
              <a:ext cx="489973" cy="661837"/>
            </a:xfrm>
            <a:custGeom>
              <a:avLst/>
              <a:gdLst>
                <a:gd name="connsiteX0" fmla="*/ 407221 w 410994"/>
                <a:gd name="connsiteY0" fmla="*/ 394875 h 555155"/>
                <a:gd name="connsiteX1" fmla="*/ 351317 w 410994"/>
                <a:gd name="connsiteY1" fmla="*/ 323349 h 555155"/>
                <a:gd name="connsiteX2" fmla="*/ 280668 w 410994"/>
                <a:gd name="connsiteY2" fmla="*/ 233043 h 555155"/>
                <a:gd name="connsiteX3" fmla="*/ 97782 w 410994"/>
                <a:gd name="connsiteY3" fmla="*/ -933 h 555155"/>
                <a:gd name="connsiteX4" fmla="*/ -3773 w 410994"/>
                <a:gd name="connsiteY4" fmla="*/ 130694 h 555155"/>
                <a:gd name="connsiteX5" fmla="*/ 149932 w 410994"/>
                <a:gd name="connsiteY5" fmla="*/ 378972 h 555155"/>
                <a:gd name="connsiteX6" fmla="*/ 192411 w 410994"/>
                <a:gd name="connsiteY6" fmla="*/ 447712 h 555155"/>
                <a:gd name="connsiteX7" fmla="*/ 244701 w 410994"/>
                <a:gd name="connsiteY7" fmla="*/ 532130 h 555155"/>
                <a:gd name="connsiteX8" fmla="*/ 258534 w 410994"/>
                <a:gd name="connsiteY8" fmla="*/ 554222 h 555155"/>
                <a:gd name="connsiteX9" fmla="*/ 311946 w 410994"/>
                <a:gd name="connsiteY9" fmla="*/ 497055 h 555155"/>
                <a:gd name="connsiteX10" fmla="*/ 407221 w 410994"/>
                <a:gd name="connsiteY10" fmla="*/ 394875 h 55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994" h="555155">
                  <a:moveTo>
                    <a:pt x="407221" y="394875"/>
                  </a:moveTo>
                  <a:lnTo>
                    <a:pt x="351317" y="323349"/>
                  </a:lnTo>
                  <a:lnTo>
                    <a:pt x="280668" y="233043"/>
                  </a:lnTo>
                  <a:lnTo>
                    <a:pt x="97782" y="-933"/>
                  </a:lnTo>
                  <a:lnTo>
                    <a:pt x="-3773" y="130694"/>
                  </a:lnTo>
                  <a:lnTo>
                    <a:pt x="149932" y="378972"/>
                  </a:lnTo>
                  <a:lnTo>
                    <a:pt x="192411" y="447712"/>
                  </a:lnTo>
                  <a:lnTo>
                    <a:pt x="244701" y="532130"/>
                  </a:lnTo>
                  <a:lnTo>
                    <a:pt x="258534" y="554222"/>
                  </a:lnTo>
                  <a:lnTo>
                    <a:pt x="311946" y="497055"/>
                  </a:lnTo>
                  <a:lnTo>
                    <a:pt x="407221" y="39487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1BB6F5F-282F-678D-52E8-93B35AAAB9F9}"/>
                </a:ext>
              </a:extLst>
            </p:cNvPr>
            <p:cNvSpPr/>
            <p:nvPr/>
          </p:nvSpPr>
          <p:spPr>
            <a:xfrm flipV="1">
              <a:off x="6778475" y="5632082"/>
              <a:ext cx="240083" cy="255921"/>
            </a:xfrm>
            <a:custGeom>
              <a:avLst/>
              <a:gdLst>
                <a:gd name="connsiteX0" fmla="*/ 126902 w 201384"/>
                <a:gd name="connsiteY0" fmla="*/ -1036 h 214669"/>
                <a:gd name="connsiteX1" fmla="*/ -3834 w 201384"/>
                <a:gd name="connsiteY1" fmla="*/ 144894 h 214669"/>
                <a:gd name="connsiteX2" fmla="*/ 38645 w 201384"/>
                <a:gd name="connsiteY2" fmla="*/ 213634 h 214669"/>
                <a:gd name="connsiteX3" fmla="*/ 197551 w 201384"/>
                <a:gd name="connsiteY3" fmla="*/ 89270 h 214669"/>
                <a:gd name="connsiteX4" fmla="*/ 126902 w 201384"/>
                <a:gd name="connsiteY4" fmla="*/ -1036 h 21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384" h="214669">
                  <a:moveTo>
                    <a:pt x="126902" y="-1036"/>
                  </a:moveTo>
                  <a:lnTo>
                    <a:pt x="-3834" y="144894"/>
                  </a:lnTo>
                  <a:lnTo>
                    <a:pt x="38645" y="213634"/>
                  </a:lnTo>
                  <a:lnTo>
                    <a:pt x="197551" y="89270"/>
                  </a:lnTo>
                  <a:lnTo>
                    <a:pt x="126902" y="-1036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4C1823F-6C18-AE0E-EC9C-3960F11E3883}"/>
                </a:ext>
              </a:extLst>
            </p:cNvPr>
            <p:cNvSpPr/>
            <p:nvPr/>
          </p:nvSpPr>
          <p:spPr>
            <a:xfrm flipV="1">
              <a:off x="7287591" y="5630910"/>
              <a:ext cx="355224" cy="329380"/>
            </a:xfrm>
            <a:custGeom>
              <a:avLst/>
              <a:gdLst>
                <a:gd name="connsiteX0" fmla="*/ 246959 w 297965"/>
                <a:gd name="connsiteY0" fmla="*/ 18123 h 276287"/>
                <a:gd name="connsiteX1" fmla="*/ 147200 w 297965"/>
                <a:gd name="connsiteY1" fmla="*/ 5828 h 276287"/>
                <a:gd name="connsiteX2" fmla="*/ 105325 w 297965"/>
                <a:gd name="connsiteY2" fmla="*/ 33549 h 276287"/>
                <a:gd name="connsiteX3" fmla="*/ 73365 w 297965"/>
                <a:gd name="connsiteY3" fmla="*/ 67494 h 276287"/>
                <a:gd name="connsiteX4" fmla="*/ -4421 w 297965"/>
                <a:gd name="connsiteY4" fmla="*/ 149926 h 276287"/>
                <a:gd name="connsiteX5" fmla="*/ 213161 w 297965"/>
                <a:gd name="connsiteY5" fmla="*/ 275300 h 276287"/>
                <a:gd name="connsiteX6" fmla="*/ 236811 w 297965"/>
                <a:gd name="connsiteY6" fmla="*/ 234042 h 276287"/>
                <a:gd name="connsiteX7" fmla="*/ 279066 w 297965"/>
                <a:gd name="connsiteY7" fmla="*/ 160516 h 276287"/>
                <a:gd name="connsiteX8" fmla="*/ 246959 w 297965"/>
                <a:gd name="connsiteY8" fmla="*/ 18123 h 2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7965" h="276287">
                  <a:moveTo>
                    <a:pt x="246959" y="18123"/>
                  </a:moveTo>
                  <a:cubicBezTo>
                    <a:pt x="216986" y="-2502"/>
                    <a:pt x="179651" y="-6158"/>
                    <a:pt x="147200" y="5828"/>
                  </a:cubicBezTo>
                  <a:cubicBezTo>
                    <a:pt x="131670" y="11569"/>
                    <a:pt x="117325" y="20881"/>
                    <a:pt x="105325" y="33549"/>
                  </a:cubicBezTo>
                  <a:lnTo>
                    <a:pt x="73365" y="67494"/>
                  </a:lnTo>
                  <a:lnTo>
                    <a:pt x="-4421" y="149926"/>
                  </a:lnTo>
                  <a:lnTo>
                    <a:pt x="213161" y="275300"/>
                  </a:lnTo>
                  <a:lnTo>
                    <a:pt x="236811" y="234042"/>
                  </a:lnTo>
                  <a:lnTo>
                    <a:pt x="279066" y="160516"/>
                  </a:lnTo>
                  <a:cubicBezTo>
                    <a:pt x="307179" y="111657"/>
                    <a:pt x="293228" y="49886"/>
                    <a:pt x="246959" y="18123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2B66B79-A4D3-6459-B585-35781AF7B735}"/>
                </a:ext>
              </a:extLst>
            </p:cNvPr>
            <p:cNvSpPr/>
            <p:nvPr/>
          </p:nvSpPr>
          <p:spPr>
            <a:xfrm flipV="1">
              <a:off x="7287591" y="5630910"/>
              <a:ext cx="287588" cy="247739"/>
            </a:xfrm>
            <a:custGeom>
              <a:avLst/>
              <a:gdLst>
                <a:gd name="connsiteX0" fmla="*/ 73400 w 241231"/>
                <a:gd name="connsiteY0" fmla="*/ -1043 h 207806"/>
                <a:gd name="connsiteX1" fmla="*/ 73400 w 241231"/>
                <a:gd name="connsiteY1" fmla="*/ -1043 h 207806"/>
                <a:gd name="connsiteX2" fmla="*/ -4386 w 241231"/>
                <a:gd name="connsiteY2" fmla="*/ 81389 h 207806"/>
                <a:gd name="connsiteX3" fmla="*/ 213196 w 241231"/>
                <a:gd name="connsiteY3" fmla="*/ 206763 h 207806"/>
                <a:gd name="connsiteX4" fmla="*/ 236846 w 241231"/>
                <a:gd name="connsiteY4" fmla="*/ 165505 h 207806"/>
                <a:gd name="connsiteX5" fmla="*/ 73400 w 241231"/>
                <a:gd name="connsiteY5" fmla="*/ -1043 h 20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231" h="207806">
                  <a:moveTo>
                    <a:pt x="73400" y="-1043"/>
                  </a:moveTo>
                  <a:lnTo>
                    <a:pt x="73400" y="-1043"/>
                  </a:lnTo>
                  <a:lnTo>
                    <a:pt x="-4386" y="81389"/>
                  </a:lnTo>
                  <a:lnTo>
                    <a:pt x="213196" y="206763"/>
                  </a:lnTo>
                  <a:lnTo>
                    <a:pt x="236846" y="165505"/>
                  </a:lnTo>
                  <a:lnTo>
                    <a:pt x="73400" y="-1043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323FB1B-AFAB-268D-6EBD-7AB6673F29CE}"/>
                </a:ext>
              </a:extLst>
            </p:cNvPr>
            <p:cNvSpPr/>
            <p:nvPr/>
          </p:nvSpPr>
          <p:spPr>
            <a:xfrm flipV="1">
              <a:off x="6760805" y="5296988"/>
              <a:ext cx="821570" cy="555039"/>
            </a:xfrm>
            <a:custGeom>
              <a:avLst/>
              <a:gdLst>
                <a:gd name="connsiteX0" fmla="*/ 685024 w 689140"/>
                <a:gd name="connsiteY0" fmla="*/ 165822 h 465572"/>
                <a:gd name="connsiteX1" fmla="*/ 465386 w 689140"/>
                <a:gd name="connsiteY1" fmla="*/ -1287 h 465572"/>
                <a:gd name="connsiteX2" fmla="*/ 332411 w 689140"/>
                <a:gd name="connsiteY2" fmla="*/ 165752 h 465572"/>
                <a:gd name="connsiteX3" fmla="*/ 213262 w 689140"/>
                <a:gd name="connsiteY3" fmla="*/ 2980 h 465572"/>
                <a:gd name="connsiteX4" fmla="*/ -4116 w 689140"/>
                <a:gd name="connsiteY4" fmla="*/ 158278 h 465572"/>
                <a:gd name="connsiteX5" fmla="*/ 112191 w 689140"/>
                <a:gd name="connsiteY5" fmla="*/ 335662 h 465572"/>
                <a:gd name="connsiteX6" fmla="*/ 143203 w 689140"/>
                <a:gd name="connsiteY6" fmla="*/ 382892 h 465572"/>
                <a:gd name="connsiteX7" fmla="*/ 179717 w 689140"/>
                <a:gd name="connsiteY7" fmla="*/ 412241 h 465572"/>
                <a:gd name="connsiteX8" fmla="*/ 244540 w 689140"/>
                <a:gd name="connsiteY8" fmla="*/ 464285 h 465572"/>
                <a:gd name="connsiteX9" fmla="*/ 400119 w 689140"/>
                <a:gd name="connsiteY9" fmla="*/ 422536 h 465572"/>
                <a:gd name="connsiteX10" fmla="*/ 554050 w 689140"/>
                <a:gd name="connsiteY10" fmla="*/ 381186 h 465572"/>
                <a:gd name="connsiteX11" fmla="*/ 560506 w 689140"/>
                <a:gd name="connsiteY11" fmla="*/ 370561 h 465572"/>
                <a:gd name="connsiteX12" fmla="*/ 685024 w 689140"/>
                <a:gd name="connsiteY12" fmla="*/ 165822 h 46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9140" h="465572">
                  <a:moveTo>
                    <a:pt x="685024" y="165822"/>
                  </a:moveTo>
                  <a:lnTo>
                    <a:pt x="465386" y="-1287"/>
                  </a:lnTo>
                  <a:lnTo>
                    <a:pt x="332411" y="165752"/>
                  </a:lnTo>
                  <a:lnTo>
                    <a:pt x="213262" y="2980"/>
                  </a:lnTo>
                  <a:lnTo>
                    <a:pt x="-4116" y="158278"/>
                  </a:lnTo>
                  <a:lnTo>
                    <a:pt x="112191" y="335662"/>
                  </a:lnTo>
                  <a:lnTo>
                    <a:pt x="143203" y="382892"/>
                  </a:lnTo>
                  <a:lnTo>
                    <a:pt x="179717" y="412241"/>
                  </a:lnTo>
                  <a:lnTo>
                    <a:pt x="244540" y="464285"/>
                  </a:lnTo>
                  <a:lnTo>
                    <a:pt x="400119" y="422536"/>
                  </a:lnTo>
                  <a:lnTo>
                    <a:pt x="554050" y="381186"/>
                  </a:lnTo>
                  <a:lnTo>
                    <a:pt x="560506" y="370561"/>
                  </a:lnTo>
                  <a:lnTo>
                    <a:pt x="685024" y="165822"/>
                  </a:ln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4FB8E8B-F3BA-166D-6E98-581D6D6326EF}"/>
                </a:ext>
              </a:extLst>
            </p:cNvPr>
            <p:cNvSpPr/>
            <p:nvPr/>
          </p:nvSpPr>
          <p:spPr>
            <a:xfrm flipV="1">
              <a:off x="6899462" y="5346759"/>
              <a:ext cx="534466" cy="103568"/>
            </a:xfrm>
            <a:custGeom>
              <a:avLst/>
              <a:gdLst>
                <a:gd name="connsiteX0" fmla="*/ 444204 w 448315"/>
                <a:gd name="connsiteY0" fmla="*/ 33374 h 86874"/>
                <a:gd name="connsiteX1" fmla="*/ -4111 w 448315"/>
                <a:gd name="connsiteY1" fmla="*/ -1526 h 86874"/>
                <a:gd name="connsiteX2" fmla="*/ 26901 w 448315"/>
                <a:gd name="connsiteY2" fmla="*/ 45705 h 86874"/>
                <a:gd name="connsiteX3" fmla="*/ 63415 w 448315"/>
                <a:gd name="connsiteY3" fmla="*/ 75053 h 86874"/>
                <a:gd name="connsiteX4" fmla="*/ 283817 w 448315"/>
                <a:gd name="connsiteY4" fmla="*/ 85349 h 86874"/>
                <a:gd name="connsiteX5" fmla="*/ 437748 w 448315"/>
                <a:gd name="connsiteY5" fmla="*/ 43999 h 86874"/>
                <a:gd name="connsiteX6" fmla="*/ 444204 w 448315"/>
                <a:gd name="connsiteY6" fmla="*/ 33374 h 8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315" h="86874">
                  <a:moveTo>
                    <a:pt x="444204" y="33374"/>
                  </a:moveTo>
                  <a:lnTo>
                    <a:pt x="-4111" y="-1526"/>
                  </a:lnTo>
                  <a:lnTo>
                    <a:pt x="26901" y="45705"/>
                  </a:lnTo>
                  <a:lnTo>
                    <a:pt x="63415" y="75053"/>
                  </a:lnTo>
                  <a:lnTo>
                    <a:pt x="283817" y="85349"/>
                  </a:lnTo>
                  <a:lnTo>
                    <a:pt x="437748" y="43999"/>
                  </a:lnTo>
                  <a:lnTo>
                    <a:pt x="444204" y="33374"/>
                  </a:lnTo>
                </a:path>
              </a:pathLst>
            </a:custGeom>
            <a:solidFill>
              <a:srgbClr val="351C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D7ED167-F3DF-6F0A-4E21-5F520A2A8354}"/>
                </a:ext>
              </a:extLst>
            </p:cNvPr>
            <p:cNvSpPr/>
            <p:nvPr/>
          </p:nvSpPr>
          <p:spPr>
            <a:xfrm flipV="1">
              <a:off x="6935443" y="4900794"/>
              <a:ext cx="493925" cy="499059"/>
            </a:xfrm>
            <a:custGeom>
              <a:avLst/>
              <a:gdLst>
                <a:gd name="connsiteX0" fmla="*/ 410181 w 414309"/>
                <a:gd name="connsiteY0" fmla="*/ -1862 h 418615"/>
                <a:gd name="connsiteX1" fmla="*/ -3206 w 414309"/>
                <a:gd name="connsiteY1" fmla="*/ 4033 h 418615"/>
                <a:gd name="connsiteX2" fmla="*/ -3143 w 414309"/>
                <a:gd name="connsiteY2" fmla="*/ 55362 h 418615"/>
                <a:gd name="connsiteX3" fmla="*/ 3363 w 414309"/>
                <a:gd name="connsiteY3" fmla="*/ 106311 h 418615"/>
                <a:gd name="connsiteX4" fmla="*/ 16205 w 414309"/>
                <a:gd name="connsiteY4" fmla="*/ 161704 h 418615"/>
                <a:gd name="connsiteX5" fmla="*/ 36775 w 414309"/>
                <a:gd name="connsiteY5" fmla="*/ 224696 h 418615"/>
                <a:gd name="connsiteX6" fmla="*/ 52811 w 414309"/>
                <a:gd name="connsiteY6" fmla="*/ 264929 h 418615"/>
                <a:gd name="connsiteX7" fmla="*/ 75745 w 414309"/>
                <a:gd name="connsiteY7" fmla="*/ 315423 h 418615"/>
                <a:gd name="connsiteX8" fmla="*/ 131719 w 414309"/>
                <a:gd name="connsiteY8" fmla="*/ 416754 h 418615"/>
                <a:gd name="connsiteX9" fmla="*/ 378313 w 414309"/>
                <a:gd name="connsiteY9" fmla="*/ 342631 h 418615"/>
                <a:gd name="connsiteX10" fmla="*/ 367478 w 414309"/>
                <a:gd name="connsiteY10" fmla="*/ 249953 h 418615"/>
                <a:gd name="connsiteX11" fmla="*/ 367106 w 414309"/>
                <a:gd name="connsiteY11" fmla="*/ 209608 h 418615"/>
                <a:gd name="connsiteX12" fmla="*/ 369401 w 414309"/>
                <a:gd name="connsiteY12" fmla="*/ 168974 h 418615"/>
                <a:gd name="connsiteX13" fmla="*/ 376208 w 414309"/>
                <a:gd name="connsiteY13" fmla="*/ 116768 h 418615"/>
                <a:gd name="connsiteX14" fmla="*/ 387731 w 414309"/>
                <a:gd name="connsiteY14" fmla="*/ 64211 h 418615"/>
                <a:gd name="connsiteX15" fmla="*/ 402455 w 414309"/>
                <a:gd name="connsiteY15" fmla="*/ 17318 h 418615"/>
                <a:gd name="connsiteX16" fmla="*/ 410181 w 414309"/>
                <a:gd name="connsiteY16" fmla="*/ -1862 h 4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4309" h="418615">
                  <a:moveTo>
                    <a:pt x="410181" y="-1862"/>
                  </a:moveTo>
                  <a:lnTo>
                    <a:pt x="-3206" y="4033"/>
                  </a:lnTo>
                  <a:cubicBezTo>
                    <a:pt x="-4476" y="20834"/>
                    <a:pt x="-4413" y="38042"/>
                    <a:pt x="-3143" y="55362"/>
                  </a:cubicBezTo>
                  <a:cubicBezTo>
                    <a:pt x="-2027" y="72247"/>
                    <a:pt x="268" y="89321"/>
                    <a:pt x="3363" y="106311"/>
                  </a:cubicBezTo>
                  <a:cubicBezTo>
                    <a:pt x="6689" y="124874"/>
                    <a:pt x="11061" y="143464"/>
                    <a:pt x="16205" y="161704"/>
                  </a:cubicBezTo>
                  <a:cubicBezTo>
                    <a:pt x="22156" y="183248"/>
                    <a:pt x="29196" y="204379"/>
                    <a:pt x="36775" y="224696"/>
                  </a:cubicBezTo>
                  <a:cubicBezTo>
                    <a:pt x="41961" y="238556"/>
                    <a:pt x="47344" y="252002"/>
                    <a:pt x="52811" y="264929"/>
                  </a:cubicBezTo>
                  <a:cubicBezTo>
                    <a:pt x="60390" y="282825"/>
                    <a:pt x="68180" y="299808"/>
                    <a:pt x="75745" y="315423"/>
                  </a:cubicBezTo>
                  <a:cubicBezTo>
                    <a:pt x="105297" y="376134"/>
                    <a:pt x="131719" y="416754"/>
                    <a:pt x="131719" y="416754"/>
                  </a:cubicBezTo>
                  <a:lnTo>
                    <a:pt x="378313" y="342631"/>
                  </a:lnTo>
                  <a:cubicBezTo>
                    <a:pt x="372004" y="310363"/>
                    <a:pt x="368621" y="279288"/>
                    <a:pt x="367478" y="249953"/>
                  </a:cubicBezTo>
                  <a:cubicBezTo>
                    <a:pt x="366874" y="236135"/>
                    <a:pt x="366811" y="222661"/>
                    <a:pt x="367106" y="209608"/>
                  </a:cubicBezTo>
                  <a:cubicBezTo>
                    <a:pt x="367435" y="195509"/>
                    <a:pt x="368236" y="181929"/>
                    <a:pt x="369401" y="168974"/>
                  </a:cubicBezTo>
                  <a:cubicBezTo>
                    <a:pt x="371085" y="150286"/>
                    <a:pt x="373436" y="132881"/>
                    <a:pt x="376208" y="116768"/>
                  </a:cubicBezTo>
                  <a:cubicBezTo>
                    <a:pt x="379626" y="97167"/>
                    <a:pt x="383619" y="79496"/>
                    <a:pt x="387731" y="64211"/>
                  </a:cubicBezTo>
                  <a:cubicBezTo>
                    <a:pt x="392952" y="44428"/>
                    <a:pt x="398293" y="28547"/>
                    <a:pt x="402455" y="17318"/>
                  </a:cubicBezTo>
                  <a:cubicBezTo>
                    <a:pt x="406981" y="4847"/>
                    <a:pt x="410181" y="-1862"/>
                    <a:pt x="410181" y="-1862"/>
                  </a:cubicBez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4764EC5-BE5C-ABD3-3D9B-A7A763C63C3E}"/>
                </a:ext>
              </a:extLst>
            </p:cNvPr>
            <p:cNvSpPr/>
            <p:nvPr/>
          </p:nvSpPr>
          <p:spPr>
            <a:xfrm flipV="1">
              <a:off x="7130778" y="4907353"/>
              <a:ext cx="212859" cy="137792"/>
            </a:xfrm>
            <a:custGeom>
              <a:avLst/>
              <a:gdLst>
                <a:gd name="connsiteX0" fmla="*/ 174364 w 178548"/>
                <a:gd name="connsiteY0" fmla="*/ 47544 h 115581"/>
                <a:gd name="connsiteX1" fmla="*/ 123091 w 178548"/>
                <a:gd name="connsiteY1" fmla="*/ 16652 h 115581"/>
                <a:gd name="connsiteX2" fmla="*/ 52639 w 178548"/>
                <a:gd name="connsiteY2" fmla="*/ -788 h 115581"/>
                <a:gd name="connsiteX3" fmla="*/ 16266 w 178548"/>
                <a:gd name="connsiteY3" fmla="*/ 42197 h 115581"/>
                <a:gd name="connsiteX4" fmla="*/ -4184 w 178548"/>
                <a:gd name="connsiteY4" fmla="*/ 113484 h 115581"/>
                <a:gd name="connsiteX5" fmla="*/ 174364 w 178548"/>
                <a:gd name="connsiteY5" fmla="*/ 47544 h 11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548" h="115581">
                  <a:moveTo>
                    <a:pt x="174364" y="47544"/>
                  </a:moveTo>
                  <a:cubicBezTo>
                    <a:pt x="174364" y="47544"/>
                    <a:pt x="150988" y="30709"/>
                    <a:pt x="123091" y="16652"/>
                  </a:cubicBezTo>
                  <a:cubicBezTo>
                    <a:pt x="98775" y="4392"/>
                    <a:pt x="71131" y="-5812"/>
                    <a:pt x="52639" y="-788"/>
                  </a:cubicBezTo>
                  <a:cubicBezTo>
                    <a:pt x="37249" y="3444"/>
                    <a:pt x="25234" y="21515"/>
                    <a:pt x="16266" y="42197"/>
                  </a:cubicBezTo>
                  <a:cubicBezTo>
                    <a:pt x="2258" y="74711"/>
                    <a:pt x="-4184" y="113484"/>
                    <a:pt x="-4184" y="113484"/>
                  </a:cubicBezTo>
                  <a:lnTo>
                    <a:pt x="174364" y="47544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753C61B-E3D0-C7B8-CE55-A290D6F89C54}"/>
                </a:ext>
              </a:extLst>
            </p:cNvPr>
            <p:cNvSpPr/>
            <p:nvPr/>
          </p:nvSpPr>
          <p:spPr>
            <a:xfrm flipV="1">
              <a:off x="7137479" y="4938426"/>
              <a:ext cx="176615" cy="84367"/>
            </a:xfrm>
            <a:custGeom>
              <a:avLst/>
              <a:gdLst>
                <a:gd name="connsiteX0" fmla="*/ 117482 w 148146"/>
                <a:gd name="connsiteY0" fmla="*/ -2092 h 70768"/>
                <a:gd name="connsiteX1" fmla="*/ 10656 w 148146"/>
                <a:gd name="connsiteY1" fmla="*/ 23453 h 70768"/>
                <a:gd name="connsiteX2" fmla="*/ 10656 w 148146"/>
                <a:gd name="connsiteY2" fmla="*/ 23453 h 70768"/>
                <a:gd name="connsiteX3" fmla="*/ -4173 w 148146"/>
                <a:gd name="connsiteY3" fmla="*/ 68676 h 70768"/>
                <a:gd name="connsiteX4" fmla="*/ 31927 w 148146"/>
                <a:gd name="connsiteY4" fmla="*/ 50128 h 70768"/>
                <a:gd name="connsiteX5" fmla="*/ 143974 w 148146"/>
                <a:gd name="connsiteY5" fmla="*/ 12646 h 70768"/>
                <a:gd name="connsiteX6" fmla="*/ 117482 w 148146"/>
                <a:gd name="connsiteY6" fmla="*/ -2092 h 70768"/>
                <a:gd name="connsiteX7" fmla="*/ 117482 w 148146"/>
                <a:gd name="connsiteY7" fmla="*/ -2092 h 7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46" h="70768">
                  <a:moveTo>
                    <a:pt x="117482" y="-2092"/>
                  </a:moveTo>
                  <a:cubicBezTo>
                    <a:pt x="86112" y="1403"/>
                    <a:pt x="46047" y="8723"/>
                    <a:pt x="10656" y="23453"/>
                  </a:cubicBezTo>
                  <a:lnTo>
                    <a:pt x="10656" y="23453"/>
                  </a:lnTo>
                  <a:cubicBezTo>
                    <a:pt x="4087" y="38696"/>
                    <a:pt x="-818" y="55321"/>
                    <a:pt x="-4173" y="68676"/>
                  </a:cubicBezTo>
                  <a:cubicBezTo>
                    <a:pt x="7358" y="62227"/>
                    <a:pt x="19414" y="56051"/>
                    <a:pt x="31927" y="50128"/>
                  </a:cubicBezTo>
                  <a:cubicBezTo>
                    <a:pt x="69297" y="32422"/>
                    <a:pt x="107306" y="19348"/>
                    <a:pt x="143974" y="12646"/>
                  </a:cubicBezTo>
                  <a:cubicBezTo>
                    <a:pt x="136199" y="7944"/>
                    <a:pt x="127110" y="2758"/>
                    <a:pt x="117482" y="-2092"/>
                  </a:cubicBezTo>
                  <a:lnTo>
                    <a:pt x="117482" y="-2092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BB71057-CBA2-9611-90E3-45B4AAF7B98B}"/>
                </a:ext>
              </a:extLst>
            </p:cNvPr>
            <p:cNvSpPr/>
            <p:nvPr/>
          </p:nvSpPr>
          <p:spPr>
            <a:xfrm flipV="1">
              <a:off x="6936617" y="5270892"/>
              <a:ext cx="483539" cy="106094"/>
            </a:xfrm>
            <a:custGeom>
              <a:avLst/>
              <a:gdLst>
                <a:gd name="connsiteX0" fmla="*/ 401474 w 405597"/>
                <a:gd name="connsiteY0" fmla="*/ -1627 h 88993"/>
                <a:gd name="connsiteX1" fmla="*/ -4123 w 405597"/>
                <a:gd name="connsiteY1" fmla="*/ 36417 h 88993"/>
                <a:gd name="connsiteX2" fmla="*/ 2382 w 405597"/>
                <a:gd name="connsiteY2" fmla="*/ 87367 h 88993"/>
                <a:gd name="connsiteX3" fmla="*/ 386750 w 405597"/>
                <a:gd name="connsiteY3" fmla="*/ 45267 h 88993"/>
                <a:gd name="connsiteX4" fmla="*/ 401474 w 405597"/>
                <a:gd name="connsiteY4" fmla="*/ -1627 h 8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597" h="88993">
                  <a:moveTo>
                    <a:pt x="401474" y="-1627"/>
                  </a:moveTo>
                  <a:lnTo>
                    <a:pt x="-4123" y="36417"/>
                  </a:lnTo>
                  <a:cubicBezTo>
                    <a:pt x="-3008" y="53302"/>
                    <a:pt x="-713" y="70377"/>
                    <a:pt x="2382" y="87367"/>
                  </a:cubicBezTo>
                  <a:lnTo>
                    <a:pt x="386750" y="45267"/>
                  </a:lnTo>
                  <a:cubicBezTo>
                    <a:pt x="391972" y="25483"/>
                    <a:pt x="397312" y="9602"/>
                    <a:pt x="401474" y="-1627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411466A-C52F-14EA-769E-78DAA1C151C4}"/>
                </a:ext>
              </a:extLst>
            </p:cNvPr>
            <p:cNvSpPr/>
            <p:nvPr/>
          </p:nvSpPr>
          <p:spPr>
            <a:xfrm flipV="1">
              <a:off x="6959683" y="5129759"/>
              <a:ext cx="429182" cy="128667"/>
            </a:xfrm>
            <a:custGeom>
              <a:avLst/>
              <a:gdLst>
                <a:gd name="connsiteX0" fmla="*/ 355883 w 360002"/>
                <a:gd name="connsiteY0" fmla="*/ -1803 h 107927"/>
                <a:gd name="connsiteX1" fmla="*/ -4119 w 360002"/>
                <a:gd name="connsiteY1" fmla="*/ 43133 h 107927"/>
                <a:gd name="connsiteX2" fmla="*/ 16450 w 360002"/>
                <a:gd name="connsiteY2" fmla="*/ 106125 h 107927"/>
                <a:gd name="connsiteX3" fmla="*/ 349076 w 360002"/>
                <a:gd name="connsiteY3" fmla="*/ 50403 h 107927"/>
                <a:gd name="connsiteX4" fmla="*/ 355883 w 360002"/>
                <a:gd name="connsiteY4" fmla="*/ -1803 h 10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2" h="107927">
                  <a:moveTo>
                    <a:pt x="355883" y="-1803"/>
                  </a:moveTo>
                  <a:lnTo>
                    <a:pt x="-4119" y="43133"/>
                  </a:lnTo>
                  <a:cubicBezTo>
                    <a:pt x="1832" y="64678"/>
                    <a:pt x="8871" y="85808"/>
                    <a:pt x="16450" y="106125"/>
                  </a:cubicBezTo>
                  <a:lnTo>
                    <a:pt x="349076" y="50403"/>
                  </a:lnTo>
                  <a:cubicBezTo>
                    <a:pt x="350760" y="31715"/>
                    <a:pt x="353118" y="14310"/>
                    <a:pt x="355883" y="-1803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D0334E4-7101-70B4-D953-02DF0584C05F}"/>
                </a:ext>
              </a:extLst>
            </p:cNvPr>
            <p:cNvSpPr/>
            <p:nvPr/>
          </p:nvSpPr>
          <p:spPr>
            <a:xfrm flipV="1">
              <a:off x="7003324" y="5021597"/>
              <a:ext cx="375134" cy="126149"/>
            </a:xfrm>
            <a:custGeom>
              <a:avLst/>
              <a:gdLst>
                <a:gd name="connsiteX0" fmla="*/ 310159 w 314666"/>
                <a:gd name="connsiteY0" fmla="*/ -1951 h 105815"/>
                <a:gd name="connsiteX1" fmla="*/ -4136 w 314666"/>
                <a:gd name="connsiteY1" fmla="*/ 53371 h 105815"/>
                <a:gd name="connsiteX2" fmla="*/ 18798 w 314666"/>
                <a:gd name="connsiteY2" fmla="*/ 103864 h 105815"/>
                <a:gd name="connsiteX3" fmla="*/ 310531 w 314666"/>
                <a:gd name="connsiteY3" fmla="*/ 38395 h 105815"/>
                <a:gd name="connsiteX4" fmla="*/ 310159 w 314666"/>
                <a:gd name="connsiteY4" fmla="*/ -1951 h 10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666" h="105815">
                  <a:moveTo>
                    <a:pt x="310159" y="-1951"/>
                  </a:moveTo>
                  <a:lnTo>
                    <a:pt x="-4136" y="53371"/>
                  </a:lnTo>
                  <a:cubicBezTo>
                    <a:pt x="3436" y="71267"/>
                    <a:pt x="11233" y="88250"/>
                    <a:pt x="18798" y="103864"/>
                  </a:cubicBezTo>
                  <a:lnTo>
                    <a:pt x="310531" y="38395"/>
                  </a:lnTo>
                  <a:cubicBezTo>
                    <a:pt x="309927" y="24577"/>
                    <a:pt x="309864" y="11102"/>
                    <a:pt x="310159" y="-1951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8FC9C8C-38B7-4B31-DD7E-DDF809C44EB3}"/>
                </a:ext>
              </a:extLst>
            </p:cNvPr>
            <p:cNvSpPr/>
            <p:nvPr/>
          </p:nvSpPr>
          <p:spPr>
            <a:xfrm flipV="1">
              <a:off x="6877564" y="4552167"/>
              <a:ext cx="189944" cy="184829"/>
            </a:xfrm>
            <a:custGeom>
              <a:avLst/>
              <a:gdLst>
                <a:gd name="connsiteX0" fmla="*/ 10830 w 159327"/>
                <a:gd name="connsiteY0" fmla="*/ 127762 h 155036"/>
                <a:gd name="connsiteX1" fmla="*/ 121908 w 159327"/>
                <a:gd name="connsiteY1" fmla="*/ 131734 h 155036"/>
                <a:gd name="connsiteX2" fmla="*/ 140674 w 159327"/>
                <a:gd name="connsiteY2" fmla="*/ 22178 h 155036"/>
                <a:gd name="connsiteX3" fmla="*/ 29595 w 159327"/>
                <a:gd name="connsiteY3" fmla="*/ 18206 h 155036"/>
                <a:gd name="connsiteX4" fmla="*/ 10830 w 159327"/>
                <a:gd name="connsiteY4" fmla="*/ 127762 h 15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27" h="155036">
                  <a:moveTo>
                    <a:pt x="10830" y="127762"/>
                  </a:moveTo>
                  <a:cubicBezTo>
                    <a:pt x="36319" y="159111"/>
                    <a:pt x="86054" y="160893"/>
                    <a:pt x="121908" y="131734"/>
                  </a:cubicBezTo>
                  <a:cubicBezTo>
                    <a:pt x="157763" y="102582"/>
                    <a:pt x="166170" y="53534"/>
                    <a:pt x="140674" y="22178"/>
                  </a:cubicBezTo>
                  <a:cubicBezTo>
                    <a:pt x="115185" y="-9171"/>
                    <a:pt x="65457" y="-10946"/>
                    <a:pt x="29595" y="18206"/>
                  </a:cubicBezTo>
                  <a:cubicBezTo>
                    <a:pt x="-6259" y="47365"/>
                    <a:pt x="-14659" y="96413"/>
                    <a:pt x="10830" y="12776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F561BECA-51FA-C33B-FF78-869D34842320}"/>
                </a:ext>
              </a:extLst>
            </p:cNvPr>
            <p:cNvSpPr/>
            <p:nvPr/>
          </p:nvSpPr>
          <p:spPr>
            <a:xfrm flipV="1">
              <a:off x="6900315" y="4606746"/>
              <a:ext cx="96256" cy="117866"/>
            </a:xfrm>
            <a:custGeom>
              <a:avLst/>
              <a:gdLst>
                <a:gd name="connsiteX0" fmla="*/ 59066 w 80740"/>
                <a:gd name="connsiteY0" fmla="*/ -2518 h 98867"/>
                <a:gd name="connsiteX1" fmla="*/ 21681 w 80740"/>
                <a:gd name="connsiteY1" fmla="*/ 13510 h 98867"/>
                <a:gd name="connsiteX2" fmla="*/ 3617 w 80740"/>
                <a:gd name="connsiteY2" fmla="*/ 83500 h 98867"/>
                <a:gd name="connsiteX3" fmla="*/ 33499 w 80740"/>
                <a:gd name="connsiteY3" fmla="*/ 96349 h 98867"/>
                <a:gd name="connsiteX4" fmla="*/ 75824 w 80740"/>
                <a:gd name="connsiteY4" fmla="*/ 80096 h 98867"/>
                <a:gd name="connsiteX5" fmla="*/ 76856 w 80740"/>
                <a:gd name="connsiteY5" fmla="*/ 79240 h 98867"/>
                <a:gd name="connsiteX6" fmla="*/ 59066 w 80740"/>
                <a:gd name="connsiteY6" fmla="*/ -2518 h 9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740" h="98867">
                  <a:moveTo>
                    <a:pt x="59066" y="-2518"/>
                  </a:moveTo>
                  <a:cubicBezTo>
                    <a:pt x="46672" y="-1375"/>
                    <a:pt x="33366" y="4008"/>
                    <a:pt x="21681" y="13510"/>
                  </a:cubicBezTo>
                  <a:cubicBezTo>
                    <a:pt x="-3246" y="33778"/>
                    <a:pt x="-11331" y="65113"/>
                    <a:pt x="3617" y="83500"/>
                  </a:cubicBezTo>
                  <a:cubicBezTo>
                    <a:pt x="10621" y="92103"/>
                    <a:pt x="21428" y="96349"/>
                    <a:pt x="33499" y="96349"/>
                  </a:cubicBezTo>
                  <a:cubicBezTo>
                    <a:pt x="47219" y="96349"/>
                    <a:pt x="62567" y="90875"/>
                    <a:pt x="75824" y="80096"/>
                  </a:cubicBezTo>
                  <a:cubicBezTo>
                    <a:pt x="76168" y="79808"/>
                    <a:pt x="76512" y="79527"/>
                    <a:pt x="76856" y="79240"/>
                  </a:cubicBezTo>
                  <a:cubicBezTo>
                    <a:pt x="64364" y="49898"/>
                    <a:pt x="58764" y="22704"/>
                    <a:pt x="59066" y="-251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20F4363-C75B-CB24-47B8-8A385EFF4BD7}"/>
                </a:ext>
              </a:extLst>
            </p:cNvPr>
            <p:cNvSpPr/>
            <p:nvPr/>
          </p:nvSpPr>
          <p:spPr>
            <a:xfrm flipV="1">
              <a:off x="7459574" y="4832304"/>
              <a:ext cx="199172" cy="174863"/>
            </a:xfrm>
            <a:custGeom>
              <a:avLst/>
              <a:gdLst>
                <a:gd name="connsiteX0" fmla="*/ 88031 w 167067"/>
                <a:gd name="connsiteY0" fmla="*/ 143764 h 146677"/>
                <a:gd name="connsiteX1" fmla="*/ 162056 w 167067"/>
                <a:gd name="connsiteY1" fmla="*/ 60855 h 146677"/>
                <a:gd name="connsiteX2" fmla="*/ 69995 w 167067"/>
                <a:gd name="connsiteY2" fmla="*/ -1435 h 146677"/>
                <a:gd name="connsiteX3" fmla="*/ -4022 w 167067"/>
                <a:gd name="connsiteY3" fmla="*/ 81481 h 146677"/>
                <a:gd name="connsiteX4" fmla="*/ 88031 w 167067"/>
                <a:gd name="connsiteY4" fmla="*/ 143764 h 14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67" h="146677">
                  <a:moveTo>
                    <a:pt x="88031" y="143764"/>
                  </a:moveTo>
                  <a:cubicBezTo>
                    <a:pt x="133893" y="138073"/>
                    <a:pt x="167031" y="100948"/>
                    <a:pt x="162056" y="60855"/>
                  </a:cubicBezTo>
                  <a:cubicBezTo>
                    <a:pt x="157073" y="20755"/>
                    <a:pt x="115857" y="-7134"/>
                    <a:pt x="69995" y="-1435"/>
                  </a:cubicBezTo>
                  <a:cubicBezTo>
                    <a:pt x="24133" y="4256"/>
                    <a:pt x="-9005" y="41381"/>
                    <a:pt x="-4022" y="81481"/>
                  </a:cubicBezTo>
                  <a:cubicBezTo>
                    <a:pt x="960" y="121574"/>
                    <a:pt x="42169" y="149463"/>
                    <a:pt x="88031" y="143764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6504EEB-3582-D771-F6B0-17AACC48C405}"/>
                </a:ext>
              </a:extLst>
            </p:cNvPr>
            <p:cNvSpPr/>
            <p:nvPr/>
          </p:nvSpPr>
          <p:spPr>
            <a:xfrm flipV="1">
              <a:off x="7508565" y="4892795"/>
              <a:ext cx="122819" cy="101451"/>
            </a:xfrm>
            <a:custGeom>
              <a:avLst/>
              <a:gdLst>
                <a:gd name="connsiteX0" fmla="*/ 44968 w 103022"/>
                <a:gd name="connsiteY0" fmla="*/ -2142 h 85098"/>
                <a:gd name="connsiteX1" fmla="*/ 35241 w 103022"/>
                <a:gd name="connsiteY1" fmla="*/ -1539 h 85098"/>
                <a:gd name="connsiteX2" fmla="*/ -4529 w 103022"/>
                <a:gd name="connsiteY2" fmla="*/ 16483 h 85098"/>
                <a:gd name="connsiteX3" fmla="*/ 50203 w 103022"/>
                <a:gd name="connsiteY3" fmla="*/ 82957 h 85098"/>
                <a:gd name="connsiteX4" fmla="*/ 98248 w 103022"/>
                <a:gd name="connsiteY4" fmla="*/ 33874 h 85098"/>
                <a:gd name="connsiteX5" fmla="*/ 44968 w 103022"/>
                <a:gd name="connsiteY5" fmla="*/ -2142 h 85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022" h="85098">
                  <a:moveTo>
                    <a:pt x="44968" y="-2142"/>
                  </a:moveTo>
                  <a:cubicBezTo>
                    <a:pt x="41775" y="-2142"/>
                    <a:pt x="38533" y="-1945"/>
                    <a:pt x="35241" y="-1539"/>
                  </a:cubicBezTo>
                  <a:cubicBezTo>
                    <a:pt x="19016" y="476"/>
                    <a:pt x="4966" y="7234"/>
                    <a:pt x="-4529" y="16483"/>
                  </a:cubicBezTo>
                  <a:cubicBezTo>
                    <a:pt x="17100" y="32232"/>
                    <a:pt x="35698" y="54085"/>
                    <a:pt x="50203" y="82957"/>
                  </a:cubicBezTo>
                  <a:cubicBezTo>
                    <a:pt x="79819" y="77595"/>
                    <a:pt x="101034" y="56303"/>
                    <a:pt x="98248" y="33874"/>
                  </a:cubicBezTo>
                  <a:cubicBezTo>
                    <a:pt x="95630" y="12785"/>
                    <a:pt x="72667" y="-2142"/>
                    <a:pt x="44968" y="-2142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4830309-0E65-349A-13F9-6F5E127371FD}"/>
                </a:ext>
              </a:extLst>
            </p:cNvPr>
            <p:cNvSpPr/>
            <p:nvPr/>
          </p:nvSpPr>
          <p:spPr>
            <a:xfrm flipV="1">
              <a:off x="6975346" y="4387554"/>
              <a:ext cx="648976" cy="623681"/>
            </a:xfrm>
            <a:custGeom>
              <a:avLst/>
              <a:gdLst>
                <a:gd name="connsiteX0" fmla="*/ 15815 w 544367"/>
                <a:gd name="connsiteY0" fmla="*/ 324852 h 523149"/>
                <a:gd name="connsiteX1" fmla="*/ 427862 w 544367"/>
                <a:gd name="connsiteY1" fmla="*/ 495779 h 523149"/>
                <a:gd name="connsiteX2" fmla="*/ 502125 w 544367"/>
                <a:gd name="connsiteY2" fmla="*/ 106070 h 523149"/>
                <a:gd name="connsiteX3" fmla="*/ 167850 w 544367"/>
                <a:gd name="connsiteY3" fmla="*/ 40053 h 523149"/>
                <a:gd name="connsiteX4" fmla="*/ 15815 w 544367"/>
                <a:gd name="connsiteY4" fmla="*/ 324852 h 52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367" h="523149">
                  <a:moveTo>
                    <a:pt x="15815" y="324852"/>
                  </a:moveTo>
                  <a:cubicBezTo>
                    <a:pt x="75810" y="458261"/>
                    <a:pt x="268177" y="572884"/>
                    <a:pt x="427862" y="495779"/>
                  </a:cubicBezTo>
                  <a:cubicBezTo>
                    <a:pt x="560457" y="431713"/>
                    <a:pt x="562184" y="239458"/>
                    <a:pt x="502125" y="106070"/>
                  </a:cubicBezTo>
                  <a:cubicBezTo>
                    <a:pt x="442122" y="-27333"/>
                    <a:pt x="300958" y="-23017"/>
                    <a:pt x="167850" y="40053"/>
                  </a:cubicBezTo>
                  <a:cubicBezTo>
                    <a:pt x="37437" y="101789"/>
                    <a:pt x="-44209" y="191386"/>
                    <a:pt x="15815" y="32485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737FB6B-F4B0-1E0F-C64C-404A1CBC6DFE}"/>
                </a:ext>
              </a:extLst>
            </p:cNvPr>
            <p:cNvSpPr/>
            <p:nvPr/>
          </p:nvSpPr>
          <p:spPr>
            <a:xfrm flipV="1">
              <a:off x="7584098" y="4504733"/>
              <a:ext cx="63377" cy="235390"/>
            </a:xfrm>
            <a:custGeom>
              <a:avLst/>
              <a:gdLst>
                <a:gd name="connsiteX0" fmla="*/ 25172 w 53161"/>
                <a:gd name="connsiteY0" fmla="*/ -2577 h 197447"/>
                <a:gd name="connsiteX1" fmla="*/ -4577 w 53161"/>
                <a:gd name="connsiteY1" fmla="*/ 194871 h 197447"/>
                <a:gd name="connsiteX2" fmla="*/ 39650 w 53161"/>
                <a:gd name="connsiteY2" fmla="*/ 138917 h 197447"/>
                <a:gd name="connsiteX3" fmla="*/ 36730 w 53161"/>
                <a:gd name="connsiteY3" fmla="*/ 22140 h 197447"/>
                <a:gd name="connsiteX4" fmla="*/ 29656 w 53161"/>
                <a:gd name="connsiteY4" fmla="*/ 967 h 197447"/>
                <a:gd name="connsiteX5" fmla="*/ 25172 w 53161"/>
                <a:gd name="connsiteY5" fmla="*/ -2577 h 19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161" h="197447">
                  <a:moveTo>
                    <a:pt x="25172" y="-2577"/>
                  </a:moveTo>
                  <a:cubicBezTo>
                    <a:pt x="34969" y="67826"/>
                    <a:pt x="27355" y="139886"/>
                    <a:pt x="-4577" y="194871"/>
                  </a:cubicBezTo>
                  <a:cubicBezTo>
                    <a:pt x="14189" y="179382"/>
                    <a:pt x="30428" y="161213"/>
                    <a:pt x="39650" y="138917"/>
                  </a:cubicBezTo>
                  <a:cubicBezTo>
                    <a:pt x="54801" y="102179"/>
                    <a:pt x="48542" y="60128"/>
                    <a:pt x="36730" y="22140"/>
                  </a:cubicBezTo>
                  <a:cubicBezTo>
                    <a:pt x="34520" y="15045"/>
                    <a:pt x="32127" y="7999"/>
                    <a:pt x="29656" y="967"/>
                  </a:cubicBezTo>
                  <a:lnTo>
                    <a:pt x="25172" y="-2577"/>
                  </a:ln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4246A43-7DD5-485B-6430-74ED520EBFF9}"/>
                </a:ext>
              </a:extLst>
            </p:cNvPr>
            <p:cNvSpPr/>
            <p:nvPr/>
          </p:nvSpPr>
          <p:spPr>
            <a:xfrm flipV="1">
              <a:off x="7616568" y="4735899"/>
              <a:ext cx="8340" cy="23233"/>
            </a:xfrm>
            <a:custGeom>
              <a:avLst/>
              <a:gdLst>
                <a:gd name="connsiteX0" fmla="*/ -4582 w 6996"/>
                <a:gd name="connsiteY0" fmla="*/ -2407 h 19488"/>
                <a:gd name="connsiteX1" fmla="*/ -2069 w 6996"/>
                <a:gd name="connsiteY1" fmla="*/ 13537 h 19488"/>
                <a:gd name="connsiteX2" fmla="*/ 2415 w 6996"/>
                <a:gd name="connsiteY2" fmla="*/ 17081 h 19488"/>
                <a:gd name="connsiteX3" fmla="*/ -4582 w 6996"/>
                <a:gd name="connsiteY3" fmla="*/ -2407 h 1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6" h="19488">
                  <a:moveTo>
                    <a:pt x="-4582" y="-2407"/>
                  </a:moveTo>
                  <a:cubicBezTo>
                    <a:pt x="-3648" y="2884"/>
                    <a:pt x="-2806" y="8217"/>
                    <a:pt x="-2069" y="13537"/>
                  </a:cubicBezTo>
                  <a:lnTo>
                    <a:pt x="2415" y="17081"/>
                  </a:lnTo>
                  <a:cubicBezTo>
                    <a:pt x="120" y="10576"/>
                    <a:pt x="-2238" y="4084"/>
                    <a:pt x="-4582" y="-2407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A307873-B3CD-30F7-991A-632BE7CC9296}"/>
                </a:ext>
              </a:extLst>
            </p:cNvPr>
            <p:cNvSpPr/>
            <p:nvPr/>
          </p:nvSpPr>
          <p:spPr>
            <a:xfrm flipV="1">
              <a:off x="7020642" y="4398981"/>
              <a:ext cx="251161" cy="173645"/>
            </a:xfrm>
            <a:custGeom>
              <a:avLst/>
              <a:gdLst>
                <a:gd name="connsiteX0" fmla="*/ -2988 w 210676"/>
                <a:gd name="connsiteY0" fmla="*/ -2762 h 145655"/>
                <a:gd name="connsiteX1" fmla="*/ -4090 w 210676"/>
                <a:gd name="connsiteY1" fmla="*/ -1983 h 145655"/>
                <a:gd name="connsiteX2" fmla="*/ 206586 w 210676"/>
                <a:gd name="connsiteY2" fmla="*/ 142894 h 145655"/>
                <a:gd name="connsiteX3" fmla="*/ 7707 w 210676"/>
                <a:gd name="connsiteY3" fmla="*/ 7323 h 145655"/>
                <a:gd name="connsiteX4" fmla="*/ -2988 w 210676"/>
                <a:gd name="connsiteY4" fmla="*/ -2762 h 14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76" h="145655">
                  <a:moveTo>
                    <a:pt x="-2988" y="-2762"/>
                  </a:moveTo>
                  <a:cubicBezTo>
                    <a:pt x="-3353" y="-2502"/>
                    <a:pt x="-3718" y="-2243"/>
                    <a:pt x="-4090" y="-1983"/>
                  </a:cubicBezTo>
                  <a:cubicBezTo>
                    <a:pt x="54818" y="91684"/>
                    <a:pt x="130365" y="135588"/>
                    <a:pt x="206586" y="142894"/>
                  </a:cubicBezTo>
                  <a:cubicBezTo>
                    <a:pt x="126386" y="122135"/>
                    <a:pt x="53302" y="69838"/>
                    <a:pt x="7707" y="7323"/>
                  </a:cubicBezTo>
                  <a:cubicBezTo>
                    <a:pt x="4086" y="4024"/>
                    <a:pt x="521" y="656"/>
                    <a:pt x="-2988" y="-2762"/>
                  </a:cubicBez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BB6572D-9038-C848-02A0-472FD8EF0189}"/>
                </a:ext>
              </a:extLst>
            </p:cNvPr>
            <p:cNvSpPr/>
            <p:nvPr/>
          </p:nvSpPr>
          <p:spPr>
            <a:xfrm flipV="1">
              <a:off x="7017086" y="4571699"/>
              <a:ext cx="4869" cy="5731"/>
            </a:xfrm>
            <a:custGeom>
              <a:avLst/>
              <a:gdLst>
                <a:gd name="connsiteX0" fmla="*/ -3959 w 4084"/>
                <a:gd name="connsiteY0" fmla="*/ -2642 h 4807"/>
                <a:gd name="connsiteX1" fmla="*/ -976 w 4084"/>
                <a:gd name="connsiteY1" fmla="*/ 2165 h 4807"/>
                <a:gd name="connsiteX2" fmla="*/ 126 w 4084"/>
                <a:gd name="connsiteY2" fmla="*/ 1386 h 4807"/>
                <a:gd name="connsiteX3" fmla="*/ -3959 w 4084"/>
                <a:gd name="connsiteY3" fmla="*/ -2642 h 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4" h="4807">
                  <a:moveTo>
                    <a:pt x="-3959" y="-2642"/>
                  </a:moveTo>
                  <a:cubicBezTo>
                    <a:pt x="-2969" y="-1028"/>
                    <a:pt x="-1973" y="572"/>
                    <a:pt x="-976" y="2165"/>
                  </a:cubicBezTo>
                  <a:cubicBezTo>
                    <a:pt x="-604" y="1906"/>
                    <a:pt x="-239" y="1646"/>
                    <a:pt x="126" y="1386"/>
                  </a:cubicBezTo>
                  <a:cubicBezTo>
                    <a:pt x="-1243" y="53"/>
                    <a:pt x="-2604" y="-1287"/>
                    <a:pt x="-3959" y="-2642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A2D0D58-2983-A8C5-D015-236295C35B71}"/>
                </a:ext>
              </a:extLst>
            </p:cNvPr>
            <p:cNvSpPr/>
            <p:nvPr/>
          </p:nvSpPr>
          <p:spPr>
            <a:xfrm flipV="1">
              <a:off x="7034706" y="4397585"/>
              <a:ext cx="589617" cy="448668"/>
            </a:xfrm>
            <a:custGeom>
              <a:avLst/>
              <a:gdLst>
                <a:gd name="connsiteX0" fmla="*/ 462563 w 494576"/>
                <a:gd name="connsiteY0" fmla="*/ -2578 h 376347"/>
                <a:gd name="connsiteX1" fmla="*/ 454527 w 494576"/>
                <a:gd name="connsiteY1" fmla="*/ 190007 h 376347"/>
                <a:gd name="connsiteX2" fmla="*/ 446372 w 494576"/>
                <a:gd name="connsiteY2" fmla="*/ 189340 h 376347"/>
                <a:gd name="connsiteX3" fmla="*/ 405395 w 494576"/>
                <a:gd name="connsiteY3" fmla="*/ 206141 h 376347"/>
                <a:gd name="connsiteX4" fmla="*/ 366607 w 494576"/>
                <a:gd name="connsiteY4" fmla="*/ 235833 h 376347"/>
                <a:gd name="connsiteX5" fmla="*/ 343792 w 494576"/>
                <a:gd name="connsiteY5" fmla="*/ 239097 h 376347"/>
                <a:gd name="connsiteX6" fmla="*/ 332529 w 494576"/>
                <a:gd name="connsiteY6" fmla="*/ 238809 h 376347"/>
                <a:gd name="connsiteX7" fmla="*/ 321286 w 494576"/>
                <a:gd name="connsiteY7" fmla="*/ 238514 h 376347"/>
                <a:gd name="connsiteX8" fmla="*/ 296218 w 494576"/>
                <a:gd name="connsiteY8" fmla="*/ 242732 h 376347"/>
                <a:gd name="connsiteX9" fmla="*/ 250967 w 494576"/>
                <a:gd name="connsiteY9" fmla="*/ 281169 h 376347"/>
                <a:gd name="connsiteX10" fmla="*/ 204396 w 494576"/>
                <a:gd name="connsiteY10" fmla="*/ 291653 h 376347"/>
                <a:gd name="connsiteX11" fmla="*/ 179230 w 494576"/>
                <a:gd name="connsiteY11" fmla="*/ 290987 h 376347"/>
                <a:gd name="connsiteX12" fmla="*/ 175118 w 494576"/>
                <a:gd name="connsiteY12" fmla="*/ 290945 h 376347"/>
                <a:gd name="connsiteX13" fmla="*/ 113129 w 494576"/>
                <a:gd name="connsiteY13" fmla="*/ 315128 h 376347"/>
                <a:gd name="connsiteX14" fmla="*/ -4280 w 494576"/>
                <a:gd name="connsiteY14" fmla="*/ 237026 h 376347"/>
                <a:gd name="connsiteX15" fmla="*/ 194599 w 494576"/>
                <a:gd name="connsiteY15" fmla="*/ 372598 h 376347"/>
                <a:gd name="connsiteX16" fmla="*/ 201624 w 494576"/>
                <a:gd name="connsiteY16" fmla="*/ 373166 h 376347"/>
                <a:gd name="connsiteX17" fmla="*/ 220109 w 494576"/>
                <a:gd name="connsiteY17" fmla="*/ 373769 h 376347"/>
                <a:gd name="connsiteX18" fmla="*/ 427403 w 494576"/>
                <a:gd name="connsiteY18" fmla="*/ 305072 h 376347"/>
                <a:gd name="connsiteX19" fmla="*/ 456555 w 494576"/>
                <a:gd name="connsiteY19" fmla="*/ 283892 h 376347"/>
                <a:gd name="connsiteX20" fmla="*/ 486304 w 494576"/>
                <a:gd name="connsiteY20" fmla="*/ 86444 h 376347"/>
                <a:gd name="connsiteX21" fmla="*/ 483792 w 494576"/>
                <a:gd name="connsiteY21" fmla="*/ 70500 h 376347"/>
                <a:gd name="connsiteX22" fmla="*/ 462563 w 494576"/>
                <a:gd name="connsiteY22" fmla="*/ -2578 h 37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94576" h="376347">
                  <a:moveTo>
                    <a:pt x="462563" y="-2578"/>
                  </a:moveTo>
                  <a:cubicBezTo>
                    <a:pt x="459896" y="61587"/>
                    <a:pt x="457187" y="125835"/>
                    <a:pt x="454527" y="190007"/>
                  </a:cubicBezTo>
                  <a:cubicBezTo>
                    <a:pt x="451762" y="189551"/>
                    <a:pt x="449046" y="189340"/>
                    <a:pt x="446372" y="189340"/>
                  </a:cubicBezTo>
                  <a:cubicBezTo>
                    <a:pt x="430323" y="189340"/>
                    <a:pt x="416076" y="196975"/>
                    <a:pt x="405395" y="206141"/>
                  </a:cubicBezTo>
                  <a:cubicBezTo>
                    <a:pt x="392945" y="216829"/>
                    <a:pt x="382061" y="230261"/>
                    <a:pt x="366607" y="235833"/>
                  </a:cubicBezTo>
                  <a:cubicBezTo>
                    <a:pt x="359316" y="238458"/>
                    <a:pt x="351617" y="239097"/>
                    <a:pt x="343792" y="239097"/>
                  </a:cubicBezTo>
                  <a:cubicBezTo>
                    <a:pt x="340051" y="239097"/>
                    <a:pt x="336290" y="238949"/>
                    <a:pt x="332529" y="238809"/>
                  </a:cubicBezTo>
                  <a:cubicBezTo>
                    <a:pt x="328767" y="238662"/>
                    <a:pt x="325012" y="238514"/>
                    <a:pt x="321286" y="238514"/>
                  </a:cubicBezTo>
                  <a:cubicBezTo>
                    <a:pt x="312619" y="238514"/>
                    <a:pt x="304127" y="239307"/>
                    <a:pt x="296218" y="242732"/>
                  </a:cubicBezTo>
                  <a:cubicBezTo>
                    <a:pt x="277943" y="250585"/>
                    <a:pt x="267775" y="270467"/>
                    <a:pt x="250967" y="281169"/>
                  </a:cubicBezTo>
                  <a:cubicBezTo>
                    <a:pt x="237261" y="289906"/>
                    <a:pt x="220965" y="291653"/>
                    <a:pt x="204396" y="291653"/>
                  </a:cubicBezTo>
                  <a:cubicBezTo>
                    <a:pt x="195982" y="291653"/>
                    <a:pt x="187490" y="291204"/>
                    <a:pt x="179230" y="290987"/>
                  </a:cubicBezTo>
                  <a:cubicBezTo>
                    <a:pt x="177869" y="290959"/>
                    <a:pt x="176500" y="290945"/>
                    <a:pt x="175118" y="290945"/>
                  </a:cubicBezTo>
                  <a:cubicBezTo>
                    <a:pt x="151587" y="290945"/>
                    <a:pt x="125677" y="295654"/>
                    <a:pt x="113129" y="315128"/>
                  </a:cubicBezTo>
                  <a:cubicBezTo>
                    <a:pt x="69576" y="294622"/>
                    <a:pt x="30143" y="268445"/>
                    <a:pt x="-4280" y="237026"/>
                  </a:cubicBezTo>
                  <a:cubicBezTo>
                    <a:pt x="41315" y="299542"/>
                    <a:pt x="114399" y="351839"/>
                    <a:pt x="194599" y="372598"/>
                  </a:cubicBezTo>
                  <a:cubicBezTo>
                    <a:pt x="196943" y="372822"/>
                    <a:pt x="199280" y="373012"/>
                    <a:pt x="201624" y="373166"/>
                  </a:cubicBezTo>
                  <a:cubicBezTo>
                    <a:pt x="207793" y="373573"/>
                    <a:pt x="213955" y="373769"/>
                    <a:pt x="220109" y="373769"/>
                  </a:cubicBezTo>
                  <a:cubicBezTo>
                    <a:pt x="293565" y="373769"/>
                    <a:pt x="365632" y="345445"/>
                    <a:pt x="427403" y="305072"/>
                  </a:cubicBezTo>
                  <a:cubicBezTo>
                    <a:pt x="437383" y="298545"/>
                    <a:pt x="447277" y="291548"/>
                    <a:pt x="456555" y="283892"/>
                  </a:cubicBezTo>
                  <a:cubicBezTo>
                    <a:pt x="488487" y="228907"/>
                    <a:pt x="496101" y="156847"/>
                    <a:pt x="486304" y="86444"/>
                  </a:cubicBezTo>
                  <a:cubicBezTo>
                    <a:pt x="485567" y="81124"/>
                    <a:pt x="484725" y="75791"/>
                    <a:pt x="483792" y="70500"/>
                  </a:cubicBezTo>
                  <a:cubicBezTo>
                    <a:pt x="475124" y="46526"/>
                    <a:pt x="466654" y="22511"/>
                    <a:pt x="462563" y="-257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140D14E-D0DD-A2D5-5FDE-3104BCF22C04}"/>
                </a:ext>
              </a:extLst>
            </p:cNvPr>
            <p:cNvSpPr/>
            <p:nvPr/>
          </p:nvSpPr>
          <p:spPr>
            <a:xfrm flipV="1">
              <a:off x="7045160" y="4604261"/>
              <a:ext cx="169233" cy="152626"/>
            </a:xfrm>
            <a:custGeom>
              <a:avLst/>
              <a:gdLst>
                <a:gd name="connsiteX0" fmla="*/ -1199 w 141954"/>
                <a:gd name="connsiteY0" fmla="*/ 82977 h 128024"/>
                <a:gd name="connsiteX1" fmla="*/ 86573 w 141954"/>
                <a:gd name="connsiteY1" fmla="*/ 121631 h 128024"/>
                <a:gd name="connsiteX2" fmla="*/ 135101 w 141954"/>
                <a:gd name="connsiteY2" fmla="*/ 38870 h 128024"/>
                <a:gd name="connsiteX3" fmla="*/ 47392 w 141954"/>
                <a:gd name="connsiteY3" fmla="*/ 3373 h 128024"/>
                <a:gd name="connsiteX4" fmla="*/ -1199 w 141954"/>
                <a:gd name="connsiteY4" fmla="*/ 82977 h 12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54" h="128024">
                  <a:moveTo>
                    <a:pt x="-1199" y="82977"/>
                  </a:moveTo>
                  <a:cubicBezTo>
                    <a:pt x="9657" y="116480"/>
                    <a:pt x="48929" y="133807"/>
                    <a:pt x="86573" y="121631"/>
                  </a:cubicBezTo>
                  <a:cubicBezTo>
                    <a:pt x="124224" y="109455"/>
                    <a:pt x="145916" y="72450"/>
                    <a:pt x="135101" y="38870"/>
                  </a:cubicBezTo>
                  <a:cubicBezTo>
                    <a:pt x="124252" y="5366"/>
                    <a:pt x="91001" y="-12522"/>
                    <a:pt x="47392" y="3373"/>
                  </a:cubicBezTo>
                  <a:cubicBezTo>
                    <a:pt x="8618" y="17557"/>
                    <a:pt x="-12049" y="49481"/>
                    <a:pt x="-1199" y="8297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4326C58-A127-2366-F46C-7CDD965A59B3}"/>
                </a:ext>
              </a:extLst>
            </p:cNvPr>
            <p:cNvSpPr/>
            <p:nvPr/>
          </p:nvSpPr>
          <p:spPr>
            <a:xfrm flipV="1">
              <a:off x="7048494" y="4593276"/>
              <a:ext cx="167740" cy="121916"/>
            </a:xfrm>
            <a:custGeom>
              <a:avLst/>
              <a:gdLst>
                <a:gd name="connsiteX0" fmla="*/ 129741 w 140702"/>
                <a:gd name="connsiteY0" fmla="*/ -2534 h 102264"/>
                <a:gd name="connsiteX1" fmla="*/ 112968 w 140702"/>
                <a:gd name="connsiteY1" fmla="*/ 65806 h 102264"/>
                <a:gd name="connsiteX2" fmla="*/ 30235 w 140702"/>
                <a:gd name="connsiteY2" fmla="*/ 81624 h 102264"/>
                <a:gd name="connsiteX3" fmla="*/ -4076 w 140702"/>
                <a:gd name="connsiteY3" fmla="*/ 47377 h 102264"/>
                <a:gd name="connsiteX4" fmla="*/ 27898 w 140702"/>
                <a:gd name="connsiteY4" fmla="*/ 89541 h 102264"/>
                <a:gd name="connsiteX5" fmla="*/ 119797 w 140702"/>
                <a:gd name="connsiteY5" fmla="*/ 74354 h 102264"/>
                <a:gd name="connsiteX6" fmla="*/ 129741 w 140702"/>
                <a:gd name="connsiteY6" fmla="*/ -2534 h 1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702" h="102264">
                  <a:moveTo>
                    <a:pt x="129741" y="-2534"/>
                  </a:moveTo>
                  <a:cubicBezTo>
                    <a:pt x="136120" y="20372"/>
                    <a:pt x="131074" y="46247"/>
                    <a:pt x="112968" y="65806"/>
                  </a:cubicBezTo>
                  <a:cubicBezTo>
                    <a:pt x="92048" y="88411"/>
                    <a:pt x="58039" y="94881"/>
                    <a:pt x="30235" y="81624"/>
                  </a:cubicBezTo>
                  <a:cubicBezTo>
                    <a:pt x="14276" y="74024"/>
                    <a:pt x="2669" y="61701"/>
                    <a:pt x="-4076" y="47377"/>
                  </a:cubicBezTo>
                  <a:cubicBezTo>
                    <a:pt x="654" y="64311"/>
                    <a:pt x="11497" y="79617"/>
                    <a:pt x="27898" y="89541"/>
                  </a:cubicBezTo>
                  <a:cubicBezTo>
                    <a:pt x="57689" y="107612"/>
                    <a:pt x="97424" y="101099"/>
                    <a:pt x="119797" y="74354"/>
                  </a:cubicBezTo>
                  <a:cubicBezTo>
                    <a:pt x="138710" y="51735"/>
                    <a:pt x="141173" y="21685"/>
                    <a:pt x="129741" y="-2534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329B6A3-91DC-EA41-7CF3-4B3A214A2A0E}"/>
                </a:ext>
              </a:extLst>
            </p:cNvPr>
            <p:cNvSpPr/>
            <p:nvPr/>
          </p:nvSpPr>
          <p:spPr>
            <a:xfrm flipV="1">
              <a:off x="7108538" y="4653423"/>
              <a:ext cx="88250" cy="88249"/>
            </a:xfrm>
            <a:custGeom>
              <a:avLst/>
              <a:gdLst>
                <a:gd name="connsiteX0" fmla="*/ 45731 w 74025"/>
                <a:gd name="connsiteY0" fmla="*/ 69247 h 74024"/>
                <a:gd name="connsiteX1" fmla="*/ 67627 w 74025"/>
                <a:gd name="connsiteY1" fmla="*/ 21715 h 74024"/>
                <a:gd name="connsiteX2" fmla="*/ 20095 w 74025"/>
                <a:gd name="connsiteY2" fmla="*/ -173 h 74024"/>
                <a:gd name="connsiteX3" fmla="*/ -1794 w 74025"/>
                <a:gd name="connsiteY3" fmla="*/ 47359 h 74024"/>
                <a:gd name="connsiteX4" fmla="*/ 45731 w 74025"/>
                <a:gd name="connsiteY4" fmla="*/ 69247 h 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5" h="74024">
                  <a:moveTo>
                    <a:pt x="45731" y="69247"/>
                  </a:moveTo>
                  <a:cubicBezTo>
                    <a:pt x="64904" y="62167"/>
                    <a:pt x="74708" y="40888"/>
                    <a:pt x="67627" y="21715"/>
                  </a:cubicBezTo>
                  <a:cubicBezTo>
                    <a:pt x="60546" y="2550"/>
                    <a:pt x="39260" y="-7254"/>
                    <a:pt x="20095" y="-173"/>
                  </a:cubicBezTo>
                  <a:cubicBezTo>
                    <a:pt x="922" y="6908"/>
                    <a:pt x="-8875" y="28186"/>
                    <a:pt x="-1794" y="47359"/>
                  </a:cubicBezTo>
                  <a:cubicBezTo>
                    <a:pt x="5287" y="66525"/>
                    <a:pt x="26565" y="76329"/>
                    <a:pt x="45731" y="6924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A135037-29DF-8EA3-8AC3-015F0B7B5F73}"/>
                </a:ext>
              </a:extLst>
            </p:cNvPr>
            <p:cNvSpPr/>
            <p:nvPr/>
          </p:nvSpPr>
          <p:spPr>
            <a:xfrm flipV="1">
              <a:off x="7125837" y="4652587"/>
              <a:ext cx="20902" cy="20900"/>
            </a:xfrm>
            <a:custGeom>
              <a:avLst/>
              <a:gdLst>
                <a:gd name="connsiteX0" fmla="*/ 7722 w 17533"/>
                <a:gd name="connsiteY0" fmla="*/ 14463 h 17531"/>
                <a:gd name="connsiteX1" fmla="*/ 12908 w 17533"/>
                <a:gd name="connsiteY1" fmla="*/ 3207 h 17531"/>
                <a:gd name="connsiteX2" fmla="*/ 1652 w 17533"/>
                <a:gd name="connsiteY2" fmla="*/ -1980 h 17531"/>
                <a:gd name="connsiteX3" fmla="*/ -3535 w 17533"/>
                <a:gd name="connsiteY3" fmla="*/ 9284 h 17531"/>
                <a:gd name="connsiteX4" fmla="*/ 7722 w 17533"/>
                <a:gd name="connsiteY4" fmla="*/ 14463 h 1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33" h="17531">
                  <a:moveTo>
                    <a:pt x="7722" y="14463"/>
                  </a:moveTo>
                  <a:cubicBezTo>
                    <a:pt x="12262" y="12786"/>
                    <a:pt x="14585" y="7747"/>
                    <a:pt x="12908" y="3207"/>
                  </a:cubicBezTo>
                  <a:cubicBezTo>
                    <a:pt x="11231" y="-1334"/>
                    <a:pt x="6192" y="-3650"/>
                    <a:pt x="1652" y="-1980"/>
                  </a:cubicBezTo>
                  <a:cubicBezTo>
                    <a:pt x="-2889" y="-302"/>
                    <a:pt x="-5212" y="4744"/>
                    <a:pt x="-3535" y="9284"/>
                  </a:cubicBezTo>
                  <a:cubicBezTo>
                    <a:pt x="-1857" y="13825"/>
                    <a:pt x="3181" y="16141"/>
                    <a:pt x="7722" y="14463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F3AB3F7-DFA4-F366-D04C-7BF5815EEDA1}"/>
                </a:ext>
              </a:extLst>
            </p:cNvPr>
            <p:cNvSpPr/>
            <p:nvPr/>
          </p:nvSpPr>
          <p:spPr>
            <a:xfrm flipV="1">
              <a:off x="7351389" y="4743418"/>
              <a:ext cx="166065" cy="156806"/>
            </a:xfrm>
            <a:custGeom>
              <a:avLst/>
              <a:gdLst>
                <a:gd name="connsiteX0" fmla="*/ 124611 w 139297"/>
                <a:gd name="connsiteY0" fmla="*/ 22087 h 131530"/>
                <a:gd name="connsiteX1" fmla="*/ 102006 w 139297"/>
                <a:gd name="connsiteY1" fmla="*/ 115277 h 131530"/>
                <a:gd name="connsiteX2" fmla="*/ 6802 w 139297"/>
                <a:gd name="connsiteY2" fmla="*/ 103522 h 131530"/>
                <a:gd name="connsiteX3" fmla="*/ 31876 w 139297"/>
                <a:gd name="connsiteY3" fmla="*/ 12325 h 131530"/>
                <a:gd name="connsiteX4" fmla="*/ 124611 w 139297"/>
                <a:gd name="connsiteY4" fmla="*/ 22087 h 13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297" h="131530">
                  <a:moveTo>
                    <a:pt x="124611" y="22087"/>
                  </a:moveTo>
                  <a:cubicBezTo>
                    <a:pt x="144661" y="51085"/>
                    <a:pt x="134541" y="92813"/>
                    <a:pt x="102006" y="115277"/>
                  </a:cubicBezTo>
                  <a:cubicBezTo>
                    <a:pt x="69478" y="137749"/>
                    <a:pt x="26852" y="132520"/>
                    <a:pt x="6802" y="103522"/>
                  </a:cubicBezTo>
                  <a:cubicBezTo>
                    <a:pt x="-13248" y="74532"/>
                    <a:pt x="-7213" y="37281"/>
                    <a:pt x="31876" y="12325"/>
                  </a:cubicBezTo>
                  <a:cubicBezTo>
                    <a:pt x="66629" y="-9921"/>
                    <a:pt x="104561" y="-6904"/>
                    <a:pt x="124611" y="2208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B869607-3281-5EF8-0E55-4E21D87DB677}"/>
                </a:ext>
              </a:extLst>
            </p:cNvPr>
            <p:cNvSpPr/>
            <p:nvPr/>
          </p:nvSpPr>
          <p:spPr>
            <a:xfrm flipV="1">
              <a:off x="7360462" y="4734841"/>
              <a:ext cx="161403" cy="136846"/>
            </a:xfrm>
            <a:custGeom>
              <a:avLst/>
              <a:gdLst>
                <a:gd name="connsiteX0" fmla="*/ -4396 w 135386"/>
                <a:gd name="connsiteY0" fmla="*/ 73615 h 114788"/>
                <a:gd name="connsiteX1" fmla="*/ 60077 w 135386"/>
                <a:gd name="connsiteY1" fmla="*/ 101841 h 114788"/>
                <a:gd name="connsiteX2" fmla="*/ 122894 w 135386"/>
                <a:gd name="connsiteY2" fmla="*/ 45776 h 114788"/>
                <a:gd name="connsiteX3" fmla="*/ 116550 w 135386"/>
                <a:gd name="connsiteY3" fmla="*/ -2332 h 114788"/>
                <a:gd name="connsiteX4" fmla="*/ 130551 w 135386"/>
                <a:gd name="connsiteY4" fmla="*/ 48688 h 114788"/>
                <a:gd name="connsiteX5" fmla="*/ 62653 w 135386"/>
                <a:gd name="connsiteY5" fmla="*/ 112382 h 114788"/>
                <a:gd name="connsiteX6" fmla="*/ -4396 w 135386"/>
                <a:gd name="connsiteY6" fmla="*/ 73615 h 11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386" h="114788">
                  <a:moveTo>
                    <a:pt x="-4396" y="73615"/>
                  </a:moveTo>
                  <a:cubicBezTo>
                    <a:pt x="9956" y="92606"/>
                    <a:pt x="33514" y="104319"/>
                    <a:pt x="60077" y="101841"/>
                  </a:cubicBezTo>
                  <a:cubicBezTo>
                    <a:pt x="90710" y="98971"/>
                    <a:pt x="116508" y="75882"/>
                    <a:pt x="122894" y="45776"/>
                  </a:cubicBezTo>
                  <a:cubicBezTo>
                    <a:pt x="126551" y="28504"/>
                    <a:pt x="123814" y="11732"/>
                    <a:pt x="116550" y="-2332"/>
                  </a:cubicBezTo>
                  <a:cubicBezTo>
                    <a:pt x="127119" y="11683"/>
                    <a:pt x="132649" y="29648"/>
                    <a:pt x="130551" y="48688"/>
                  </a:cubicBezTo>
                  <a:cubicBezTo>
                    <a:pt x="126726" y="83321"/>
                    <a:pt x="97483" y="110936"/>
                    <a:pt x="62653" y="112382"/>
                  </a:cubicBezTo>
                  <a:cubicBezTo>
                    <a:pt x="33241" y="113694"/>
                    <a:pt x="7935" y="97434"/>
                    <a:pt x="-4396" y="73615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7E49596-5AF3-3D18-7891-9AD48E81339F}"/>
                </a:ext>
              </a:extLst>
            </p:cNvPr>
            <p:cNvSpPr/>
            <p:nvPr/>
          </p:nvSpPr>
          <p:spPr>
            <a:xfrm flipV="1">
              <a:off x="7387713" y="4786894"/>
              <a:ext cx="40197" cy="28151"/>
            </a:xfrm>
            <a:custGeom>
              <a:avLst/>
              <a:gdLst>
                <a:gd name="connsiteX0" fmla="*/ 28230 w 33718"/>
                <a:gd name="connsiteY0" fmla="*/ -2335 h 23613"/>
                <a:gd name="connsiteX1" fmla="*/ 18124 w 33718"/>
                <a:gd name="connsiteY1" fmla="*/ 20150 h 23613"/>
                <a:gd name="connsiteX2" fmla="*/ -4361 w 33718"/>
                <a:gd name="connsiteY2" fmla="*/ 10044 h 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718" h="23613">
                  <a:moveTo>
                    <a:pt x="28230" y="-2335"/>
                  </a:moveTo>
                  <a:cubicBezTo>
                    <a:pt x="31619" y="6655"/>
                    <a:pt x="27114" y="16761"/>
                    <a:pt x="18124" y="20150"/>
                  </a:cubicBezTo>
                  <a:cubicBezTo>
                    <a:pt x="9134" y="23540"/>
                    <a:pt x="-971" y="19041"/>
                    <a:pt x="-4361" y="10044"/>
                  </a:cubicBezTo>
                </a:path>
              </a:pathLst>
            </a:custGeom>
            <a:solidFill>
              <a:srgbClr val="1519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99F29A9-764E-E02D-AD64-137337B62E9C}"/>
                </a:ext>
              </a:extLst>
            </p:cNvPr>
            <p:cNvSpPr/>
            <p:nvPr/>
          </p:nvSpPr>
          <p:spPr>
            <a:xfrm flipV="1">
              <a:off x="7363065" y="4763517"/>
              <a:ext cx="88249" cy="88249"/>
            </a:xfrm>
            <a:custGeom>
              <a:avLst/>
              <a:gdLst>
                <a:gd name="connsiteX0" fmla="*/ 45473 w 74024"/>
                <a:gd name="connsiteY0" fmla="*/ 69397 h 74024"/>
                <a:gd name="connsiteX1" fmla="*/ 67362 w 74024"/>
                <a:gd name="connsiteY1" fmla="*/ 21865 h 74024"/>
                <a:gd name="connsiteX2" fmla="*/ 19830 w 74024"/>
                <a:gd name="connsiteY2" fmla="*/ -24 h 74024"/>
                <a:gd name="connsiteX3" fmla="*/ -2059 w 74024"/>
                <a:gd name="connsiteY3" fmla="*/ 47508 h 74024"/>
                <a:gd name="connsiteX4" fmla="*/ 45473 w 74024"/>
                <a:gd name="connsiteY4" fmla="*/ 69397 h 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4" h="74024">
                  <a:moveTo>
                    <a:pt x="45473" y="69397"/>
                  </a:moveTo>
                  <a:cubicBezTo>
                    <a:pt x="64639" y="62316"/>
                    <a:pt x="74443" y="41037"/>
                    <a:pt x="67362" y="21865"/>
                  </a:cubicBezTo>
                  <a:cubicBezTo>
                    <a:pt x="60281" y="2699"/>
                    <a:pt x="39003" y="-7105"/>
                    <a:pt x="19830" y="-24"/>
                  </a:cubicBezTo>
                  <a:cubicBezTo>
                    <a:pt x="664" y="7057"/>
                    <a:pt x="-9140" y="28335"/>
                    <a:pt x="-2059" y="47508"/>
                  </a:cubicBezTo>
                  <a:cubicBezTo>
                    <a:pt x="5023" y="66674"/>
                    <a:pt x="26301" y="76478"/>
                    <a:pt x="45473" y="6939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FEF6A67-2465-3AB1-9B38-337F64D3495D}"/>
                </a:ext>
              </a:extLst>
            </p:cNvPr>
            <p:cNvSpPr/>
            <p:nvPr/>
          </p:nvSpPr>
          <p:spPr>
            <a:xfrm flipV="1">
              <a:off x="7381054" y="4762357"/>
              <a:ext cx="20902" cy="20902"/>
            </a:xfrm>
            <a:custGeom>
              <a:avLst/>
              <a:gdLst>
                <a:gd name="connsiteX0" fmla="*/ 7457 w 17533"/>
                <a:gd name="connsiteY0" fmla="*/ 14615 h 17533"/>
                <a:gd name="connsiteX1" fmla="*/ 12644 w 17533"/>
                <a:gd name="connsiteY1" fmla="*/ 3358 h 17533"/>
                <a:gd name="connsiteX2" fmla="*/ 1387 w 17533"/>
                <a:gd name="connsiteY2" fmla="*/ -1828 h 17533"/>
                <a:gd name="connsiteX3" fmla="*/ -3799 w 17533"/>
                <a:gd name="connsiteY3" fmla="*/ 9429 h 17533"/>
                <a:gd name="connsiteX4" fmla="*/ 7457 w 17533"/>
                <a:gd name="connsiteY4" fmla="*/ 14615 h 1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33" h="17533">
                  <a:moveTo>
                    <a:pt x="7457" y="14615"/>
                  </a:moveTo>
                  <a:cubicBezTo>
                    <a:pt x="11998" y="12938"/>
                    <a:pt x="14321" y="7899"/>
                    <a:pt x="12644" y="3358"/>
                  </a:cubicBezTo>
                  <a:cubicBezTo>
                    <a:pt x="10966" y="-1182"/>
                    <a:pt x="5928" y="-3505"/>
                    <a:pt x="1387" y="-1828"/>
                  </a:cubicBezTo>
                  <a:cubicBezTo>
                    <a:pt x="-3154" y="-151"/>
                    <a:pt x="-5476" y="4888"/>
                    <a:pt x="-3799" y="9429"/>
                  </a:cubicBezTo>
                  <a:cubicBezTo>
                    <a:pt x="-2122" y="13969"/>
                    <a:pt x="2917" y="16292"/>
                    <a:pt x="7457" y="14615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7DF1A7B-31E2-9B87-0EA7-F30EB3591673}"/>
                </a:ext>
              </a:extLst>
            </p:cNvPr>
            <p:cNvSpPr/>
            <p:nvPr/>
          </p:nvSpPr>
          <p:spPr>
            <a:xfrm flipV="1">
              <a:off x="7230245" y="4760914"/>
              <a:ext cx="20038" cy="34988"/>
            </a:xfrm>
            <a:custGeom>
              <a:avLst/>
              <a:gdLst>
                <a:gd name="connsiteX0" fmla="*/ 12621 w 16808"/>
                <a:gd name="connsiteY0" fmla="*/ 26983 h 29348"/>
                <a:gd name="connsiteX1" fmla="*/ 2340 w 16808"/>
                <a:gd name="connsiteY1" fmla="*/ -2366 h 29348"/>
                <a:gd name="connsiteX2" fmla="*/ -3625 w 16808"/>
                <a:gd name="connsiteY2" fmla="*/ 15411 h 29348"/>
                <a:gd name="connsiteX3" fmla="*/ 12621 w 16808"/>
                <a:gd name="connsiteY3" fmla="*/ 26983 h 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08" h="29348">
                  <a:moveTo>
                    <a:pt x="12621" y="26983"/>
                  </a:moveTo>
                  <a:cubicBezTo>
                    <a:pt x="7484" y="17951"/>
                    <a:pt x="4004" y="7958"/>
                    <a:pt x="2340" y="-2366"/>
                  </a:cubicBezTo>
                  <a:cubicBezTo>
                    <a:pt x="-2958" y="1670"/>
                    <a:pt x="-5372" y="8996"/>
                    <a:pt x="-3625" y="15411"/>
                  </a:cubicBezTo>
                  <a:cubicBezTo>
                    <a:pt x="-1899" y="21762"/>
                    <a:pt x="4032" y="26766"/>
                    <a:pt x="12621" y="26983"/>
                  </a:cubicBezTo>
                </a:path>
              </a:pathLst>
            </a:custGeom>
            <a:solidFill>
              <a:srgbClr val="C9527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4F242F4-A654-A4B8-B795-FB5E428DC868}"/>
                </a:ext>
              </a:extLst>
            </p:cNvPr>
            <p:cNvSpPr/>
            <p:nvPr/>
          </p:nvSpPr>
          <p:spPr>
            <a:xfrm flipV="1">
              <a:off x="7181569" y="4796497"/>
              <a:ext cx="167062" cy="130733"/>
            </a:xfrm>
            <a:custGeom>
              <a:avLst/>
              <a:gdLst>
                <a:gd name="connsiteX0" fmla="*/ 108537 w 140133"/>
                <a:gd name="connsiteY0" fmla="*/ 8680 h 109660"/>
                <a:gd name="connsiteX1" fmla="*/ 98003 w 140133"/>
                <a:gd name="connsiteY1" fmla="*/ 2813 h 109660"/>
                <a:gd name="connsiteX2" fmla="*/ 13058 w 140133"/>
                <a:gd name="connsiteY2" fmla="*/ 23530 h 109660"/>
                <a:gd name="connsiteX3" fmla="*/ 2125 w 140133"/>
                <a:gd name="connsiteY3" fmla="*/ 40576 h 109660"/>
                <a:gd name="connsiteX4" fmla="*/ 6665 w 140133"/>
                <a:gd name="connsiteY4" fmla="*/ 107407 h 109660"/>
                <a:gd name="connsiteX5" fmla="*/ 12336 w 140133"/>
                <a:gd name="connsiteY5" fmla="*/ 104762 h 109660"/>
                <a:gd name="connsiteX6" fmla="*/ 129282 w 140133"/>
                <a:gd name="connsiteY6" fmla="*/ 75139 h 109660"/>
                <a:gd name="connsiteX7" fmla="*/ 135191 w 140133"/>
                <a:gd name="connsiteY7" fmla="*/ 69974 h 109660"/>
                <a:gd name="connsiteX8" fmla="*/ 108537 w 140133"/>
                <a:gd name="connsiteY8" fmla="*/ 8680 h 10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133" h="109660">
                  <a:moveTo>
                    <a:pt x="108537" y="8680"/>
                  </a:moveTo>
                  <a:cubicBezTo>
                    <a:pt x="105343" y="6399"/>
                    <a:pt x="101771" y="4399"/>
                    <a:pt x="98003" y="2813"/>
                  </a:cubicBezTo>
                  <a:cubicBezTo>
                    <a:pt x="70451" y="-8808"/>
                    <a:pt x="33572" y="174"/>
                    <a:pt x="13058" y="23530"/>
                  </a:cubicBezTo>
                  <a:cubicBezTo>
                    <a:pt x="8518" y="28667"/>
                    <a:pt x="4841" y="34450"/>
                    <a:pt x="2125" y="40576"/>
                  </a:cubicBezTo>
                  <a:cubicBezTo>
                    <a:pt x="-7616" y="62170"/>
                    <a:pt x="-6149" y="88059"/>
                    <a:pt x="6665" y="107407"/>
                  </a:cubicBezTo>
                  <a:cubicBezTo>
                    <a:pt x="8553" y="106509"/>
                    <a:pt x="10434" y="105604"/>
                    <a:pt x="12336" y="104762"/>
                  </a:cubicBezTo>
                  <a:cubicBezTo>
                    <a:pt x="49348" y="88052"/>
                    <a:pt x="89280" y="77939"/>
                    <a:pt x="129282" y="75139"/>
                  </a:cubicBezTo>
                  <a:cubicBezTo>
                    <a:pt x="131317" y="73343"/>
                    <a:pt x="133155" y="71764"/>
                    <a:pt x="135191" y="69974"/>
                  </a:cubicBezTo>
                  <a:cubicBezTo>
                    <a:pt x="138910" y="46317"/>
                    <a:pt x="128173" y="22119"/>
                    <a:pt x="108537" y="8680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A2D5D1E-FCC8-820A-B6D0-3684531C252D}"/>
                </a:ext>
              </a:extLst>
            </p:cNvPr>
            <p:cNvSpPr/>
            <p:nvPr/>
          </p:nvSpPr>
          <p:spPr>
            <a:xfrm flipV="1">
              <a:off x="7189126" y="4865299"/>
              <a:ext cx="126860" cy="61929"/>
            </a:xfrm>
            <a:custGeom>
              <a:avLst/>
              <a:gdLst>
                <a:gd name="connsiteX0" fmla="*/ 102211 w 106411"/>
                <a:gd name="connsiteY0" fmla="*/ 8727 h 51947"/>
                <a:gd name="connsiteX1" fmla="*/ 91678 w 106411"/>
                <a:gd name="connsiteY1" fmla="*/ 2860 h 51947"/>
                <a:gd name="connsiteX2" fmla="*/ 6733 w 106411"/>
                <a:gd name="connsiteY2" fmla="*/ 23576 h 51947"/>
                <a:gd name="connsiteX3" fmla="*/ -4200 w 106411"/>
                <a:gd name="connsiteY3" fmla="*/ 40623 h 51947"/>
                <a:gd name="connsiteX4" fmla="*/ 59164 w 106411"/>
                <a:gd name="connsiteY4" fmla="*/ 43935 h 51947"/>
                <a:gd name="connsiteX5" fmla="*/ 102211 w 106411"/>
                <a:gd name="connsiteY5" fmla="*/ 8727 h 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11" h="51947">
                  <a:moveTo>
                    <a:pt x="102211" y="8727"/>
                  </a:moveTo>
                  <a:cubicBezTo>
                    <a:pt x="99018" y="6446"/>
                    <a:pt x="95446" y="4446"/>
                    <a:pt x="91678" y="2860"/>
                  </a:cubicBezTo>
                  <a:cubicBezTo>
                    <a:pt x="64126" y="-8762"/>
                    <a:pt x="27246" y="221"/>
                    <a:pt x="6733" y="23576"/>
                  </a:cubicBezTo>
                  <a:cubicBezTo>
                    <a:pt x="2193" y="28714"/>
                    <a:pt x="-1485" y="34496"/>
                    <a:pt x="-4200" y="40623"/>
                  </a:cubicBezTo>
                  <a:cubicBezTo>
                    <a:pt x="9919" y="51122"/>
                    <a:pt x="34622" y="52996"/>
                    <a:pt x="59164" y="43935"/>
                  </a:cubicBezTo>
                  <a:cubicBezTo>
                    <a:pt x="79747" y="36335"/>
                    <a:pt x="95334" y="22896"/>
                    <a:pt x="102211" y="8727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652A4C1-359C-EEB0-64FB-DF70EA35695B}"/>
                </a:ext>
              </a:extLst>
            </p:cNvPr>
            <p:cNvSpPr/>
            <p:nvPr/>
          </p:nvSpPr>
          <p:spPr>
            <a:xfrm flipV="1">
              <a:off x="7201298" y="4799743"/>
              <a:ext cx="147157" cy="56691"/>
            </a:xfrm>
            <a:custGeom>
              <a:avLst/>
              <a:gdLst>
                <a:gd name="connsiteX0" fmla="*/ -4223 w 123437"/>
                <a:gd name="connsiteY0" fmla="*/ 45255 h 47553"/>
                <a:gd name="connsiteX1" fmla="*/ 4135 w 123437"/>
                <a:gd name="connsiteY1" fmla="*/ 24244 h 47553"/>
                <a:gd name="connsiteX2" fmla="*/ 34592 w 123437"/>
                <a:gd name="connsiteY2" fmla="*/ 6074 h 47553"/>
                <a:gd name="connsiteX3" fmla="*/ 81500 w 123437"/>
                <a:gd name="connsiteY3" fmla="*/ -2186 h 47553"/>
                <a:gd name="connsiteX4" fmla="*/ 119214 w 123437"/>
                <a:gd name="connsiteY4" fmla="*/ 9976 h 47553"/>
                <a:gd name="connsiteX5" fmla="*/ 117719 w 123437"/>
                <a:gd name="connsiteY5" fmla="*/ 15303 h 47553"/>
                <a:gd name="connsiteX6" fmla="*/ -4223 w 123437"/>
                <a:gd name="connsiteY6" fmla="*/ 45255 h 47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437" h="47553">
                  <a:moveTo>
                    <a:pt x="-4223" y="45255"/>
                  </a:moveTo>
                  <a:cubicBezTo>
                    <a:pt x="-3739" y="37395"/>
                    <a:pt x="-595" y="29795"/>
                    <a:pt x="4135" y="24244"/>
                  </a:cubicBezTo>
                  <a:cubicBezTo>
                    <a:pt x="11974" y="14910"/>
                    <a:pt x="23315" y="10032"/>
                    <a:pt x="34592" y="6074"/>
                  </a:cubicBezTo>
                  <a:cubicBezTo>
                    <a:pt x="49562" y="895"/>
                    <a:pt x="65211" y="-3021"/>
                    <a:pt x="81500" y="-2186"/>
                  </a:cubicBezTo>
                  <a:cubicBezTo>
                    <a:pt x="94398" y="-1554"/>
                    <a:pt x="107669" y="2334"/>
                    <a:pt x="119214" y="9976"/>
                  </a:cubicBezTo>
                  <a:cubicBezTo>
                    <a:pt x="118477" y="12671"/>
                    <a:pt x="118456" y="12608"/>
                    <a:pt x="117719" y="15303"/>
                  </a:cubicBezTo>
                  <a:cubicBezTo>
                    <a:pt x="76019" y="17626"/>
                    <a:pt x="34347" y="27893"/>
                    <a:pt x="-4223" y="45255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94D2150-FE17-F301-D8D1-C7F9904672DD}"/>
                </a:ext>
              </a:extLst>
            </p:cNvPr>
            <p:cNvSpPr/>
            <p:nvPr/>
          </p:nvSpPr>
          <p:spPr>
            <a:xfrm flipV="1">
              <a:off x="7098817" y="4497367"/>
              <a:ext cx="146027" cy="49759"/>
            </a:xfrm>
            <a:custGeom>
              <a:avLst/>
              <a:gdLst>
                <a:gd name="connsiteX0" fmla="*/ 118373 w 122489"/>
                <a:gd name="connsiteY0" fmla="*/ -2713 h 41738"/>
                <a:gd name="connsiteX1" fmla="*/ 86589 w 122489"/>
                <a:gd name="connsiteY1" fmla="*/ 35261 h 41738"/>
                <a:gd name="connsiteX2" fmla="*/ 35885 w 122489"/>
                <a:gd name="connsiteY2" fmla="*/ 32882 h 41738"/>
                <a:gd name="connsiteX3" fmla="*/ -4117 w 122489"/>
                <a:gd name="connsiteY3" fmla="*/ 663 h 41738"/>
                <a:gd name="connsiteX4" fmla="*/ 118373 w 122489"/>
                <a:gd name="connsiteY4" fmla="*/ -2713 h 4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89" h="41738">
                  <a:moveTo>
                    <a:pt x="118373" y="-2713"/>
                  </a:moveTo>
                  <a:cubicBezTo>
                    <a:pt x="116156" y="14509"/>
                    <a:pt x="102801" y="29134"/>
                    <a:pt x="86589" y="35261"/>
                  </a:cubicBezTo>
                  <a:cubicBezTo>
                    <a:pt x="70371" y="41388"/>
                    <a:pt x="51872" y="39640"/>
                    <a:pt x="35885" y="32882"/>
                  </a:cubicBezTo>
                  <a:cubicBezTo>
                    <a:pt x="19892" y="26124"/>
                    <a:pt x="6256" y="14685"/>
                    <a:pt x="-4117" y="663"/>
                  </a:cubicBezTo>
                  <a:cubicBezTo>
                    <a:pt x="33942" y="22383"/>
                    <a:pt x="85137" y="18215"/>
                    <a:pt x="118373" y="-2713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FBFDEC4-B0CB-0E1F-CA78-C97CADC473D2}"/>
                </a:ext>
              </a:extLst>
            </p:cNvPr>
            <p:cNvSpPr/>
            <p:nvPr/>
          </p:nvSpPr>
          <p:spPr>
            <a:xfrm flipV="1">
              <a:off x="7451590" y="4640875"/>
              <a:ext cx="121523" cy="106452"/>
            </a:xfrm>
            <a:custGeom>
              <a:avLst/>
              <a:gdLst>
                <a:gd name="connsiteX0" fmla="*/ -4469 w 101935"/>
                <a:gd name="connsiteY0" fmla="*/ 78499 h 89293"/>
                <a:gd name="connsiteX1" fmla="*/ 68404 w 101935"/>
                <a:gd name="connsiteY1" fmla="*/ 74562 h 89293"/>
                <a:gd name="connsiteX2" fmla="*/ 96553 w 101935"/>
                <a:gd name="connsiteY2" fmla="*/ -2480 h 89293"/>
                <a:gd name="connsiteX3" fmla="*/ -4469 w 101935"/>
                <a:gd name="connsiteY3" fmla="*/ 78499 h 8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35" h="89293">
                  <a:moveTo>
                    <a:pt x="-4469" y="78499"/>
                  </a:moveTo>
                  <a:cubicBezTo>
                    <a:pt x="17966" y="90900"/>
                    <a:pt x="47407" y="89300"/>
                    <a:pt x="68404" y="74562"/>
                  </a:cubicBezTo>
                  <a:cubicBezTo>
                    <a:pt x="89415" y="59881"/>
                    <a:pt x="100904" y="32729"/>
                    <a:pt x="96553" y="-2480"/>
                  </a:cubicBezTo>
                  <a:cubicBezTo>
                    <a:pt x="76762" y="37424"/>
                    <a:pt x="38543" y="67734"/>
                    <a:pt x="-4469" y="78499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C09E0D4-6714-FCBC-5679-2F7879DBE083}"/>
                </a:ext>
              </a:extLst>
            </p:cNvPr>
            <p:cNvSpPr/>
            <p:nvPr/>
          </p:nvSpPr>
          <p:spPr>
            <a:xfrm flipV="1">
              <a:off x="6986992" y="4254663"/>
              <a:ext cx="740651" cy="668074"/>
            </a:xfrm>
            <a:custGeom>
              <a:avLst/>
              <a:gdLst>
                <a:gd name="connsiteX0" fmla="*/ 591908 w 621265"/>
                <a:gd name="connsiteY0" fmla="*/ 237873 h 560387"/>
                <a:gd name="connsiteX1" fmla="*/ 475404 w 621265"/>
                <a:gd name="connsiteY1" fmla="*/ -2623 h 560387"/>
                <a:gd name="connsiteX2" fmla="*/ 503363 w 621265"/>
                <a:gd name="connsiteY2" fmla="*/ 276941 h 560387"/>
                <a:gd name="connsiteX3" fmla="*/ 447024 w 621265"/>
                <a:gd name="connsiteY3" fmla="*/ 295468 h 560387"/>
                <a:gd name="connsiteX4" fmla="*/ 394123 w 621265"/>
                <a:gd name="connsiteY4" fmla="*/ 326487 h 560387"/>
                <a:gd name="connsiteX5" fmla="*/ 359441 w 621265"/>
                <a:gd name="connsiteY5" fmla="*/ 322347 h 560387"/>
                <a:gd name="connsiteX6" fmla="*/ 291684 w 621265"/>
                <a:gd name="connsiteY6" fmla="*/ 371591 h 560387"/>
                <a:gd name="connsiteX7" fmla="*/ 160541 w 621265"/>
                <a:gd name="connsiteY7" fmla="*/ 395185 h 560387"/>
                <a:gd name="connsiteX8" fmla="*/ -4309 w 621265"/>
                <a:gd name="connsiteY8" fmla="*/ 227283 h 560387"/>
                <a:gd name="connsiteX9" fmla="*/ 99183 w 621265"/>
                <a:gd name="connsiteY9" fmla="*/ 409123 h 560387"/>
                <a:gd name="connsiteX10" fmla="*/ 83934 w 621265"/>
                <a:gd name="connsiteY10" fmla="*/ 432471 h 560387"/>
                <a:gd name="connsiteX11" fmla="*/ 87569 w 621265"/>
                <a:gd name="connsiteY11" fmla="*/ 465939 h 560387"/>
                <a:gd name="connsiteX12" fmla="*/ 129943 w 621265"/>
                <a:gd name="connsiteY12" fmla="*/ 512089 h 560387"/>
                <a:gd name="connsiteX13" fmla="*/ 224389 w 621265"/>
                <a:gd name="connsiteY13" fmla="*/ 557761 h 560387"/>
                <a:gd name="connsiteX14" fmla="*/ 339496 w 621265"/>
                <a:gd name="connsiteY14" fmla="*/ 528602 h 560387"/>
                <a:gd name="connsiteX15" fmla="*/ 434195 w 621265"/>
                <a:gd name="connsiteY15" fmla="*/ 531479 h 560387"/>
                <a:gd name="connsiteX16" fmla="*/ 501672 w 621265"/>
                <a:gd name="connsiteY16" fmla="*/ 465174 h 560387"/>
                <a:gd name="connsiteX17" fmla="*/ 573619 w 621265"/>
                <a:gd name="connsiteY17" fmla="*/ 435692 h 560387"/>
                <a:gd name="connsiteX18" fmla="*/ 581290 w 621265"/>
                <a:gd name="connsiteY18" fmla="*/ 419916 h 560387"/>
                <a:gd name="connsiteX19" fmla="*/ 586792 w 621265"/>
                <a:gd name="connsiteY19" fmla="*/ 378791 h 560387"/>
                <a:gd name="connsiteX20" fmla="*/ 614414 w 621265"/>
                <a:gd name="connsiteY20" fmla="*/ 308170 h 560387"/>
                <a:gd name="connsiteX21" fmla="*/ 591908 w 621265"/>
                <a:gd name="connsiteY21" fmla="*/ 237873 h 56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1265" h="560387">
                  <a:moveTo>
                    <a:pt x="591908" y="237873"/>
                  </a:moveTo>
                  <a:cubicBezTo>
                    <a:pt x="573865" y="145917"/>
                    <a:pt x="531702" y="58938"/>
                    <a:pt x="475404" y="-2623"/>
                  </a:cubicBezTo>
                  <a:cubicBezTo>
                    <a:pt x="506711" y="85325"/>
                    <a:pt x="517111" y="180586"/>
                    <a:pt x="503363" y="276941"/>
                  </a:cubicBezTo>
                  <a:cubicBezTo>
                    <a:pt x="484219" y="268576"/>
                    <a:pt x="462639" y="281531"/>
                    <a:pt x="447024" y="295468"/>
                  </a:cubicBezTo>
                  <a:cubicBezTo>
                    <a:pt x="431430" y="309462"/>
                    <a:pt x="415100" y="326143"/>
                    <a:pt x="394123" y="326487"/>
                  </a:cubicBezTo>
                  <a:cubicBezTo>
                    <a:pt x="382446" y="326719"/>
                    <a:pt x="371063" y="321582"/>
                    <a:pt x="359441" y="322347"/>
                  </a:cubicBezTo>
                  <a:cubicBezTo>
                    <a:pt x="331054" y="324178"/>
                    <a:pt x="316344" y="357429"/>
                    <a:pt x="291684" y="371591"/>
                  </a:cubicBezTo>
                  <a:cubicBezTo>
                    <a:pt x="251563" y="394504"/>
                    <a:pt x="192163" y="363710"/>
                    <a:pt x="160541" y="395185"/>
                  </a:cubicBezTo>
                  <a:cubicBezTo>
                    <a:pt x="88811" y="359878"/>
                    <a:pt x="29658" y="299581"/>
                    <a:pt x="-4309" y="227283"/>
                  </a:cubicBezTo>
                  <a:cubicBezTo>
                    <a:pt x="16085" y="293938"/>
                    <a:pt x="50999" y="356060"/>
                    <a:pt x="99183" y="409123"/>
                  </a:cubicBezTo>
                  <a:cubicBezTo>
                    <a:pt x="90973" y="414442"/>
                    <a:pt x="86032" y="422983"/>
                    <a:pt x="83934" y="432471"/>
                  </a:cubicBezTo>
                  <a:cubicBezTo>
                    <a:pt x="81527" y="443398"/>
                    <a:pt x="82888" y="455693"/>
                    <a:pt x="87569" y="465939"/>
                  </a:cubicBezTo>
                  <a:cubicBezTo>
                    <a:pt x="96341" y="485189"/>
                    <a:pt x="113458" y="498937"/>
                    <a:pt x="129943" y="512089"/>
                  </a:cubicBezTo>
                  <a:cubicBezTo>
                    <a:pt x="157909" y="534216"/>
                    <a:pt x="188788" y="557480"/>
                    <a:pt x="224389" y="557761"/>
                  </a:cubicBezTo>
                  <a:cubicBezTo>
                    <a:pt x="264181" y="558147"/>
                    <a:pt x="299663" y="529612"/>
                    <a:pt x="339496" y="528602"/>
                  </a:cubicBezTo>
                  <a:cubicBezTo>
                    <a:pt x="371449" y="527802"/>
                    <a:pt x="405064" y="544799"/>
                    <a:pt x="434195" y="531479"/>
                  </a:cubicBezTo>
                  <a:cubicBezTo>
                    <a:pt x="463137" y="518229"/>
                    <a:pt x="473783" y="480522"/>
                    <a:pt x="501672" y="465174"/>
                  </a:cubicBezTo>
                  <a:cubicBezTo>
                    <a:pt x="524719" y="452437"/>
                    <a:pt x="557240" y="456346"/>
                    <a:pt x="573619" y="435692"/>
                  </a:cubicBezTo>
                  <a:cubicBezTo>
                    <a:pt x="577416" y="430969"/>
                    <a:pt x="579753" y="425678"/>
                    <a:pt x="581290" y="419916"/>
                  </a:cubicBezTo>
                  <a:cubicBezTo>
                    <a:pt x="584820" y="406989"/>
                    <a:pt x="584223" y="392266"/>
                    <a:pt x="586792" y="378791"/>
                  </a:cubicBezTo>
                  <a:cubicBezTo>
                    <a:pt x="591438" y="353892"/>
                    <a:pt x="607488" y="332530"/>
                    <a:pt x="614414" y="308170"/>
                  </a:cubicBezTo>
                  <a:cubicBezTo>
                    <a:pt x="621334" y="283819"/>
                    <a:pt x="614225" y="251080"/>
                    <a:pt x="591908" y="237873"/>
                  </a:cubicBez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909E5CB-409C-76BE-BE78-8FC369FC6538}"/>
                </a:ext>
              </a:extLst>
            </p:cNvPr>
            <p:cNvSpPr/>
            <p:nvPr/>
          </p:nvSpPr>
          <p:spPr>
            <a:xfrm flipV="1">
              <a:off x="7090602" y="4254756"/>
              <a:ext cx="594445" cy="164213"/>
            </a:xfrm>
            <a:custGeom>
              <a:avLst/>
              <a:gdLst>
                <a:gd name="connsiteX0" fmla="*/ 494286 w 498626"/>
                <a:gd name="connsiteY0" fmla="*/ -2964 h 137743"/>
                <a:gd name="connsiteX1" fmla="*/ 466846 w 498626"/>
                <a:gd name="connsiteY1" fmla="*/ 10974 h 137743"/>
                <a:gd name="connsiteX2" fmla="*/ 402324 w 498626"/>
                <a:gd name="connsiteY2" fmla="*/ 20272 h 137743"/>
                <a:gd name="connsiteX3" fmla="*/ 329197 w 498626"/>
                <a:gd name="connsiteY3" fmla="*/ 74682 h 137743"/>
                <a:gd name="connsiteX4" fmla="*/ 251341 w 498626"/>
                <a:gd name="connsiteY4" fmla="*/ 72787 h 137743"/>
                <a:gd name="connsiteX5" fmla="*/ 156551 w 498626"/>
                <a:gd name="connsiteY5" fmla="*/ 103020 h 137743"/>
                <a:gd name="connsiteX6" fmla="*/ 47353 w 498626"/>
                <a:gd name="connsiteY6" fmla="*/ 75671 h 137743"/>
                <a:gd name="connsiteX7" fmla="*/ -3176 w 498626"/>
                <a:gd name="connsiteY7" fmla="*/ 9486 h 137743"/>
                <a:gd name="connsiteX8" fmla="*/ 467 w 498626"/>
                <a:gd name="connsiteY8" fmla="*/ 42954 h 137743"/>
                <a:gd name="connsiteX9" fmla="*/ 42834 w 498626"/>
                <a:gd name="connsiteY9" fmla="*/ 89104 h 137743"/>
                <a:gd name="connsiteX10" fmla="*/ 137280 w 498626"/>
                <a:gd name="connsiteY10" fmla="*/ 134776 h 137743"/>
                <a:gd name="connsiteX11" fmla="*/ 252387 w 498626"/>
                <a:gd name="connsiteY11" fmla="*/ 105617 h 137743"/>
                <a:gd name="connsiteX12" fmla="*/ 347086 w 498626"/>
                <a:gd name="connsiteY12" fmla="*/ 108494 h 137743"/>
                <a:gd name="connsiteX13" fmla="*/ 414563 w 498626"/>
                <a:gd name="connsiteY13" fmla="*/ 42189 h 137743"/>
                <a:gd name="connsiteX14" fmla="*/ 486510 w 498626"/>
                <a:gd name="connsiteY14" fmla="*/ 12707 h 137743"/>
                <a:gd name="connsiteX15" fmla="*/ 494286 w 498626"/>
                <a:gd name="connsiteY15" fmla="*/ -2964 h 13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8626" h="137743">
                  <a:moveTo>
                    <a:pt x="494286" y="-2964"/>
                  </a:moveTo>
                  <a:cubicBezTo>
                    <a:pt x="486889" y="3984"/>
                    <a:pt x="476762" y="8974"/>
                    <a:pt x="466846" y="10974"/>
                  </a:cubicBezTo>
                  <a:cubicBezTo>
                    <a:pt x="445434" y="15220"/>
                    <a:pt x="422423" y="11746"/>
                    <a:pt x="402324" y="20272"/>
                  </a:cubicBezTo>
                  <a:cubicBezTo>
                    <a:pt x="374154" y="32266"/>
                    <a:pt x="358350" y="65166"/>
                    <a:pt x="329197" y="74682"/>
                  </a:cubicBezTo>
                  <a:cubicBezTo>
                    <a:pt x="304319" y="82837"/>
                    <a:pt x="277504" y="71496"/>
                    <a:pt x="251341" y="72787"/>
                  </a:cubicBezTo>
                  <a:cubicBezTo>
                    <a:pt x="218049" y="74282"/>
                    <a:pt x="189079" y="95715"/>
                    <a:pt x="156551" y="103020"/>
                  </a:cubicBezTo>
                  <a:cubicBezTo>
                    <a:pt x="118725" y="111519"/>
                    <a:pt x="77888" y="99687"/>
                    <a:pt x="47353" y="75671"/>
                  </a:cubicBezTo>
                  <a:cubicBezTo>
                    <a:pt x="25352" y="58260"/>
                    <a:pt x="8509" y="35136"/>
                    <a:pt x="-3176" y="9486"/>
                  </a:cubicBezTo>
                  <a:cubicBezTo>
                    <a:pt x="-5576" y="20413"/>
                    <a:pt x="-4221" y="32715"/>
                    <a:pt x="467" y="42954"/>
                  </a:cubicBezTo>
                  <a:cubicBezTo>
                    <a:pt x="9232" y="62204"/>
                    <a:pt x="26356" y="75952"/>
                    <a:pt x="42834" y="89104"/>
                  </a:cubicBezTo>
                  <a:cubicBezTo>
                    <a:pt x="70800" y="111231"/>
                    <a:pt x="101678" y="134495"/>
                    <a:pt x="137280" y="134776"/>
                  </a:cubicBezTo>
                  <a:cubicBezTo>
                    <a:pt x="177078" y="135162"/>
                    <a:pt x="212554" y="106627"/>
                    <a:pt x="252387" y="105617"/>
                  </a:cubicBezTo>
                  <a:cubicBezTo>
                    <a:pt x="284346" y="104817"/>
                    <a:pt x="317955" y="121814"/>
                    <a:pt x="347086" y="108494"/>
                  </a:cubicBezTo>
                  <a:cubicBezTo>
                    <a:pt x="376035" y="95244"/>
                    <a:pt x="386674" y="57537"/>
                    <a:pt x="414563" y="42189"/>
                  </a:cubicBezTo>
                  <a:cubicBezTo>
                    <a:pt x="437609" y="29452"/>
                    <a:pt x="470130" y="33361"/>
                    <a:pt x="486510" y="12707"/>
                  </a:cubicBezTo>
                  <a:cubicBezTo>
                    <a:pt x="490412" y="8082"/>
                    <a:pt x="492728" y="2735"/>
                    <a:pt x="494286" y="-2964"/>
                  </a:cubicBezTo>
                </a:path>
              </a:pathLst>
            </a:custGeom>
            <a:solidFill>
              <a:srgbClr val="FAB84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9EFBBAB-5234-380B-F9D3-17DE9401088D}"/>
                </a:ext>
              </a:extLst>
            </p:cNvPr>
            <p:cNvSpPr/>
            <p:nvPr/>
          </p:nvSpPr>
          <p:spPr>
            <a:xfrm flipV="1">
              <a:off x="7726362" y="5075679"/>
              <a:ext cx="429040" cy="334440"/>
            </a:xfrm>
            <a:custGeom>
              <a:avLst/>
              <a:gdLst>
                <a:gd name="connsiteX0" fmla="*/ -4913 w 359883"/>
                <a:gd name="connsiteY0" fmla="*/ 220813 h 280531"/>
                <a:gd name="connsiteX1" fmla="*/ 83722 w 359883"/>
                <a:gd name="connsiteY1" fmla="*/ 58343 h 280531"/>
                <a:gd name="connsiteX2" fmla="*/ 215476 w 359883"/>
                <a:gd name="connsiteY2" fmla="*/ 1575 h 280531"/>
                <a:gd name="connsiteX3" fmla="*/ 354970 w 359883"/>
                <a:gd name="connsiteY3" fmla="*/ 35057 h 280531"/>
                <a:gd name="connsiteX4" fmla="*/ 335671 w 359883"/>
                <a:gd name="connsiteY4" fmla="*/ 184615 h 280531"/>
                <a:gd name="connsiteX5" fmla="*/ 191896 w 359883"/>
                <a:gd name="connsiteY5" fmla="*/ 151456 h 280531"/>
                <a:gd name="connsiteX6" fmla="*/ 73651 w 359883"/>
                <a:gd name="connsiteY6" fmla="*/ 278795 h 280531"/>
                <a:gd name="connsiteX7" fmla="*/ -4913 w 359883"/>
                <a:gd name="connsiteY7" fmla="*/ 220813 h 28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883" h="280531">
                  <a:moveTo>
                    <a:pt x="-4913" y="220813"/>
                  </a:moveTo>
                  <a:lnTo>
                    <a:pt x="83722" y="58343"/>
                  </a:lnTo>
                  <a:cubicBezTo>
                    <a:pt x="110201" y="12270"/>
                    <a:pt x="163845" y="-10805"/>
                    <a:pt x="215476" y="1575"/>
                  </a:cubicBezTo>
                  <a:lnTo>
                    <a:pt x="354970" y="35057"/>
                  </a:lnTo>
                  <a:lnTo>
                    <a:pt x="335671" y="184615"/>
                  </a:lnTo>
                  <a:lnTo>
                    <a:pt x="191896" y="151456"/>
                  </a:lnTo>
                  <a:lnTo>
                    <a:pt x="73651" y="278795"/>
                  </a:lnTo>
                  <a:lnTo>
                    <a:pt x="-4913" y="220813"/>
                  </a:ln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1C4E1A7-3ACE-49D9-D7A4-411F7E149A6E}"/>
                </a:ext>
              </a:extLst>
            </p:cNvPr>
            <p:cNvSpPr/>
            <p:nvPr/>
          </p:nvSpPr>
          <p:spPr>
            <a:xfrm flipV="1">
              <a:off x="7990808" y="5163040"/>
              <a:ext cx="217623" cy="277892"/>
            </a:xfrm>
            <a:custGeom>
              <a:avLst/>
              <a:gdLst>
                <a:gd name="connsiteX0" fmla="*/ 156943 w 182544"/>
                <a:gd name="connsiteY0" fmla="*/ 231442 h 233098"/>
                <a:gd name="connsiteX1" fmla="*/ -5078 w 182544"/>
                <a:gd name="connsiteY1" fmla="*/ 190479 h 233098"/>
                <a:gd name="connsiteX2" fmla="*/ 36699 w 182544"/>
                <a:gd name="connsiteY2" fmla="*/ -1656 h 233098"/>
                <a:gd name="connsiteX3" fmla="*/ 172516 w 182544"/>
                <a:gd name="connsiteY3" fmla="*/ 19222 h 233098"/>
                <a:gd name="connsiteX4" fmla="*/ 156943 w 182544"/>
                <a:gd name="connsiteY4" fmla="*/ 231442 h 23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544" h="233098">
                  <a:moveTo>
                    <a:pt x="156943" y="231442"/>
                  </a:moveTo>
                  <a:lnTo>
                    <a:pt x="-5078" y="190479"/>
                  </a:lnTo>
                  <a:lnTo>
                    <a:pt x="36699" y="-1656"/>
                  </a:lnTo>
                  <a:lnTo>
                    <a:pt x="172516" y="19222"/>
                  </a:lnTo>
                  <a:cubicBezTo>
                    <a:pt x="172516" y="19222"/>
                    <a:pt x="190854" y="172843"/>
                    <a:pt x="156943" y="231442"/>
                  </a:cubicBez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6E464B3-BCEC-3D2D-B763-2B2FD720CFC4}"/>
                </a:ext>
              </a:extLst>
            </p:cNvPr>
            <p:cNvSpPr/>
            <p:nvPr/>
          </p:nvSpPr>
          <p:spPr>
            <a:xfrm flipV="1">
              <a:off x="7607092" y="4862350"/>
              <a:ext cx="284104" cy="284099"/>
            </a:xfrm>
            <a:custGeom>
              <a:avLst/>
              <a:gdLst>
                <a:gd name="connsiteX0" fmla="*/ 210795 w 238309"/>
                <a:gd name="connsiteY0" fmla="*/ 94085 h 238305"/>
                <a:gd name="connsiteX1" fmla="*/ 231561 w 238309"/>
                <a:gd name="connsiteY1" fmla="*/ 157365 h 238305"/>
                <a:gd name="connsiteX2" fmla="*/ 182246 w 238309"/>
                <a:gd name="connsiteY2" fmla="*/ 179402 h 238305"/>
                <a:gd name="connsiteX3" fmla="*/ 135907 w 238309"/>
                <a:gd name="connsiteY3" fmla="*/ 231474 h 238305"/>
                <a:gd name="connsiteX4" fmla="*/ 85498 w 238309"/>
                <a:gd name="connsiteY4" fmla="*/ 212764 h 238305"/>
                <a:gd name="connsiteX5" fmla="*/ 44514 w 238309"/>
                <a:gd name="connsiteY5" fmla="*/ 178763 h 238305"/>
                <a:gd name="connsiteX6" fmla="*/ 9221 w 238309"/>
                <a:gd name="connsiteY6" fmla="*/ 125041 h 238305"/>
                <a:gd name="connsiteX7" fmla="*/ 13 w 238309"/>
                <a:gd name="connsiteY7" fmla="*/ 74765 h 238305"/>
                <a:gd name="connsiteX8" fmla="*/ 102888 w 238309"/>
                <a:gd name="connsiteY8" fmla="*/ -2060 h 238305"/>
                <a:gd name="connsiteX9" fmla="*/ 210795 w 238309"/>
                <a:gd name="connsiteY9" fmla="*/ 94085 h 2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309" h="238305">
                  <a:moveTo>
                    <a:pt x="210795" y="94085"/>
                  </a:moveTo>
                  <a:cubicBezTo>
                    <a:pt x="227757" y="119385"/>
                    <a:pt x="238235" y="133357"/>
                    <a:pt x="231561" y="157365"/>
                  </a:cubicBezTo>
                  <a:cubicBezTo>
                    <a:pt x="224950" y="181367"/>
                    <a:pt x="195222" y="186714"/>
                    <a:pt x="182246" y="179402"/>
                  </a:cubicBezTo>
                  <a:cubicBezTo>
                    <a:pt x="170428" y="199838"/>
                    <a:pt x="157312" y="221523"/>
                    <a:pt x="135907" y="231474"/>
                  </a:cubicBezTo>
                  <a:cubicBezTo>
                    <a:pt x="114503" y="241496"/>
                    <a:pt x="89702" y="235952"/>
                    <a:pt x="85498" y="212764"/>
                  </a:cubicBezTo>
                  <a:cubicBezTo>
                    <a:pt x="57553" y="221389"/>
                    <a:pt x="40415" y="194995"/>
                    <a:pt x="44514" y="178763"/>
                  </a:cubicBezTo>
                  <a:cubicBezTo>
                    <a:pt x="27369" y="176461"/>
                    <a:pt x="7157" y="165534"/>
                    <a:pt x="9221" y="125041"/>
                  </a:cubicBezTo>
                  <a:cubicBezTo>
                    <a:pt x="-5580" y="114655"/>
                    <a:pt x="-8492" y="90745"/>
                    <a:pt x="13" y="74765"/>
                  </a:cubicBezTo>
                  <a:cubicBezTo>
                    <a:pt x="20386" y="36462"/>
                    <a:pt x="59574" y="741"/>
                    <a:pt x="102888" y="-2060"/>
                  </a:cubicBezTo>
                  <a:cubicBezTo>
                    <a:pt x="143465" y="23759"/>
                    <a:pt x="183762" y="53718"/>
                    <a:pt x="210795" y="94085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E5E5B70-12F5-08BC-C7D7-1923CD774FCA}"/>
                </a:ext>
              </a:extLst>
            </p:cNvPr>
            <p:cNvSpPr/>
            <p:nvPr/>
          </p:nvSpPr>
          <p:spPr>
            <a:xfrm flipV="1">
              <a:off x="7675702" y="4891265"/>
              <a:ext cx="102411" cy="125691"/>
            </a:xfrm>
            <a:custGeom>
              <a:avLst/>
              <a:gdLst>
                <a:gd name="connsiteX0" fmla="*/ 26650 w 85903"/>
                <a:gd name="connsiteY0" fmla="*/ 103304 h 105431"/>
                <a:gd name="connsiteX1" fmla="*/ 52357 w 85903"/>
                <a:gd name="connsiteY1" fmla="*/ 84012 h 105431"/>
                <a:gd name="connsiteX2" fmla="*/ 75726 w 85903"/>
                <a:gd name="connsiteY2" fmla="*/ 3419 h 105431"/>
                <a:gd name="connsiteX3" fmla="*/ -4692 w 85903"/>
                <a:gd name="connsiteY3" fmla="*/ 55492 h 10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903" h="105431">
                  <a:moveTo>
                    <a:pt x="26650" y="103304"/>
                  </a:moveTo>
                  <a:cubicBezTo>
                    <a:pt x="26650" y="103304"/>
                    <a:pt x="40412" y="100090"/>
                    <a:pt x="52357" y="84012"/>
                  </a:cubicBezTo>
                  <a:cubicBezTo>
                    <a:pt x="70947" y="59078"/>
                    <a:pt x="91186" y="19413"/>
                    <a:pt x="75726" y="3419"/>
                  </a:cubicBezTo>
                  <a:cubicBezTo>
                    <a:pt x="49795" y="-23354"/>
                    <a:pt x="-4692" y="55492"/>
                    <a:pt x="-4692" y="5549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44D371A-DEF7-370B-C54C-956DFDA0EB6B}"/>
                </a:ext>
              </a:extLst>
            </p:cNvPr>
            <p:cNvSpPr/>
            <p:nvPr/>
          </p:nvSpPr>
          <p:spPr>
            <a:xfrm flipV="1">
              <a:off x="7672515" y="4887500"/>
              <a:ext cx="109466" cy="133328"/>
            </a:xfrm>
            <a:custGeom>
              <a:avLst/>
              <a:gdLst>
                <a:gd name="connsiteX0" fmla="*/ 28587 w 91821"/>
                <a:gd name="connsiteY0" fmla="*/ 103386 h 111837"/>
                <a:gd name="connsiteX1" fmla="*/ 28650 w 91821"/>
                <a:gd name="connsiteY1" fmla="*/ 103372 h 111837"/>
                <a:gd name="connsiteX2" fmla="*/ 52426 w 91821"/>
                <a:gd name="connsiteY2" fmla="*/ 85322 h 111837"/>
                <a:gd name="connsiteX3" fmla="*/ 71761 w 91821"/>
                <a:gd name="connsiteY3" fmla="*/ 53574 h 111837"/>
                <a:gd name="connsiteX4" fmla="*/ 80638 w 91821"/>
                <a:gd name="connsiteY4" fmla="*/ 22421 h 111837"/>
                <a:gd name="connsiteX5" fmla="*/ 76062 w 91821"/>
                <a:gd name="connsiteY5" fmla="*/ 8919 h 111837"/>
                <a:gd name="connsiteX6" fmla="*/ 65557 w 91821"/>
                <a:gd name="connsiteY6" fmla="*/ 4364 h 111837"/>
                <a:gd name="connsiteX7" fmla="*/ 45163 w 91821"/>
                <a:gd name="connsiteY7" fmla="*/ 12772 h 111837"/>
                <a:gd name="connsiteX8" fmla="*/ 14537 w 91821"/>
                <a:gd name="connsiteY8" fmla="*/ 42591 h 111837"/>
                <a:gd name="connsiteX9" fmla="*/ 4438 w 91821"/>
                <a:gd name="connsiteY9" fmla="*/ 55363 h 111837"/>
                <a:gd name="connsiteX10" fmla="*/ 1624 w 91821"/>
                <a:gd name="connsiteY10" fmla="*/ 59202 h 111837"/>
                <a:gd name="connsiteX11" fmla="*/ 648 w 91821"/>
                <a:gd name="connsiteY11" fmla="*/ 60584 h 111837"/>
                <a:gd name="connsiteX12" fmla="*/ -4692 w 91821"/>
                <a:gd name="connsiteY12" fmla="*/ 56893 h 111837"/>
                <a:gd name="connsiteX13" fmla="*/ 18986 w 91821"/>
                <a:gd name="connsiteY13" fmla="*/ 27713 h 111837"/>
                <a:gd name="connsiteX14" fmla="*/ 41415 w 91821"/>
                <a:gd name="connsiteY14" fmla="*/ 7473 h 111837"/>
                <a:gd name="connsiteX15" fmla="*/ 65557 w 91821"/>
                <a:gd name="connsiteY15" fmla="*/ -2127 h 111837"/>
                <a:gd name="connsiteX16" fmla="*/ 80729 w 91821"/>
                <a:gd name="connsiteY16" fmla="*/ 4407 h 111837"/>
                <a:gd name="connsiteX17" fmla="*/ 87130 w 91821"/>
                <a:gd name="connsiteY17" fmla="*/ 22421 h 111837"/>
                <a:gd name="connsiteX18" fmla="*/ 77620 w 91821"/>
                <a:gd name="connsiteY18" fmla="*/ 56367 h 111837"/>
                <a:gd name="connsiteX19" fmla="*/ 57633 w 91821"/>
                <a:gd name="connsiteY19" fmla="*/ 89203 h 111837"/>
                <a:gd name="connsiteX20" fmla="*/ 30060 w 91821"/>
                <a:gd name="connsiteY20" fmla="*/ 109709 h 111837"/>
                <a:gd name="connsiteX21" fmla="*/ 28587 w 91821"/>
                <a:gd name="connsiteY21" fmla="*/ 103386 h 11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821" h="111837">
                  <a:moveTo>
                    <a:pt x="28587" y="103386"/>
                  </a:moveTo>
                  <a:lnTo>
                    <a:pt x="28650" y="103372"/>
                  </a:lnTo>
                  <a:cubicBezTo>
                    <a:pt x="29751" y="103078"/>
                    <a:pt x="41794" y="99632"/>
                    <a:pt x="52426" y="85322"/>
                  </a:cubicBezTo>
                  <a:cubicBezTo>
                    <a:pt x="59297" y="76115"/>
                    <a:pt x="66413" y="64816"/>
                    <a:pt x="71761" y="53574"/>
                  </a:cubicBezTo>
                  <a:cubicBezTo>
                    <a:pt x="77129" y="42352"/>
                    <a:pt x="80659" y="31123"/>
                    <a:pt x="80638" y="22421"/>
                  </a:cubicBezTo>
                  <a:cubicBezTo>
                    <a:pt x="80624" y="16625"/>
                    <a:pt x="79171" y="12140"/>
                    <a:pt x="76062" y="8919"/>
                  </a:cubicBezTo>
                  <a:cubicBezTo>
                    <a:pt x="72834" y="5635"/>
                    <a:pt x="69508" y="4400"/>
                    <a:pt x="65557" y="4364"/>
                  </a:cubicBezTo>
                  <a:cubicBezTo>
                    <a:pt x="59760" y="4322"/>
                    <a:pt x="52510" y="7544"/>
                    <a:pt x="45163" y="12772"/>
                  </a:cubicBezTo>
                  <a:cubicBezTo>
                    <a:pt x="34117" y="20576"/>
                    <a:pt x="22888" y="32576"/>
                    <a:pt x="14537" y="42591"/>
                  </a:cubicBezTo>
                  <a:cubicBezTo>
                    <a:pt x="10347" y="47594"/>
                    <a:pt x="6866" y="52107"/>
                    <a:pt x="4438" y="55363"/>
                  </a:cubicBezTo>
                  <a:cubicBezTo>
                    <a:pt x="3224" y="56991"/>
                    <a:pt x="2270" y="58304"/>
                    <a:pt x="1624" y="59202"/>
                  </a:cubicBezTo>
                  <a:cubicBezTo>
                    <a:pt x="978" y="60107"/>
                    <a:pt x="648" y="60584"/>
                    <a:pt x="648" y="60584"/>
                  </a:cubicBezTo>
                  <a:lnTo>
                    <a:pt x="-4692" y="56893"/>
                  </a:lnTo>
                  <a:cubicBezTo>
                    <a:pt x="-4636" y="56816"/>
                    <a:pt x="5378" y="42324"/>
                    <a:pt x="18986" y="27713"/>
                  </a:cubicBezTo>
                  <a:cubicBezTo>
                    <a:pt x="25794" y="20414"/>
                    <a:pt x="33499" y="13074"/>
                    <a:pt x="41415" y="7473"/>
                  </a:cubicBezTo>
                  <a:cubicBezTo>
                    <a:pt x="49338" y="1901"/>
                    <a:pt x="57479" y="-2085"/>
                    <a:pt x="65557" y="-2127"/>
                  </a:cubicBezTo>
                  <a:cubicBezTo>
                    <a:pt x="71031" y="-2162"/>
                    <a:pt x="76434" y="-78"/>
                    <a:pt x="80729" y="4407"/>
                  </a:cubicBezTo>
                  <a:cubicBezTo>
                    <a:pt x="85326" y="9157"/>
                    <a:pt x="87144" y="15572"/>
                    <a:pt x="87130" y="22421"/>
                  </a:cubicBezTo>
                  <a:cubicBezTo>
                    <a:pt x="87102" y="32794"/>
                    <a:pt x="83193" y="44626"/>
                    <a:pt x="77620" y="56367"/>
                  </a:cubicBezTo>
                  <a:cubicBezTo>
                    <a:pt x="72041" y="68094"/>
                    <a:pt x="64729" y="79680"/>
                    <a:pt x="57633" y="89203"/>
                  </a:cubicBezTo>
                  <a:cubicBezTo>
                    <a:pt x="45071" y="106095"/>
                    <a:pt x="30517" y="109604"/>
                    <a:pt x="30060" y="109709"/>
                  </a:cubicBezTo>
                  <a:lnTo>
                    <a:pt x="28587" y="103386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A15E807-A838-4AE7-A776-7247D0C8AAF4}"/>
                </a:ext>
              </a:extLst>
            </p:cNvPr>
            <p:cNvSpPr/>
            <p:nvPr/>
          </p:nvSpPr>
          <p:spPr>
            <a:xfrm flipV="1">
              <a:off x="7758350" y="4934494"/>
              <a:ext cx="82690" cy="105094"/>
            </a:xfrm>
            <a:custGeom>
              <a:avLst/>
              <a:gdLst>
                <a:gd name="connsiteX0" fmla="*/ 52973 w 69361"/>
                <a:gd name="connsiteY0" fmla="*/ 86072 h 88154"/>
                <a:gd name="connsiteX1" fmla="*/ -1640 w 69361"/>
                <a:gd name="connsiteY1" fmla="*/ 6314 h 88154"/>
                <a:gd name="connsiteX2" fmla="*/ 64595 w 69361"/>
                <a:gd name="connsiteY2" fmla="*/ 16700 h 8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61" h="88154">
                  <a:moveTo>
                    <a:pt x="52973" y="86072"/>
                  </a:moveTo>
                  <a:cubicBezTo>
                    <a:pt x="52973" y="86072"/>
                    <a:pt x="-20616" y="30048"/>
                    <a:pt x="-1640" y="6314"/>
                  </a:cubicBezTo>
                  <a:cubicBezTo>
                    <a:pt x="17336" y="-17421"/>
                    <a:pt x="64595" y="16700"/>
                    <a:pt x="64595" y="16700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D9A44E9-3F15-21E6-2EF6-56D505CF9573}"/>
                </a:ext>
              </a:extLst>
            </p:cNvPr>
            <p:cNvSpPr/>
            <p:nvPr/>
          </p:nvSpPr>
          <p:spPr>
            <a:xfrm flipV="1">
              <a:off x="7754480" y="4931416"/>
              <a:ext cx="88826" cy="112043"/>
            </a:xfrm>
            <a:custGeom>
              <a:avLst/>
              <a:gdLst>
                <a:gd name="connsiteX0" fmla="*/ 54254 w 74508"/>
                <a:gd name="connsiteY0" fmla="*/ 91901 h 93983"/>
                <a:gd name="connsiteX1" fmla="*/ 25067 w 74508"/>
                <a:gd name="connsiteY1" fmla="*/ 66328 h 93983"/>
                <a:gd name="connsiteX2" fmla="*/ 4827 w 74508"/>
                <a:gd name="connsiteY2" fmla="*/ 42875 h 93983"/>
                <a:gd name="connsiteX3" fmla="*/ -4766 w 74508"/>
                <a:gd name="connsiteY3" fmla="*/ 18824 h 93983"/>
                <a:gd name="connsiteX4" fmla="*/ -927 w 74508"/>
                <a:gd name="connsiteY4" fmla="*/ 7532 h 93983"/>
                <a:gd name="connsiteX5" fmla="*/ 20646 w 74508"/>
                <a:gd name="connsiteY5" fmla="*/ -2082 h 93983"/>
                <a:gd name="connsiteX6" fmla="*/ 53672 w 74508"/>
                <a:gd name="connsiteY6" fmla="*/ 7666 h 93983"/>
                <a:gd name="connsiteX7" fmla="*/ 69743 w 74508"/>
                <a:gd name="connsiteY7" fmla="*/ 17315 h 93983"/>
                <a:gd name="connsiteX8" fmla="*/ 65946 w 74508"/>
                <a:gd name="connsiteY8" fmla="*/ 22579 h 93983"/>
                <a:gd name="connsiteX9" fmla="*/ 64858 w 74508"/>
                <a:gd name="connsiteY9" fmla="*/ 21821 h 93983"/>
                <a:gd name="connsiteX10" fmla="*/ 47251 w 74508"/>
                <a:gd name="connsiteY10" fmla="*/ 11736 h 93983"/>
                <a:gd name="connsiteX11" fmla="*/ 20646 w 74508"/>
                <a:gd name="connsiteY11" fmla="*/ 4410 h 93983"/>
                <a:gd name="connsiteX12" fmla="*/ 4140 w 74508"/>
                <a:gd name="connsiteY12" fmla="*/ 11589 h 93983"/>
                <a:gd name="connsiteX13" fmla="*/ 1726 w 74508"/>
                <a:gd name="connsiteY13" fmla="*/ 18824 h 93983"/>
                <a:gd name="connsiteX14" fmla="*/ 10175 w 74508"/>
                <a:gd name="connsiteY14" fmla="*/ 39190 h 93983"/>
                <a:gd name="connsiteX15" fmla="*/ 40120 w 74508"/>
                <a:gd name="connsiteY15" fmla="*/ 71599 h 93983"/>
                <a:gd name="connsiteX16" fmla="*/ 52942 w 74508"/>
                <a:gd name="connsiteY16" fmla="*/ 82567 h 93983"/>
                <a:gd name="connsiteX17" fmla="*/ 56795 w 74508"/>
                <a:gd name="connsiteY17" fmla="*/ 85655 h 93983"/>
                <a:gd name="connsiteX18" fmla="*/ 58184 w 74508"/>
                <a:gd name="connsiteY18" fmla="*/ 86736 h 93983"/>
                <a:gd name="connsiteX19" fmla="*/ 54254 w 74508"/>
                <a:gd name="connsiteY19" fmla="*/ 91901 h 9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4508" h="93983">
                  <a:moveTo>
                    <a:pt x="54254" y="91901"/>
                  </a:moveTo>
                  <a:cubicBezTo>
                    <a:pt x="54191" y="91852"/>
                    <a:pt x="39678" y="80806"/>
                    <a:pt x="25067" y="66328"/>
                  </a:cubicBezTo>
                  <a:cubicBezTo>
                    <a:pt x="17754" y="59086"/>
                    <a:pt x="10421" y="50987"/>
                    <a:pt x="4827" y="42875"/>
                  </a:cubicBezTo>
                  <a:cubicBezTo>
                    <a:pt x="-738" y="34748"/>
                    <a:pt x="-4717" y="26642"/>
                    <a:pt x="-4766" y="18824"/>
                  </a:cubicBezTo>
                  <a:cubicBezTo>
                    <a:pt x="-4787" y="14803"/>
                    <a:pt x="-3587" y="10831"/>
                    <a:pt x="-927" y="7532"/>
                  </a:cubicBezTo>
                  <a:cubicBezTo>
                    <a:pt x="4652" y="508"/>
                    <a:pt x="12659" y="-2124"/>
                    <a:pt x="20646" y="-2082"/>
                  </a:cubicBezTo>
                  <a:cubicBezTo>
                    <a:pt x="32183" y="-2047"/>
                    <a:pt x="44275" y="2873"/>
                    <a:pt x="53672" y="7666"/>
                  </a:cubicBezTo>
                  <a:cubicBezTo>
                    <a:pt x="63041" y="12480"/>
                    <a:pt x="69659" y="17252"/>
                    <a:pt x="69743" y="17315"/>
                  </a:cubicBezTo>
                  <a:lnTo>
                    <a:pt x="65946" y="22579"/>
                  </a:lnTo>
                  <a:cubicBezTo>
                    <a:pt x="65939" y="22579"/>
                    <a:pt x="65581" y="22319"/>
                    <a:pt x="64858" y="21821"/>
                  </a:cubicBezTo>
                  <a:cubicBezTo>
                    <a:pt x="62311" y="20088"/>
                    <a:pt x="55553" y="15673"/>
                    <a:pt x="47251" y="11736"/>
                  </a:cubicBezTo>
                  <a:cubicBezTo>
                    <a:pt x="38956" y="7785"/>
                    <a:pt x="29081" y="4388"/>
                    <a:pt x="20646" y="4410"/>
                  </a:cubicBezTo>
                  <a:cubicBezTo>
                    <a:pt x="13902" y="4452"/>
                    <a:pt x="8350" y="6368"/>
                    <a:pt x="4140" y="11589"/>
                  </a:cubicBezTo>
                  <a:cubicBezTo>
                    <a:pt x="2463" y="13708"/>
                    <a:pt x="1740" y="16003"/>
                    <a:pt x="1726" y="18824"/>
                  </a:cubicBezTo>
                  <a:cubicBezTo>
                    <a:pt x="1669" y="24270"/>
                    <a:pt x="4905" y="31618"/>
                    <a:pt x="10175" y="39190"/>
                  </a:cubicBezTo>
                  <a:cubicBezTo>
                    <a:pt x="18021" y="50594"/>
                    <a:pt x="30071" y="62574"/>
                    <a:pt x="40120" y="71599"/>
                  </a:cubicBezTo>
                  <a:cubicBezTo>
                    <a:pt x="45145" y="76118"/>
                    <a:pt x="49679" y="79915"/>
                    <a:pt x="52942" y="82567"/>
                  </a:cubicBezTo>
                  <a:cubicBezTo>
                    <a:pt x="54577" y="83901"/>
                    <a:pt x="55890" y="84947"/>
                    <a:pt x="56795" y="85655"/>
                  </a:cubicBezTo>
                  <a:cubicBezTo>
                    <a:pt x="57707" y="86371"/>
                    <a:pt x="58184" y="86736"/>
                    <a:pt x="58184" y="86736"/>
                  </a:cubicBezTo>
                  <a:lnTo>
                    <a:pt x="54254" y="91901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2A7E861-B4D8-3592-3C97-452125CD709E}"/>
                </a:ext>
              </a:extLst>
            </p:cNvPr>
            <p:cNvSpPr/>
            <p:nvPr/>
          </p:nvSpPr>
          <p:spPr>
            <a:xfrm flipV="1">
              <a:off x="7646528" y="4932528"/>
              <a:ext cx="96265" cy="126390"/>
            </a:xfrm>
            <a:custGeom>
              <a:avLst/>
              <a:gdLst>
                <a:gd name="connsiteX0" fmla="*/ 21525 w 80748"/>
                <a:gd name="connsiteY0" fmla="*/ 103947 h 106017"/>
                <a:gd name="connsiteX1" fmla="*/ 47239 w 80748"/>
                <a:gd name="connsiteY1" fmla="*/ 84662 h 106017"/>
                <a:gd name="connsiteX2" fmla="*/ 70608 w 80748"/>
                <a:gd name="connsiteY2" fmla="*/ 4061 h 106017"/>
                <a:gd name="connsiteX3" fmla="*/ -4658 w 80748"/>
                <a:gd name="connsiteY3" fmla="*/ 46849 h 10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748" h="106017">
                  <a:moveTo>
                    <a:pt x="21525" y="103947"/>
                  </a:moveTo>
                  <a:cubicBezTo>
                    <a:pt x="21525" y="103947"/>
                    <a:pt x="35287" y="100732"/>
                    <a:pt x="47239" y="84662"/>
                  </a:cubicBezTo>
                  <a:cubicBezTo>
                    <a:pt x="65829" y="59727"/>
                    <a:pt x="86062" y="20062"/>
                    <a:pt x="70608" y="4061"/>
                  </a:cubicBezTo>
                  <a:cubicBezTo>
                    <a:pt x="44677" y="-22712"/>
                    <a:pt x="-4658" y="46849"/>
                    <a:pt x="-4658" y="46849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DF8E579-46FC-99B9-243D-D2FB1D4C52DE}"/>
                </a:ext>
              </a:extLst>
            </p:cNvPr>
            <p:cNvSpPr/>
            <p:nvPr/>
          </p:nvSpPr>
          <p:spPr>
            <a:xfrm flipV="1">
              <a:off x="7643374" y="4928755"/>
              <a:ext cx="103283" cy="134030"/>
            </a:xfrm>
            <a:custGeom>
              <a:avLst/>
              <a:gdLst>
                <a:gd name="connsiteX0" fmla="*/ 23434 w 86635"/>
                <a:gd name="connsiteY0" fmla="*/ 104032 h 112426"/>
                <a:gd name="connsiteX1" fmla="*/ 23497 w 86635"/>
                <a:gd name="connsiteY1" fmla="*/ 104011 h 112426"/>
                <a:gd name="connsiteX2" fmla="*/ 47280 w 86635"/>
                <a:gd name="connsiteY2" fmla="*/ 85968 h 112426"/>
                <a:gd name="connsiteX3" fmla="*/ 66615 w 86635"/>
                <a:gd name="connsiteY3" fmla="*/ 54220 h 112426"/>
                <a:gd name="connsiteX4" fmla="*/ 75485 w 86635"/>
                <a:gd name="connsiteY4" fmla="*/ 23060 h 112426"/>
                <a:gd name="connsiteX5" fmla="*/ 70917 w 86635"/>
                <a:gd name="connsiteY5" fmla="*/ 9565 h 112426"/>
                <a:gd name="connsiteX6" fmla="*/ 59169 w 86635"/>
                <a:gd name="connsiteY6" fmla="*/ 4421 h 112426"/>
                <a:gd name="connsiteX7" fmla="*/ 40220 w 86635"/>
                <a:gd name="connsiteY7" fmla="*/ 11530 h 112426"/>
                <a:gd name="connsiteX8" fmla="*/ 12809 w 86635"/>
                <a:gd name="connsiteY8" fmla="*/ 36745 h 112426"/>
                <a:gd name="connsiteX9" fmla="*/ 3938 w 86635"/>
                <a:gd name="connsiteY9" fmla="*/ 47560 h 112426"/>
                <a:gd name="connsiteX10" fmla="*/ 1482 w 86635"/>
                <a:gd name="connsiteY10" fmla="*/ 50809 h 112426"/>
                <a:gd name="connsiteX11" fmla="*/ 640 w 86635"/>
                <a:gd name="connsiteY11" fmla="*/ 51967 h 112426"/>
                <a:gd name="connsiteX12" fmla="*/ -4659 w 86635"/>
                <a:gd name="connsiteY12" fmla="*/ 48212 h 112426"/>
                <a:gd name="connsiteX13" fmla="*/ 16332 w 86635"/>
                <a:gd name="connsiteY13" fmla="*/ 23362 h 112426"/>
                <a:gd name="connsiteX14" fmla="*/ 36655 w 86635"/>
                <a:gd name="connsiteY14" fmla="*/ 6105 h 112426"/>
                <a:gd name="connsiteX15" fmla="*/ 59169 w 86635"/>
                <a:gd name="connsiteY15" fmla="*/ -2071 h 112426"/>
                <a:gd name="connsiteX16" fmla="*/ 75584 w 86635"/>
                <a:gd name="connsiteY16" fmla="*/ 5052 h 112426"/>
                <a:gd name="connsiteX17" fmla="*/ 81977 w 86635"/>
                <a:gd name="connsiteY17" fmla="*/ 23060 h 112426"/>
                <a:gd name="connsiteX18" fmla="*/ 72474 w 86635"/>
                <a:gd name="connsiteY18" fmla="*/ 57013 h 112426"/>
                <a:gd name="connsiteX19" fmla="*/ 52488 w 86635"/>
                <a:gd name="connsiteY19" fmla="*/ 89842 h 112426"/>
                <a:gd name="connsiteX20" fmla="*/ 24914 w 86635"/>
                <a:gd name="connsiteY20" fmla="*/ 110356 h 112426"/>
                <a:gd name="connsiteX21" fmla="*/ 23434 w 86635"/>
                <a:gd name="connsiteY21" fmla="*/ 104032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635" h="112426">
                  <a:moveTo>
                    <a:pt x="23434" y="104032"/>
                  </a:moveTo>
                  <a:lnTo>
                    <a:pt x="23497" y="104011"/>
                  </a:lnTo>
                  <a:cubicBezTo>
                    <a:pt x="24606" y="103717"/>
                    <a:pt x="36648" y="100271"/>
                    <a:pt x="47280" y="85968"/>
                  </a:cubicBezTo>
                  <a:cubicBezTo>
                    <a:pt x="54144" y="76754"/>
                    <a:pt x="61267" y="65462"/>
                    <a:pt x="66615" y="54220"/>
                  </a:cubicBezTo>
                  <a:cubicBezTo>
                    <a:pt x="71976" y="42991"/>
                    <a:pt x="75513" y="31769"/>
                    <a:pt x="75485" y="23060"/>
                  </a:cubicBezTo>
                  <a:cubicBezTo>
                    <a:pt x="75471" y="17263"/>
                    <a:pt x="74019" y="12779"/>
                    <a:pt x="70917" y="9565"/>
                  </a:cubicBezTo>
                  <a:cubicBezTo>
                    <a:pt x="67260" y="5838"/>
                    <a:pt x="63499" y="4456"/>
                    <a:pt x="59169" y="4421"/>
                  </a:cubicBezTo>
                  <a:cubicBezTo>
                    <a:pt x="53568" y="4393"/>
                    <a:pt x="46901" y="7116"/>
                    <a:pt x="40220" y="11530"/>
                  </a:cubicBezTo>
                  <a:cubicBezTo>
                    <a:pt x="30178" y="18120"/>
                    <a:pt x="20191" y="28267"/>
                    <a:pt x="12809" y="36745"/>
                  </a:cubicBezTo>
                  <a:cubicBezTo>
                    <a:pt x="9117" y="40984"/>
                    <a:pt x="6058" y="44809"/>
                    <a:pt x="3938" y="47560"/>
                  </a:cubicBezTo>
                  <a:cubicBezTo>
                    <a:pt x="2872" y="48935"/>
                    <a:pt x="2043" y="50044"/>
                    <a:pt x="1482" y="50809"/>
                  </a:cubicBezTo>
                  <a:cubicBezTo>
                    <a:pt x="920" y="51567"/>
                    <a:pt x="640" y="51967"/>
                    <a:pt x="640" y="51967"/>
                  </a:cubicBezTo>
                  <a:lnTo>
                    <a:pt x="-4659" y="48212"/>
                  </a:lnTo>
                  <a:cubicBezTo>
                    <a:pt x="-4596" y="48128"/>
                    <a:pt x="4142" y="35798"/>
                    <a:pt x="16332" y="23362"/>
                  </a:cubicBezTo>
                  <a:cubicBezTo>
                    <a:pt x="22430" y="17137"/>
                    <a:pt x="29385" y="10884"/>
                    <a:pt x="36655" y="6105"/>
                  </a:cubicBezTo>
                  <a:cubicBezTo>
                    <a:pt x="43926" y="1347"/>
                    <a:pt x="51533" y="-2043"/>
                    <a:pt x="59169" y="-2071"/>
                  </a:cubicBezTo>
                  <a:cubicBezTo>
                    <a:pt x="65043" y="-2106"/>
                    <a:pt x="70875" y="133"/>
                    <a:pt x="75584" y="5052"/>
                  </a:cubicBezTo>
                  <a:cubicBezTo>
                    <a:pt x="80173" y="9797"/>
                    <a:pt x="81991" y="16218"/>
                    <a:pt x="81977" y="23060"/>
                  </a:cubicBezTo>
                  <a:cubicBezTo>
                    <a:pt x="81956" y="33433"/>
                    <a:pt x="78047" y="45272"/>
                    <a:pt x="72474" y="57013"/>
                  </a:cubicBezTo>
                  <a:cubicBezTo>
                    <a:pt x="66888" y="68740"/>
                    <a:pt x="59583" y="80319"/>
                    <a:pt x="52488" y="89842"/>
                  </a:cubicBezTo>
                  <a:cubicBezTo>
                    <a:pt x="39926" y="106734"/>
                    <a:pt x="25364" y="110250"/>
                    <a:pt x="24914" y="110356"/>
                  </a:cubicBezTo>
                  <a:lnTo>
                    <a:pt x="23434" y="104032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91CAC91-14C0-3497-35BD-F3EF6DFD2857}"/>
                </a:ext>
              </a:extLst>
            </p:cNvPr>
            <p:cNvSpPr/>
            <p:nvPr/>
          </p:nvSpPr>
          <p:spPr>
            <a:xfrm flipV="1">
              <a:off x="7627085" y="4995590"/>
              <a:ext cx="87329" cy="94770"/>
            </a:xfrm>
            <a:custGeom>
              <a:avLst/>
              <a:gdLst>
                <a:gd name="connsiteX0" fmla="*/ -4634 w 73252"/>
                <a:gd name="connsiteY0" fmla="*/ 72718 h 79494"/>
                <a:gd name="connsiteX1" fmla="*/ 29726 w 73252"/>
                <a:gd name="connsiteY1" fmla="*/ 69230 h 79494"/>
                <a:gd name="connsiteX2" fmla="*/ 65075 w 73252"/>
                <a:gd name="connsiteY2" fmla="*/ 3234 h 79494"/>
                <a:gd name="connsiteX3" fmla="*/ 4693 w 73252"/>
                <a:gd name="connsiteY3" fmla="*/ 24934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52" h="79494">
                  <a:moveTo>
                    <a:pt x="-4634" y="72718"/>
                  </a:moveTo>
                  <a:cubicBezTo>
                    <a:pt x="-4634" y="72718"/>
                    <a:pt x="7936" y="85491"/>
                    <a:pt x="29726" y="69230"/>
                  </a:cubicBezTo>
                  <a:cubicBezTo>
                    <a:pt x="43221" y="59195"/>
                    <a:pt x="80121" y="18428"/>
                    <a:pt x="65075" y="3234"/>
                  </a:cubicBezTo>
                  <a:cubicBezTo>
                    <a:pt x="45720" y="-16269"/>
                    <a:pt x="4693" y="24934"/>
                    <a:pt x="4693" y="24934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A4A0D10-AA2B-F1DA-018C-2DF5399D30E1}"/>
                </a:ext>
              </a:extLst>
            </p:cNvPr>
            <p:cNvSpPr/>
            <p:nvPr/>
          </p:nvSpPr>
          <p:spPr>
            <a:xfrm flipV="1">
              <a:off x="7624324" y="4991720"/>
              <a:ext cx="93955" cy="102506"/>
            </a:xfrm>
            <a:custGeom>
              <a:avLst/>
              <a:gdLst>
                <a:gd name="connsiteX0" fmla="*/ -9 w 78810"/>
                <a:gd name="connsiteY0" fmla="*/ 73688 h 85983"/>
                <a:gd name="connsiteX1" fmla="*/ -480 w 78810"/>
                <a:gd name="connsiteY1" fmla="*/ 74151 h 85983"/>
                <a:gd name="connsiteX2" fmla="*/ -16 w 78810"/>
                <a:gd name="connsiteY2" fmla="*/ 73674 h 85983"/>
                <a:gd name="connsiteX3" fmla="*/ -9 w 78810"/>
                <a:gd name="connsiteY3" fmla="*/ 73688 h 85983"/>
                <a:gd name="connsiteX4" fmla="*/ -480 w 78810"/>
                <a:gd name="connsiteY4" fmla="*/ 74151 h 85983"/>
                <a:gd name="connsiteX5" fmla="*/ -16 w 78810"/>
                <a:gd name="connsiteY5" fmla="*/ 73674 h 85983"/>
                <a:gd name="connsiteX6" fmla="*/ 10995 w 78810"/>
                <a:gd name="connsiteY6" fmla="*/ 77485 h 85983"/>
                <a:gd name="connsiteX7" fmla="*/ 30097 w 78810"/>
                <a:gd name="connsiteY7" fmla="*/ 69870 h 85983"/>
                <a:gd name="connsiteX8" fmla="*/ 53144 w 78810"/>
                <a:gd name="connsiteY8" fmla="*/ 45932 h 85983"/>
                <a:gd name="connsiteX9" fmla="*/ 63537 w 78810"/>
                <a:gd name="connsiteY9" fmla="*/ 29805 h 85983"/>
                <a:gd name="connsiteX10" fmla="*/ 67685 w 78810"/>
                <a:gd name="connsiteY10" fmla="*/ 15797 h 85983"/>
                <a:gd name="connsiteX11" fmla="*/ 65081 w 78810"/>
                <a:gd name="connsiteY11" fmla="*/ 8759 h 85983"/>
                <a:gd name="connsiteX12" fmla="*/ 54337 w 78810"/>
                <a:gd name="connsiteY12" fmla="*/ 4485 h 85983"/>
                <a:gd name="connsiteX13" fmla="*/ 24890 w 78810"/>
                <a:gd name="connsiteY13" fmla="*/ 17334 h 85983"/>
                <a:gd name="connsiteX14" fmla="*/ 13675 w 78810"/>
                <a:gd name="connsiteY14" fmla="*/ 26388 h 85983"/>
                <a:gd name="connsiteX15" fmla="*/ 10440 w 78810"/>
                <a:gd name="connsiteY15" fmla="*/ 29370 h 85983"/>
                <a:gd name="connsiteX16" fmla="*/ 9310 w 78810"/>
                <a:gd name="connsiteY16" fmla="*/ 30465 h 85983"/>
                <a:gd name="connsiteX17" fmla="*/ 4707 w 78810"/>
                <a:gd name="connsiteY17" fmla="*/ 25889 h 85983"/>
                <a:gd name="connsiteX18" fmla="*/ 21072 w 78810"/>
                <a:gd name="connsiteY18" fmla="*/ 12078 h 85983"/>
                <a:gd name="connsiteX19" fmla="*/ 54337 w 78810"/>
                <a:gd name="connsiteY19" fmla="*/ -2007 h 85983"/>
                <a:gd name="connsiteX20" fmla="*/ 69692 w 78810"/>
                <a:gd name="connsiteY20" fmla="*/ 4190 h 85983"/>
                <a:gd name="connsiteX21" fmla="*/ 74176 w 78810"/>
                <a:gd name="connsiteY21" fmla="*/ 15797 h 85983"/>
                <a:gd name="connsiteX22" fmla="*/ 69341 w 78810"/>
                <a:gd name="connsiteY22" fmla="*/ 32711 h 85983"/>
                <a:gd name="connsiteX23" fmla="*/ 33978 w 78810"/>
                <a:gd name="connsiteY23" fmla="*/ 75077 h 85983"/>
                <a:gd name="connsiteX24" fmla="*/ 10995 w 78810"/>
                <a:gd name="connsiteY24" fmla="*/ 83976 h 85983"/>
                <a:gd name="connsiteX25" fmla="*/ -4634 w 78810"/>
                <a:gd name="connsiteY25" fmla="*/ 78235 h 85983"/>
                <a:gd name="connsiteX26" fmla="*/ -2 w 78810"/>
                <a:gd name="connsiteY26" fmla="*/ 73688 h 8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810" h="85983">
                  <a:moveTo>
                    <a:pt x="-9" y="73688"/>
                  </a:moveTo>
                  <a:lnTo>
                    <a:pt x="-480" y="74151"/>
                  </a:lnTo>
                  <a:lnTo>
                    <a:pt x="-16" y="73674"/>
                  </a:lnTo>
                  <a:lnTo>
                    <a:pt x="-9" y="73688"/>
                  </a:lnTo>
                  <a:lnTo>
                    <a:pt x="-480" y="74151"/>
                  </a:lnTo>
                  <a:lnTo>
                    <a:pt x="-16" y="73674"/>
                  </a:lnTo>
                  <a:cubicBezTo>
                    <a:pt x="201" y="73877"/>
                    <a:pt x="4089" y="77499"/>
                    <a:pt x="10995" y="77485"/>
                  </a:cubicBezTo>
                  <a:cubicBezTo>
                    <a:pt x="15711" y="77478"/>
                    <a:pt x="22048" y="75870"/>
                    <a:pt x="30097" y="69870"/>
                  </a:cubicBezTo>
                  <a:cubicBezTo>
                    <a:pt x="35354" y="65982"/>
                    <a:pt x="45038" y="56494"/>
                    <a:pt x="53144" y="45932"/>
                  </a:cubicBezTo>
                  <a:cubicBezTo>
                    <a:pt x="57207" y="40641"/>
                    <a:pt x="60906" y="35069"/>
                    <a:pt x="63537" y="29805"/>
                  </a:cubicBezTo>
                  <a:cubicBezTo>
                    <a:pt x="66183" y="24549"/>
                    <a:pt x="67706" y="19601"/>
                    <a:pt x="67685" y="15797"/>
                  </a:cubicBezTo>
                  <a:cubicBezTo>
                    <a:pt x="67657" y="12780"/>
                    <a:pt x="66878" y="10604"/>
                    <a:pt x="65081" y="8759"/>
                  </a:cubicBezTo>
                  <a:cubicBezTo>
                    <a:pt x="61993" y="5692"/>
                    <a:pt x="58534" y="4513"/>
                    <a:pt x="54337" y="4485"/>
                  </a:cubicBezTo>
                  <a:cubicBezTo>
                    <a:pt x="45487" y="4393"/>
                    <a:pt x="33894" y="10717"/>
                    <a:pt x="24890" y="17334"/>
                  </a:cubicBezTo>
                  <a:cubicBezTo>
                    <a:pt x="20370" y="20619"/>
                    <a:pt x="16454" y="23917"/>
                    <a:pt x="13675" y="26388"/>
                  </a:cubicBezTo>
                  <a:cubicBezTo>
                    <a:pt x="12293" y="27630"/>
                    <a:pt x="11191" y="28654"/>
                    <a:pt x="10440" y="29370"/>
                  </a:cubicBezTo>
                  <a:cubicBezTo>
                    <a:pt x="9689" y="30086"/>
                    <a:pt x="9310" y="30465"/>
                    <a:pt x="9310" y="30465"/>
                  </a:cubicBezTo>
                  <a:lnTo>
                    <a:pt x="4707" y="25889"/>
                  </a:lnTo>
                  <a:cubicBezTo>
                    <a:pt x="4784" y="25812"/>
                    <a:pt x="11584" y="18984"/>
                    <a:pt x="21072" y="12078"/>
                  </a:cubicBezTo>
                  <a:cubicBezTo>
                    <a:pt x="30609" y="5222"/>
                    <a:pt x="42680" y="-1916"/>
                    <a:pt x="54337" y="-2007"/>
                  </a:cubicBezTo>
                  <a:cubicBezTo>
                    <a:pt x="59839" y="-2042"/>
                    <a:pt x="65369" y="-203"/>
                    <a:pt x="69692" y="4190"/>
                  </a:cubicBezTo>
                  <a:cubicBezTo>
                    <a:pt x="72850" y="7348"/>
                    <a:pt x="74205" y="11552"/>
                    <a:pt x="74176" y="15797"/>
                  </a:cubicBezTo>
                  <a:cubicBezTo>
                    <a:pt x="74156" y="21222"/>
                    <a:pt x="72226" y="26921"/>
                    <a:pt x="69341" y="32711"/>
                  </a:cubicBezTo>
                  <a:cubicBezTo>
                    <a:pt x="60604" y="50024"/>
                    <a:pt x="42968" y="68326"/>
                    <a:pt x="33978" y="75077"/>
                  </a:cubicBezTo>
                  <a:cubicBezTo>
                    <a:pt x="25087" y="81730"/>
                    <a:pt x="17261" y="83990"/>
                    <a:pt x="10995" y="83976"/>
                  </a:cubicBezTo>
                  <a:cubicBezTo>
                    <a:pt x="1106" y="83955"/>
                    <a:pt x="-4318" y="78558"/>
                    <a:pt x="-4634" y="78235"/>
                  </a:cubicBezTo>
                  <a:lnTo>
                    <a:pt x="-2" y="73688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D3D3FD87-4D0A-E9EF-A2DA-A479CA4AE51D}"/>
                </a:ext>
              </a:extLst>
            </p:cNvPr>
            <p:cNvSpPr/>
            <p:nvPr/>
          </p:nvSpPr>
          <p:spPr>
            <a:xfrm flipV="1">
              <a:off x="8481678" y="4647249"/>
              <a:ext cx="595006" cy="600276"/>
            </a:xfrm>
            <a:custGeom>
              <a:avLst/>
              <a:gdLst>
                <a:gd name="connsiteX0" fmla="*/ 493315 w 499096"/>
                <a:gd name="connsiteY0" fmla="*/ 453358 h 503517"/>
                <a:gd name="connsiteX1" fmla="*/ 88819 w 499096"/>
                <a:gd name="connsiteY1" fmla="*/ -2137 h 503517"/>
                <a:gd name="connsiteX2" fmla="*/ -5782 w 499096"/>
                <a:gd name="connsiteY2" fmla="*/ 158222 h 503517"/>
                <a:gd name="connsiteX3" fmla="*/ 386376 w 499096"/>
                <a:gd name="connsiteY3" fmla="*/ 501381 h 503517"/>
                <a:gd name="connsiteX4" fmla="*/ 493315 w 499096"/>
                <a:gd name="connsiteY4" fmla="*/ 453358 h 50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096" h="503517">
                  <a:moveTo>
                    <a:pt x="493315" y="453358"/>
                  </a:moveTo>
                  <a:cubicBezTo>
                    <a:pt x="459699" y="237123"/>
                    <a:pt x="306106" y="97229"/>
                    <a:pt x="88819" y="-2137"/>
                  </a:cubicBezTo>
                  <a:lnTo>
                    <a:pt x="-5782" y="158222"/>
                  </a:lnTo>
                  <a:cubicBezTo>
                    <a:pt x="182009" y="226302"/>
                    <a:pt x="304380" y="303470"/>
                    <a:pt x="386376" y="501381"/>
                  </a:cubicBezTo>
                  <a:lnTo>
                    <a:pt x="493315" y="453358"/>
                  </a:ln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EF6408B-DA9A-3262-0C45-22FE76103F0B}"/>
                </a:ext>
              </a:extLst>
            </p:cNvPr>
            <p:cNvSpPr/>
            <p:nvPr/>
          </p:nvSpPr>
          <p:spPr>
            <a:xfrm flipV="1">
              <a:off x="8442071" y="4959082"/>
              <a:ext cx="318084" cy="345610"/>
            </a:xfrm>
            <a:custGeom>
              <a:avLst/>
              <a:gdLst>
                <a:gd name="connsiteX0" fmla="*/ 15415 w 266812"/>
                <a:gd name="connsiteY0" fmla="*/ -1887 h 289901"/>
                <a:gd name="connsiteX1" fmla="*/ 261215 w 266812"/>
                <a:gd name="connsiteY1" fmla="*/ 82447 h 289901"/>
                <a:gd name="connsiteX2" fmla="*/ 187724 w 266812"/>
                <a:gd name="connsiteY2" fmla="*/ 288014 h 289901"/>
                <a:gd name="connsiteX3" fmla="*/ -5597 w 266812"/>
                <a:gd name="connsiteY3" fmla="*/ 214144 h 289901"/>
                <a:gd name="connsiteX4" fmla="*/ 15415 w 266812"/>
                <a:gd name="connsiteY4" fmla="*/ -1887 h 28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812" h="289901">
                  <a:moveTo>
                    <a:pt x="15415" y="-1887"/>
                  </a:moveTo>
                  <a:lnTo>
                    <a:pt x="261215" y="82447"/>
                  </a:lnTo>
                  <a:lnTo>
                    <a:pt x="187724" y="288014"/>
                  </a:lnTo>
                  <a:lnTo>
                    <a:pt x="-5597" y="214144"/>
                  </a:lnTo>
                  <a:lnTo>
                    <a:pt x="15415" y="-1887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CD4EBB61-5DC1-28F2-B854-A965A446A520}"/>
                </a:ext>
              </a:extLst>
            </p:cNvPr>
            <p:cNvSpPr/>
            <p:nvPr/>
          </p:nvSpPr>
          <p:spPr>
            <a:xfrm flipV="1">
              <a:off x="8879982" y="4435966"/>
              <a:ext cx="292132" cy="276456"/>
            </a:xfrm>
            <a:custGeom>
              <a:avLst/>
              <a:gdLst>
                <a:gd name="connsiteX0" fmla="*/ 27099 w 245043"/>
                <a:gd name="connsiteY0" fmla="*/ 70056 h 231894"/>
                <a:gd name="connsiteX1" fmla="*/ -5878 w 245043"/>
                <a:gd name="connsiteY1" fmla="*/ 127904 h 231894"/>
                <a:gd name="connsiteX2" fmla="*/ 38005 w 245043"/>
                <a:gd name="connsiteY2" fmla="*/ 159379 h 231894"/>
                <a:gd name="connsiteX3" fmla="*/ 72996 w 245043"/>
                <a:gd name="connsiteY3" fmla="*/ 219691 h 231894"/>
                <a:gd name="connsiteX4" fmla="*/ 126128 w 245043"/>
                <a:gd name="connsiteY4" fmla="*/ 211396 h 231894"/>
                <a:gd name="connsiteX5" fmla="*/ 173078 w 245043"/>
                <a:gd name="connsiteY5" fmla="*/ 186230 h 231894"/>
                <a:gd name="connsiteX6" fmla="*/ 218371 w 245043"/>
                <a:gd name="connsiteY6" fmla="*/ 140592 h 231894"/>
                <a:gd name="connsiteX7" fmla="*/ 237418 w 245043"/>
                <a:gd name="connsiteY7" fmla="*/ 93187 h 231894"/>
                <a:gd name="connsiteX8" fmla="*/ 151933 w 245043"/>
                <a:gd name="connsiteY8" fmla="*/ -2642 h 231894"/>
                <a:gd name="connsiteX9" fmla="*/ 27099 w 245043"/>
                <a:gd name="connsiteY9" fmla="*/ 70056 h 23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043" h="231894">
                  <a:moveTo>
                    <a:pt x="27099" y="70056"/>
                  </a:moveTo>
                  <a:cubicBezTo>
                    <a:pt x="5414" y="91460"/>
                    <a:pt x="-7646" y="103068"/>
                    <a:pt x="-5878" y="127904"/>
                  </a:cubicBezTo>
                  <a:cubicBezTo>
                    <a:pt x="-4158" y="152691"/>
                    <a:pt x="23829" y="163906"/>
                    <a:pt x="38005" y="159379"/>
                  </a:cubicBezTo>
                  <a:cubicBezTo>
                    <a:pt x="45521" y="181766"/>
                    <a:pt x="53999" y="205592"/>
                    <a:pt x="72996" y="219691"/>
                  </a:cubicBezTo>
                  <a:cubicBezTo>
                    <a:pt x="91986" y="233783"/>
                    <a:pt x="117370" y="233326"/>
                    <a:pt x="126128" y="211396"/>
                  </a:cubicBezTo>
                  <a:cubicBezTo>
                    <a:pt x="151772" y="225403"/>
                    <a:pt x="173836" y="202925"/>
                    <a:pt x="173078" y="186230"/>
                  </a:cubicBezTo>
                  <a:cubicBezTo>
                    <a:pt x="190391" y="187381"/>
                    <a:pt x="212301" y="180756"/>
                    <a:pt x="218371" y="140592"/>
                  </a:cubicBezTo>
                  <a:cubicBezTo>
                    <a:pt x="234975" y="133364"/>
                    <a:pt x="242555" y="110507"/>
                    <a:pt x="237418" y="93187"/>
                  </a:cubicBezTo>
                  <a:cubicBezTo>
                    <a:pt x="225108" y="51578"/>
                    <a:pt x="193794" y="8741"/>
                    <a:pt x="151933" y="-2642"/>
                  </a:cubicBezTo>
                  <a:cubicBezTo>
                    <a:pt x="107138" y="14594"/>
                    <a:pt x="61662" y="35893"/>
                    <a:pt x="27099" y="70056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4A314CD7-A489-43B0-D1DE-C41BC5BA4046}"/>
                </a:ext>
              </a:extLst>
            </p:cNvPr>
            <p:cNvSpPr/>
            <p:nvPr/>
          </p:nvSpPr>
          <p:spPr>
            <a:xfrm flipV="1">
              <a:off x="8994592" y="4457865"/>
              <a:ext cx="92859" cy="132230"/>
            </a:xfrm>
            <a:custGeom>
              <a:avLst/>
              <a:gdLst>
                <a:gd name="connsiteX0" fmla="*/ 31521 w 77891"/>
                <a:gd name="connsiteY0" fmla="*/ 108206 h 110916"/>
                <a:gd name="connsiteX1" fmla="*/ 10165 w 77891"/>
                <a:gd name="connsiteY1" fmla="*/ 84177 h 110916"/>
                <a:gd name="connsiteX2" fmla="*/ 3358 w 77891"/>
                <a:gd name="connsiteY2" fmla="*/ 545 h 110916"/>
                <a:gd name="connsiteX3" fmla="*/ 71838 w 77891"/>
                <a:gd name="connsiteY3" fmla="*/ 67608 h 11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91" h="110916">
                  <a:moveTo>
                    <a:pt x="31521" y="108206"/>
                  </a:moveTo>
                  <a:cubicBezTo>
                    <a:pt x="31521" y="108206"/>
                    <a:pt x="18734" y="102304"/>
                    <a:pt x="10165" y="84177"/>
                  </a:cubicBezTo>
                  <a:cubicBezTo>
                    <a:pt x="-3098" y="56064"/>
                    <a:pt x="-14994" y="13163"/>
                    <a:pt x="3358" y="545"/>
                  </a:cubicBezTo>
                  <a:cubicBezTo>
                    <a:pt x="34145" y="-20529"/>
                    <a:pt x="71838" y="67608"/>
                    <a:pt x="71838" y="67608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98B6977-3E9D-3AC1-C012-F5FA30799523}"/>
                </a:ext>
              </a:extLst>
            </p:cNvPr>
            <p:cNvSpPr/>
            <p:nvPr/>
          </p:nvSpPr>
          <p:spPr>
            <a:xfrm flipV="1">
              <a:off x="8990718" y="4454351"/>
              <a:ext cx="100289" cy="139611"/>
            </a:xfrm>
            <a:custGeom>
              <a:avLst/>
              <a:gdLst>
                <a:gd name="connsiteX0" fmla="*/ 33409 w 84123"/>
                <a:gd name="connsiteY0" fmla="*/ 114397 h 117107"/>
                <a:gd name="connsiteX1" fmla="*/ 10481 w 84123"/>
                <a:gd name="connsiteY1" fmla="*/ 88810 h 117107"/>
                <a:gd name="connsiteX2" fmla="*/ -6053 w 84123"/>
                <a:gd name="connsiteY2" fmla="*/ 27783 h 117107"/>
                <a:gd name="connsiteX3" fmla="*/ -3674 w 84123"/>
                <a:gd name="connsiteY3" fmla="*/ 12428 h 117107"/>
                <a:gd name="connsiteX4" fmla="*/ 4769 w 84123"/>
                <a:gd name="connsiteY4" fmla="*/ 1115 h 117107"/>
                <a:gd name="connsiteX5" fmla="*/ 16657 w 84123"/>
                <a:gd name="connsiteY5" fmla="*/ -2710 h 117107"/>
                <a:gd name="connsiteX6" fmla="*/ 40006 w 84123"/>
                <a:gd name="connsiteY6" fmla="*/ 9185 h 117107"/>
                <a:gd name="connsiteX7" fmla="*/ 66919 w 84123"/>
                <a:gd name="connsiteY7" fmla="*/ 47040 h 117107"/>
                <a:gd name="connsiteX8" fmla="*/ 78070 w 84123"/>
                <a:gd name="connsiteY8" fmla="*/ 69574 h 117107"/>
                <a:gd name="connsiteX9" fmla="*/ 72098 w 84123"/>
                <a:gd name="connsiteY9" fmla="*/ 72129 h 117107"/>
                <a:gd name="connsiteX10" fmla="*/ 70786 w 84123"/>
                <a:gd name="connsiteY10" fmla="*/ 69174 h 117107"/>
                <a:gd name="connsiteX11" fmla="*/ 49522 w 84123"/>
                <a:gd name="connsiteY11" fmla="*/ 30969 h 117107"/>
                <a:gd name="connsiteX12" fmla="*/ 33051 w 84123"/>
                <a:gd name="connsiteY12" fmla="*/ 11599 h 117107"/>
                <a:gd name="connsiteX13" fmla="*/ 16657 w 84123"/>
                <a:gd name="connsiteY13" fmla="*/ 3782 h 117107"/>
                <a:gd name="connsiteX14" fmla="*/ 8446 w 84123"/>
                <a:gd name="connsiteY14" fmla="*/ 6469 h 117107"/>
                <a:gd name="connsiteX15" fmla="*/ 2418 w 84123"/>
                <a:gd name="connsiteY15" fmla="*/ 14673 h 117107"/>
                <a:gd name="connsiteX16" fmla="*/ 439 w 84123"/>
                <a:gd name="connsiteY16" fmla="*/ 27783 h 117107"/>
                <a:gd name="connsiteX17" fmla="*/ 16355 w 84123"/>
                <a:gd name="connsiteY17" fmla="*/ 86038 h 117107"/>
                <a:gd name="connsiteX18" fmla="*/ 29444 w 84123"/>
                <a:gd name="connsiteY18" fmla="*/ 103793 h 117107"/>
                <a:gd name="connsiteX19" fmla="*/ 34363 w 84123"/>
                <a:gd name="connsiteY19" fmla="*/ 107499 h 117107"/>
                <a:gd name="connsiteX20" fmla="*/ 35739 w 84123"/>
                <a:gd name="connsiteY20" fmla="*/ 108299 h 117107"/>
                <a:gd name="connsiteX21" fmla="*/ 36068 w 84123"/>
                <a:gd name="connsiteY21" fmla="*/ 108474 h 117107"/>
                <a:gd name="connsiteX22" fmla="*/ 36132 w 84123"/>
                <a:gd name="connsiteY22" fmla="*/ 108509 h 117107"/>
                <a:gd name="connsiteX23" fmla="*/ 35963 w 84123"/>
                <a:gd name="connsiteY23" fmla="*/ 108867 h 117107"/>
                <a:gd name="connsiteX24" fmla="*/ 36125 w 84123"/>
                <a:gd name="connsiteY24" fmla="*/ 108502 h 117107"/>
                <a:gd name="connsiteX25" fmla="*/ 36132 w 84123"/>
                <a:gd name="connsiteY25" fmla="*/ 108509 h 117107"/>
                <a:gd name="connsiteX26" fmla="*/ 35963 w 84123"/>
                <a:gd name="connsiteY26" fmla="*/ 108867 h 117107"/>
                <a:gd name="connsiteX27" fmla="*/ 36125 w 84123"/>
                <a:gd name="connsiteY27" fmla="*/ 108502 h 117107"/>
                <a:gd name="connsiteX28" fmla="*/ 33409 w 84123"/>
                <a:gd name="connsiteY28" fmla="*/ 114397 h 117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4123" h="117107">
                  <a:moveTo>
                    <a:pt x="33409" y="114397"/>
                  </a:moveTo>
                  <a:cubicBezTo>
                    <a:pt x="32981" y="114208"/>
                    <a:pt x="19485" y="107850"/>
                    <a:pt x="10481" y="88810"/>
                  </a:cubicBezTo>
                  <a:cubicBezTo>
                    <a:pt x="1976" y="70718"/>
                    <a:pt x="-6011" y="46871"/>
                    <a:pt x="-6053" y="27783"/>
                  </a:cubicBezTo>
                  <a:cubicBezTo>
                    <a:pt x="-6046" y="22211"/>
                    <a:pt x="-5365" y="17010"/>
                    <a:pt x="-3674" y="12428"/>
                  </a:cubicBezTo>
                  <a:cubicBezTo>
                    <a:pt x="-1996" y="7852"/>
                    <a:pt x="755" y="3866"/>
                    <a:pt x="4769" y="1115"/>
                  </a:cubicBezTo>
                  <a:cubicBezTo>
                    <a:pt x="8537" y="-1475"/>
                    <a:pt x="12622" y="-2724"/>
                    <a:pt x="16657" y="-2710"/>
                  </a:cubicBezTo>
                  <a:cubicBezTo>
                    <a:pt x="25149" y="-2654"/>
                    <a:pt x="32910" y="2350"/>
                    <a:pt x="40006" y="9185"/>
                  </a:cubicBezTo>
                  <a:cubicBezTo>
                    <a:pt x="50645" y="19516"/>
                    <a:pt x="60049" y="34534"/>
                    <a:pt x="66919" y="47040"/>
                  </a:cubicBezTo>
                  <a:cubicBezTo>
                    <a:pt x="73775" y="59539"/>
                    <a:pt x="78042" y="69511"/>
                    <a:pt x="78070" y="69574"/>
                  </a:cubicBezTo>
                  <a:lnTo>
                    <a:pt x="72098" y="72129"/>
                  </a:lnTo>
                  <a:cubicBezTo>
                    <a:pt x="72098" y="72121"/>
                    <a:pt x="71649" y="71069"/>
                    <a:pt x="70786" y="69174"/>
                  </a:cubicBezTo>
                  <a:cubicBezTo>
                    <a:pt x="67761" y="62542"/>
                    <a:pt x="59740" y="45840"/>
                    <a:pt x="49522" y="30969"/>
                  </a:cubicBezTo>
                  <a:cubicBezTo>
                    <a:pt x="44427" y="23537"/>
                    <a:pt x="38764" y="16575"/>
                    <a:pt x="33051" y="11599"/>
                  </a:cubicBezTo>
                  <a:cubicBezTo>
                    <a:pt x="27324" y="6596"/>
                    <a:pt x="21640" y="3746"/>
                    <a:pt x="16657" y="3782"/>
                  </a:cubicBezTo>
                  <a:cubicBezTo>
                    <a:pt x="13913" y="3789"/>
                    <a:pt x="11261" y="4554"/>
                    <a:pt x="8446" y="6469"/>
                  </a:cubicBezTo>
                  <a:cubicBezTo>
                    <a:pt x="5709" y="8357"/>
                    <a:pt x="3758" y="11059"/>
                    <a:pt x="2418" y="14673"/>
                  </a:cubicBezTo>
                  <a:cubicBezTo>
                    <a:pt x="1085" y="18273"/>
                    <a:pt x="439" y="22751"/>
                    <a:pt x="439" y="27783"/>
                  </a:cubicBezTo>
                  <a:cubicBezTo>
                    <a:pt x="404" y="45096"/>
                    <a:pt x="8088" y="68592"/>
                    <a:pt x="16355" y="86038"/>
                  </a:cubicBezTo>
                  <a:cubicBezTo>
                    <a:pt x="20426" y="94656"/>
                    <a:pt x="25465" y="100298"/>
                    <a:pt x="29444" y="103793"/>
                  </a:cubicBezTo>
                  <a:cubicBezTo>
                    <a:pt x="31437" y="105541"/>
                    <a:pt x="33163" y="106741"/>
                    <a:pt x="34363" y="107499"/>
                  </a:cubicBezTo>
                  <a:lnTo>
                    <a:pt x="35739" y="108299"/>
                  </a:lnTo>
                  <a:lnTo>
                    <a:pt x="36068" y="108474"/>
                  </a:lnTo>
                  <a:lnTo>
                    <a:pt x="36132" y="108509"/>
                  </a:lnTo>
                  <a:lnTo>
                    <a:pt x="35963" y="108867"/>
                  </a:lnTo>
                  <a:lnTo>
                    <a:pt x="36125" y="108502"/>
                  </a:lnTo>
                  <a:lnTo>
                    <a:pt x="36132" y="108509"/>
                  </a:lnTo>
                  <a:lnTo>
                    <a:pt x="35963" y="108867"/>
                  </a:lnTo>
                  <a:lnTo>
                    <a:pt x="36125" y="108502"/>
                  </a:lnTo>
                  <a:lnTo>
                    <a:pt x="33409" y="114397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FF3BAC9-4A93-B33E-0C85-7DB975B36235}"/>
                </a:ext>
              </a:extLst>
            </p:cNvPr>
            <p:cNvSpPr/>
            <p:nvPr/>
          </p:nvSpPr>
          <p:spPr>
            <a:xfrm flipV="1">
              <a:off x="8936136" y="4523056"/>
              <a:ext cx="84588" cy="95540"/>
            </a:xfrm>
            <a:custGeom>
              <a:avLst/>
              <a:gdLst>
                <a:gd name="connsiteX0" fmla="*/ -5988 w 70953"/>
                <a:gd name="connsiteY0" fmla="*/ 77494 h 80140"/>
                <a:gd name="connsiteX1" fmla="*/ 63404 w 70953"/>
                <a:gd name="connsiteY1" fmla="*/ 10227 h 80140"/>
                <a:gd name="connsiteX2" fmla="*/ -3525 w 70953"/>
                <a:gd name="connsiteY2" fmla="*/ 7139 h 8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953" h="80140">
                  <a:moveTo>
                    <a:pt x="-5988" y="77494"/>
                  </a:moveTo>
                  <a:cubicBezTo>
                    <a:pt x="-5988" y="77494"/>
                    <a:pt x="77286" y="37309"/>
                    <a:pt x="63404" y="10227"/>
                  </a:cubicBezTo>
                  <a:cubicBezTo>
                    <a:pt x="49579" y="-16813"/>
                    <a:pt x="-3525" y="7139"/>
                    <a:pt x="-3525" y="7139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DE31130-F8D1-F589-3785-930F02208C3B}"/>
                </a:ext>
              </a:extLst>
            </p:cNvPr>
            <p:cNvSpPr/>
            <p:nvPr/>
          </p:nvSpPr>
          <p:spPr>
            <a:xfrm flipV="1">
              <a:off x="8934453" y="4519568"/>
              <a:ext cx="90140" cy="102898"/>
            </a:xfrm>
            <a:custGeom>
              <a:avLst/>
              <a:gdLst>
                <a:gd name="connsiteX0" fmla="*/ -5989 w 75610"/>
                <a:gd name="connsiteY0" fmla="*/ 77813 h 86312"/>
                <a:gd name="connsiteX1" fmla="*/ -3007 w 75610"/>
                <a:gd name="connsiteY1" fmla="*/ 76325 h 86312"/>
                <a:gd name="connsiteX2" fmla="*/ 35613 w 75610"/>
                <a:gd name="connsiteY2" fmla="*/ 53068 h 86312"/>
                <a:gd name="connsiteX3" fmla="*/ 55228 w 75610"/>
                <a:gd name="connsiteY3" fmla="*/ 35903 h 86312"/>
                <a:gd name="connsiteX4" fmla="*/ 63130 w 75610"/>
                <a:gd name="connsiteY4" fmla="*/ 19930 h 86312"/>
                <a:gd name="connsiteX5" fmla="*/ 61930 w 75610"/>
                <a:gd name="connsiteY5" fmla="*/ 14947 h 86312"/>
                <a:gd name="connsiteX6" fmla="*/ 52722 w 75610"/>
                <a:gd name="connsiteY6" fmla="*/ 6343 h 86312"/>
                <a:gd name="connsiteX7" fmla="*/ 38848 w 75610"/>
                <a:gd name="connsiteY7" fmla="*/ 3845 h 86312"/>
                <a:gd name="connsiteX8" fmla="*/ 12110 w 75610"/>
                <a:gd name="connsiteY8" fmla="*/ 8589 h 86312"/>
                <a:gd name="connsiteX9" fmla="*/ 2762 w 75610"/>
                <a:gd name="connsiteY9" fmla="*/ 11873 h 86312"/>
                <a:gd name="connsiteX10" fmla="*/ 123 w 75610"/>
                <a:gd name="connsiteY10" fmla="*/ 12954 h 86312"/>
                <a:gd name="connsiteX11" fmla="*/ -782 w 75610"/>
                <a:gd name="connsiteY11" fmla="*/ 13340 h 86312"/>
                <a:gd name="connsiteX12" fmla="*/ -3449 w 75610"/>
                <a:gd name="connsiteY12" fmla="*/ 7424 h 86312"/>
                <a:gd name="connsiteX13" fmla="*/ 38848 w 75610"/>
                <a:gd name="connsiteY13" fmla="*/ -2647 h 86312"/>
                <a:gd name="connsiteX14" fmla="*/ 55354 w 75610"/>
                <a:gd name="connsiteY14" fmla="*/ 406 h 86312"/>
                <a:gd name="connsiteX15" fmla="*/ 67706 w 75610"/>
                <a:gd name="connsiteY15" fmla="*/ 11993 h 86312"/>
                <a:gd name="connsiteX16" fmla="*/ 69621 w 75610"/>
                <a:gd name="connsiteY16" fmla="*/ 19930 h 86312"/>
                <a:gd name="connsiteX17" fmla="*/ 57635 w 75610"/>
                <a:gd name="connsiteY17" fmla="*/ 42885 h 86312"/>
                <a:gd name="connsiteX18" fmla="*/ 19528 w 75610"/>
                <a:gd name="connsiteY18" fmla="*/ 71294 h 86312"/>
                <a:gd name="connsiteX19" fmla="*/ -3168 w 75610"/>
                <a:gd name="connsiteY19" fmla="*/ 83666 h 86312"/>
                <a:gd name="connsiteX20" fmla="*/ -5989 w 75610"/>
                <a:gd name="connsiteY20" fmla="*/ 77813 h 8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10" h="86312">
                  <a:moveTo>
                    <a:pt x="-5989" y="77813"/>
                  </a:moveTo>
                  <a:cubicBezTo>
                    <a:pt x="-5989" y="77813"/>
                    <a:pt x="-4923" y="77301"/>
                    <a:pt x="-3007" y="76325"/>
                  </a:cubicBezTo>
                  <a:cubicBezTo>
                    <a:pt x="3702" y="72915"/>
                    <a:pt x="20573" y="63946"/>
                    <a:pt x="35613" y="53068"/>
                  </a:cubicBezTo>
                  <a:cubicBezTo>
                    <a:pt x="43129" y="47637"/>
                    <a:pt x="50182" y="41713"/>
                    <a:pt x="55228" y="35903"/>
                  </a:cubicBezTo>
                  <a:cubicBezTo>
                    <a:pt x="60309" y="30085"/>
                    <a:pt x="63179" y="24428"/>
                    <a:pt x="63130" y="19930"/>
                  </a:cubicBezTo>
                  <a:cubicBezTo>
                    <a:pt x="63130" y="18196"/>
                    <a:pt x="62758" y="16582"/>
                    <a:pt x="61930" y="14947"/>
                  </a:cubicBezTo>
                  <a:cubicBezTo>
                    <a:pt x="59761" y="10758"/>
                    <a:pt x="56666" y="8112"/>
                    <a:pt x="52722" y="6343"/>
                  </a:cubicBezTo>
                  <a:cubicBezTo>
                    <a:pt x="48792" y="4589"/>
                    <a:pt x="43978" y="3838"/>
                    <a:pt x="38848" y="3845"/>
                  </a:cubicBezTo>
                  <a:cubicBezTo>
                    <a:pt x="29760" y="3831"/>
                    <a:pt x="19752" y="6196"/>
                    <a:pt x="12110" y="8589"/>
                  </a:cubicBezTo>
                  <a:cubicBezTo>
                    <a:pt x="8285" y="9782"/>
                    <a:pt x="5036" y="10982"/>
                    <a:pt x="2762" y="11873"/>
                  </a:cubicBezTo>
                  <a:cubicBezTo>
                    <a:pt x="1625" y="12323"/>
                    <a:pt x="727" y="12695"/>
                    <a:pt x="123" y="12954"/>
                  </a:cubicBezTo>
                  <a:lnTo>
                    <a:pt x="-782" y="13340"/>
                  </a:lnTo>
                  <a:lnTo>
                    <a:pt x="-3449" y="7424"/>
                  </a:lnTo>
                  <a:cubicBezTo>
                    <a:pt x="-3245" y="7368"/>
                    <a:pt x="18552" y="-2590"/>
                    <a:pt x="38848" y="-2647"/>
                  </a:cubicBezTo>
                  <a:cubicBezTo>
                    <a:pt x="44596" y="-2647"/>
                    <a:pt x="50273" y="-1839"/>
                    <a:pt x="55354" y="406"/>
                  </a:cubicBezTo>
                  <a:cubicBezTo>
                    <a:pt x="60428" y="2638"/>
                    <a:pt x="64877" y="6435"/>
                    <a:pt x="67706" y="11993"/>
                  </a:cubicBezTo>
                  <a:cubicBezTo>
                    <a:pt x="69004" y="14526"/>
                    <a:pt x="69628" y="17235"/>
                    <a:pt x="69621" y="19930"/>
                  </a:cubicBezTo>
                  <a:cubicBezTo>
                    <a:pt x="69544" y="28071"/>
                    <a:pt x="64498" y="35657"/>
                    <a:pt x="57635" y="42885"/>
                  </a:cubicBezTo>
                  <a:cubicBezTo>
                    <a:pt x="47255" y="53700"/>
                    <a:pt x="32132" y="63785"/>
                    <a:pt x="19528" y="71294"/>
                  </a:cubicBezTo>
                  <a:cubicBezTo>
                    <a:pt x="6931" y="78789"/>
                    <a:pt x="-3112" y="83638"/>
                    <a:pt x="-3168" y="83666"/>
                  </a:cubicBezTo>
                  <a:lnTo>
                    <a:pt x="-5989" y="77813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C3D25BA2-C099-7E80-4A42-9BB30E6259D0}"/>
                </a:ext>
              </a:extLst>
            </p:cNvPr>
            <p:cNvSpPr/>
            <p:nvPr/>
          </p:nvSpPr>
          <p:spPr>
            <a:xfrm flipV="1">
              <a:off x="9037417" y="4491248"/>
              <a:ext cx="88945" cy="132657"/>
            </a:xfrm>
            <a:custGeom>
              <a:avLst/>
              <a:gdLst>
                <a:gd name="connsiteX0" fmla="*/ 31480 w 74608"/>
                <a:gd name="connsiteY0" fmla="*/ 108610 h 111274"/>
                <a:gd name="connsiteX1" fmla="*/ 10125 w 74608"/>
                <a:gd name="connsiteY1" fmla="*/ 84580 h 111274"/>
                <a:gd name="connsiteX2" fmla="*/ 3317 w 74608"/>
                <a:gd name="connsiteY2" fmla="*/ 948 h 111274"/>
                <a:gd name="connsiteX3" fmla="*/ 68514 w 74608"/>
                <a:gd name="connsiteY3" fmla="*/ 57920 h 11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608" h="111274">
                  <a:moveTo>
                    <a:pt x="31480" y="108610"/>
                  </a:moveTo>
                  <a:cubicBezTo>
                    <a:pt x="31480" y="108610"/>
                    <a:pt x="18694" y="102707"/>
                    <a:pt x="10125" y="84580"/>
                  </a:cubicBezTo>
                  <a:cubicBezTo>
                    <a:pt x="-3146" y="56467"/>
                    <a:pt x="-15034" y="13560"/>
                    <a:pt x="3317" y="948"/>
                  </a:cubicBezTo>
                  <a:cubicBezTo>
                    <a:pt x="34112" y="-20133"/>
                    <a:pt x="68514" y="57920"/>
                    <a:pt x="68514" y="57920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160B62A-ECC0-08F1-BC2B-D9CC54655D2C}"/>
                </a:ext>
              </a:extLst>
            </p:cNvPr>
            <p:cNvSpPr/>
            <p:nvPr/>
          </p:nvSpPr>
          <p:spPr>
            <a:xfrm flipV="1">
              <a:off x="9033546" y="4487733"/>
              <a:ext cx="96356" cy="140046"/>
            </a:xfrm>
            <a:custGeom>
              <a:avLst/>
              <a:gdLst>
                <a:gd name="connsiteX0" fmla="*/ 33366 w 80824"/>
                <a:gd name="connsiteY0" fmla="*/ 114807 h 117472"/>
                <a:gd name="connsiteX1" fmla="*/ 10439 w 80824"/>
                <a:gd name="connsiteY1" fmla="*/ 89220 h 117472"/>
                <a:gd name="connsiteX2" fmla="*/ -6095 w 80824"/>
                <a:gd name="connsiteY2" fmla="*/ 28186 h 117472"/>
                <a:gd name="connsiteX3" fmla="*/ -3716 w 80824"/>
                <a:gd name="connsiteY3" fmla="*/ 12831 h 117472"/>
                <a:gd name="connsiteX4" fmla="*/ 4726 w 80824"/>
                <a:gd name="connsiteY4" fmla="*/ 1518 h 117472"/>
                <a:gd name="connsiteX5" fmla="*/ 17646 w 80824"/>
                <a:gd name="connsiteY5" fmla="*/ -2665 h 117472"/>
                <a:gd name="connsiteX6" fmla="*/ 39823 w 80824"/>
                <a:gd name="connsiteY6" fmla="*/ 7631 h 117472"/>
                <a:gd name="connsiteX7" fmla="*/ 64673 w 80824"/>
                <a:gd name="connsiteY7" fmla="*/ 40383 h 117472"/>
                <a:gd name="connsiteX8" fmla="*/ 74730 w 80824"/>
                <a:gd name="connsiteY8" fmla="*/ 59865 h 117472"/>
                <a:gd name="connsiteX9" fmla="*/ 68792 w 80824"/>
                <a:gd name="connsiteY9" fmla="*/ 62482 h 117472"/>
                <a:gd name="connsiteX10" fmla="*/ 67627 w 80824"/>
                <a:gd name="connsiteY10" fmla="*/ 59956 h 117472"/>
                <a:gd name="connsiteX11" fmla="*/ 48419 w 80824"/>
                <a:gd name="connsiteY11" fmla="*/ 27147 h 117472"/>
                <a:gd name="connsiteX12" fmla="*/ 33226 w 80824"/>
                <a:gd name="connsiteY12" fmla="*/ 10550 h 117472"/>
                <a:gd name="connsiteX13" fmla="*/ 17646 w 80824"/>
                <a:gd name="connsiteY13" fmla="*/ 3827 h 117472"/>
                <a:gd name="connsiteX14" fmla="*/ 8404 w 80824"/>
                <a:gd name="connsiteY14" fmla="*/ 6873 h 117472"/>
                <a:gd name="connsiteX15" fmla="*/ 2375 w 80824"/>
                <a:gd name="connsiteY15" fmla="*/ 15084 h 117472"/>
                <a:gd name="connsiteX16" fmla="*/ 396 w 80824"/>
                <a:gd name="connsiteY16" fmla="*/ 28186 h 117472"/>
                <a:gd name="connsiteX17" fmla="*/ 16313 w 80824"/>
                <a:gd name="connsiteY17" fmla="*/ 86448 h 117472"/>
                <a:gd name="connsiteX18" fmla="*/ 29401 w 80824"/>
                <a:gd name="connsiteY18" fmla="*/ 104203 h 117472"/>
                <a:gd name="connsiteX19" fmla="*/ 34321 w 80824"/>
                <a:gd name="connsiteY19" fmla="*/ 107902 h 117472"/>
                <a:gd name="connsiteX20" fmla="*/ 35696 w 80824"/>
                <a:gd name="connsiteY20" fmla="*/ 108709 h 117472"/>
                <a:gd name="connsiteX21" fmla="*/ 36026 w 80824"/>
                <a:gd name="connsiteY21" fmla="*/ 108884 h 117472"/>
                <a:gd name="connsiteX22" fmla="*/ 36089 w 80824"/>
                <a:gd name="connsiteY22" fmla="*/ 108913 h 117472"/>
                <a:gd name="connsiteX23" fmla="*/ 35900 w 80824"/>
                <a:gd name="connsiteY23" fmla="*/ 109312 h 117472"/>
                <a:gd name="connsiteX24" fmla="*/ 36089 w 80824"/>
                <a:gd name="connsiteY24" fmla="*/ 108913 h 117472"/>
                <a:gd name="connsiteX25" fmla="*/ 36089 w 80824"/>
                <a:gd name="connsiteY25" fmla="*/ 108913 h 117472"/>
                <a:gd name="connsiteX26" fmla="*/ 35900 w 80824"/>
                <a:gd name="connsiteY26" fmla="*/ 109312 h 117472"/>
                <a:gd name="connsiteX27" fmla="*/ 36089 w 80824"/>
                <a:gd name="connsiteY27" fmla="*/ 108913 h 117472"/>
                <a:gd name="connsiteX28" fmla="*/ 33366 w 80824"/>
                <a:gd name="connsiteY28" fmla="*/ 114807 h 11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0824" h="117472">
                  <a:moveTo>
                    <a:pt x="33366" y="114807"/>
                  </a:moveTo>
                  <a:cubicBezTo>
                    <a:pt x="32938" y="114611"/>
                    <a:pt x="19443" y="108260"/>
                    <a:pt x="10439" y="89220"/>
                  </a:cubicBezTo>
                  <a:cubicBezTo>
                    <a:pt x="1933" y="71128"/>
                    <a:pt x="-6053" y="47282"/>
                    <a:pt x="-6095" y="28186"/>
                  </a:cubicBezTo>
                  <a:cubicBezTo>
                    <a:pt x="-6088" y="22621"/>
                    <a:pt x="-5407" y="17421"/>
                    <a:pt x="-3716" y="12831"/>
                  </a:cubicBezTo>
                  <a:cubicBezTo>
                    <a:pt x="-2039" y="8262"/>
                    <a:pt x="712" y="4269"/>
                    <a:pt x="4726" y="1518"/>
                  </a:cubicBezTo>
                  <a:cubicBezTo>
                    <a:pt x="8867" y="-1324"/>
                    <a:pt x="13295" y="-2672"/>
                    <a:pt x="17646" y="-2665"/>
                  </a:cubicBezTo>
                  <a:cubicBezTo>
                    <a:pt x="25745" y="-2630"/>
                    <a:pt x="33163" y="1694"/>
                    <a:pt x="39823" y="7631"/>
                  </a:cubicBezTo>
                  <a:cubicBezTo>
                    <a:pt x="49823" y="16585"/>
                    <a:pt x="58434" y="29576"/>
                    <a:pt x="64673" y="40383"/>
                  </a:cubicBezTo>
                  <a:cubicBezTo>
                    <a:pt x="70905" y="51184"/>
                    <a:pt x="74694" y="59794"/>
                    <a:pt x="74730" y="59865"/>
                  </a:cubicBezTo>
                  <a:lnTo>
                    <a:pt x="68792" y="62482"/>
                  </a:lnTo>
                  <a:cubicBezTo>
                    <a:pt x="68785" y="62475"/>
                    <a:pt x="68392" y="61584"/>
                    <a:pt x="67627" y="59956"/>
                  </a:cubicBezTo>
                  <a:cubicBezTo>
                    <a:pt x="64933" y="54264"/>
                    <a:pt x="57753" y="39899"/>
                    <a:pt x="48419" y="27147"/>
                  </a:cubicBezTo>
                  <a:cubicBezTo>
                    <a:pt x="43759" y="20768"/>
                    <a:pt x="38552" y="14803"/>
                    <a:pt x="33226" y="10550"/>
                  </a:cubicBezTo>
                  <a:cubicBezTo>
                    <a:pt x="27899" y="6269"/>
                    <a:pt x="22559" y="3813"/>
                    <a:pt x="17646" y="3827"/>
                  </a:cubicBezTo>
                  <a:cubicBezTo>
                    <a:pt x="14594" y="3841"/>
                    <a:pt x="11597" y="4697"/>
                    <a:pt x="8404" y="6873"/>
                  </a:cubicBezTo>
                  <a:cubicBezTo>
                    <a:pt x="5667" y="8760"/>
                    <a:pt x="3716" y="11469"/>
                    <a:pt x="2375" y="15084"/>
                  </a:cubicBezTo>
                  <a:cubicBezTo>
                    <a:pt x="1042" y="18684"/>
                    <a:pt x="396" y="23154"/>
                    <a:pt x="396" y="28186"/>
                  </a:cubicBezTo>
                  <a:cubicBezTo>
                    <a:pt x="361" y="45506"/>
                    <a:pt x="8046" y="69002"/>
                    <a:pt x="16313" y="86448"/>
                  </a:cubicBezTo>
                  <a:cubicBezTo>
                    <a:pt x="20383" y="95059"/>
                    <a:pt x="25422" y="100709"/>
                    <a:pt x="29401" y="104203"/>
                  </a:cubicBezTo>
                  <a:cubicBezTo>
                    <a:pt x="31394" y="105944"/>
                    <a:pt x="33121" y="107151"/>
                    <a:pt x="34321" y="107902"/>
                  </a:cubicBezTo>
                  <a:lnTo>
                    <a:pt x="35696" y="108709"/>
                  </a:lnTo>
                  <a:lnTo>
                    <a:pt x="36026" y="108884"/>
                  </a:lnTo>
                  <a:lnTo>
                    <a:pt x="36089" y="108913"/>
                  </a:lnTo>
                  <a:lnTo>
                    <a:pt x="35900" y="109312"/>
                  </a:lnTo>
                  <a:lnTo>
                    <a:pt x="36089" y="108913"/>
                  </a:lnTo>
                  <a:lnTo>
                    <a:pt x="36089" y="108913"/>
                  </a:lnTo>
                  <a:lnTo>
                    <a:pt x="35900" y="109312"/>
                  </a:lnTo>
                  <a:lnTo>
                    <a:pt x="36089" y="108913"/>
                  </a:lnTo>
                  <a:lnTo>
                    <a:pt x="33366" y="114807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D356CCC-1BE5-1521-4751-DA80925CAE2E}"/>
                </a:ext>
              </a:extLst>
            </p:cNvPr>
            <p:cNvSpPr/>
            <p:nvPr/>
          </p:nvSpPr>
          <p:spPr>
            <a:xfrm flipV="1">
              <a:off x="9073850" y="4545544"/>
              <a:ext cx="72208" cy="104218"/>
            </a:xfrm>
            <a:custGeom>
              <a:avLst/>
              <a:gdLst>
                <a:gd name="connsiteX0" fmla="*/ 54087 w 60569"/>
                <a:gd name="connsiteY0" fmla="*/ 82330 h 87419"/>
                <a:gd name="connsiteX1" fmla="*/ 21082 w 60569"/>
                <a:gd name="connsiteY1" fmla="*/ 72112 h 87419"/>
                <a:gd name="connsiteX2" fmla="*/ -379 w 60569"/>
                <a:gd name="connsiteY2" fmla="*/ 369 h 87419"/>
                <a:gd name="connsiteX3" fmla="*/ 54445 w 60569"/>
                <a:gd name="connsiteY3" fmla="*/ 33633 h 8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69" h="87419">
                  <a:moveTo>
                    <a:pt x="54087" y="82330"/>
                  </a:moveTo>
                  <a:cubicBezTo>
                    <a:pt x="54087" y="82330"/>
                    <a:pt x="39230" y="92345"/>
                    <a:pt x="21082" y="72112"/>
                  </a:cubicBezTo>
                  <a:cubicBezTo>
                    <a:pt x="9860" y="59592"/>
                    <a:pt x="-18120" y="12229"/>
                    <a:pt x="-379" y="369"/>
                  </a:cubicBezTo>
                  <a:cubicBezTo>
                    <a:pt x="22429" y="-14923"/>
                    <a:pt x="54445" y="33633"/>
                    <a:pt x="54445" y="33633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2CC28EA-E698-C3A7-15D0-F5611EDF4054}"/>
                </a:ext>
              </a:extLst>
            </p:cNvPr>
            <p:cNvSpPr/>
            <p:nvPr/>
          </p:nvSpPr>
          <p:spPr>
            <a:xfrm flipV="1">
              <a:off x="9069982" y="4541672"/>
              <a:ext cx="79305" cy="111960"/>
            </a:xfrm>
            <a:custGeom>
              <a:avLst/>
              <a:gdLst>
                <a:gd name="connsiteX0" fmla="*/ 59149 w 66522"/>
                <a:gd name="connsiteY0" fmla="*/ 88264 h 93913"/>
                <a:gd name="connsiteX1" fmla="*/ 47724 w 66522"/>
                <a:gd name="connsiteY1" fmla="*/ 91303 h 93913"/>
                <a:gd name="connsiteX2" fmla="*/ 21912 w 66522"/>
                <a:gd name="connsiteY2" fmla="*/ 77527 h 93913"/>
                <a:gd name="connsiteX3" fmla="*/ 4599 w 66522"/>
                <a:gd name="connsiteY3" fmla="*/ 50908 h 93913"/>
                <a:gd name="connsiteX4" fmla="*/ -6124 w 66522"/>
                <a:gd name="connsiteY4" fmla="*/ 16591 h 93913"/>
                <a:gd name="connsiteX5" fmla="*/ -4531 w 66522"/>
                <a:gd name="connsiteY5" fmla="*/ 7755 h 93913"/>
                <a:gd name="connsiteX6" fmla="*/ 1062 w 66522"/>
                <a:gd name="connsiteY6" fmla="*/ 913 h 93913"/>
                <a:gd name="connsiteX7" fmla="*/ 12579 w 66522"/>
                <a:gd name="connsiteY7" fmla="*/ -2610 h 93913"/>
                <a:gd name="connsiteX8" fmla="*/ 30348 w 66522"/>
                <a:gd name="connsiteY8" fmla="*/ 3579 h 93913"/>
                <a:gd name="connsiteX9" fmla="*/ 60398 w 66522"/>
                <a:gd name="connsiteY9" fmla="*/ 35090 h 93913"/>
                <a:gd name="connsiteX10" fmla="*/ 54980 w 66522"/>
                <a:gd name="connsiteY10" fmla="*/ 38662 h 93913"/>
                <a:gd name="connsiteX11" fmla="*/ 53963 w 66522"/>
                <a:gd name="connsiteY11" fmla="*/ 37181 h 93913"/>
                <a:gd name="connsiteX12" fmla="*/ 37485 w 66522"/>
                <a:gd name="connsiteY12" fmla="*/ 17713 h 93913"/>
                <a:gd name="connsiteX13" fmla="*/ 12579 w 66522"/>
                <a:gd name="connsiteY13" fmla="*/ 3881 h 93913"/>
                <a:gd name="connsiteX14" fmla="*/ 4669 w 66522"/>
                <a:gd name="connsiteY14" fmla="*/ 6309 h 93913"/>
                <a:gd name="connsiteX15" fmla="*/ 1448 w 66522"/>
                <a:gd name="connsiteY15" fmla="*/ 10275 h 93913"/>
                <a:gd name="connsiteX16" fmla="*/ 367 w 66522"/>
                <a:gd name="connsiteY16" fmla="*/ 16591 h 93913"/>
                <a:gd name="connsiteX17" fmla="*/ 10368 w 66522"/>
                <a:gd name="connsiteY17" fmla="*/ 47939 h 93913"/>
                <a:gd name="connsiteX18" fmla="*/ 26748 w 66522"/>
                <a:gd name="connsiteY18" fmla="*/ 73190 h 93913"/>
                <a:gd name="connsiteX19" fmla="*/ 47724 w 66522"/>
                <a:gd name="connsiteY19" fmla="*/ 84804 h 93913"/>
                <a:gd name="connsiteX20" fmla="*/ 53619 w 66522"/>
                <a:gd name="connsiteY20" fmla="*/ 83773 h 93913"/>
                <a:gd name="connsiteX21" fmla="*/ 55142 w 66522"/>
                <a:gd name="connsiteY21" fmla="*/ 83099 h 93913"/>
                <a:gd name="connsiteX22" fmla="*/ 55486 w 66522"/>
                <a:gd name="connsiteY22" fmla="*/ 82902 h 93913"/>
                <a:gd name="connsiteX23" fmla="*/ 55542 w 66522"/>
                <a:gd name="connsiteY23" fmla="*/ 82867 h 93913"/>
                <a:gd name="connsiteX24" fmla="*/ 56145 w 66522"/>
                <a:gd name="connsiteY24" fmla="*/ 83815 h 93913"/>
                <a:gd name="connsiteX25" fmla="*/ 55521 w 66522"/>
                <a:gd name="connsiteY25" fmla="*/ 82881 h 93913"/>
                <a:gd name="connsiteX26" fmla="*/ 55542 w 66522"/>
                <a:gd name="connsiteY26" fmla="*/ 82867 h 93913"/>
                <a:gd name="connsiteX27" fmla="*/ 56145 w 66522"/>
                <a:gd name="connsiteY27" fmla="*/ 83815 h 93913"/>
                <a:gd name="connsiteX28" fmla="*/ 55521 w 66522"/>
                <a:gd name="connsiteY28" fmla="*/ 82881 h 93913"/>
                <a:gd name="connsiteX29" fmla="*/ 59149 w 66522"/>
                <a:gd name="connsiteY29" fmla="*/ 88264 h 9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522" h="93913">
                  <a:moveTo>
                    <a:pt x="59149" y="88264"/>
                  </a:moveTo>
                  <a:cubicBezTo>
                    <a:pt x="58826" y="88475"/>
                    <a:pt x="54581" y="91289"/>
                    <a:pt x="47724" y="91303"/>
                  </a:cubicBezTo>
                  <a:cubicBezTo>
                    <a:pt x="40790" y="91338"/>
                    <a:pt x="31457" y="88229"/>
                    <a:pt x="21912" y="77527"/>
                  </a:cubicBezTo>
                  <a:cubicBezTo>
                    <a:pt x="17287" y="72348"/>
                    <a:pt x="10459" y="62284"/>
                    <a:pt x="4599" y="50908"/>
                  </a:cubicBezTo>
                  <a:cubicBezTo>
                    <a:pt x="-1219" y="39518"/>
                    <a:pt x="-6075" y="27033"/>
                    <a:pt x="-6124" y="16591"/>
                  </a:cubicBezTo>
                  <a:cubicBezTo>
                    <a:pt x="-6124" y="13454"/>
                    <a:pt x="-5668" y="10464"/>
                    <a:pt x="-4531" y="7755"/>
                  </a:cubicBezTo>
                  <a:cubicBezTo>
                    <a:pt x="-3401" y="5046"/>
                    <a:pt x="-1527" y="2632"/>
                    <a:pt x="1062" y="913"/>
                  </a:cubicBezTo>
                  <a:cubicBezTo>
                    <a:pt x="4677" y="-1523"/>
                    <a:pt x="8662" y="-2624"/>
                    <a:pt x="12579" y="-2610"/>
                  </a:cubicBezTo>
                  <a:cubicBezTo>
                    <a:pt x="18824" y="-2596"/>
                    <a:pt x="24818" y="-7"/>
                    <a:pt x="30348" y="3579"/>
                  </a:cubicBezTo>
                  <a:cubicBezTo>
                    <a:pt x="46861" y="14387"/>
                    <a:pt x="60258" y="34942"/>
                    <a:pt x="60398" y="35090"/>
                  </a:cubicBezTo>
                  <a:lnTo>
                    <a:pt x="54980" y="38662"/>
                  </a:lnTo>
                  <a:cubicBezTo>
                    <a:pt x="54980" y="38662"/>
                    <a:pt x="54644" y="38149"/>
                    <a:pt x="53963" y="37181"/>
                  </a:cubicBezTo>
                  <a:cubicBezTo>
                    <a:pt x="51605" y="33812"/>
                    <a:pt x="45324" y="25272"/>
                    <a:pt x="37485" y="17713"/>
                  </a:cubicBezTo>
                  <a:cubicBezTo>
                    <a:pt x="29674" y="10078"/>
                    <a:pt x="20207" y="3762"/>
                    <a:pt x="12579" y="3881"/>
                  </a:cubicBezTo>
                  <a:cubicBezTo>
                    <a:pt x="9820" y="3888"/>
                    <a:pt x="7259" y="4590"/>
                    <a:pt x="4669" y="6309"/>
                  </a:cubicBezTo>
                  <a:cubicBezTo>
                    <a:pt x="3167" y="7327"/>
                    <a:pt x="2171" y="8583"/>
                    <a:pt x="1448" y="10275"/>
                  </a:cubicBezTo>
                  <a:cubicBezTo>
                    <a:pt x="739" y="11952"/>
                    <a:pt x="360" y="14085"/>
                    <a:pt x="367" y="16591"/>
                  </a:cubicBezTo>
                  <a:cubicBezTo>
                    <a:pt x="318" y="24984"/>
                    <a:pt x="4746" y="37069"/>
                    <a:pt x="10368" y="47939"/>
                  </a:cubicBezTo>
                  <a:cubicBezTo>
                    <a:pt x="15954" y="58831"/>
                    <a:pt x="22734" y="68726"/>
                    <a:pt x="26748" y="73190"/>
                  </a:cubicBezTo>
                  <a:cubicBezTo>
                    <a:pt x="35429" y="82818"/>
                    <a:pt x="42678" y="84769"/>
                    <a:pt x="47724" y="84804"/>
                  </a:cubicBezTo>
                  <a:cubicBezTo>
                    <a:pt x="50236" y="84811"/>
                    <a:pt x="52251" y="84285"/>
                    <a:pt x="53619" y="83773"/>
                  </a:cubicBezTo>
                  <a:cubicBezTo>
                    <a:pt x="54300" y="83520"/>
                    <a:pt x="54819" y="83267"/>
                    <a:pt x="55142" y="83099"/>
                  </a:cubicBezTo>
                  <a:lnTo>
                    <a:pt x="55486" y="82902"/>
                  </a:lnTo>
                  <a:lnTo>
                    <a:pt x="55542" y="82867"/>
                  </a:lnTo>
                  <a:lnTo>
                    <a:pt x="56145" y="83815"/>
                  </a:lnTo>
                  <a:lnTo>
                    <a:pt x="55521" y="82881"/>
                  </a:lnTo>
                  <a:lnTo>
                    <a:pt x="55542" y="82867"/>
                  </a:lnTo>
                  <a:lnTo>
                    <a:pt x="56145" y="83815"/>
                  </a:lnTo>
                  <a:lnTo>
                    <a:pt x="55521" y="82881"/>
                  </a:lnTo>
                  <a:lnTo>
                    <a:pt x="59149" y="88264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4A3D7B3A-1BEB-1E9C-5152-936748C4B482}"/>
                </a:ext>
              </a:extLst>
            </p:cNvPr>
            <p:cNvSpPr/>
            <p:nvPr/>
          </p:nvSpPr>
          <p:spPr>
            <a:xfrm flipV="1">
              <a:off x="8954676" y="5884785"/>
              <a:ext cx="247413" cy="295599"/>
            </a:xfrm>
            <a:custGeom>
              <a:avLst/>
              <a:gdLst>
                <a:gd name="connsiteX0" fmla="*/ 82165 w 207532"/>
                <a:gd name="connsiteY0" fmla="*/ 210542 h 247951"/>
                <a:gd name="connsiteX1" fmla="*/ 177489 w 207532"/>
                <a:gd name="connsiteY1" fmla="*/ 246066 h 247951"/>
                <a:gd name="connsiteX2" fmla="*/ 201440 w 207532"/>
                <a:gd name="connsiteY2" fmla="*/ 236164 h 247951"/>
                <a:gd name="connsiteX3" fmla="*/ 64620 w 207532"/>
                <a:gd name="connsiteY3" fmla="*/ -667 h 247951"/>
                <a:gd name="connsiteX4" fmla="*/ 48612 w 207532"/>
                <a:gd name="connsiteY4" fmla="*/ 12834 h 247951"/>
                <a:gd name="connsiteX5" fmla="*/ 10316 w 207532"/>
                <a:gd name="connsiteY5" fmla="*/ 45264 h 247951"/>
                <a:gd name="connsiteX6" fmla="*/ -6092 w 207532"/>
                <a:gd name="connsiteY6" fmla="*/ 69833 h 247951"/>
                <a:gd name="connsiteX7" fmla="*/ 82165 w 207532"/>
                <a:gd name="connsiteY7" fmla="*/ 210542 h 24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532" h="247951">
                  <a:moveTo>
                    <a:pt x="82165" y="210542"/>
                  </a:moveTo>
                  <a:cubicBezTo>
                    <a:pt x="124209" y="246585"/>
                    <a:pt x="157060" y="249849"/>
                    <a:pt x="177489" y="246066"/>
                  </a:cubicBezTo>
                  <a:cubicBezTo>
                    <a:pt x="192977" y="243126"/>
                    <a:pt x="201440" y="236164"/>
                    <a:pt x="201440" y="236164"/>
                  </a:cubicBezTo>
                  <a:lnTo>
                    <a:pt x="64620" y="-667"/>
                  </a:lnTo>
                  <a:lnTo>
                    <a:pt x="48612" y="12834"/>
                  </a:lnTo>
                  <a:lnTo>
                    <a:pt x="10316" y="45264"/>
                  </a:lnTo>
                  <a:lnTo>
                    <a:pt x="-6092" y="69833"/>
                  </a:lnTo>
                  <a:lnTo>
                    <a:pt x="82165" y="210542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7957C76-0DB3-5317-DFAC-5B7C796E0373}"/>
                </a:ext>
              </a:extLst>
            </p:cNvPr>
            <p:cNvSpPr/>
            <p:nvPr/>
          </p:nvSpPr>
          <p:spPr>
            <a:xfrm flipV="1">
              <a:off x="9019884" y="5886313"/>
              <a:ext cx="182204" cy="294146"/>
            </a:xfrm>
            <a:custGeom>
              <a:avLst/>
              <a:gdLst>
                <a:gd name="connsiteX0" fmla="*/ 122750 w 152834"/>
                <a:gd name="connsiteY0" fmla="*/ 246067 h 246732"/>
                <a:gd name="connsiteX1" fmla="*/ 146709 w 152834"/>
                <a:gd name="connsiteY1" fmla="*/ 236165 h 246732"/>
                <a:gd name="connsiteX2" fmla="*/ 9882 w 152834"/>
                <a:gd name="connsiteY2" fmla="*/ -666 h 246732"/>
                <a:gd name="connsiteX3" fmla="*/ -6125 w 152834"/>
                <a:gd name="connsiteY3" fmla="*/ 12828 h 246732"/>
                <a:gd name="connsiteX4" fmla="*/ 122750 w 152834"/>
                <a:gd name="connsiteY4" fmla="*/ 246067 h 24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34" h="246732">
                  <a:moveTo>
                    <a:pt x="122750" y="246067"/>
                  </a:moveTo>
                  <a:cubicBezTo>
                    <a:pt x="138232" y="243127"/>
                    <a:pt x="146709" y="236165"/>
                    <a:pt x="146709" y="236165"/>
                  </a:cubicBezTo>
                  <a:lnTo>
                    <a:pt x="9882" y="-666"/>
                  </a:lnTo>
                  <a:lnTo>
                    <a:pt x="-6125" y="12828"/>
                  </a:lnTo>
                  <a:lnTo>
                    <a:pt x="122750" y="246067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83C9D3E-31DC-CBCF-4D93-8F6645E0289D}"/>
                </a:ext>
              </a:extLst>
            </p:cNvPr>
            <p:cNvSpPr/>
            <p:nvPr/>
          </p:nvSpPr>
          <p:spPr>
            <a:xfrm flipV="1">
              <a:off x="7800162" y="6041904"/>
              <a:ext cx="321523" cy="173930"/>
            </a:xfrm>
            <a:custGeom>
              <a:avLst/>
              <a:gdLst>
                <a:gd name="connsiteX0" fmla="*/ 101106 w 269696"/>
                <a:gd name="connsiteY0" fmla="*/ 145358 h 145894"/>
                <a:gd name="connsiteX1" fmla="*/ 6337 w 269696"/>
                <a:gd name="connsiteY1" fmla="*/ 108276 h 145894"/>
                <a:gd name="connsiteX2" fmla="*/ -4934 w 269696"/>
                <a:gd name="connsiteY2" fmla="*/ 84920 h 145894"/>
                <a:gd name="connsiteX3" fmla="*/ 254867 w 269696"/>
                <a:gd name="connsiteY3" fmla="*/ -536 h 145894"/>
                <a:gd name="connsiteX4" fmla="*/ 257766 w 269696"/>
                <a:gd name="connsiteY4" fmla="*/ 20172 h 145894"/>
                <a:gd name="connsiteX5" fmla="*/ 264762 w 269696"/>
                <a:gd name="connsiteY5" fmla="*/ 69832 h 145894"/>
                <a:gd name="connsiteX6" fmla="*/ 260664 w 269696"/>
                <a:gd name="connsiteY6" fmla="*/ 99117 h 145894"/>
                <a:gd name="connsiteX7" fmla="*/ 101106 w 269696"/>
                <a:gd name="connsiteY7" fmla="*/ 145358 h 14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9696" h="145894">
                  <a:moveTo>
                    <a:pt x="101106" y="145358"/>
                  </a:moveTo>
                  <a:cubicBezTo>
                    <a:pt x="45763" y="144200"/>
                    <a:pt x="19039" y="124761"/>
                    <a:pt x="6337" y="108276"/>
                  </a:cubicBezTo>
                  <a:cubicBezTo>
                    <a:pt x="-3271" y="95777"/>
                    <a:pt x="-4934" y="84920"/>
                    <a:pt x="-4934" y="84920"/>
                  </a:cubicBezTo>
                  <a:lnTo>
                    <a:pt x="254867" y="-536"/>
                  </a:lnTo>
                  <a:lnTo>
                    <a:pt x="257766" y="20172"/>
                  </a:lnTo>
                  <a:lnTo>
                    <a:pt x="264762" y="69832"/>
                  </a:lnTo>
                  <a:lnTo>
                    <a:pt x="260664" y="99117"/>
                  </a:lnTo>
                  <a:lnTo>
                    <a:pt x="101106" y="145358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950E17A-60D7-B665-41FD-6B7A331FD770}"/>
                </a:ext>
              </a:extLst>
            </p:cNvPr>
            <p:cNvSpPr/>
            <p:nvPr/>
          </p:nvSpPr>
          <p:spPr>
            <a:xfrm flipV="1">
              <a:off x="7800245" y="6086045"/>
              <a:ext cx="313181" cy="129722"/>
            </a:xfrm>
            <a:custGeom>
              <a:avLst/>
              <a:gdLst>
                <a:gd name="connsiteX0" fmla="*/ 6341 w 262699"/>
                <a:gd name="connsiteY0" fmla="*/ 108306 h 108812"/>
                <a:gd name="connsiteX1" fmla="*/ -4930 w 262699"/>
                <a:gd name="connsiteY1" fmla="*/ 84951 h 108812"/>
                <a:gd name="connsiteX2" fmla="*/ 254871 w 262699"/>
                <a:gd name="connsiteY2" fmla="*/ -506 h 108812"/>
                <a:gd name="connsiteX3" fmla="*/ 257770 w 262699"/>
                <a:gd name="connsiteY3" fmla="*/ 20204 h 108812"/>
                <a:gd name="connsiteX4" fmla="*/ 6341 w 262699"/>
                <a:gd name="connsiteY4" fmla="*/ 108306 h 10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699" h="108812">
                  <a:moveTo>
                    <a:pt x="6341" y="108306"/>
                  </a:moveTo>
                  <a:cubicBezTo>
                    <a:pt x="-3267" y="95807"/>
                    <a:pt x="-4930" y="84951"/>
                    <a:pt x="-4930" y="84951"/>
                  </a:cubicBezTo>
                  <a:lnTo>
                    <a:pt x="254871" y="-506"/>
                  </a:lnTo>
                  <a:lnTo>
                    <a:pt x="257770" y="20204"/>
                  </a:lnTo>
                  <a:lnTo>
                    <a:pt x="6341" y="108306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6C83B45-8300-DB04-1739-4138AB1237DF}"/>
                </a:ext>
              </a:extLst>
            </p:cNvPr>
            <p:cNvSpPr/>
            <p:nvPr/>
          </p:nvSpPr>
          <p:spPr>
            <a:xfrm flipV="1">
              <a:off x="7911461" y="5516624"/>
              <a:ext cx="1152638" cy="612458"/>
            </a:xfrm>
            <a:custGeom>
              <a:avLst/>
              <a:gdLst>
                <a:gd name="connsiteX0" fmla="*/ 961364 w 966843"/>
                <a:gd name="connsiteY0" fmla="*/ 173513 h 513735"/>
                <a:gd name="connsiteX1" fmla="*/ 880589 w 966843"/>
                <a:gd name="connsiteY1" fmla="*/ -951 h 513735"/>
                <a:gd name="connsiteX2" fmla="*/ 404188 w 966843"/>
                <a:gd name="connsiteY2" fmla="*/ 317450 h 513735"/>
                <a:gd name="connsiteX3" fmla="*/ 175805 w 966843"/>
                <a:gd name="connsiteY3" fmla="*/ -347 h 513735"/>
                <a:gd name="connsiteX4" fmla="*/ -2034 w 966843"/>
                <a:gd name="connsiteY4" fmla="*/ 73151 h 513735"/>
                <a:gd name="connsiteX5" fmla="*/ 159945 w 966843"/>
                <a:gd name="connsiteY5" fmla="*/ 444677 h 513735"/>
                <a:gd name="connsiteX6" fmla="*/ 182683 w 966843"/>
                <a:gd name="connsiteY6" fmla="*/ 468390 h 513735"/>
                <a:gd name="connsiteX7" fmla="*/ 204993 w 966843"/>
                <a:gd name="connsiteY7" fmla="*/ 498679 h 513735"/>
                <a:gd name="connsiteX8" fmla="*/ 215428 w 966843"/>
                <a:gd name="connsiteY8" fmla="*/ 512785 h 513735"/>
                <a:gd name="connsiteX9" fmla="*/ 349280 w 966843"/>
                <a:gd name="connsiteY9" fmla="*/ 493338 h 513735"/>
                <a:gd name="connsiteX10" fmla="*/ 593593 w 966843"/>
                <a:gd name="connsiteY10" fmla="*/ 457877 h 513735"/>
                <a:gd name="connsiteX11" fmla="*/ 606759 w 966843"/>
                <a:gd name="connsiteY11" fmla="*/ 447743 h 513735"/>
                <a:gd name="connsiteX12" fmla="*/ 961364 w 966843"/>
                <a:gd name="connsiteY12" fmla="*/ 173513 h 513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6843" h="513735">
                  <a:moveTo>
                    <a:pt x="961364" y="173513"/>
                  </a:moveTo>
                  <a:lnTo>
                    <a:pt x="880589" y="-951"/>
                  </a:lnTo>
                  <a:lnTo>
                    <a:pt x="404188" y="317450"/>
                  </a:lnTo>
                  <a:cubicBezTo>
                    <a:pt x="188318" y="242401"/>
                    <a:pt x="174717" y="191353"/>
                    <a:pt x="175805" y="-347"/>
                  </a:cubicBezTo>
                  <a:lnTo>
                    <a:pt x="-2034" y="73151"/>
                  </a:lnTo>
                  <a:cubicBezTo>
                    <a:pt x="-18119" y="252001"/>
                    <a:pt x="19847" y="298852"/>
                    <a:pt x="159945" y="444677"/>
                  </a:cubicBezTo>
                  <a:cubicBezTo>
                    <a:pt x="167209" y="452263"/>
                    <a:pt x="174767" y="460214"/>
                    <a:pt x="182683" y="468390"/>
                  </a:cubicBezTo>
                  <a:lnTo>
                    <a:pt x="204993" y="498679"/>
                  </a:lnTo>
                  <a:lnTo>
                    <a:pt x="215428" y="512785"/>
                  </a:lnTo>
                  <a:lnTo>
                    <a:pt x="349280" y="493338"/>
                  </a:lnTo>
                  <a:lnTo>
                    <a:pt x="593593" y="457877"/>
                  </a:lnTo>
                  <a:lnTo>
                    <a:pt x="606759" y="447743"/>
                  </a:lnTo>
                  <a:lnTo>
                    <a:pt x="961364" y="173513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7CF227B-7E5F-D0BE-EC65-2B12B12AA2CA}"/>
                </a:ext>
              </a:extLst>
            </p:cNvPr>
            <p:cNvSpPr/>
            <p:nvPr/>
          </p:nvSpPr>
          <p:spPr>
            <a:xfrm flipV="1">
              <a:off x="8108675" y="5533441"/>
              <a:ext cx="532676" cy="64379"/>
            </a:xfrm>
            <a:custGeom>
              <a:avLst/>
              <a:gdLst>
                <a:gd name="connsiteX0" fmla="*/ 441451 w 446813"/>
                <a:gd name="connsiteY0" fmla="*/ 1768 h 54002"/>
                <a:gd name="connsiteX1" fmla="*/ -5363 w 446813"/>
                <a:gd name="connsiteY1" fmla="*/ -1299 h 54002"/>
                <a:gd name="connsiteX2" fmla="*/ 17375 w 446813"/>
                <a:gd name="connsiteY2" fmla="*/ 22414 h 54002"/>
                <a:gd name="connsiteX3" fmla="*/ 39685 w 446813"/>
                <a:gd name="connsiteY3" fmla="*/ 52703 h 54002"/>
                <a:gd name="connsiteX4" fmla="*/ 183972 w 446813"/>
                <a:gd name="connsiteY4" fmla="*/ 47363 h 54002"/>
                <a:gd name="connsiteX5" fmla="*/ 428285 w 446813"/>
                <a:gd name="connsiteY5" fmla="*/ 11901 h 54002"/>
                <a:gd name="connsiteX6" fmla="*/ 441451 w 446813"/>
                <a:gd name="connsiteY6" fmla="*/ 1768 h 5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813" h="54002">
                  <a:moveTo>
                    <a:pt x="441451" y="1768"/>
                  </a:moveTo>
                  <a:lnTo>
                    <a:pt x="-5363" y="-1299"/>
                  </a:lnTo>
                  <a:cubicBezTo>
                    <a:pt x="1901" y="6287"/>
                    <a:pt x="9459" y="14238"/>
                    <a:pt x="17375" y="22414"/>
                  </a:cubicBezTo>
                  <a:lnTo>
                    <a:pt x="39685" y="52703"/>
                  </a:lnTo>
                  <a:lnTo>
                    <a:pt x="183972" y="47363"/>
                  </a:lnTo>
                  <a:lnTo>
                    <a:pt x="428285" y="11901"/>
                  </a:lnTo>
                  <a:lnTo>
                    <a:pt x="441451" y="1768"/>
                  </a:lnTo>
                </a:path>
              </a:pathLst>
            </a:custGeom>
            <a:solidFill>
              <a:srgbClr val="9039A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94F8453-F8C0-28DD-2BFE-93DF941B8E3B}"/>
                </a:ext>
              </a:extLst>
            </p:cNvPr>
            <p:cNvSpPr/>
            <p:nvPr/>
          </p:nvSpPr>
          <p:spPr>
            <a:xfrm flipV="1">
              <a:off x="8134193" y="5111051"/>
              <a:ext cx="505419" cy="481682"/>
            </a:xfrm>
            <a:custGeom>
              <a:avLst/>
              <a:gdLst>
                <a:gd name="connsiteX0" fmla="*/ 291038 w 423950"/>
                <a:gd name="connsiteY0" fmla="*/ 402451 h 404039"/>
                <a:gd name="connsiteX1" fmla="*/ 417935 w 423950"/>
                <a:gd name="connsiteY1" fmla="*/ -1589 h 404039"/>
                <a:gd name="connsiteX2" fmla="*/ -5375 w 423950"/>
                <a:gd name="connsiteY2" fmla="*/ 19500 h 404039"/>
                <a:gd name="connsiteX3" fmla="*/ 30444 w 423950"/>
                <a:gd name="connsiteY3" fmla="*/ 359537 h 404039"/>
                <a:gd name="connsiteX4" fmla="*/ 291038 w 423950"/>
                <a:gd name="connsiteY4" fmla="*/ 402451 h 40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950" h="404039">
                  <a:moveTo>
                    <a:pt x="291038" y="402451"/>
                  </a:moveTo>
                  <a:cubicBezTo>
                    <a:pt x="291038" y="402451"/>
                    <a:pt x="429080" y="223222"/>
                    <a:pt x="417935" y="-1589"/>
                  </a:cubicBezTo>
                  <a:lnTo>
                    <a:pt x="-5375" y="19500"/>
                  </a:lnTo>
                  <a:cubicBezTo>
                    <a:pt x="-5375" y="19500"/>
                    <a:pt x="68460" y="166426"/>
                    <a:pt x="30444" y="359537"/>
                  </a:cubicBezTo>
                  <a:lnTo>
                    <a:pt x="291038" y="402451"/>
                  </a:lnTo>
                </a:path>
              </a:pathLst>
            </a:custGeom>
            <a:solidFill>
              <a:srgbClr val="FBC53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CF33AEB-B880-494A-26B9-8B50CEE5E2E1}"/>
                </a:ext>
              </a:extLst>
            </p:cNvPr>
            <p:cNvSpPr/>
            <p:nvPr/>
          </p:nvSpPr>
          <p:spPr>
            <a:xfrm flipV="1">
              <a:off x="8240815" y="5125534"/>
              <a:ext cx="193633" cy="102909"/>
            </a:xfrm>
            <a:custGeom>
              <a:avLst/>
              <a:gdLst>
                <a:gd name="connsiteX0" fmla="*/ -5324 w 162421"/>
                <a:gd name="connsiteY0" fmla="*/ 55259 h 86321"/>
                <a:gd name="connsiteX1" fmla="*/ 90112 w 162421"/>
                <a:gd name="connsiteY1" fmla="*/ -1136 h 86321"/>
                <a:gd name="connsiteX2" fmla="*/ 157097 w 162421"/>
                <a:gd name="connsiteY2" fmla="*/ 84496 h 86321"/>
                <a:gd name="connsiteX3" fmla="*/ -5324 w 162421"/>
                <a:gd name="connsiteY3" fmla="*/ 55259 h 8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21" h="86321">
                  <a:moveTo>
                    <a:pt x="-5324" y="55259"/>
                  </a:moveTo>
                  <a:cubicBezTo>
                    <a:pt x="-5324" y="55259"/>
                    <a:pt x="51471" y="-9144"/>
                    <a:pt x="90112" y="-1136"/>
                  </a:cubicBezTo>
                  <a:cubicBezTo>
                    <a:pt x="128815" y="6864"/>
                    <a:pt x="157097" y="84496"/>
                    <a:pt x="157097" y="84496"/>
                  </a:cubicBezTo>
                  <a:lnTo>
                    <a:pt x="-5324" y="55259"/>
                  </a:ln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6627FFF-0D8B-B8BF-7985-FC39E94AB259}"/>
                </a:ext>
              </a:extLst>
            </p:cNvPr>
            <p:cNvSpPr/>
            <p:nvPr/>
          </p:nvSpPr>
          <p:spPr>
            <a:xfrm flipV="1">
              <a:off x="8503672" y="4833265"/>
              <a:ext cx="205987" cy="182826"/>
            </a:xfrm>
            <a:custGeom>
              <a:avLst/>
              <a:gdLst>
                <a:gd name="connsiteX0" fmla="*/ 57502 w 172784"/>
                <a:gd name="connsiteY0" fmla="*/ 146259 h 153356"/>
                <a:gd name="connsiteX1" fmla="*/ 163963 w 172784"/>
                <a:gd name="connsiteY1" fmla="*/ 101499 h 153356"/>
                <a:gd name="connsiteX2" fmla="*/ 104072 w 172784"/>
                <a:gd name="connsiteY2" fmla="*/ 2765 h 153356"/>
                <a:gd name="connsiteX3" fmla="*/ -2382 w 172784"/>
                <a:gd name="connsiteY3" fmla="*/ 47518 h 153356"/>
                <a:gd name="connsiteX4" fmla="*/ 57502 w 172784"/>
                <a:gd name="connsiteY4" fmla="*/ 146259 h 1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784" h="153356">
                  <a:moveTo>
                    <a:pt x="57502" y="146259"/>
                  </a:moveTo>
                  <a:cubicBezTo>
                    <a:pt x="103441" y="161165"/>
                    <a:pt x="151099" y="141129"/>
                    <a:pt x="163963" y="101499"/>
                  </a:cubicBezTo>
                  <a:cubicBezTo>
                    <a:pt x="176820" y="61876"/>
                    <a:pt x="150011" y="17671"/>
                    <a:pt x="104072" y="2765"/>
                  </a:cubicBezTo>
                  <a:cubicBezTo>
                    <a:pt x="58141" y="-12148"/>
                    <a:pt x="10475" y="7895"/>
                    <a:pt x="-2382" y="47518"/>
                  </a:cubicBezTo>
                  <a:cubicBezTo>
                    <a:pt x="-15245" y="87148"/>
                    <a:pt x="11570" y="131353"/>
                    <a:pt x="57502" y="146259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6334DFC-66EF-2FBD-15D3-1E9D44741842}"/>
                </a:ext>
              </a:extLst>
            </p:cNvPr>
            <p:cNvSpPr/>
            <p:nvPr/>
          </p:nvSpPr>
          <p:spPr>
            <a:xfrm flipV="1">
              <a:off x="8537395" y="4893873"/>
              <a:ext cx="141511" cy="109953"/>
            </a:xfrm>
            <a:custGeom>
              <a:avLst/>
              <a:gdLst>
                <a:gd name="connsiteX0" fmla="*/ 39867 w 118701"/>
                <a:gd name="connsiteY0" fmla="*/ 85954 h 92230"/>
                <a:gd name="connsiteX1" fmla="*/ 111435 w 118701"/>
                <a:gd name="connsiteY1" fmla="*/ 63048 h 92230"/>
                <a:gd name="connsiteX2" fmla="*/ 67623 w 118701"/>
                <a:gd name="connsiteY2" fmla="*/ 2007 h 92230"/>
                <a:gd name="connsiteX3" fmla="*/ -3946 w 118701"/>
                <a:gd name="connsiteY3" fmla="*/ 24906 h 92230"/>
                <a:gd name="connsiteX4" fmla="*/ 39867 w 118701"/>
                <a:gd name="connsiteY4" fmla="*/ 85954 h 9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1" h="92230">
                  <a:moveTo>
                    <a:pt x="39867" y="85954"/>
                  </a:moveTo>
                  <a:cubicBezTo>
                    <a:pt x="71735" y="96488"/>
                    <a:pt x="103779" y="86235"/>
                    <a:pt x="111435" y="63048"/>
                  </a:cubicBezTo>
                  <a:cubicBezTo>
                    <a:pt x="119106" y="39868"/>
                    <a:pt x="99484" y="12534"/>
                    <a:pt x="67623" y="2007"/>
                  </a:cubicBezTo>
                  <a:cubicBezTo>
                    <a:pt x="35754" y="-8527"/>
                    <a:pt x="3718" y="1726"/>
                    <a:pt x="-3946" y="24906"/>
                  </a:cubicBezTo>
                  <a:cubicBezTo>
                    <a:pt x="-11609" y="48093"/>
                    <a:pt x="8006" y="75421"/>
                    <a:pt x="39867" y="85954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B674E03-36BB-5F7B-7E68-2347B2DF5220}"/>
                </a:ext>
              </a:extLst>
            </p:cNvPr>
            <p:cNvSpPr/>
            <p:nvPr/>
          </p:nvSpPr>
          <p:spPr>
            <a:xfrm flipV="1">
              <a:off x="7872344" y="4972933"/>
              <a:ext cx="208459" cy="179915"/>
            </a:xfrm>
            <a:custGeom>
              <a:avLst/>
              <a:gdLst>
                <a:gd name="connsiteX0" fmla="*/ 85486 w 174857"/>
                <a:gd name="connsiteY0" fmla="*/ 148852 h 150914"/>
                <a:gd name="connsiteX1" fmla="*/ 169854 w 174857"/>
                <a:gd name="connsiteY1" fmla="*/ 69993 h 150914"/>
                <a:gd name="connsiteX2" fmla="*/ 79471 w 174857"/>
                <a:gd name="connsiteY2" fmla="*/ -1898 h 150914"/>
                <a:gd name="connsiteX3" fmla="*/ -4897 w 174857"/>
                <a:gd name="connsiteY3" fmla="*/ 76968 h 150914"/>
                <a:gd name="connsiteX4" fmla="*/ 85486 w 174857"/>
                <a:gd name="connsiteY4" fmla="*/ 148852 h 15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857" h="150914">
                  <a:moveTo>
                    <a:pt x="85486" y="148852"/>
                  </a:moveTo>
                  <a:cubicBezTo>
                    <a:pt x="133740" y="146930"/>
                    <a:pt x="171510" y="111616"/>
                    <a:pt x="169854" y="69993"/>
                  </a:cubicBezTo>
                  <a:cubicBezTo>
                    <a:pt x="168191" y="28363"/>
                    <a:pt x="127726" y="-3821"/>
                    <a:pt x="79471" y="-1898"/>
                  </a:cubicBezTo>
                  <a:cubicBezTo>
                    <a:pt x="31216" y="32"/>
                    <a:pt x="-6561" y="35338"/>
                    <a:pt x="-4897" y="76968"/>
                  </a:cubicBezTo>
                  <a:cubicBezTo>
                    <a:pt x="-3234" y="118591"/>
                    <a:pt x="37231" y="150775"/>
                    <a:pt x="85486" y="14885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C9657198-C453-104C-0A98-7E34F1F25B8D}"/>
                </a:ext>
              </a:extLst>
            </p:cNvPr>
            <p:cNvSpPr/>
            <p:nvPr/>
          </p:nvSpPr>
          <p:spPr>
            <a:xfrm flipV="1">
              <a:off x="7909195" y="5033432"/>
              <a:ext cx="144803" cy="105500"/>
            </a:xfrm>
            <a:custGeom>
              <a:avLst/>
              <a:gdLst>
                <a:gd name="connsiteX0" fmla="*/ 57783 w 121462"/>
                <a:gd name="connsiteY0" fmla="*/ 86459 h 88494"/>
                <a:gd name="connsiteX1" fmla="*/ 116473 w 121462"/>
                <a:gd name="connsiteY1" fmla="*/ 39537 h 88494"/>
                <a:gd name="connsiteX2" fmla="*/ 53769 w 121462"/>
                <a:gd name="connsiteY2" fmla="*/ -1861 h 88494"/>
                <a:gd name="connsiteX3" fmla="*/ -4922 w 121462"/>
                <a:gd name="connsiteY3" fmla="*/ 45053 h 88494"/>
                <a:gd name="connsiteX4" fmla="*/ 57783 w 121462"/>
                <a:gd name="connsiteY4" fmla="*/ 86459 h 8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62" h="88494">
                  <a:moveTo>
                    <a:pt x="57783" y="86459"/>
                  </a:moveTo>
                  <a:cubicBezTo>
                    <a:pt x="91300" y="84936"/>
                    <a:pt x="117582" y="63931"/>
                    <a:pt x="116473" y="39537"/>
                  </a:cubicBezTo>
                  <a:cubicBezTo>
                    <a:pt x="115364" y="15150"/>
                    <a:pt x="87293" y="-3384"/>
                    <a:pt x="53769" y="-1861"/>
                  </a:cubicBezTo>
                  <a:cubicBezTo>
                    <a:pt x="20244" y="-338"/>
                    <a:pt x="-6031" y="20666"/>
                    <a:pt x="-4922" y="45053"/>
                  </a:cubicBezTo>
                  <a:cubicBezTo>
                    <a:pt x="-3813" y="69447"/>
                    <a:pt x="24259" y="87982"/>
                    <a:pt x="57783" y="86459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6706ED0-896F-42C7-8A7F-DA215F190495}"/>
                </a:ext>
              </a:extLst>
            </p:cNvPr>
            <p:cNvSpPr/>
            <p:nvPr/>
          </p:nvSpPr>
          <p:spPr>
            <a:xfrm flipV="1">
              <a:off x="7947663" y="4558777"/>
              <a:ext cx="658992" cy="622276"/>
            </a:xfrm>
            <a:custGeom>
              <a:avLst/>
              <a:gdLst>
                <a:gd name="connsiteX0" fmla="*/ 540273 w 552768"/>
                <a:gd name="connsiteY0" fmla="*/ 266241 h 521971"/>
                <a:gd name="connsiteX1" fmla="*/ 175863 w 552768"/>
                <a:gd name="connsiteY1" fmla="*/ 510701 h 521971"/>
                <a:gd name="connsiteX2" fmla="*/ 4396 w 552768"/>
                <a:gd name="connsiteY2" fmla="*/ 139582 h 521971"/>
                <a:gd name="connsiteX3" fmla="*/ 333653 w 552768"/>
                <a:gd name="connsiteY3" fmla="*/ 6994 h 521971"/>
                <a:gd name="connsiteX4" fmla="*/ 540273 w 552768"/>
                <a:gd name="connsiteY4" fmla="*/ 266241 h 521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768" h="521971">
                  <a:moveTo>
                    <a:pt x="540273" y="266241"/>
                  </a:moveTo>
                  <a:cubicBezTo>
                    <a:pt x="505492" y="413251"/>
                    <a:pt x="352811" y="557665"/>
                    <a:pt x="175863" y="510701"/>
                  </a:cubicBezTo>
                  <a:cubicBezTo>
                    <a:pt x="28930" y="471668"/>
                    <a:pt x="-30315" y="286586"/>
                    <a:pt x="4396" y="139582"/>
                  </a:cubicBezTo>
                  <a:cubicBezTo>
                    <a:pt x="39176" y="-7421"/>
                    <a:pt x="189821" y="-15000"/>
                    <a:pt x="333653" y="6994"/>
                  </a:cubicBezTo>
                  <a:cubicBezTo>
                    <a:pt x="480930" y="29409"/>
                    <a:pt x="575046" y="119238"/>
                    <a:pt x="540273" y="266241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B6A79A2-78DD-CAB0-DAFD-A86CD7E56C35}"/>
                </a:ext>
              </a:extLst>
            </p:cNvPr>
            <p:cNvSpPr/>
            <p:nvPr/>
          </p:nvSpPr>
          <p:spPr>
            <a:xfrm flipV="1">
              <a:off x="7944649" y="4560180"/>
              <a:ext cx="598965" cy="422897"/>
            </a:xfrm>
            <a:custGeom>
              <a:avLst/>
              <a:gdLst>
                <a:gd name="connsiteX0" fmla="*/ 5533 w 502417"/>
                <a:gd name="connsiteY0" fmla="*/ -2375 h 354730"/>
                <a:gd name="connsiteX1" fmla="*/ 77586 w 502417"/>
                <a:gd name="connsiteY1" fmla="*/ 239257 h 354730"/>
                <a:gd name="connsiteX2" fmla="*/ 248555 w 502417"/>
                <a:gd name="connsiteY2" fmla="*/ 262311 h 354730"/>
                <a:gd name="connsiteX3" fmla="*/ 218195 w 502417"/>
                <a:gd name="connsiteY3" fmla="*/ 293183 h 354730"/>
                <a:gd name="connsiteX4" fmla="*/ 371788 w 502417"/>
                <a:gd name="connsiteY4" fmla="*/ 284516 h 354730"/>
                <a:gd name="connsiteX5" fmla="*/ 363858 w 502417"/>
                <a:gd name="connsiteY5" fmla="*/ 302194 h 354730"/>
                <a:gd name="connsiteX6" fmla="*/ 497191 w 502417"/>
                <a:gd name="connsiteY6" fmla="*/ 208968 h 354730"/>
                <a:gd name="connsiteX7" fmla="*/ 374476 w 502417"/>
                <a:gd name="connsiteY7" fmla="*/ 334820 h 354730"/>
                <a:gd name="connsiteX8" fmla="*/ 194489 w 502417"/>
                <a:gd name="connsiteY8" fmla="*/ 345157 h 354730"/>
                <a:gd name="connsiteX9" fmla="*/ 65592 w 502417"/>
                <a:gd name="connsiteY9" fmla="*/ 289611 h 354730"/>
                <a:gd name="connsiteX10" fmla="*/ 5154 w 502417"/>
                <a:gd name="connsiteY10" fmla="*/ 181220 h 354730"/>
                <a:gd name="connsiteX11" fmla="*/ -4959 w 502417"/>
                <a:gd name="connsiteY11" fmla="*/ 56042 h 35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2417" h="354730">
                  <a:moveTo>
                    <a:pt x="5533" y="-2375"/>
                  </a:moveTo>
                  <a:cubicBezTo>
                    <a:pt x="6305" y="81811"/>
                    <a:pt x="30278" y="165647"/>
                    <a:pt x="77586" y="239257"/>
                  </a:cubicBezTo>
                  <a:cubicBezTo>
                    <a:pt x="135076" y="228506"/>
                    <a:pt x="195991" y="236710"/>
                    <a:pt x="248555" y="262311"/>
                  </a:cubicBezTo>
                  <a:cubicBezTo>
                    <a:pt x="240477" y="274192"/>
                    <a:pt x="230070" y="284495"/>
                    <a:pt x="218195" y="293183"/>
                  </a:cubicBezTo>
                  <a:cubicBezTo>
                    <a:pt x="269454" y="297709"/>
                    <a:pt x="321365" y="294783"/>
                    <a:pt x="371788" y="284516"/>
                  </a:cubicBezTo>
                  <a:cubicBezTo>
                    <a:pt x="371564" y="292305"/>
                    <a:pt x="368448" y="299941"/>
                    <a:pt x="363858" y="302194"/>
                  </a:cubicBezTo>
                  <a:cubicBezTo>
                    <a:pt x="416169" y="285063"/>
                    <a:pt x="463161" y="252177"/>
                    <a:pt x="497191" y="208968"/>
                  </a:cubicBezTo>
                  <a:cubicBezTo>
                    <a:pt x="481176" y="267638"/>
                    <a:pt x="431419" y="313352"/>
                    <a:pt x="374476" y="334820"/>
                  </a:cubicBezTo>
                  <a:cubicBezTo>
                    <a:pt x="317533" y="356287"/>
                    <a:pt x="254366" y="355887"/>
                    <a:pt x="194489" y="345157"/>
                  </a:cubicBezTo>
                  <a:cubicBezTo>
                    <a:pt x="147785" y="336827"/>
                    <a:pt x="100674" y="321486"/>
                    <a:pt x="65592" y="289611"/>
                  </a:cubicBezTo>
                  <a:cubicBezTo>
                    <a:pt x="34482" y="261357"/>
                    <a:pt x="15133" y="222007"/>
                    <a:pt x="5154" y="181220"/>
                  </a:cubicBezTo>
                  <a:cubicBezTo>
                    <a:pt x="-4819" y="140425"/>
                    <a:pt x="-5892" y="97981"/>
                    <a:pt x="-4959" y="56042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D135E66-711F-0527-DEDD-B991E8A4F47A}"/>
                </a:ext>
              </a:extLst>
            </p:cNvPr>
            <p:cNvSpPr/>
            <p:nvPr/>
          </p:nvSpPr>
          <p:spPr>
            <a:xfrm flipV="1">
              <a:off x="8324154" y="4643348"/>
              <a:ext cx="148747" cy="49824"/>
            </a:xfrm>
            <a:custGeom>
              <a:avLst/>
              <a:gdLst>
                <a:gd name="connsiteX0" fmla="*/ -5387 w 124770"/>
                <a:gd name="connsiteY0" fmla="*/ -339 h 41793"/>
                <a:gd name="connsiteX1" fmla="*/ 29421 w 124770"/>
                <a:gd name="connsiteY1" fmla="*/ 36399 h 41793"/>
                <a:gd name="connsiteX2" fmla="*/ 80820 w 124770"/>
                <a:gd name="connsiteY2" fmla="*/ 31704 h 41793"/>
                <a:gd name="connsiteX3" fmla="*/ 119383 w 124770"/>
                <a:gd name="connsiteY3" fmla="*/ -2515 h 41793"/>
                <a:gd name="connsiteX4" fmla="*/ -5387 w 124770"/>
                <a:gd name="connsiteY4" fmla="*/ -339 h 4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70" h="41793">
                  <a:moveTo>
                    <a:pt x="-5387" y="-339"/>
                  </a:moveTo>
                  <a:cubicBezTo>
                    <a:pt x="-2012" y="16869"/>
                    <a:pt x="12536" y="31002"/>
                    <a:pt x="29421" y="36399"/>
                  </a:cubicBezTo>
                  <a:cubicBezTo>
                    <a:pt x="46306" y="41803"/>
                    <a:pt x="65037" y="39241"/>
                    <a:pt x="80820" y="31704"/>
                  </a:cubicBezTo>
                  <a:cubicBezTo>
                    <a:pt x="96610" y="24167"/>
                    <a:pt x="109699" y="12082"/>
                    <a:pt x="119383" y="-2515"/>
                  </a:cubicBezTo>
                  <a:cubicBezTo>
                    <a:pt x="82118" y="21058"/>
                    <a:pt x="29758" y="19135"/>
                    <a:pt x="-5387" y="-339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AB9528E-A3A1-FFFB-4EBD-CDFFD7A68364}"/>
                </a:ext>
              </a:extLst>
            </p:cNvPr>
            <p:cNvSpPr/>
            <p:nvPr/>
          </p:nvSpPr>
          <p:spPr>
            <a:xfrm flipV="1">
              <a:off x="8008897" y="4708777"/>
              <a:ext cx="131922" cy="90464"/>
            </a:xfrm>
            <a:custGeom>
              <a:avLst/>
              <a:gdLst>
                <a:gd name="connsiteX0" fmla="*/ 105606 w 110657"/>
                <a:gd name="connsiteY0" fmla="*/ 55990 h 75882"/>
                <a:gd name="connsiteX1" fmla="*/ 35111 w 110657"/>
                <a:gd name="connsiteY1" fmla="*/ 68377 h 75882"/>
                <a:gd name="connsiteX2" fmla="*/ -5052 w 110657"/>
                <a:gd name="connsiteY2" fmla="*/ -2399 h 75882"/>
                <a:gd name="connsiteX3" fmla="*/ 105606 w 110657"/>
                <a:gd name="connsiteY3" fmla="*/ 55990 h 7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57" h="75882">
                  <a:moveTo>
                    <a:pt x="105606" y="55990"/>
                  </a:moveTo>
                  <a:cubicBezTo>
                    <a:pt x="86222" y="73373"/>
                    <a:pt x="57772" y="78391"/>
                    <a:pt x="35111" y="68377"/>
                  </a:cubicBezTo>
                  <a:cubicBezTo>
                    <a:pt x="12444" y="58362"/>
                    <a:pt x="-3192" y="33835"/>
                    <a:pt x="-5052" y="-2399"/>
                  </a:cubicBezTo>
                  <a:cubicBezTo>
                    <a:pt x="14338" y="42235"/>
                    <a:pt x="62600" y="54839"/>
                    <a:pt x="105606" y="55990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666B5FC-7BF5-569D-B7B2-47D3506163F3}"/>
                </a:ext>
              </a:extLst>
            </p:cNvPr>
            <p:cNvSpPr/>
            <p:nvPr/>
          </p:nvSpPr>
          <p:spPr>
            <a:xfrm flipV="1">
              <a:off x="8342680" y="4750075"/>
              <a:ext cx="175954" cy="148118"/>
            </a:xfrm>
            <a:custGeom>
              <a:avLst/>
              <a:gdLst>
                <a:gd name="connsiteX0" fmla="*/ 141510 w 147592"/>
                <a:gd name="connsiteY0" fmla="*/ 66480 h 124243"/>
                <a:gd name="connsiteX1" fmla="*/ 58875 w 147592"/>
                <a:gd name="connsiteY1" fmla="*/ 121072 h 124243"/>
                <a:gd name="connsiteX2" fmla="*/ -4792 w 147592"/>
                <a:gd name="connsiteY2" fmla="*/ 45272 h 124243"/>
                <a:gd name="connsiteX3" fmla="*/ 78672 w 147592"/>
                <a:gd name="connsiteY3" fmla="*/ 1039 h 124243"/>
                <a:gd name="connsiteX4" fmla="*/ 141510 w 147592"/>
                <a:gd name="connsiteY4" fmla="*/ 66480 h 12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592" h="124243">
                  <a:moveTo>
                    <a:pt x="141510" y="66480"/>
                  </a:moveTo>
                  <a:cubicBezTo>
                    <a:pt x="136289" y="102475"/>
                    <a:pt x="99312" y="126932"/>
                    <a:pt x="58875" y="121072"/>
                  </a:cubicBezTo>
                  <a:cubicBezTo>
                    <a:pt x="18438" y="115220"/>
                    <a:pt x="-10069" y="81274"/>
                    <a:pt x="-4792" y="45272"/>
                  </a:cubicBezTo>
                  <a:cubicBezTo>
                    <a:pt x="430" y="9278"/>
                    <a:pt x="28424" y="-10639"/>
                    <a:pt x="78672" y="1039"/>
                  </a:cubicBezTo>
                  <a:cubicBezTo>
                    <a:pt x="120091" y="10646"/>
                    <a:pt x="146780" y="30416"/>
                    <a:pt x="141510" y="66480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606D85C-EE27-1C95-35FC-88417DC8A75C}"/>
                </a:ext>
              </a:extLst>
            </p:cNvPr>
            <p:cNvSpPr/>
            <p:nvPr/>
          </p:nvSpPr>
          <p:spPr>
            <a:xfrm flipV="1">
              <a:off x="8341855" y="4737945"/>
              <a:ext cx="175915" cy="111955"/>
            </a:xfrm>
            <a:custGeom>
              <a:avLst/>
              <a:gdLst>
                <a:gd name="connsiteX0" fmla="*/ -2688 w 147559"/>
                <a:gd name="connsiteY0" fmla="*/ -2345 h 93909"/>
                <a:gd name="connsiteX1" fmla="*/ 26204 w 147559"/>
                <a:gd name="connsiteY1" fmla="*/ 64325 h 93909"/>
                <a:gd name="connsiteX2" fmla="*/ 113142 w 147559"/>
                <a:gd name="connsiteY2" fmla="*/ 66136 h 93909"/>
                <a:gd name="connsiteX3" fmla="*/ 142139 w 147559"/>
                <a:gd name="connsiteY3" fmla="*/ 25355 h 93909"/>
                <a:gd name="connsiteX4" fmla="*/ 116889 w 147559"/>
                <a:gd name="connsiteY4" fmla="*/ 73771 h 93909"/>
                <a:gd name="connsiteX5" fmla="*/ 20709 w 147559"/>
                <a:gd name="connsiteY5" fmla="*/ 74171 h 93909"/>
                <a:gd name="connsiteX6" fmla="*/ -2688 w 147559"/>
                <a:gd name="connsiteY6" fmla="*/ -2345 h 9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559" h="93909">
                  <a:moveTo>
                    <a:pt x="-2688" y="-2345"/>
                  </a:moveTo>
                  <a:cubicBezTo>
                    <a:pt x="-5208" y="22070"/>
                    <a:pt x="4393" y="47496"/>
                    <a:pt x="26204" y="64325"/>
                  </a:cubicBezTo>
                  <a:cubicBezTo>
                    <a:pt x="51420" y="83736"/>
                    <a:pt x="87133" y="84410"/>
                    <a:pt x="113142" y="66136"/>
                  </a:cubicBezTo>
                  <a:cubicBezTo>
                    <a:pt x="128040" y="55693"/>
                    <a:pt x="137788" y="41082"/>
                    <a:pt x="142139" y="25355"/>
                  </a:cubicBezTo>
                  <a:cubicBezTo>
                    <a:pt x="140259" y="43433"/>
                    <a:pt x="131844" y="60837"/>
                    <a:pt x="116889" y="73771"/>
                  </a:cubicBezTo>
                  <a:cubicBezTo>
                    <a:pt x="89667" y="97330"/>
                    <a:pt x="48107" y="97526"/>
                    <a:pt x="20709" y="74171"/>
                  </a:cubicBezTo>
                  <a:cubicBezTo>
                    <a:pt x="-2387" y="54416"/>
                    <a:pt x="-10127" y="24288"/>
                    <a:pt x="-2688" y="-2345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91CFD5D-5996-3633-A569-F24D0EC84855}"/>
                </a:ext>
              </a:extLst>
            </p:cNvPr>
            <p:cNvSpPr/>
            <p:nvPr/>
          </p:nvSpPr>
          <p:spPr>
            <a:xfrm flipV="1">
              <a:off x="8369588" y="4801957"/>
              <a:ext cx="91017" cy="91017"/>
            </a:xfrm>
            <a:custGeom>
              <a:avLst/>
              <a:gdLst>
                <a:gd name="connsiteX0" fmla="*/ 36769 w 76346"/>
                <a:gd name="connsiteY0" fmla="*/ 73861 h 76346"/>
                <a:gd name="connsiteX1" fmla="*/ 70728 w 76346"/>
                <a:gd name="connsiteY1" fmla="*/ 31901 h 76346"/>
                <a:gd name="connsiteX2" fmla="*/ 28768 w 76346"/>
                <a:gd name="connsiteY2" fmla="*/ -2059 h 76346"/>
                <a:gd name="connsiteX3" fmla="*/ -5191 w 76346"/>
                <a:gd name="connsiteY3" fmla="*/ 39901 h 76346"/>
                <a:gd name="connsiteX4" fmla="*/ 36769 w 76346"/>
                <a:gd name="connsiteY4" fmla="*/ 73861 h 7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46" h="76346">
                  <a:moveTo>
                    <a:pt x="36769" y="73861"/>
                  </a:moveTo>
                  <a:cubicBezTo>
                    <a:pt x="57731" y="71650"/>
                    <a:pt x="72939" y="52863"/>
                    <a:pt x="70728" y="31901"/>
                  </a:cubicBezTo>
                  <a:cubicBezTo>
                    <a:pt x="68517" y="10939"/>
                    <a:pt x="49731" y="-4269"/>
                    <a:pt x="28768" y="-2059"/>
                  </a:cubicBezTo>
                  <a:cubicBezTo>
                    <a:pt x="7806" y="145"/>
                    <a:pt x="-7402" y="18932"/>
                    <a:pt x="-5191" y="39901"/>
                  </a:cubicBezTo>
                  <a:cubicBezTo>
                    <a:pt x="-2988" y="60864"/>
                    <a:pt x="15799" y="76071"/>
                    <a:pt x="36769" y="73861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215A529-5234-E6CB-9704-1FA31EC19BCD}"/>
                </a:ext>
              </a:extLst>
            </p:cNvPr>
            <p:cNvSpPr/>
            <p:nvPr/>
          </p:nvSpPr>
          <p:spPr>
            <a:xfrm flipV="1">
              <a:off x="8426884" y="4804309"/>
              <a:ext cx="21672" cy="21664"/>
            </a:xfrm>
            <a:custGeom>
              <a:avLst/>
              <a:gdLst>
                <a:gd name="connsiteX0" fmla="*/ 4616 w 18179"/>
                <a:gd name="connsiteY0" fmla="*/ 15806 h 18172"/>
                <a:gd name="connsiteX1" fmla="*/ 12701 w 18179"/>
                <a:gd name="connsiteY1" fmla="*/ 5820 h 18172"/>
                <a:gd name="connsiteX2" fmla="*/ 2714 w 18179"/>
                <a:gd name="connsiteY2" fmla="*/ -2265 h 18172"/>
                <a:gd name="connsiteX3" fmla="*/ -5377 w 18179"/>
                <a:gd name="connsiteY3" fmla="*/ 7721 h 18172"/>
                <a:gd name="connsiteX4" fmla="*/ 4616 w 18179"/>
                <a:gd name="connsiteY4" fmla="*/ 15806 h 1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9" h="18172">
                  <a:moveTo>
                    <a:pt x="4616" y="15806"/>
                  </a:moveTo>
                  <a:cubicBezTo>
                    <a:pt x="9606" y="15280"/>
                    <a:pt x="13227" y="10809"/>
                    <a:pt x="12701" y="5820"/>
                  </a:cubicBezTo>
                  <a:cubicBezTo>
                    <a:pt x="12174" y="823"/>
                    <a:pt x="7704" y="-2791"/>
                    <a:pt x="2714" y="-2265"/>
                  </a:cubicBezTo>
                  <a:cubicBezTo>
                    <a:pt x="-2283" y="-1746"/>
                    <a:pt x="-5904" y="2732"/>
                    <a:pt x="-5377" y="7721"/>
                  </a:cubicBezTo>
                  <a:cubicBezTo>
                    <a:pt x="-4851" y="12711"/>
                    <a:pt x="-374" y="16332"/>
                    <a:pt x="4616" y="1580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FB3510D-367F-8025-66A3-EE57BEE267D7}"/>
                </a:ext>
              </a:extLst>
            </p:cNvPr>
            <p:cNvSpPr/>
            <p:nvPr/>
          </p:nvSpPr>
          <p:spPr>
            <a:xfrm flipV="1">
              <a:off x="8034812" y="4815231"/>
              <a:ext cx="175337" cy="144809"/>
            </a:xfrm>
            <a:custGeom>
              <a:avLst/>
              <a:gdLst>
                <a:gd name="connsiteX0" fmla="*/ -1386 w 147074"/>
                <a:gd name="connsiteY0" fmla="*/ 26586 h 121467"/>
                <a:gd name="connsiteX1" fmla="*/ 44967 w 147074"/>
                <a:gd name="connsiteY1" fmla="*/ 114071 h 121467"/>
                <a:gd name="connsiteX2" fmla="*/ 137196 w 147074"/>
                <a:gd name="connsiteY2" fmla="*/ 78048 h 121467"/>
                <a:gd name="connsiteX3" fmla="*/ 86120 w 147074"/>
                <a:gd name="connsiteY3" fmla="*/ 4641 h 121467"/>
                <a:gd name="connsiteX4" fmla="*/ -1386 w 147074"/>
                <a:gd name="connsiteY4" fmla="*/ 26586 h 12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74" h="121467">
                  <a:moveTo>
                    <a:pt x="-1386" y="26586"/>
                  </a:moveTo>
                  <a:cubicBezTo>
                    <a:pt x="-14053" y="60693"/>
                    <a:pt x="6720" y="99888"/>
                    <a:pt x="44967" y="114071"/>
                  </a:cubicBezTo>
                  <a:cubicBezTo>
                    <a:pt x="83214" y="128317"/>
                    <a:pt x="124529" y="112155"/>
                    <a:pt x="137196" y="78048"/>
                  </a:cubicBezTo>
                  <a:cubicBezTo>
                    <a:pt x="149856" y="43948"/>
                    <a:pt x="138845" y="18740"/>
                    <a:pt x="86120" y="4641"/>
                  </a:cubicBezTo>
                  <a:cubicBezTo>
                    <a:pt x="45079" y="-6307"/>
                    <a:pt x="11274" y="-7514"/>
                    <a:pt x="-1386" y="2658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28F3448-2F1D-D586-973C-0B20CEBDC47E}"/>
                </a:ext>
              </a:extLst>
            </p:cNvPr>
            <p:cNvSpPr/>
            <p:nvPr/>
          </p:nvSpPr>
          <p:spPr>
            <a:xfrm flipV="1">
              <a:off x="8032788" y="4803877"/>
              <a:ext cx="174234" cy="122334"/>
            </a:xfrm>
            <a:custGeom>
              <a:avLst/>
              <a:gdLst>
                <a:gd name="connsiteX0" fmla="*/ 141051 w 146149"/>
                <a:gd name="connsiteY0" fmla="*/ 42891 h 102615"/>
                <a:gd name="connsiteX1" fmla="*/ 83750 w 146149"/>
                <a:gd name="connsiteY1" fmla="*/ 87566 h 102615"/>
                <a:gd name="connsiteX2" fmla="*/ 6547 w 146149"/>
                <a:gd name="connsiteY2" fmla="*/ 47459 h 102615"/>
                <a:gd name="connsiteX3" fmla="*/ 658 w 146149"/>
                <a:gd name="connsiteY3" fmla="*/ -2248 h 102615"/>
                <a:gd name="connsiteX4" fmla="*/ -380 w 146149"/>
                <a:gd name="connsiteY4" fmla="*/ 52365 h 102615"/>
                <a:gd name="connsiteX5" fmla="*/ 83827 w 146149"/>
                <a:gd name="connsiteY5" fmla="*/ 98851 h 102615"/>
                <a:gd name="connsiteX6" fmla="*/ 141051 w 146149"/>
                <a:gd name="connsiteY6" fmla="*/ 42891 h 10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49" h="102615">
                  <a:moveTo>
                    <a:pt x="141051" y="42891"/>
                  </a:moveTo>
                  <a:cubicBezTo>
                    <a:pt x="131556" y="65495"/>
                    <a:pt x="110972" y="83264"/>
                    <a:pt x="83750" y="87566"/>
                  </a:cubicBezTo>
                  <a:cubicBezTo>
                    <a:pt x="52345" y="92507"/>
                    <a:pt x="20645" y="76001"/>
                    <a:pt x="6547" y="47459"/>
                  </a:cubicBezTo>
                  <a:cubicBezTo>
                    <a:pt x="-1503" y="31143"/>
                    <a:pt x="-3019" y="13675"/>
                    <a:pt x="658" y="-2248"/>
                  </a:cubicBezTo>
                  <a:cubicBezTo>
                    <a:pt x="-6324" y="14482"/>
                    <a:pt x="-7293" y="33838"/>
                    <a:pt x="-380" y="52365"/>
                  </a:cubicBezTo>
                  <a:cubicBezTo>
                    <a:pt x="12245" y="86093"/>
                    <a:pt x="48569" y="106220"/>
                    <a:pt x="83827" y="98851"/>
                  </a:cubicBezTo>
                  <a:cubicBezTo>
                    <a:pt x="113576" y="92521"/>
                    <a:pt x="134812" y="69790"/>
                    <a:pt x="141051" y="42891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D9A0EC1-D83E-8B8F-8D04-BAE5DE2E7CFD}"/>
                </a:ext>
              </a:extLst>
            </p:cNvPr>
            <p:cNvSpPr/>
            <p:nvPr/>
          </p:nvSpPr>
          <p:spPr>
            <a:xfrm flipV="1">
              <a:off x="8119146" y="4878393"/>
              <a:ext cx="42756" cy="23907"/>
            </a:xfrm>
            <a:custGeom>
              <a:avLst/>
              <a:gdLst>
                <a:gd name="connsiteX0" fmla="*/ -5004 w 35864"/>
                <a:gd name="connsiteY0" fmla="*/ -2214 h 20053"/>
                <a:gd name="connsiteX1" fmla="*/ 10807 w 35864"/>
                <a:gd name="connsiteY1" fmla="*/ 17724 h 20053"/>
                <a:gd name="connsiteX2" fmla="*/ 30745 w 35864"/>
                <a:gd name="connsiteY2" fmla="*/ 1920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64" h="20053">
                  <a:moveTo>
                    <a:pt x="-5004" y="-2214"/>
                  </a:moveTo>
                  <a:cubicBezTo>
                    <a:pt x="-6120" y="7625"/>
                    <a:pt x="961" y="16608"/>
                    <a:pt x="10807" y="17724"/>
                  </a:cubicBezTo>
                  <a:cubicBezTo>
                    <a:pt x="20653" y="18840"/>
                    <a:pt x="29628" y="11759"/>
                    <a:pt x="30745" y="1920"/>
                  </a:cubicBezTo>
                </a:path>
              </a:pathLst>
            </a:custGeom>
            <a:solidFill>
              <a:srgbClr val="1519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33C2D92-EC22-1994-2592-5C920C80AF70}"/>
                </a:ext>
              </a:extLst>
            </p:cNvPr>
            <p:cNvSpPr/>
            <p:nvPr/>
          </p:nvSpPr>
          <p:spPr>
            <a:xfrm flipV="1">
              <a:off x="8095119" y="4854373"/>
              <a:ext cx="91022" cy="91017"/>
            </a:xfrm>
            <a:custGeom>
              <a:avLst/>
              <a:gdLst>
                <a:gd name="connsiteX0" fmla="*/ 37052 w 76350"/>
                <a:gd name="connsiteY0" fmla="*/ 73932 h 76346"/>
                <a:gd name="connsiteX1" fmla="*/ 71018 w 76350"/>
                <a:gd name="connsiteY1" fmla="*/ 31972 h 76346"/>
                <a:gd name="connsiteX2" fmla="*/ 29058 w 76350"/>
                <a:gd name="connsiteY2" fmla="*/ -1988 h 76346"/>
                <a:gd name="connsiteX3" fmla="*/ -4908 w 76350"/>
                <a:gd name="connsiteY3" fmla="*/ 39972 h 76346"/>
                <a:gd name="connsiteX4" fmla="*/ 37052 w 76350"/>
                <a:gd name="connsiteY4" fmla="*/ 73932 h 7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" h="76346">
                  <a:moveTo>
                    <a:pt x="37052" y="73932"/>
                  </a:moveTo>
                  <a:cubicBezTo>
                    <a:pt x="58021" y="71728"/>
                    <a:pt x="73222" y="52941"/>
                    <a:pt x="71018" y="31972"/>
                  </a:cubicBezTo>
                  <a:cubicBezTo>
                    <a:pt x="68808" y="11010"/>
                    <a:pt x="50021" y="-4198"/>
                    <a:pt x="29058" y="-1988"/>
                  </a:cubicBezTo>
                  <a:cubicBezTo>
                    <a:pt x="8096" y="223"/>
                    <a:pt x="-7112" y="19010"/>
                    <a:pt x="-4908" y="39972"/>
                  </a:cubicBezTo>
                  <a:cubicBezTo>
                    <a:pt x="-2697" y="60935"/>
                    <a:pt x="16089" y="76142"/>
                    <a:pt x="37052" y="73932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2A1467E-796D-BAB0-3103-05604FB7B2C1}"/>
                </a:ext>
              </a:extLst>
            </p:cNvPr>
            <p:cNvSpPr/>
            <p:nvPr/>
          </p:nvSpPr>
          <p:spPr>
            <a:xfrm flipV="1">
              <a:off x="8154296" y="4858164"/>
              <a:ext cx="21671" cy="21672"/>
            </a:xfrm>
            <a:custGeom>
              <a:avLst/>
              <a:gdLst>
                <a:gd name="connsiteX0" fmla="*/ 4892 w 18178"/>
                <a:gd name="connsiteY0" fmla="*/ 15886 h 18179"/>
                <a:gd name="connsiteX1" fmla="*/ 12983 w 18178"/>
                <a:gd name="connsiteY1" fmla="*/ 5900 h 18179"/>
                <a:gd name="connsiteX2" fmla="*/ 2990 w 18178"/>
                <a:gd name="connsiteY2" fmla="*/ -2192 h 18179"/>
                <a:gd name="connsiteX3" fmla="*/ -5095 w 18178"/>
                <a:gd name="connsiteY3" fmla="*/ 7801 h 18179"/>
                <a:gd name="connsiteX4" fmla="*/ 4892 w 18178"/>
                <a:gd name="connsiteY4" fmla="*/ 15886 h 1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8" h="18179">
                  <a:moveTo>
                    <a:pt x="4892" y="15886"/>
                  </a:moveTo>
                  <a:cubicBezTo>
                    <a:pt x="9881" y="15360"/>
                    <a:pt x="13503" y="10889"/>
                    <a:pt x="12983" y="5900"/>
                  </a:cubicBezTo>
                  <a:cubicBezTo>
                    <a:pt x="12457" y="903"/>
                    <a:pt x="7979" y="-2718"/>
                    <a:pt x="2990" y="-2192"/>
                  </a:cubicBezTo>
                  <a:cubicBezTo>
                    <a:pt x="-2000" y="-1666"/>
                    <a:pt x="-5621" y="2812"/>
                    <a:pt x="-5095" y="7801"/>
                  </a:cubicBezTo>
                  <a:cubicBezTo>
                    <a:pt x="-4568" y="12791"/>
                    <a:pt x="-98" y="16412"/>
                    <a:pt x="4892" y="1588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7DD11AD-201D-FB2D-3F06-3C1BD6EF5225}"/>
                </a:ext>
              </a:extLst>
            </p:cNvPr>
            <p:cNvSpPr/>
            <p:nvPr/>
          </p:nvSpPr>
          <p:spPr>
            <a:xfrm flipV="1">
              <a:off x="8286714" y="4872389"/>
              <a:ext cx="20400" cy="36285"/>
            </a:xfrm>
            <a:custGeom>
              <a:avLst/>
              <a:gdLst>
                <a:gd name="connsiteX0" fmla="*/ -5282 w 17112"/>
                <a:gd name="connsiteY0" fmla="*/ 28223 h 30436"/>
                <a:gd name="connsiteX1" fmla="*/ 4831 w 17112"/>
                <a:gd name="connsiteY1" fmla="*/ -2214 h 30436"/>
                <a:gd name="connsiteX2" fmla="*/ 11315 w 17112"/>
                <a:gd name="connsiteY2" fmla="*/ 15969 h 30436"/>
                <a:gd name="connsiteX3" fmla="*/ -5282 w 17112"/>
                <a:gd name="connsiteY3" fmla="*/ 28223 h 3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12" h="30436">
                  <a:moveTo>
                    <a:pt x="-5282" y="28223"/>
                  </a:moveTo>
                  <a:cubicBezTo>
                    <a:pt x="-138" y="18805"/>
                    <a:pt x="3273" y="8390"/>
                    <a:pt x="4831" y="-2214"/>
                  </a:cubicBezTo>
                  <a:cubicBezTo>
                    <a:pt x="10347" y="1835"/>
                    <a:pt x="13035" y="9387"/>
                    <a:pt x="11315" y="15969"/>
                  </a:cubicBezTo>
                  <a:cubicBezTo>
                    <a:pt x="9533" y="22615"/>
                    <a:pt x="3560" y="27879"/>
                    <a:pt x="-5282" y="28223"/>
                  </a:cubicBez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31CA3CA-EFC7-78F9-CA1F-4E667A69E192}"/>
                </a:ext>
              </a:extLst>
            </p:cNvPr>
            <p:cNvSpPr/>
            <p:nvPr/>
          </p:nvSpPr>
          <p:spPr>
            <a:xfrm flipV="1">
              <a:off x="8193703" y="4928905"/>
              <a:ext cx="218919" cy="151943"/>
            </a:xfrm>
            <a:custGeom>
              <a:avLst/>
              <a:gdLst>
                <a:gd name="connsiteX0" fmla="*/ 152354 w 183631"/>
                <a:gd name="connsiteY0" fmla="*/ 26420 h 127451"/>
                <a:gd name="connsiteX1" fmla="*/ 48560 w 183631"/>
                <a:gd name="connsiteY1" fmla="*/ 4061 h 127451"/>
                <a:gd name="connsiteX2" fmla="*/ -5267 w 183631"/>
                <a:gd name="connsiteY2" fmla="*/ 80493 h 127451"/>
                <a:gd name="connsiteX3" fmla="*/ -4292 w 183631"/>
                <a:gd name="connsiteY3" fmla="*/ 90374 h 127451"/>
                <a:gd name="connsiteX4" fmla="*/ 167632 w 183631"/>
                <a:gd name="connsiteY4" fmla="*/ 125007 h 127451"/>
                <a:gd name="connsiteX5" fmla="*/ 171394 w 183631"/>
                <a:gd name="connsiteY5" fmla="*/ 125393 h 127451"/>
                <a:gd name="connsiteX6" fmla="*/ 152354 w 183631"/>
                <a:gd name="connsiteY6" fmla="*/ 26420 h 12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631" h="127451">
                  <a:moveTo>
                    <a:pt x="152354" y="26420"/>
                  </a:moveTo>
                  <a:cubicBezTo>
                    <a:pt x="126837" y="454"/>
                    <a:pt x="83804" y="-9638"/>
                    <a:pt x="48560" y="4061"/>
                  </a:cubicBezTo>
                  <a:cubicBezTo>
                    <a:pt x="16572" y="16441"/>
                    <a:pt x="-6088" y="48526"/>
                    <a:pt x="-5267" y="80493"/>
                  </a:cubicBezTo>
                  <a:cubicBezTo>
                    <a:pt x="-5183" y="83812"/>
                    <a:pt x="-4839" y="87040"/>
                    <a:pt x="-4292" y="90374"/>
                  </a:cubicBezTo>
                  <a:cubicBezTo>
                    <a:pt x="53171" y="109196"/>
                    <a:pt x="110079" y="119582"/>
                    <a:pt x="167632" y="125007"/>
                  </a:cubicBezTo>
                  <a:cubicBezTo>
                    <a:pt x="168888" y="125140"/>
                    <a:pt x="170152" y="125330"/>
                    <a:pt x="171394" y="125393"/>
                  </a:cubicBezTo>
                  <a:cubicBezTo>
                    <a:pt x="185380" y="92072"/>
                    <a:pt x="177864" y="52323"/>
                    <a:pt x="152354" y="26420"/>
                  </a:cubicBezTo>
                </a:path>
              </a:pathLst>
            </a:custGeom>
            <a:solidFill>
              <a:srgbClr val="2F182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7531BFE-B003-DE5D-99BB-02878D4D07AC}"/>
                </a:ext>
              </a:extLst>
            </p:cNvPr>
            <p:cNvSpPr/>
            <p:nvPr/>
          </p:nvSpPr>
          <p:spPr>
            <a:xfrm flipV="1">
              <a:off x="8234348" y="5027069"/>
              <a:ext cx="150764" cy="53771"/>
            </a:xfrm>
            <a:custGeom>
              <a:avLst/>
              <a:gdLst>
                <a:gd name="connsiteX0" fmla="*/ 121167 w 126462"/>
                <a:gd name="connsiteY0" fmla="*/ 29604 h 45104"/>
                <a:gd name="connsiteX1" fmla="*/ 118289 w 126462"/>
                <a:gd name="connsiteY1" fmla="*/ 26516 h 45104"/>
                <a:gd name="connsiteX2" fmla="*/ 14495 w 126462"/>
                <a:gd name="connsiteY2" fmla="*/ 4129 h 45104"/>
                <a:gd name="connsiteX3" fmla="*/ -5295 w 126462"/>
                <a:gd name="connsiteY3" fmla="*/ 15147 h 45104"/>
                <a:gd name="connsiteX4" fmla="*/ 60673 w 126462"/>
                <a:gd name="connsiteY4" fmla="*/ 42867 h 45104"/>
                <a:gd name="connsiteX5" fmla="*/ 121167 w 126462"/>
                <a:gd name="connsiteY5" fmla="*/ 29604 h 45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62" h="45104">
                  <a:moveTo>
                    <a:pt x="121167" y="29604"/>
                  </a:moveTo>
                  <a:cubicBezTo>
                    <a:pt x="120254" y="28551"/>
                    <a:pt x="119272" y="27498"/>
                    <a:pt x="118289" y="26516"/>
                  </a:cubicBezTo>
                  <a:cubicBezTo>
                    <a:pt x="92744" y="479"/>
                    <a:pt x="49725" y="-9556"/>
                    <a:pt x="14495" y="4129"/>
                  </a:cubicBezTo>
                  <a:cubicBezTo>
                    <a:pt x="7407" y="6866"/>
                    <a:pt x="740" y="10585"/>
                    <a:pt x="-5295" y="15147"/>
                  </a:cubicBezTo>
                  <a:cubicBezTo>
                    <a:pt x="8249" y="30235"/>
                    <a:pt x="32531" y="41113"/>
                    <a:pt x="60673" y="42867"/>
                  </a:cubicBezTo>
                  <a:cubicBezTo>
                    <a:pt x="84253" y="44341"/>
                    <a:pt x="105797" y="39078"/>
                    <a:pt x="121167" y="29604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8817D0D9-50A4-6BEF-B5D2-BD4A6C591930}"/>
                </a:ext>
              </a:extLst>
            </p:cNvPr>
            <p:cNvSpPr/>
            <p:nvPr/>
          </p:nvSpPr>
          <p:spPr>
            <a:xfrm flipV="1">
              <a:off x="8193729" y="4929365"/>
              <a:ext cx="206123" cy="55915"/>
            </a:xfrm>
            <a:custGeom>
              <a:avLst/>
              <a:gdLst>
                <a:gd name="connsiteX0" fmla="*/ 167617 w 172898"/>
                <a:gd name="connsiteY0" fmla="*/ 44779 h 46902"/>
                <a:gd name="connsiteX1" fmla="*/ 110779 w 172898"/>
                <a:gd name="connsiteY1" fmla="*/ 4616 h 46902"/>
                <a:gd name="connsiteX2" fmla="*/ -5282 w 172898"/>
                <a:gd name="connsiteY2" fmla="*/ 265 h 46902"/>
                <a:gd name="connsiteX3" fmla="*/ -4307 w 172898"/>
                <a:gd name="connsiteY3" fmla="*/ 10146 h 46902"/>
                <a:gd name="connsiteX4" fmla="*/ 167617 w 172898"/>
                <a:gd name="connsiteY4" fmla="*/ 44779 h 4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98" h="46902">
                  <a:moveTo>
                    <a:pt x="167617" y="44779"/>
                  </a:moveTo>
                  <a:cubicBezTo>
                    <a:pt x="166964" y="22463"/>
                    <a:pt x="142591" y="11711"/>
                    <a:pt x="110779" y="4616"/>
                  </a:cubicBezTo>
                  <a:cubicBezTo>
                    <a:pt x="72539" y="-3953"/>
                    <a:pt x="34439" y="-3075"/>
                    <a:pt x="-5282" y="265"/>
                  </a:cubicBezTo>
                  <a:cubicBezTo>
                    <a:pt x="-5198" y="3585"/>
                    <a:pt x="-4854" y="6813"/>
                    <a:pt x="-4307" y="10146"/>
                  </a:cubicBezTo>
                  <a:cubicBezTo>
                    <a:pt x="53156" y="28968"/>
                    <a:pt x="110064" y="39355"/>
                    <a:pt x="167617" y="44779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2BF7F9B-AE96-E71F-12F6-4AC2ABADB9B2}"/>
                </a:ext>
              </a:extLst>
            </p:cNvPr>
            <p:cNvSpPr/>
            <p:nvPr/>
          </p:nvSpPr>
          <p:spPr>
            <a:xfrm flipV="1">
              <a:off x="7906302" y="4411439"/>
              <a:ext cx="702328" cy="627417"/>
            </a:xfrm>
            <a:custGeom>
              <a:avLst/>
              <a:gdLst>
                <a:gd name="connsiteX0" fmla="*/ 487271 w 589119"/>
                <a:gd name="connsiteY0" fmla="*/ 304966 h 526283"/>
                <a:gd name="connsiteX1" fmla="*/ 361728 w 589119"/>
                <a:gd name="connsiteY1" fmla="*/ 377327 h 526283"/>
                <a:gd name="connsiteX2" fmla="*/ 378999 w 589119"/>
                <a:gd name="connsiteY2" fmla="*/ 347312 h 526283"/>
                <a:gd name="connsiteX3" fmla="*/ 211173 w 589119"/>
                <a:gd name="connsiteY3" fmla="*/ 351017 h 526283"/>
                <a:gd name="connsiteX4" fmla="*/ 241013 w 589119"/>
                <a:gd name="connsiteY4" fmla="*/ 315177 h 526283"/>
                <a:gd name="connsiteX5" fmla="*/ 98635 w 589119"/>
                <a:gd name="connsiteY5" fmla="*/ 301387 h 526283"/>
                <a:gd name="connsiteX6" fmla="*/ 46857 w 589119"/>
                <a:gd name="connsiteY6" fmla="*/ -2438 h 526283"/>
                <a:gd name="connsiteX7" fmla="*/ -1412 w 589119"/>
                <a:gd name="connsiteY7" fmla="*/ 299127 h 526283"/>
                <a:gd name="connsiteX8" fmla="*/ 22091 w 589119"/>
                <a:gd name="connsiteY8" fmla="*/ 351221 h 526283"/>
                <a:gd name="connsiteX9" fmla="*/ 25565 w 589119"/>
                <a:gd name="connsiteY9" fmla="*/ 355094 h 526283"/>
                <a:gd name="connsiteX10" fmla="*/ 123373 w 589119"/>
                <a:gd name="connsiteY10" fmla="*/ 495388 h 526283"/>
                <a:gd name="connsiteX11" fmla="*/ 138988 w 589119"/>
                <a:gd name="connsiteY11" fmla="*/ 445309 h 526283"/>
                <a:gd name="connsiteX12" fmla="*/ 386171 w 589119"/>
                <a:gd name="connsiteY12" fmla="*/ 523846 h 526283"/>
                <a:gd name="connsiteX13" fmla="*/ 352247 w 589119"/>
                <a:gd name="connsiteY13" fmla="*/ 468868 h 526283"/>
                <a:gd name="connsiteX14" fmla="*/ 548045 w 589119"/>
                <a:gd name="connsiteY14" fmla="*/ 457450 h 526283"/>
                <a:gd name="connsiteX15" fmla="*/ 484667 w 589119"/>
                <a:gd name="connsiteY15" fmla="*/ 391798 h 526283"/>
                <a:gd name="connsiteX16" fmla="*/ 551610 w 589119"/>
                <a:gd name="connsiteY16" fmla="*/ 361116 h 526283"/>
                <a:gd name="connsiteX17" fmla="*/ 583878 w 589119"/>
                <a:gd name="connsiteY17" fmla="*/ 335332 h 526283"/>
                <a:gd name="connsiteX18" fmla="*/ 542115 w 589119"/>
                <a:gd name="connsiteY18" fmla="*/ 313163 h 526283"/>
                <a:gd name="connsiteX19" fmla="*/ 578699 w 589119"/>
                <a:gd name="connsiteY19" fmla="*/ 123140 h 526283"/>
                <a:gd name="connsiteX20" fmla="*/ 487271 w 589119"/>
                <a:gd name="connsiteY20" fmla="*/ 304966 h 52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9119" h="526283">
                  <a:moveTo>
                    <a:pt x="487271" y="304966"/>
                  </a:moveTo>
                  <a:cubicBezTo>
                    <a:pt x="449381" y="336308"/>
                    <a:pt x="406972" y="360618"/>
                    <a:pt x="361728" y="377327"/>
                  </a:cubicBezTo>
                  <a:cubicBezTo>
                    <a:pt x="370627" y="371306"/>
                    <a:pt x="376781" y="359691"/>
                    <a:pt x="378999" y="347312"/>
                  </a:cubicBezTo>
                  <a:cubicBezTo>
                    <a:pt x="323796" y="358021"/>
                    <a:pt x="266818" y="359326"/>
                    <a:pt x="211173" y="351017"/>
                  </a:cubicBezTo>
                  <a:cubicBezTo>
                    <a:pt x="219939" y="339388"/>
                    <a:pt x="230472" y="327248"/>
                    <a:pt x="241013" y="315177"/>
                  </a:cubicBezTo>
                  <a:cubicBezTo>
                    <a:pt x="194492" y="304215"/>
                    <a:pt x="146476" y="299478"/>
                    <a:pt x="98635" y="301387"/>
                  </a:cubicBezTo>
                  <a:cubicBezTo>
                    <a:pt x="36036" y="223902"/>
                    <a:pt x="37769" y="98458"/>
                    <a:pt x="46857" y="-2438"/>
                  </a:cubicBezTo>
                  <a:cubicBezTo>
                    <a:pt x="3873" y="88380"/>
                    <a:pt x="-13693" y="194933"/>
                    <a:pt x="-1412" y="299127"/>
                  </a:cubicBezTo>
                  <a:cubicBezTo>
                    <a:pt x="827" y="318538"/>
                    <a:pt x="9003" y="336672"/>
                    <a:pt x="22091" y="351221"/>
                  </a:cubicBezTo>
                  <a:cubicBezTo>
                    <a:pt x="23277" y="352533"/>
                    <a:pt x="24449" y="353775"/>
                    <a:pt x="25565" y="355094"/>
                  </a:cubicBezTo>
                  <a:cubicBezTo>
                    <a:pt x="63546" y="397707"/>
                    <a:pt x="96396" y="444965"/>
                    <a:pt x="123373" y="495388"/>
                  </a:cubicBezTo>
                  <a:lnTo>
                    <a:pt x="138988" y="445309"/>
                  </a:lnTo>
                  <a:cubicBezTo>
                    <a:pt x="211265" y="495010"/>
                    <a:pt x="298448" y="522702"/>
                    <a:pt x="386171" y="523846"/>
                  </a:cubicBezTo>
                  <a:cubicBezTo>
                    <a:pt x="375532" y="505901"/>
                    <a:pt x="364823" y="487907"/>
                    <a:pt x="352247" y="468868"/>
                  </a:cubicBezTo>
                  <a:cubicBezTo>
                    <a:pt x="417099" y="481620"/>
                    <a:pt x="485158" y="477647"/>
                    <a:pt x="548045" y="457450"/>
                  </a:cubicBezTo>
                  <a:cubicBezTo>
                    <a:pt x="524739" y="433856"/>
                    <a:pt x="501369" y="410339"/>
                    <a:pt x="484667" y="391798"/>
                  </a:cubicBezTo>
                  <a:cubicBezTo>
                    <a:pt x="508380" y="385187"/>
                    <a:pt x="531048" y="374773"/>
                    <a:pt x="551610" y="361116"/>
                  </a:cubicBezTo>
                  <a:cubicBezTo>
                    <a:pt x="563084" y="353579"/>
                    <a:pt x="573913" y="344862"/>
                    <a:pt x="583878" y="335332"/>
                  </a:cubicBezTo>
                  <a:cubicBezTo>
                    <a:pt x="568285" y="326721"/>
                    <a:pt x="552698" y="318181"/>
                    <a:pt x="542115" y="313163"/>
                  </a:cubicBezTo>
                  <a:cubicBezTo>
                    <a:pt x="562411" y="251749"/>
                    <a:pt x="574727" y="187725"/>
                    <a:pt x="578699" y="123140"/>
                  </a:cubicBezTo>
                  <a:cubicBezTo>
                    <a:pt x="555182" y="186848"/>
                    <a:pt x="524486" y="248044"/>
                    <a:pt x="487271" y="304966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92E1F65-929C-E330-8ADF-F744EB4E4C22}"/>
                </a:ext>
              </a:extLst>
            </p:cNvPr>
            <p:cNvSpPr/>
            <p:nvPr/>
          </p:nvSpPr>
          <p:spPr>
            <a:xfrm flipV="1">
              <a:off x="7943011" y="4411674"/>
              <a:ext cx="627125" cy="201171"/>
            </a:xfrm>
            <a:custGeom>
              <a:avLst/>
              <a:gdLst>
                <a:gd name="connsiteX0" fmla="*/ 404407 w 526038"/>
                <a:gd name="connsiteY0" fmla="*/ 28082 h 168744"/>
                <a:gd name="connsiteX1" fmla="*/ 454430 w 526038"/>
                <a:gd name="connsiteY1" fmla="*/ 87762 h 168744"/>
                <a:gd name="connsiteX2" fmla="*/ 256884 w 526038"/>
                <a:gd name="connsiteY2" fmla="*/ 81355 h 168744"/>
                <a:gd name="connsiteX3" fmla="*/ 291272 w 526038"/>
                <a:gd name="connsiteY3" fmla="*/ 125252 h 168744"/>
                <a:gd name="connsiteX4" fmla="*/ 81851 w 526038"/>
                <a:gd name="connsiteY4" fmla="*/ 31507 h 168744"/>
                <a:gd name="connsiteX5" fmla="*/ 78553 w 526038"/>
                <a:gd name="connsiteY5" fmla="*/ 70828 h 168744"/>
                <a:gd name="connsiteX6" fmla="*/ -5240 w 526038"/>
                <a:gd name="connsiteY6" fmla="*/ -2726 h 168744"/>
                <a:gd name="connsiteX7" fmla="*/ 92561 w 526038"/>
                <a:gd name="connsiteY7" fmla="*/ 137561 h 168744"/>
                <a:gd name="connsiteX8" fmla="*/ 108176 w 526038"/>
                <a:gd name="connsiteY8" fmla="*/ 87482 h 168744"/>
                <a:gd name="connsiteX9" fmla="*/ 355359 w 526038"/>
                <a:gd name="connsiteY9" fmla="*/ 166018 h 168744"/>
                <a:gd name="connsiteX10" fmla="*/ 321434 w 526038"/>
                <a:gd name="connsiteY10" fmla="*/ 111041 h 168744"/>
                <a:gd name="connsiteX11" fmla="*/ 517233 w 526038"/>
                <a:gd name="connsiteY11" fmla="*/ 99622 h 168744"/>
                <a:gd name="connsiteX12" fmla="*/ 453854 w 526038"/>
                <a:gd name="connsiteY12" fmla="*/ 33970 h 168744"/>
                <a:gd name="connsiteX13" fmla="*/ 520798 w 526038"/>
                <a:gd name="connsiteY13" fmla="*/ 3295 h 168744"/>
                <a:gd name="connsiteX14" fmla="*/ 404407 w 526038"/>
                <a:gd name="connsiteY14" fmla="*/ 28082 h 168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6038" h="168744">
                  <a:moveTo>
                    <a:pt x="404407" y="28082"/>
                  </a:moveTo>
                  <a:cubicBezTo>
                    <a:pt x="421130" y="47992"/>
                    <a:pt x="437776" y="67846"/>
                    <a:pt x="454430" y="87762"/>
                  </a:cubicBezTo>
                  <a:cubicBezTo>
                    <a:pt x="390301" y="102352"/>
                    <a:pt x="321049" y="100570"/>
                    <a:pt x="256884" y="81355"/>
                  </a:cubicBezTo>
                  <a:cubicBezTo>
                    <a:pt x="268344" y="96008"/>
                    <a:pt x="279811" y="110662"/>
                    <a:pt x="291272" y="125252"/>
                  </a:cubicBezTo>
                  <a:cubicBezTo>
                    <a:pt x="214075" y="116213"/>
                    <a:pt x="140015" y="83018"/>
                    <a:pt x="81851" y="31507"/>
                  </a:cubicBezTo>
                  <a:cubicBezTo>
                    <a:pt x="80687" y="44623"/>
                    <a:pt x="79585" y="57726"/>
                    <a:pt x="78553" y="70828"/>
                  </a:cubicBezTo>
                  <a:cubicBezTo>
                    <a:pt x="56826" y="42434"/>
                    <a:pt x="27716" y="17036"/>
                    <a:pt x="-5240" y="-2726"/>
                  </a:cubicBezTo>
                  <a:cubicBezTo>
                    <a:pt x="32734" y="39879"/>
                    <a:pt x="65584" y="87138"/>
                    <a:pt x="92561" y="137561"/>
                  </a:cubicBezTo>
                  <a:lnTo>
                    <a:pt x="108176" y="87482"/>
                  </a:lnTo>
                  <a:cubicBezTo>
                    <a:pt x="180452" y="137182"/>
                    <a:pt x="267635" y="164882"/>
                    <a:pt x="355359" y="166018"/>
                  </a:cubicBezTo>
                  <a:cubicBezTo>
                    <a:pt x="344720" y="148081"/>
                    <a:pt x="334010" y="130080"/>
                    <a:pt x="321434" y="111041"/>
                  </a:cubicBezTo>
                  <a:cubicBezTo>
                    <a:pt x="386293" y="123792"/>
                    <a:pt x="454346" y="119827"/>
                    <a:pt x="517233" y="99622"/>
                  </a:cubicBezTo>
                  <a:cubicBezTo>
                    <a:pt x="493927" y="76035"/>
                    <a:pt x="470557" y="52518"/>
                    <a:pt x="453854" y="33970"/>
                  </a:cubicBezTo>
                  <a:cubicBezTo>
                    <a:pt x="477575" y="27367"/>
                    <a:pt x="500235" y="16945"/>
                    <a:pt x="520798" y="3295"/>
                  </a:cubicBezTo>
                  <a:cubicBezTo>
                    <a:pt x="483743" y="17773"/>
                    <a:pt x="444226" y="26244"/>
                    <a:pt x="404407" y="28082"/>
                  </a:cubicBezTo>
                </a:path>
              </a:pathLst>
            </a:custGeom>
            <a:solidFill>
              <a:srgbClr val="5D332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D99B907-27BF-9E30-B4F8-862129D81793}"/>
                </a:ext>
              </a:extLst>
            </p:cNvPr>
            <p:cNvSpPr/>
            <p:nvPr/>
          </p:nvSpPr>
          <p:spPr>
            <a:xfrm flipV="1">
              <a:off x="3722611" y="5165123"/>
              <a:ext cx="450521" cy="318578"/>
            </a:xfrm>
            <a:custGeom>
              <a:avLst/>
              <a:gdLst>
                <a:gd name="connsiteX0" fmla="*/ -777 w 377901"/>
                <a:gd name="connsiteY0" fmla="*/ 199443 h 267226"/>
                <a:gd name="connsiteX1" fmla="*/ 104952 w 377901"/>
                <a:gd name="connsiteY1" fmla="*/ 47541 h 267226"/>
                <a:gd name="connsiteX2" fmla="*/ 242085 w 377901"/>
                <a:gd name="connsiteY2" fmla="*/ 5399 h 267226"/>
                <a:gd name="connsiteX3" fmla="*/ 377124 w 377901"/>
                <a:gd name="connsiteY3" fmla="*/ 53808 h 267226"/>
                <a:gd name="connsiteX4" fmla="*/ 341719 w 377901"/>
                <a:gd name="connsiteY4" fmla="*/ 200390 h 267226"/>
                <a:gd name="connsiteX5" fmla="*/ 202396 w 377901"/>
                <a:gd name="connsiteY5" fmla="*/ 151834 h 267226"/>
                <a:gd name="connsiteX6" fmla="*/ 71036 w 377901"/>
                <a:gd name="connsiteY6" fmla="*/ 265601 h 267226"/>
                <a:gd name="connsiteX7" fmla="*/ -777 w 377901"/>
                <a:gd name="connsiteY7" fmla="*/ 199443 h 26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7901" h="267226">
                  <a:moveTo>
                    <a:pt x="-777" y="199443"/>
                  </a:moveTo>
                  <a:lnTo>
                    <a:pt x="104952" y="47541"/>
                  </a:lnTo>
                  <a:cubicBezTo>
                    <a:pt x="136272" y="4620"/>
                    <a:pt x="192099" y="-12503"/>
                    <a:pt x="242085" y="5399"/>
                  </a:cubicBezTo>
                  <a:lnTo>
                    <a:pt x="377124" y="53808"/>
                  </a:lnTo>
                  <a:lnTo>
                    <a:pt x="341719" y="200390"/>
                  </a:lnTo>
                  <a:lnTo>
                    <a:pt x="202396" y="151834"/>
                  </a:lnTo>
                  <a:lnTo>
                    <a:pt x="71036" y="265601"/>
                  </a:lnTo>
                  <a:lnTo>
                    <a:pt x="-777" y="19944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F83FC6C-06FB-1952-225B-C21544F5A73F}"/>
                </a:ext>
              </a:extLst>
            </p:cNvPr>
            <p:cNvSpPr/>
            <p:nvPr/>
          </p:nvSpPr>
          <p:spPr>
            <a:xfrm flipV="1">
              <a:off x="3992773" y="5212503"/>
              <a:ext cx="232617" cy="291797"/>
            </a:xfrm>
            <a:custGeom>
              <a:avLst/>
              <a:gdLst>
                <a:gd name="connsiteX0" fmla="*/ 155676 w 195121"/>
                <a:gd name="connsiteY0" fmla="*/ 243182 h 244762"/>
                <a:gd name="connsiteX1" fmla="*/ -944 w 195121"/>
                <a:gd name="connsiteY1" fmla="*/ 184892 h 244762"/>
                <a:gd name="connsiteX2" fmla="*/ 61420 w 195121"/>
                <a:gd name="connsiteY2" fmla="*/ -1580 h 244762"/>
                <a:gd name="connsiteX3" fmla="*/ 194169 w 195121"/>
                <a:gd name="connsiteY3" fmla="*/ 33902 h 244762"/>
                <a:gd name="connsiteX4" fmla="*/ 155676 w 195121"/>
                <a:gd name="connsiteY4" fmla="*/ 243182 h 24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21" h="244762">
                  <a:moveTo>
                    <a:pt x="155676" y="243182"/>
                  </a:moveTo>
                  <a:lnTo>
                    <a:pt x="-944" y="184892"/>
                  </a:lnTo>
                  <a:lnTo>
                    <a:pt x="61420" y="-1580"/>
                  </a:lnTo>
                  <a:lnTo>
                    <a:pt x="194169" y="33902"/>
                  </a:lnTo>
                  <a:cubicBezTo>
                    <a:pt x="194169" y="33902"/>
                    <a:pt x="195741" y="188611"/>
                    <a:pt x="155676" y="243182"/>
                  </a:cubicBezTo>
                </a:path>
              </a:pathLst>
            </a:custGeom>
            <a:solidFill>
              <a:srgbClr val="D742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525F7E8-A226-2E39-1461-6235AABB4F69}"/>
                </a:ext>
              </a:extLst>
            </p:cNvPr>
            <p:cNvSpPr/>
            <p:nvPr/>
          </p:nvSpPr>
          <p:spPr>
            <a:xfrm flipV="1">
              <a:off x="3591399" y="4960304"/>
              <a:ext cx="276738" cy="284450"/>
            </a:xfrm>
            <a:custGeom>
              <a:avLst/>
              <a:gdLst>
                <a:gd name="connsiteX0" fmla="*/ 214022 w 232130"/>
                <a:gd name="connsiteY0" fmla="*/ 105439 h 238599"/>
                <a:gd name="connsiteX1" fmla="*/ 227800 w 232130"/>
                <a:gd name="connsiteY1" fmla="*/ 170599 h 238599"/>
                <a:gd name="connsiteX2" fmla="*/ 176391 w 232130"/>
                <a:gd name="connsiteY2" fmla="*/ 187155 h 238599"/>
                <a:gd name="connsiteX3" fmla="*/ 124673 w 232130"/>
                <a:gd name="connsiteY3" fmla="*/ 233901 h 238599"/>
                <a:gd name="connsiteX4" fmla="*/ 76595 w 232130"/>
                <a:gd name="connsiteY4" fmla="*/ 209829 h 238599"/>
                <a:gd name="connsiteX5" fmla="*/ 39537 w 232130"/>
                <a:gd name="connsiteY5" fmla="*/ 171589 h 238599"/>
                <a:gd name="connsiteX6" fmla="*/ 10279 w 232130"/>
                <a:gd name="connsiteY6" fmla="*/ 114351 h 238599"/>
                <a:gd name="connsiteX7" fmla="*/ 6573 w 232130"/>
                <a:gd name="connsiteY7" fmla="*/ 63381 h 238599"/>
                <a:gd name="connsiteX8" fmla="*/ 117173 w 232130"/>
                <a:gd name="connsiteY8" fmla="*/ -1843 h 238599"/>
                <a:gd name="connsiteX9" fmla="*/ 214022 w 232130"/>
                <a:gd name="connsiteY9" fmla="*/ 105439 h 23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130" h="238599">
                  <a:moveTo>
                    <a:pt x="214022" y="105439"/>
                  </a:moveTo>
                  <a:cubicBezTo>
                    <a:pt x="228138" y="132429"/>
                    <a:pt x="237041" y="147455"/>
                    <a:pt x="227800" y="170599"/>
                  </a:cubicBezTo>
                  <a:cubicBezTo>
                    <a:pt x="218628" y="193737"/>
                    <a:pt x="188497" y="195836"/>
                    <a:pt x="176391" y="187155"/>
                  </a:cubicBezTo>
                  <a:cubicBezTo>
                    <a:pt x="162427" y="206187"/>
                    <a:pt x="147031" y="226321"/>
                    <a:pt x="124673" y="233901"/>
                  </a:cubicBezTo>
                  <a:cubicBezTo>
                    <a:pt x="102315" y="241543"/>
                    <a:pt x="78259" y="233339"/>
                    <a:pt x="76595" y="209829"/>
                  </a:cubicBezTo>
                  <a:cubicBezTo>
                    <a:pt x="47880" y="215374"/>
                    <a:pt x="33704" y="187274"/>
                    <a:pt x="39537" y="171589"/>
                  </a:cubicBezTo>
                  <a:cubicBezTo>
                    <a:pt x="22742" y="167434"/>
                    <a:pt x="3834" y="154381"/>
                    <a:pt x="10279" y="114351"/>
                  </a:cubicBezTo>
                  <a:cubicBezTo>
                    <a:pt x="-3309" y="102421"/>
                    <a:pt x="-3608" y="78336"/>
                    <a:pt x="6573" y="63381"/>
                  </a:cubicBezTo>
                  <a:cubicBezTo>
                    <a:pt x="30985" y="27505"/>
                    <a:pt x="73816" y="-3752"/>
                    <a:pt x="117173" y="-1843"/>
                  </a:cubicBezTo>
                  <a:cubicBezTo>
                    <a:pt x="154713" y="28221"/>
                    <a:pt x="191524" y="62377"/>
                    <a:pt x="214022" y="105439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DEC2856-5CA0-40E6-1B50-7AAD6099B9FF}"/>
                </a:ext>
              </a:extLst>
            </p:cNvPr>
            <p:cNvSpPr/>
            <p:nvPr/>
          </p:nvSpPr>
          <p:spPr>
            <a:xfrm flipV="1">
              <a:off x="3650938" y="4993394"/>
              <a:ext cx="106738" cy="120410"/>
            </a:xfrm>
            <a:custGeom>
              <a:avLst/>
              <a:gdLst>
                <a:gd name="connsiteX0" fmla="*/ 25449 w 89533"/>
                <a:gd name="connsiteY0" fmla="*/ 99009 h 101001"/>
                <a:gd name="connsiteX1" fmla="*/ 53099 w 89533"/>
                <a:gd name="connsiteY1" fmla="*/ 82622 h 101001"/>
                <a:gd name="connsiteX2" fmla="*/ 85065 w 89533"/>
                <a:gd name="connsiteY2" fmla="*/ 5040 h 101001"/>
                <a:gd name="connsiteX3" fmla="*/ -525 w 89533"/>
                <a:gd name="connsiteY3" fmla="*/ 48080 h 1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33" h="101001">
                  <a:moveTo>
                    <a:pt x="25449" y="99009"/>
                  </a:moveTo>
                  <a:cubicBezTo>
                    <a:pt x="25449" y="99009"/>
                    <a:pt x="39477" y="97311"/>
                    <a:pt x="53099" y="82622"/>
                  </a:cubicBezTo>
                  <a:cubicBezTo>
                    <a:pt x="74281" y="59849"/>
                    <a:pt x="98698" y="22612"/>
                    <a:pt x="85065" y="5040"/>
                  </a:cubicBezTo>
                  <a:cubicBezTo>
                    <a:pt x="62195" y="-24393"/>
                    <a:pt x="-525" y="48080"/>
                    <a:pt x="-525" y="4808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49B41F8-4E56-9653-A794-08C171F80570}"/>
                </a:ext>
              </a:extLst>
            </p:cNvPr>
            <p:cNvSpPr/>
            <p:nvPr/>
          </p:nvSpPr>
          <p:spPr>
            <a:xfrm flipV="1">
              <a:off x="3648013" y="4989554"/>
              <a:ext cx="113536" cy="128124"/>
            </a:xfrm>
            <a:custGeom>
              <a:avLst/>
              <a:gdLst>
                <a:gd name="connsiteX0" fmla="*/ 27511 w 95235"/>
                <a:gd name="connsiteY0" fmla="*/ 99037 h 107472"/>
                <a:gd name="connsiteX1" fmla="*/ 27576 w 95235"/>
                <a:gd name="connsiteY1" fmla="*/ 99030 h 107472"/>
                <a:gd name="connsiteX2" fmla="*/ 53173 w 95235"/>
                <a:gd name="connsiteY2" fmla="*/ 83668 h 107472"/>
                <a:gd name="connsiteX3" fmla="*/ 53175 w 95235"/>
                <a:gd name="connsiteY3" fmla="*/ 83661 h 107472"/>
                <a:gd name="connsiteX4" fmla="*/ 77066 w 95235"/>
                <a:gd name="connsiteY4" fmla="*/ 52172 h 107472"/>
                <a:gd name="connsiteX5" fmla="*/ 88219 w 95235"/>
                <a:gd name="connsiteY5" fmla="*/ 20999 h 107472"/>
                <a:gd name="connsiteX6" fmla="*/ 84956 w 95235"/>
                <a:gd name="connsiteY6" fmla="*/ 10275 h 107472"/>
                <a:gd name="connsiteX7" fmla="*/ 84887 w 95235"/>
                <a:gd name="connsiteY7" fmla="*/ 10191 h 107472"/>
                <a:gd name="connsiteX8" fmla="*/ 84959 w 95235"/>
                <a:gd name="connsiteY8" fmla="*/ 10275 h 107472"/>
                <a:gd name="connsiteX9" fmla="*/ 73028 w 95235"/>
                <a:gd name="connsiteY9" fmla="*/ 4500 h 107472"/>
                <a:gd name="connsiteX10" fmla="*/ 51854 w 95235"/>
                <a:gd name="connsiteY10" fmla="*/ 11875 h 107472"/>
                <a:gd name="connsiteX11" fmla="*/ 19363 w 95235"/>
                <a:gd name="connsiteY11" fmla="*/ 37820 h 107472"/>
                <a:gd name="connsiteX12" fmla="*/ 8489 w 95235"/>
                <a:gd name="connsiteY12" fmla="*/ 48923 h 107472"/>
                <a:gd name="connsiteX13" fmla="*/ 5443 w 95235"/>
                <a:gd name="connsiteY13" fmla="*/ 52256 h 107472"/>
                <a:gd name="connsiteX14" fmla="*/ 4385 w 95235"/>
                <a:gd name="connsiteY14" fmla="*/ 53456 h 107472"/>
                <a:gd name="connsiteX15" fmla="*/ -525 w 95235"/>
                <a:gd name="connsiteY15" fmla="*/ 49210 h 107472"/>
                <a:gd name="connsiteX16" fmla="*/ 24931 w 95235"/>
                <a:gd name="connsiteY16" fmla="*/ 23855 h 107472"/>
                <a:gd name="connsiteX17" fmla="*/ 48559 w 95235"/>
                <a:gd name="connsiteY17" fmla="*/ 6282 h 107472"/>
                <a:gd name="connsiteX18" fmla="*/ 73028 w 95235"/>
                <a:gd name="connsiteY18" fmla="*/ -1992 h 107472"/>
                <a:gd name="connsiteX19" fmla="*/ 90082 w 95235"/>
                <a:gd name="connsiteY19" fmla="*/ 6296 h 107472"/>
                <a:gd name="connsiteX20" fmla="*/ 90085 w 95235"/>
                <a:gd name="connsiteY20" fmla="*/ 6296 h 107472"/>
                <a:gd name="connsiteX21" fmla="*/ 94710 w 95235"/>
                <a:gd name="connsiteY21" fmla="*/ 20999 h 107472"/>
                <a:gd name="connsiteX22" fmla="*/ 82645 w 95235"/>
                <a:gd name="connsiteY22" fmla="*/ 55491 h 107472"/>
                <a:gd name="connsiteX23" fmla="*/ 57929 w 95235"/>
                <a:gd name="connsiteY23" fmla="*/ 88082 h 107472"/>
                <a:gd name="connsiteX24" fmla="*/ 57931 w 95235"/>
                <a:gd name="connsiteY24" fmla="*/ 88082 h 107472"/>
                <a:gd name="connsiteX25" fmla="*/ 28295 w 95235"/>
                <a:gd name="connsiteY25" fmla="*/ 105480 h 107472"/>
                <a:gd name="connsiteX26" fmla="*/ 27511 w 95235"/>
                <a:gd name="connsiteY26" fmla="*/ 99037 h 10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5235" h="107472">
                  <a:moveTo>
                    <a:pt x="27511" y="99037"/>
                  </a:moveTo>
                  <a:lnTo>
                    <a:pt x="27576" y="99030"/>
                  </a:lnTo>
                  <a:cubicBezTo>
                    <a:pt x="28706" y="98855"/>
                    <a:pt x="41054" y="96735"/>
                    <a:pt x="53173" y="83668"/>
                  </a:cubicBezTo>
                  <a:lnTo>
                    <a:pt x="53175" y="83661"/>
                  </a:lnTo>
                  <a:cubicBezTo>
                    <a:pt x="61498" y="74720"/>
                    <a:pt x="70358" y="63457"/>
                    <a:pt x="77066" y="52172"/>
                  </a:cubicBezTo>
                  <a:cubicBezTo>
                    <a:pt x="83797" y="40915"/>
                    <a:pt x="88262" y="29567"/>
                    <a:pt x="88219" y="20999"/>
                  </a:cubicBezTo>
                  <a:cubicBezTo>
                    <a:pt x="88207" y="16668"/>
                    <a:pt x="87174" y="13146"/>
                    <a:pt x="84956" y="10275"/>
                  </a:cubicBezTo>
                  <a:lnTo>
                    <a:pt x="84887" y="10191"/>
                  </a:lnTo>
                  <a:lnTo>
                    <a:pt x="84959" y="10275"/>
                  </a:lnTo>
                  <a:cubicBezTo>
                    <a:pt x="81636" y="6093"/>
                    <a:pt x="77886" y="4563"/>
                    <a:pt x="73028" y="4500"/>
                  </a:cubicBezTo>
                  <a:cubicBezTo>
                    <a:pt x="67072" y="4471"/>
                    <a:pt x="59552" y="7321"/>
                    <a:pt x="51854" y="11875"/>
                  </a:cubicBezTo>
                  <a:cubicBezTo>
                    <a:pt x="40291" y="18683"/>
                    <a:pt x="28336" y="29111"/>
                    <a:pt x="19363" y="37820"/>
                  </a:cubicBezTo>
                  <a:cubicBezTo>
                    <a:pt x="14873" y="42171"/>
                    <a:pt x="11117" y="46094"/>
                    <a:pt x="8489" y="48923"/>
                  </a:cubicBezTo>
                  <a:cubicBezTo>
                    <a:pt x="7175" y="50333"/>
                    <a:pt x="6145" y="51477"/>
                    <a:pt x="5443" y="52256"/>
                  </a:cubicBezTo>
                  <a:cubicBezTo>
                    <a:pt x="4744" y="53042"/>
                    <a:pt x="4385" y="53456"/>
                    <a:pt x="4385" y="53456"/>
                  </a:cubicBezTo>
                  <a:lnTo>
                    <a:pt x="-525" y="49210"/>
                  </a:lnTo>
                  <a:cubicBezTo>
                    <a:pt x="-465" y="49140"/>
                    <a:pt x="10438" y="36543"/>
                    <a:pt x="24931" y="23855"/>
                  </a:cubicBezTo>
                  <a:cubicBezTo>
                    <a:pt x="32185" y="17511"/>
                    <a:pt x="40329" y="11138"/>
                    <a:pt x="48559" y="6282"/>
                  </a:cubicBezTo>
                  <a:cubicBezTo>
                    <a:pt x="56797" y="1454"/>
                    <a:pt x="65109" y="-1957"/>
                    <a:pt x="73028" y="-1992"/>
                  </a:cubicBezTo>
                  <a:cubicBezTo>
                    <a:pt x="79446" y="-2048"/>
                    <a:pt x="85685" y="548"/>
                    <a:pt x="90082" y="6296"/>
                  </a:cubicBezTo>
                  <a:lnTo>
                    <a:pt x="90085" y="6296"/>
                  </a:lnTo>
                  <a:cubicBezTo>
                    <a:pt x="93350" y="10493"/>
                    <a:pt x="94721" y="15630"/>
                    <a:pt x="94710" y="20999"/>
                  </a:cubicBezTo>
                  <a:cubicBezTo>
                    <a:pt x="94666" y="31680"/>
                    <a:pt x="89638" y="43680"/>
                    <a:pt x="82645" y="55491"/>
                  </a:cubicBezTo>
                  <a:cubicBezTo>
                    <a:pt x="75624" y="67288"/>
                    <a:pt x="66531" y="78833"/>
                    <a:pt x="57929" y="88082"/>
                  </a:cubicBezTo>
                  <a:lnTo>
                    <a:pt x="57931" y="88082"/>
                  </a:lnTo>
                  <a:cubicBezTo>
                    <a:pt x="43611" y="103515"/>
                    <a:pt x="28758" y="105431"/>
                    <a:pt x="28295" y="105480"/>
                  </a:cubicBezTo>
                  <a:lnTo>
                    <a:pt x="27511" y="99037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D341E6D6-4D41-5248-3913-032027FE2825}"/>
                </a:ext>
              </a:extLst>
            </p:cNvPr>
            <p:cNvSpPr/>
            <p:nvPr/>
          </p:nvSpPr>
          <p:spPr>
            <a:xfrm flipV="1">
              <a:off x="3740583" y="5023990"/>
              <a:ext cx="82200" cy="109311"/>
            </a:xfrm>
            <a:custGeom>
              <a:avLst/>
              <a:gdLst>
                <a:gd name="connsiteX0" fmla="*/ 49268 w 68950"/>
                <a:gd name="connsiteY0" fmla="*/ 89733 h 91691"/>
                <a:gd name="connsiteX1" fmla="*/ 3622 w 68950"/>
                <a:gd name="connsiteY1" fmla="*/ 4522 h 91691"/>
                <a:gd name="connsiteX2" fmla="*/ 68345 w 68950"/>
                <a:gd name="connsiteY2" fmla="*/ 22031 h 9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950" h="91691">
                  <a:moveTo>
                    <a:pt x="49268" y="89733"/>
                  </a:moveTo>
                  <a:cubicBezTo>
                    <a:pt x="49268" y="89733"/>
                    <a:pt x="-17815" y="26060"/>
                    <a:pt x="3622" y="4522"/>
                  </a:cubicBezTo>
                  <a:cubicBezTo>
                    <a:pt x="25059" y="-17016"/>
                    <a:pt x="68345" y="22031"/>
                    <a:pt x="68345" y="22031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AB2B47A-E3BA-0E63-57B5-95BFADDBDAEA}"/>
                </a:ext>
              </a:extLst>
            </p:cNvPr>
            <p:cNvSpPr/>
            <p:nvPr/>
          </p:nvSpPr>
          <p:spPr>
            <a:xfrm flipV="1">
              <a:off x="3736713" y="5021179"/>
              <a:ext cx="88661" cy="115992"/>
            </a:xfrm>
            <a:custGeom>
              <a:avLst/>
              <a:gdLst>
                <a:gd name="connsiteX0" fmla="*/ 50281 w 74370"/>
                <a:gd name="connsiteY0" fmla="*/ 95338 h 97295"/>
                <a:gd name="connsiteX1" fmla="*/ 25069 w 74370"/>
                <a:gd name="connsiteY1" fmla="*/ 68017 h 97295"/>
                <a:gd name="connsiteX2" fmla="*/ 7615 w 74370"/>
                <a:gd name="connsiteY2" fmla="*/ 43321 h 97295"/>
                <a:gd name="connsiteX3" fmla="*/ -604 w 74370"/>
                <a:gd name="connsiteY3" fmla="*/ 18794 h 97295"/>
                <a:gd name="connsiteX4" fmla="*/ 4569 w 74370"/>
                <a:gd name="connsiteY4" fmla="*/ 5481 h 97295"/>
                <a:gd name="connsiteX5" fmla="*/ 23178 w 74370"/>
                <a:gd name="connsiteY5" fmla="*/ -1958 h 97295"/>
                <a:gd name="connsiteX6" fmla="*/ 57315 w 74370"/>
                <a:gd name="connsiteY6" fmla="*/ 10548 h 97295"/>
                <a:gd name="connsiteX7" fmla="*/ 73767 w 74370"/>
                <a:gd name="connsiteY7" fmla="*/ 22871 h 97295"/>
                <a:gd name="connsiteX8" fmla="*/ 69415 w 74370"/>
                <a:gd name="connsiteY8" fmla="*/ 27686 h 97295"/>
                <a:gd name="connsiteX9" fmla="*/ 68300 w 74370"/>
                <a:gd name="connsiteY9" fmla="*/ 26717 h 97295"/>
                <a:gd name="connsiteX10" fmla="*/ 50281 w 74370"/>
                <a:gd name="connsiteY10" fmla="*/ 13839 h 97295"/>
                <a:gd name="connsiteX11" fmla="*/ 23178 w 74370"/>
                <a:gd name="connsiteY11" fmla="*/ 4534 h 97295"/>
                <a:gd name="connsiteX12" fmla="*/ 9169 w 74370"/>
                <a:gd name="connsiteY12" fmla="*/ 10057 h 97295"/>
                <a:gd name="connsiteX13" fmla="*/ 5888 w 74370"/>
                <a:gd name="connsiteY13" fmla="*/ 18794 h 97295"/>
                <a:gd name="connsiteX14" fmla="*/ 13256 w 74370"/>
                <a:gd name="connsiteY14" fmla="*/ 40107 h 97295"/>
                <a:gd name="connsiteX15" fmla="*/ 39146 w 74370"/>
                <a:gd name="connsiteY15" fmla="*/ 74418 h 97295"/>
                <a:gd name="connsiteX16" fmla="*/ 50221 w 74370"/>
                <a:gd name="connsiteY16" fmla="*/ 86151 h 97295"/>
                <a:gd name="connsiteX17" fmla="*/ 53549 w 74370"/>
                <a:gd name="connsiteY17" fmla="*/ 89464 h 97295"/>
                <a:gd name="connsiteX18" fmla="*/ 54750 w 74370"/>
                <a:gd name="connsiteY18" fmla="*/ 90629 h 97295"/>
                <a:gd name="connsiteX19" fmla="*/ 50281 w 74370"/>
                <a:gd name="connsiteY19" fmla="*/ 95338 h 97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4370" h="97295">
                  <a:moveTo>
                    <a:pt x="50281" y="95338"/>
                  </a:moveTo>
                  <a:cubicBezTo>
                    <a:pt x="50224" y="95282"/>
                    <a:pt x="37685" y="83379"/>
                    <a:pt x="25069" y="68017"/>
                  </a:cubicBezTo>
                  <a:cubicBezTo>
                    <a:pt x="18761" y="60326"/>
                    <a:pt x="12431" y="51778"/>
                    <a:pt x="7615" y="43321"/>
                  </a:cubicBezTo>
                  <a:cubicBezTo>
                    <a:pt x="2820" y="34844"/>
                    <a:pt x="-568" y="26507"/>
                    <a:pt x="-604" y="18794"/>
                  </a:cubicBezTo>
                  <a:cubicBezTo>
                    <a:pt x="-631" y="13888"/>
                    <a:pt x="937" y="9095"/>
                    <a:pt x="4569" y="5481"/>
                  </a:cubicBezTo>
                  <a:cubicBezTo>
                    <a:pt x="9838" y="154"/>
                    <a:pt x="16524" y="-1986"/>
                    <a:pt x="23178" y="-1958"/>
                  </a:cubicBezTo>
                  <a:cubicBezTo>
                    <a:pt x="35267" y="-1895"/>
                    <a:pt x="47680" y="4428"/>
                    <a:pt x="57315" y="10548"/>
                  </a:cubicBezTo>
                  <a:cubicBezTo>
                    <a:pt x="66927" y="16703"/>
                    <a:pt x="73679" y="22794"/>
                    <a:pt x="73767" y="22871"/>
                  </a:cubicBezTo>
                  <a:lnTo>
                    <a:pt x="69415" y="27686"/>
                  </a:lnTo>
                  <a:cubicBezTo>
                    <a:pt x="69415" y="27686"/>
                    <a:pt x="69043" y="27356"/>
                    <a:pt x="68300" y="26717"/>
                  </a:cubicBezTo>
                  <a:cubicBezTo>
                    <a:pt x="65699" y="24499"/>
                    <a:pt x="58779" y="18857"/>
                    <a:pt x="50281" y="13839"/>
                  </a:cubicBezTo>
                  <a:cubicBezTo>
                    <a:pt x="41797" y="8801"/>
                    <a:pt x="31684" y="4498"/>
                    <a:pt x="23178" y="4534"/>
                  </a:cubicBezTo>
                  <a:cubicBezTo>
                    <a:pt x="17793" y="4569"/>
                    <a:pt x="13169" y="6077"/>
                    <a:pt x="9169" y="10057"/>
                  </a:cubicBezTo>
                  <a:cubicBezTo>
                    <a:pt x="6894" y="12380"/>
                    <a:pt x="5915" y="15124"/>
                    <a:pt x="5888" y="18794"/>
                  </a:cubicBezTo>
                  <a:cubicBezTo>
                    <a:pt x="5852" y="24506"/>
                    <a:pt x="8700" y="32156"/>
                    <a:pt x="13256" y="40107"/>
                  </a:cubicBezTo>
                  <a:cubicBezTo>
                    <a:pt x="20057" y="52073"/>
                    <a:pt x="30463" y="64782"/>
                    <a:pt x="39146" y="74418"/>
                  </a:cubicBezTo>
                  <a:cubicBezTo>
                    <a:pt x="43488" y="79239"/>
                    <a:pt x="47400" y="83302"/>
                    <a:pt x="50221" y="86151"/>
                  </a:cubicBezTo>
                  <a:cubicBezTo>
                    <a:pt x="51630" y="87583"/>
                    <a:pt x="52768" y="88706"/>
                    <a:pt x="53549" y="89464"/>
                  </a:cubicBezTo>
                  <a:cubicBezTo>
                    <a:pt x="54333" y="90229"/>
                    <a:pt x="54747" y="90629"/>
                    <a:pt x="54750" y="90629"/>
                  </a:cubicBezTo>
                  <a:lnTo>
                    <a:pt x="50281" y="95338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911AF16-AB5A-9BCF-2E41-D2AA84AD49B3}"/>
                </a:ext>
              </a:extLst>
            </p:cNvPr>
            <p:cNvSpPr/>
            <p:nvPr/>
          </p:nvSpPr>
          <p:spPr>
            <a:xfrm flipV="1">
              <a:off x="3627617" y="5038239"/>
              <a:ext cx="99424" cy="121280"/>
            </a:xfrm>
            <a:custGeom>
              <a:avLst/>
              <a:gdLst>
                <a:gd name="connsiteX0" fmla="*/ 19342 w 83398"/>
                <a:gd name="connsiteY0" fmla="*/ 99799 h 101731"/>
                <a:gd name="connsiteX1" fmla="*/ 46991 w 83398"/>
                <a:gd name="connsiteY1" fmla="*/ 83413 h 101731"/>
                <a:gd name="connsiteX2" fmla="*/ 78958 w 83398"/>
                <a:gd name="connsiteY2" fmla="*/ 5823 h 101731"/>
                <a:gd name="connsiteX3" fmla="*/ -497 w 83398"/>
                <a:gd name="connsiteY3" fmla="*/ 40197 h 10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98" h="101731">
                  <a:moveTo>
                    <a:pt x="19342" y="99799"/>
                  </a:moveTo>
                  <a:cubicBezTo>
                    <a:pt x="19342" y="99799"/>
                    <a:pt x="33369" y="98101"/>
                    <a:pt x="46991" y="83413"/>
                  </a:cubicBezTo>
                  <a:cubicBezTo>
                    <a:pt x="68174" y="60640"/>
                    <a:pt x="92591" y="23403"/>
                    <a:pt x="78958" y="5823"/>
                  </a:cubicBezTo>
                  <a:cubicBezTo>
                    <a:pt x="56087" y="-23603"/>
                    <a:pt x="-497" y="40197"/>
                    <a:pt x="-497" y="4019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B659FD61-4DA2-7A22-6571-09C3FC765C39}"/>
                </a:ext>
              </a:extLst>
            </p:cNvPr>
            <p:cNvSpPr/>
            <p:nvPr/>
          </p:nvSpPr>
          <p:spPr>
            <a:xfrm flipV="1">
              <a:off x="3624721" y="5034397"/>
              <a:ext cx="106191" cy="128986"/>
            </a:xfrm>
            <a:custGeom>
              <a:avLst/>
              <a:gdLst>
                <a:gd name="connsiteX0" fmla="*/ 21378 w 89074"/>
                <a:gd name="connsiteY0" fmla="*/ 99822 h 108195"/>
                <a:gd name="connsiteX1" fmla="*/ 21447 w 89074"/>
                <a:gd name="connsiteY1" fmla="*/ 99808 h 108195"/>
                <a:gd name="connsiteX2" fmla="*/ 47040 w 89074"/>
                <a:gd name="connsiteY2" fmla="*/ 84445 h 108195"/>
                <a:gd name="connsiteX3" fmla="*/ 47043 w 89074"/>
                <a:gd name="connsiteY3" fmla="*/ 84445 h 108195"/>
                <a:gd name="connsiteX4" fmla="*/ 70934 w 89074"/>
                <a:gd name="connsiteY4" fmla="*/ 52956 h 108195"/>
                <a:gd name="connsiteX5" fmla="*/ 82085 w 89074"/>
                <a:gd name="connsiteY5" fmla="*/ 21783 h 108195"/>
                <a:gd name="connsiteX6" fmla="*/ 78824 w 89074"/>
                <a:gd name="connsiteY6" fmla="*/ 11060 h 108195"/>
                <a:gd name="connsiteX7" fmla="*/ 78826 w 89074"/>
                <a:gd name="connsiteY7" fmla="*/ 11060 h 108195"/>
                <a:gd name="connsiteX8" fmla="*/ 65572 w 89074"/>
                <a:gd name="connsiteY8" fmla="*/ 4561 h 108195"/>
                <a:gd name="connsiteX9" fmla="*/ 46103 w 89074"/>
                <a:gd name="connsiteY9" fmla="*/ 10744 h 108195"/>
                <a:gd name="connsiteX10" fmla="*/ 17351 w 89074"/>
                <a:gd name="connsiteY10" fmla="*/ 32485 h 108195"/>
                <a:gd name="connsiteX11" fmla="*/ 7897 w 89074"/>
                <a:gd name="connsiteY11" fmla="*/ 41798 h 108195"/>
                <a:gd name="connsiteX12" fmla="*/ 5267 w 89074"/>
                <a:gd name="connsiteY12" fmla="*/ 44598 h 108195"/>
                <a:gd name="connsiteX13" fmla="*/ 4360 w 89074"/>
                <a:gd name="connsiteY13" fmla="*/ 45595 h 108195"/>
                <a:gd name="connsiteX14" fmla="*/ -497 w 89074"/>
                <a:gd name="connsiteY14" fmla="*/ 41286 h 108195"/>
                <a:gd name="connsiteX15" fmla="*/ 21819 w 89074"/>
                <a:gd name="connsiteY15" fmla="*/ 19881 h 108195"/>
                <a:gd name="connsiteX16" fmla="*/ 42980 w 89074"/>
                <a:gd name="connsiteY16" fmla="*/ 5052 h 108195"/>
                <a:gd name="connsiteX17" fmla="*/ 65572 w 89074"/>
                <a:gd name="connsiteY17" fmla="*/ -1930 h 108195"/>
                <a:gd name="connsiteX18" fmla="*/ 83950 w 89074"/>
                <a:gd name="connsiteY18" fmla="*/ 7081 h 108195"/>
                <a:gd name="connsiteX19" fmla="*/ 83953 w 89074"/>
                <a:gd name="connsiteY19" fmla="*/ 7081 h 108195"/>
                <a:gd name="connsiteX20" fmla="*/ 88577 w 89074"/>
                <a:gd name="connsiteY20" fmla="*/ 21783 h 108195"/>
                <a:gd name="connsiteX21" fmla="*/ 76513 w 89074"/>
                <a:gd name="connsiteY21" fmla="*/ 56276 h 108195"/>
                <a:gd name="connsiteX22" fmla="*/ 51796 w 89074"/>
                <a:gd name="connsiteY22" fmla="*/ 88867 h 108195"/>
                <a:gd name="connsiteX23" fmla="*/ 51799 w 89074"/>
                <a:gd name="connsiteY23" fmla="*/ 88867 h 108195"/>
                <a:gd name="connsiteX24" fmla="*/ 22163 w 89074"/>
                <a:gd name="connsiteY24" fmla="*/ 106264 h 108195"/>
                <a:gd name="connsiteX25" fmla="*/ 21378 w 89074"/>
                <a:gd name="connsiteY25" fmla="*/ 99822 h 10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9074" h="108195">
                  <a:moveTo>
                    <a:pt x="21378" y="99822"/>
                  </a:moveTo>
                  <a:lnTo>
                    <a:pt x="21447" y="99808"/>
                  </a:lnTo>
                  <a:cubicBezTo>
                    <a:pt x="22574" y="99632"/>
                    <a:pt x="34920" y="97520"/>
                    <a:pt x="47040" y="84445"/>
                  </a:cubicBezTo>
                  <a:lnTo>
                    <a:pt x="47043" y="84445"/>
                  </a:lnTo>
                  <a:cubicBezTo>
                    <a:pt x="55366" y="75505"/>
                    <a:pt x="64226" y="64234"/>
                    <a:pt x="70934" y="52956"/>
                  </a:cubicBezTo>
                  <a:cubicBezTo>
                    <a:pt x="77664" y="41700"/>
                    <a:pt x="82130" y="30352"/>
                    <a:pt x="82085" y="21783"/>
                  </a:cubicBezTo>
                  <a:cubicBezTo>
                    <a:pt x="82075" y="17453"/>
                    <a:pt x="81041" y="13930"/>
                    <a:pt x="78824" y="11060"/>
                  </a:cubicBezTo>
                  <a:lnTo>
                    <a:pt x="78826" y="11060"/>
                  </a:lnTo>
                  <a:cubicBezTo>
                    <a:pt x="75068" y="6316"/>
                    <a:pt x="70844" y="4617"/>
                    <a:pt x="65572" y="4561"/>
                  </a:cubicBezTo>
                  <a:cubicBezTo>
                    <a:pt x="59875" y="4540"/>
                    <a:pt x="53027" y="6926"/>
                    <a:pt x="46103" y="10744"/>
                  </a:cubicBezTo>
                  <a:cubicBezTo>
                    <a:pt x="35705" y="16435"/>
                    <a:pt x="25186" y="25187"/>
                    <a:pt x="17351" y="32485"/>
                  </a:cubicBezTo>
                  <a:cubicBezTo>
                    <a:pt x="13428" y="36134"/>
                    <a:pt x="10169" y="39426"/>
                    <a:pt x="7897" y="41798"/>
                  </a:cubicBezTo>
                  <a:cubicBezTo>
                    <a:pt x="6758" y="42984"/>
                    <a:pt x="5871" y="43938"/>
                    <a:pt x="5267" y="44598"/>
                  </a:cubicBezTo>
                  <a:cubicBezTo>
                    <a:pt x="4664" y="45251"/>
                    <a:pt x="4360" y="45595"/>
                    <a:pt x="4360" y="45595"/>
                  </a:cubicBezTo>
                  <a:lnTo>
                    <a:pt x="-497" y="41286"/>
                  </a:lnTo>
                  <a:cubicBezTo>
                    <a:pt x="-429" y="41215"/>
                    <a:pt x="8987" y="30590"/>
                    <a:pt x="21819" y="19881"/>
                  </a:cubicBezTo>
                  <a:cubicBezTo>
                    <a:pt x="28240" y="14533"/>
                    <a:pt x="35513" y="9151"/>
                    <a:pt x="42980" y="5052"/>
                  </a:cubicBezTo>
                  <a:cubicBezTo>
                    <a:pt x="50453" y="968"/>
                    <a:pt x="58129" y="-1909"/>
                    <a:pt x="65572" y="-1930"/>
                  </a:cubicBezTo>
                  <a:cubicBezTo>
                    <a:pt x="72420" y="-1994"/>
                    <a:pt x="79133" y="793"/>
                    <a:pt x="83950" y="7081"/>
                  </a:cubicBezTo>
                  <a:lnTo>
                    <a:pt x="83953" y="7081"/>
                  </a:lnTo>
                  <a:cubicBezTo>
                    <a:pt x="87218" y="11277"/>
                    <a:pt x="88588" y="16414"/>
                    <a:pt x="88577" y="21783"/>
                  </a:cubicBezTo>
                  <a:cubicBezTo>
                    <a:pt x="88533" y="32464"/>
                    <a:pt x="83506" y="44458"/>
                    <a:pt x="76513" y="56276"/>
                  </a:cubicBezTo>
                  <a:cubicBezTo>
                    <a:pt x="69495" y="68073"/>
                    <a:pt x="60399" y="79617"/>
                    <a:pt x="51796" y="88867"/>
                  </a:cubicBezTo>
                  <a:lnTo>
                    <a:pt x="51799" y="88867"/>
                  </a:lnTo>
                  <a:cubicBezTo>
                    <a:pt x="37478" y="104299"/>
                    <a:pt x="22623" y="106215"/>
                    <a:pt x="22163" y="106264"/>
                  </a:cubicBezTo>
                  <a:lnTo>
                    <a:pt x="21378" y="99822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E33B46A-1AF6-C457-2F2B-6702392E4DB8}"/>
                </a:ext>
              </a:extLst>
            </p:cNvPr>
            <p:cNvSpPr/>
            <p:nvPr/>
          </p:nvSpPr>
          <p:spPr>
            <a:xfrm flipV="1">
              <a:off x="3608356" y="5104530"/>
              <a:ext cx="94712" cy="88956"/>
            </a:xfrm>
            <a:custGeom>
              <a:avLst/>
              <a:gdLst>
                <a:gd name="connsiteX0" fmla="*/ -474 w 79445"/>
                <a:gd name="connsiteY0" fmla="*/ 66428 h 74617"/>
                <a:gd name="connsiteX1" fmla="*/ 34061 w 79445"/>
                <a:gd name="connsiteY1" fmla="*/ 66681 h 74617"/>
                <a:gd name="connsiteX2" fmla="*/ 76355 w 79445"/>
                <a:gd name="connsiteY2" fmla="*/ 4909 h 74617"/>
                <a:gd name="connsiteX3" fmla="*/ 13981 w 79445"/>
                <a:gd name="connsiteY3" fmla="*/ 19935 h 7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45" h="74617">
                  <a:moveTo>
                    <a:pt x="-474" y="66428"/>
                  </a:moveTo>
                  <a:cubicBezTo>
                    <a:pt x="-474" y="66428"/>
                    <a:pt x="10639" y="80492"/>
                    <a:pt x="34061" y="66681"/>
                  </a:cubicBezTo>
                  <a:cubicBezTo>
                    <a:pt x="48569" y="58168"/>
                    <a:pt x="89667" y="21640"/>
                    <a:pt x="76355" y="4909"/>
                  </a:cubicBezTo>
                  <a:cubicBezTo>
                    <a:pt x="59232" y="-16579"/>
                    <a:pt x="13981" y="19935"/>
                    <a:pt x="13981" y="1993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C44EBBEE-3AA2-18A7-E258-F59D8ADD6D19}"/>
                </a:ext>
              </a:extLst>
            </p:cNvPr>
            <p:cNvSpPr/>
            <p:nvPr/>
          </p:nvSpPr>
          <p:spPr>
            <a:xfrm flipV="1">
              <a:off x="3605321" y="5100660"/>
              <a:ext cx="101617" cy="96692"/>
            </a:xfrm>
            <a:custGeom>
              <a:avLst/>
              <a:gdLst>
                <a:gd name="connsiteX0" fmla="*/ 4619 w 85237"/>
                <a:gd name="connsiteY0" fmla="*/ 67656 h 81106"/>
                <a:gd name="connsiteX1" fmla="*/ 4281 w 85237"/>
                <a:gd name="connsiteY1" fmla="*/ 67923 h 81106"/>
                <a:gd name="connsiteX2" fmla="*/ 4610 w 85237"/>
                <a:gd name="connsiteY2" fmla="*/ 67642 h 81106"/>
                <a:gd name="connsiteX3" fmla="*/ 4619 w 85237"/>
                <a:gd name="connsiteY3" fmla="*/ 67656 h 81106"/>
                <a:gd name="connsiteX4" fmla="*/ 4281 w 85237"/>
                <a:gd name="connsiteY4" fmla="*/ 67923 h 81106"/>
                <a:gd name="connsiteX5" fmla="*/ 4610 w 85237"/>
                <a:gd name="connsiteY5" fmla="*/ 67642 h 81106"/>
                <a:gd name="connsiteX6" fmla="*/ 17432 w 85237"/>
                <a:gd name="connsiteY6" fmla="*/ 72751 h 81106"/>
                <a:gd name="connsiteX7" fmla="*/ 34957 w 85237"/>
                <a:gd name="connsiteY7" fmla="*/ 67130 h 81106"/>
                <a:gd name="connsiteX8" fmla="*/ 34963 w 85237"/>
                <a:gd name="connsiteY8" fmla="*/ 67123 h 81106"/>
                <a:gd name="connsiteX9" fmla="*/ 61397 w 85237"/>
                <a:gd name="connsiteY9" fmla="*/ 44841 h 81106"/>
                <a:gd name="connsiteX10" fmla="*/ 73484 w 85237"/>
                <a:gd name="connsiteY10" fmla="*/ 29423 h 81106"/>
                <a:gd name="connsiteX11" fmla="*/ 78273 w 85237"/>
                <a:gd name="connsiteY11" fmla="*/ 15962 h 81106"/>
                <a:gd name="connsiteX12" fmla="*/ 76362 w 85237"/>
                <a:gd name="connsiteY12" fmla="*/ 10173 h 81106"/>
                <a:gd name="connsiteX13" fmla="*/ 76362 w 85237"/>
                <a:gd name="connsiteY13" fmla="*/ 10173 h 81106"/>
                <a:gd name="connsiteX14" fmla="*/ 63725 w 85237"/>
                <a:gd name="connsiteY14" fmla="*/ 4629 h 81106"/>
                <a:gd name="connsiteX15" fmla="*/ 34200 w 85237"/>
                <a:gd name="connsiteY15" fmla="*/ 15078 h 81106"/>
                <a:gd name="connsiteX16" fmla="*/ 22956 w 85237"/>
                <a:gd name="connsiteY16" fmla="*/ 22405 h 81106"/>
                <a:gd name="connsiteX17" fmla="*/ 19699 w 85237"/>
                <a:gd name="connsiteY17" fmla="*/ 24819 h 81106"/>
                <a:gd name="connsiteX18" fmla="*/ 18564 w 85237"/>
                <a:gd name="connsiteY18" fmla="*/ 25703 h 81106"/>
                <a:gd name="connsiteX19" fmla="*/ 14487 w 85237"/>
                <a:gd name="connsiteY19" fmla="*/ 20650 h 81106"/>
                <a:gd name="connsiteX20" fmla="*/ 30914 w 85237"/>
                <a:gd name="connsiteY20" fmla="*/ 9478 h 81106"/>
                <a:gd name="connsiteX21" fmla="*/ 63725 w 85237"/>
                <a:gd name="connsiteY21" fmla="*/ -1863 h 81106"/>
                <a:gd name="connsiteX22" fmla="*/ 81440 w 85237"/>
                <a:gd name="connsiteY22" fmla="*/ 6130 h 81106"/>
                <a:gd name="connsiteX23" fmla="*/ 81443 w 85237"/>
                <a:gd name="connsiteY23" fmla="*/ 6130 h 81106"/>
                <a:gd name="connsiteX24" fmla="*/ 84762 w 85237"/>
                <a:gd name="connsiteY24" fmla="*/ 15962 h 81106"/>
                <a:gd name="connsiteX25" fmla="*/ 79041 w 85237"/>
                <a:gd name="connsiteY25" fmla="*/ 32777 h 81106"/>
                <a:gd name="connsiteX26" fmla="*/ 38250 w 85237"/>
                <a:gd name="connsiteY26" fmla="*/ 72723 h 81106"/>
                <a:gd name="connsiteX27" fmla="*/ 38255 w 85237"/>
                <a:gd name="connsiteY27" fmla="*/ 72723 h 81106"/>
                <a:gd name="connsiteX28" fmla="*/ 17432 w 85237"/>
                <a:gd name="connsiteY28" fmla="*/ 79243 h 81106"/>
                <a:gd name="connsiteX29" fmla="*/ 4153 w 85237"/>
                <a:gd name="connsiteY29" fmla="*/ 75586 h 81106"/>
                <a:gd name="connsiteX30" fmla="*/ -475 w 85237"/>
                <a:gd name="connsiteY30" fmla="*/ 71677 h 81106"/>
                <a:gd name="connsiteX31" fmla="*/ 4619 w 85237"/>
                <a:gd name="connsiteY31" fmla="*/ 67656 h 8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5237" h="81106">
                  <a:moveTo>
                    <a:pt x="4619" y="67656"/>
                  </a:moveTo>
                  <a:lnTo>
                    <a:pt x="4281" y="67923"/>
                  </a:lnTo>
                  <a:lnTo>
                    <a:pt x="4610" y="67642"/>
                  </a:lnTo>
                  <a:lnTo>
                    <a:pt x="4619" y="67656"/>
                  </a:lnTo>
                  <a:lnTo>
                    <a:pt x="4281" y="67923"/>
                  </a:lnTo>
                  <a:lnTo>
                    <a:pt x="4610" y="67642"/>
                  </a:lnTo>
                  <a:cubicBezTo>
                    <a:pt x="4893" y="67958"/>
                    <a:pt x="9046" y="72758"/>
                    <a:pt x="17432" y="72751"/>
                  </a:cubicBezTo>
                  <a:cubicBezTo>
                    <a:pt x="21862" y="72744"/>
                    <a:pt x="27641" y="71439"/>
                    <a:pt x="34957" y="67130"/>
                  </a:cubicBezTo>
                  <a:lnTo>
                    <a:pt x="34963" y="67123"/>
                  </a:lnTo>
                  <a:cubicBezTo>
                    <a:pt x="40797" y="63719"/>
                    <a:pt x="51981" y="54884"/>
                    <a:pt x="61397" y="44841"/>
                  </a:cubicBezTo>
                  <a:cubicBezTo>
                    <a:pt x="66118" y="39823"/>
                    <a:pt x="70427" y="34483"/>
                    <a:pt x="73484" y="29423"/>
                  </a:cubicBezTo>
                  <a:cubicBezTo>
                    <a:pt x="76563" y="24363"/>
                    <a:pt x="78298" y="19584"/>
                    <a:pt x="78273" y="15962"/>
                  </a:cubicBezTo>
                  <a:cubicBezTo>
                    <a:pt x="78257" y="13668"/>
                    <a:pt x="77684" y="11857"/>
                    <a:pt x="76362" y="10173"/>
                  </a:cubicBezTo>
                  <a:lnTo>
                    <a:pt x="76362" y="10173"/>
                  </a:lnTo>
                  <a:cubicBezTo>
                    <a:pt x="73128" y="6173"/>
                    <a:pt x="69016" y="4671"/>
                    <a:pt x="63725" y="4629"/>
                  </a:cubicBezTo>
                  <a:cubicBezTo>
                    <a:pt x="54778" y="4565"/>
                    <a:pt x="43228" y="9731"/>
                    <a:pt x="34200" y="15078"/>
                  </a:cubicBezTo>
                  <a:cubicBezTo>
                    <a:pt x="29672" y="17738"/>
                    <a:pt x="25741" y="20412"/>
                    <a:pt x="22956" y="22405"/>
                  </a:cubicBezTo>
                  <a:cubicBezTo>
                    <a:pt x="21561" y="23409"/>
                    <a:pt x="20452" y="24237"/>
                    <a:pt x="19699" y="24819"/>
                  </a:cubicBezTo>
                  <a:cubicBezTo>
                    <a:pt x="18945" y="25394"/>
                    <a:pt x="18567" y="25703"/>
                    <a:pt x="18564" y="25703"/>
                  </a:cubicBezTo>
                  <a:lnTo>
                    <a:pt x="14487" y="20650"/>
                  </a:lnTo>
                  <a:cubicBezTo>
                    <a:pt x="14567" y="20587"/>
                    <a:pt x="21417" y="15057"/>
                    <a:pt x="30914" y="9478"/>
                  </a:cubicBezTo>
                  <a:cubicBezTo>
                    <a:pt x="40437" y="3927"/>
                    <a:pt x="52488" y="-1807"/>
                    <a:pt x="63725" y="-1863"/>
                  </a:cubicBezTo>
                  <a:cubicBezTo>
                    <a:pt x="70309" y="-1912"/>
                    <a:pt x="76892" y="362"/>
                    <a:pt x="81440" y="6130"/>
                  </a:cubicBezTo>
                  <a:lnTo>
                    <a:pt x="81443" y="6130"/>
                  </a:lnTo>
                  <a:cubicBezTo>
                    <a:pt x="83745" y="9001"/>
                    <a:pt x="84779" y="12482"/>
                    <a:pt x="84762" y="15962"/>
                  </a:cubicBezTo>
                  <a:cubicBezTo>
                    <a:pt x="84737" y="21514"/>
                    <a:pt x="82424" y="27149"/>
                    <a:pt x="79041" y="32777"/>
                  </a:cubicBezTo>
                  <a:cubicBezTo>
                    <a:pt x="68783" y="49599"/>
                    <a:pt x="48242" y="66793"/>
                    <a:pt x="38250" y="72723"/>
                  </a:cubicBezTo>
                  <a:lnTo>
                    <a:pt x="38255" y="72723"/>
                  </a:lnTo>
                  <a:cubicBezTo>
                    <a:pt x="30152" y="77502"/>
                    <a:pt x="23175" y="79243"/>
                    <a:pt x="17432" y="79243"/>
                  </a:cubicBezTo>
                  <a:cubicBezTo>
                    <a:pt x="11582" y="79250"/>
                    <a:pt x="7108" y="77432"/>
                    <a:pt x="4153" y="75586"/>
                  </a:cubicBezTo>
                  <a:cubicBezTo>
                    <a:pt x="1189" y="73741"/>
                    <a:pt x="-305" y="71895"/>
                    <a:pt x="-475" y="71677"/>
                  </a:cubicBezTo>
                  <a:lnTo>
                    <a:pt x="4619" y="67656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8217725-A366-D5C2-A904-D1D5B5C21F60}"/>
                </a:ext>
              </a:extLst>
            </p:cNvPr>
            <p:cNvSpPr/>
            <p:nvPr/>
          </p:nvSpPr>
          <p:spPr>
            <a:xfrm flipV="1">
              <a:off x="4513824" y="4289189"/>
              <a:ext cx="291623" cy="725321"/>
            </a:xfrm>
            <a:custGeom>
              <a:avLst/>
              <a:gdLst>
                <a:gd name="connsiteX0" fmla="*/ 147847 w 244616"/>
                <a:gd name="connsiteY0" fmla="*/ 605870 h 608406"/>
                <a:gd name="connsiteX1" fmla="*/ 178339 w 244616"/>
                <a:gd name="connsiteY1" fmla="*/ -2537 h 608406"/>
                <a:gd name="connsiteX2" fmla="*/ -1514 w 244616"/>
                <a:gd name="connsiteY2" fmla="*/ 45605 h 608406"/>
                <a:gd name="connsiteX3" fmla="*/ 37898 w 244616"/>
                <a:gd name="connsiteY3" fmla="*/ 565215 h 608406"/>
                <a:gd name="connsiteX4" fmla="*/ 147847 w 244616"/>
                <a:gd name="connsiteY4" fmla="*/ 605870 h 60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616" h="608406">
                  <a:moveTo>
                    <a:pt x="147847" y="605870"/>
                  </a:moveTo>
                  <a:cubicBezTo>
                    <a:pt x="275354" y="428030"/>
                    <a:pt x="263768" y="220603"/>
                    <a:pt x="178339" y="-2537"/>
                  </a:cubicBezTo>
                  <a:lnTo>
                    <a:pt x="-1514" y="45605"/>
                  </a:lnTo>
                  <a:cubicBezTo>
                    <a:pt x="84784" y="225754"/>
                    <a:pt x="118049" y="366546"/>
                    <a:pt x="37898" y="565215"/>
                  </a:cubicBezTo>
                  <a:lnTo>
                    <a:pt x="147847" y="605870"/>
                  </a:ln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B59ED8D-73D5-E56C-2CFF-18585868BDB1}"/>
                </a:ext>
              </a:extLst>
            </p:cNvPr>
            <p:cNvSpPr/>
            <p:nvPr/>
          </p:nvSpPr>
          <p:spPr>
            <a:xfrm flipV="1">
              <a:off x="4423683" y="4882521"/>
              <a:ext cx="336959" cy="390529"/>
            </a:xfrm>
            <a:custGeom>
              <a:avLst/>
              <a:gdLst>
                <a:gd name="connsiteX0" fmla="*/ 164900 w 282644"/>
                <a:gd name="connsiteY0" fmla="*/ -1960 h 327579"/>
                <a:gd name="connsiteX1" fmla="*/ 281200 w 282644"/>
                <a:gd name="connsiteY1" fmla="*/ 230429 h 327579"/>
                <a:gd name="connsiteX2" fmla="*/ 84742 w 282644"/>
                <a:gd name="connsiteY2" fmla="*/ 325620 h 327579"/>
                <a:gd name="connsiteX3" fmla="*/ -1444 w 282644"/>
                <a:gd name="connsiteY3" fmla="*/ 137478 h 327579"/>
                <a:gd name="connsiteX4" fmla="*/ 164900 w 282644"/>
                <a:gd name="connsiteY4" fmla="*/ -1960 h 32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644" h="327579">
                  <a:moveTo>
                    <a:pt x="164900" y="-1960"/>
                  </a:moveTo>
                  <a:lnTo>
                    <a:pt x="281200" y="230429"/>
                  </a:lnTo>
                  <a:lnTo>
                    <a:pt x="84742" y="325620"/>
                  </a:lnTo>
                  <a:lnTo>
                    <a:pt x="-1444" y="137478"/>
                  </a:lnTo>
                  <a:lnTo>
                    <a:pt x="164900" y="-1960"/>
                  </a:lnTo>
                </a:path>
              </a:pathLst>
            </a:custGeom>
            <a:solidFill>
              <a:srgbClr val="D742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56DE6770-7EFC-EFBD-03C6-4C6365C2F430}"/>
                </a:ext>
              </a:extLst>
            </p:cNvPr>
            <p:cNvSpPr/>
            <p:nvPr/>
          </p:nvSpPr>
          <p:spPr>
            <a:xfrm flipV="1">
              <a:off x="4437725" y="4105897"/>
              <a:ext cx="269464" cy="237240"/>
            </a:xfrm>
            <a:custGeom>
              <a:avLst/>
              <a:gdLst>
                <a:gd name="connsiteX0" fmla="*/ 71404 w 226029"/>
                <a:gd name="connsiteY0" fmla="*/ -3115 h 198999"/>
                <a:gd name="connsiteX1" fmla="*/ 7345 w 226029"/>
                <a:gd name="connsiteY1" fmla="*/ 15061 h 198999"/>
                <a:gd name="connsiteX2" fmla="*/ 16602 w 226029"/>
                <a:gd name="connsiteY2" fmla="*/ 68264 h 198999"/>
                <a:gd name="connsiteX3" fmla="*/ -683 w 226029"/>
                <a:gd name="connsiteY3" fmla="*/ 135811 h 198999"/>
                <a:gd name="connsiteX4" fmla="*/ 43038 w 226029"/>
                <a:gd name="connsiteY4" fmla="*/ 167124 h 198999"/>
                <a:gd name="connsiteX5" fmla="*/ 94177 w 226029"/>
                <a:gd name="connsiteY5" fmla="*/ 182058 h 198999"/>
                <a:gd name="connsiteX6" fmla="*/ 158468 w 226029"/>
                <a:gd name="connsiteY6" fmla="*/ 181223 h 198999"/>
                <a:gd name="connsiteX7" fmla="*/ 205277 w 226029"/>
                <a:gd name="connsiteY7" fmla="*/ 160745 h 198999"/>
                <a:gd name="connsiteX8" fmla="*/ 211411 w 226029"/>
                <a:gd name="connsiteY8" fmla="*/ 32473 h 198999"/>
                <a:gd name="connsiteX9" fmla="*/ 71404 w 226029"/>
                <a:gd name="connsiteY9" fmla="*/ -3115 h 19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029" h="198999">
                  <a:moveTo>
                    <a:pt x="71404" y="-3115"/>
                  </a:moveTo>
                  <a:cubicBezTo>
                    <a:pt x="40933" y="-3031"/>
                    <a:pt x="23479" y="-3894"/>
                    <a:pt x="7345" y="15061"/>
                  </a:cubicBezTo>
                  <a:cubicBezTo>
                    <a:pt x="-8796" y="33953"/>
                    <a:pt x="3317" y="61562"/>
                    <a:pt x="16602" y="68264"/>
                  </a:cubicBezTo>
                  <a:cubicBezTo>
                    <a:pt x="6278" y="89507"/>
                    <a:pt x="-4354" y="112448"/>
                    <a:pt x="-683" y="135811"/>
                  </a:cubicBezTo>
                  <a:cubicBezTo>
                    <a:pt x="2994" y="159173"/>
                    <a:pt x="21423" y="176634"/>
                    <a:pt x="43038" y="167124"/>
                  </a:cubicBezTo>
                  <a:cubicBezTo>
                    <a:pt x="51530" y="195084"/>
                    <a:pt x="83019" y="194501"/>
                    <a:pt x="94177" y="182058"/>
                  </a:cubicBezTo>
                  <a:cubicBezTo>
                    <a:pt x="105722" y="195013"/>
                    <a:pt x="125996" y="205632"/>
                    <a:pt x="158468" y="181223"/>
                  </a:cubicBezTo>
                  <a:cubicBezTo>
                    <a:pt x="175381" y="187701"/>
                    <a:pt x="196807" y="176704"/>
                    <a:pt x="205277" y="160745"/>
                  </a:cubicBezTo>
                  <a:cubicBezTo>
                    <a:pt x="225643" y="122435"/>
                    <a:pt x="233306" y="69927"/>
                    <a:pt x="211411" y="32473"/>
                  </a:cubicBezTo>
                  <a:cubicBezTo>
                    <a:pt x="167374" y="13391"/>
                    <a:pt x="120003" y="-3269"/>
                    <a:pt x="71404" y="-3115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432513A-B2E6-558B-C9BD-3DFC9FCF117E}"/>
                </a:ext>
              </a:extLst>
            </p:cNvPr>
            <p:cNvSpPr/>
            <p:nvPr/>
          </p:nvSpPr>
          <p:spPr>
            <a:xfrm flipV="1">
              <a:off x="4490318" y="4139329"/>
              <a:ext cx="88191" cy="115422"/>
            </a:xfrm>
            <a:custGeom>
              <a:avLst/>
              <a:gdLst>
                <a:gd name="connsiteX0" fmla="*/ 422 w 73975"/>
                <a:gd name="connsiteY0" fmla="*/ 93665 h 96817"/>
                <a:gd name="connsiteX1" fmla="*/ 2022 w 73975"/>
                <a:gd name="connsiteY1" fmla="*/ 61558 h 96817"/>
                <a:gd name="connsiteX2" fmla="*/ 55765 w 73975"/>
                <a:gd name="connsiteY2" fmla="*/ -2887 h 96817"/>
                <a:gd name="connsiteX3" fmla="*/ 57639 w 73975"/>
                <a:gd name="connsiteY3" fmla="*/ 92935 h 9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75" h="96817">
                  <a:moveTo>
                    <a:pt x="422" y="93665"/>
                  </a:moveTo>
                  <a:cubicBezTo>
                    <a:pt x="422" y="93665"/>
                    <a:pt x="-4560" y="80492"/>
                    <a:pt x="2022" y="61558"/>
                  </a:cubicBezTo>
                  <a:cubicBezTo>
                    <a:pt x="12254" y="32202"/>
                    <a:pt x="33827" y="-6747"/>
                    <a:pt x="55765" y="-2887"/>
                  </a:cubicBezTo>
                  <a:cubicBezTo>
                    <a:pt x="92497" y="3646"/>
                    <a:pt x="57639" y="92935"/>
                    <a:pt x="57639" y="92935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B52BFB5-5861-FB4B-6D38-D2C1E4A290DA}"/>
                </a:ext>
              </a:extLst>
            </p:cNvPr>
            <p:cNvSpPr/>
            <p:nvPr/>
          </p:nvSpPr>
          <p:spPr>
            <a:xfrm flipV="1">
              <a:off x="4486448" y="4137956"/>
              <a:ext cx="95929" cy="120660"/>
            </a:xfrm>
            <a:custGeom>
              <a:avLst/>
              <a:gdLst>
                <a:gd name="connsiteX0" fmla="*/ 637 w 80466"/>
                <a:gd name="connsiteY0" fmla="*/ 98060 h 101211"/>
                <a:gd name="connsiteX1" fmla="*/ -1385 w 80466"/>
                <a:gd name="connsiteY1" fmla="*/ 84193 h 101211"/>
                <a:gd name="connsiteX2" fmla="*/ 2201 w 80466"/>
                <a:gd name="connsiteY2" fmla="*/ 63736 h 101211"/>
                <a:gd name="connsiteX3" fmla="*/ 23788 w 80466"/>
                <a:gd name="connsiteY3" fmla="*/ 20092 h 101211"/>
                <a:gd name="connsiteX4" fmla="*/ 38610 w 80466"/>
                <a:gd name="connsiteY4" fmla="*/ 3705 h 101211"/>
                <a:gd name="connsiteX5" fmla="*/ 55958 w 80466"/>
                <a:gd name="connsiteY5" fmla="*/ -3151 h 101211"/>
                <a:gd name="connsiteX6" fmla="*/ 59573 w 80466"/>
                <a:gd name="connsiteY6" fmla="*/ -2843 h 101211"/>
                <a:gd name="connsiteX7" fmla="*/ 59580 w 80466"/>
                <a:gd name="connsiteY7" fmla="*/ -2836 h 101211"/>
                <a:gd name="connsiteX8" fmla="*/ 75068 w 80466"/>
                <a:gd name="connsiteY8" fmla="*/ 8779 h 101211"/>
                <a:gd name="connsiteX9" fmla="*/ 79082 w 80466"/>
                <a:gd name="connsiteY9" fmla="*/ 29615 h 101211"/>
                <a:gd name="connsiteX10" fmla="*/ 71482 w 80466"/>
                <a:gd name="connsiteY10" fmla="*/ 74389 h 101211"/>
                <a:gd name="connsiteX11" fmla="*/ 63910 w 80466"/>
                <a:gd name="connsiteY11" fmla="*/ 97365 h 101211"/>
                <a:gd name="connsiteX12" fmla="*/ 57860 w 80466"/>
                <a:gd name="connsiteY12" fmla="*/ 95000 h 101211"/>
                <a:gd name="connsiteX13" fmla="*/ 58485 w 80466"/>
                <a:gd name="connsiteY13" fmla="*/ 93351 h 101211"/>
                <a:gd name="connsiteX14" fmla="*/ 72591 w 80466"/>
                <a:gd name="connsiteY14" fmla="*/ 29615 h 101211"/>
                <a:gd name="connsiteX15" fmla="*/ 69278 w 80466"/>
                <a:gd name="connsiteY15" fmla="*/ 11712 h 101211"/>
                <a:gd name="connsiteX16" fmla="*/ 58443 w 80466"/>
                <a:gd name="connsiteY16" fmla="*/ 3550 h 101211"/>
                <a:gd name="connsiteX17" fmla="*/ 58450 w 80466"/>
                <a:gd name="connsiteY17" fmla="*/ 3557 h 101211"/>
                <a:gd name="connsiteX18" fmla="*/ 55958 w 80466"/>
                <a:gd name="connsiteY18" fmla="*/ 3340 h 101211"/>
                <a:gd name="connsiteX19" fmla="*/ 42610 w 80466"/>
                <a:gd name="connsiteY19" fmla="*/ 8828 h 101211"/>
                <a:gd name="connsiteX20" fmla="*/ 8335 w 80466"/>
                <a:gd name="connsiteY20" fmla="*/ 65869 h 101211"/>
                <a:gd name="connsiteX21" fmla="*/ 5107 w 80466"/>
                <a:gd name="connsiteY21" fmla="*/ 84193 h 101211"/>
                <a:gd name="connsiteX22" fmla="*/ 5942 w 80466"/>
                <a:gd name="connsiteY22" fmla="*/ 92867 h 101211"/>
                <a:gd name="connsiteX23" fmla="*/ 6503 w 80466"/>
                <a:gd name="connsiteY23" fmla="*/ 95113 h 101211"/>
                <a:gd name="connsiteX24" fmla="*/ 6665 w 80466"/>
                <a:gd name="connsiteY24" fmla="*/ 95646 h 101211"/>
                <a:gd name="connsiteX25" fmla="*/ 6707 w 80466"/>
                <a:gd name="connsiteY25" fmla="*/ 95758 h 101211"/>
                <a:gd name="connsiteX26" fmla="*/ 6707 w 80466"/>
                <a:gd name="connsiteY26" fmla="*/ 95758 h 101211"/>
                <a:gd name="connsiteX27" fmla="*/ 637 w 80466"/>
                <a:gd name="connsiteY27" fmla="*/ 98060 h 1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0466" h="101211">
                  <a:moveTo>
                    <a:pt x="637" y="98060"/>
                  </a:moveTo>
                  <a:cubicBezTo>
                    <a:pt x="531" y="97779"/>
                    <a:pt x="-1385" y="92628"/>
                    <a:pt x="-1385" y="84193"/>
                  </a:cubicBezTo>
                  <a:cubicBezTo>
                    <a:pt x="-1385" y="78628"/>
                    <a:pt x="-542" y="71631"/>
                    <a:pt x="2201" y="63736"/>
                  </a:cubicBezTo>
                  <a:cubicBezTo>
                    <a:pt x="7170" y="49504"/>
                    <a:pt x="14700" y="33131"/>
                    <a:pt x="23788" y="20092"/>
                  </a:cubicBezTo>
                  <a:cubicBezTo>
                    <a:pt x="28336" y="13572"/>
                    <a:pt x="33277" y="7881"/>
                    <a:pt x="38610" y="3705"/>
                  </a:cubicBezTo>
                  <a:cubicBezTo>
                    <a:pt x="43930" y="-450"/>
                    <a:pt x="49762" y="-3144"/>
                    <a:pt x="55958" y="-3151"/>
                  </a:cubicBezTo>
                  <a:cubicBezTo>
                    <a:pt x="57158" y="-3151"/>
                    <a:pt x="58365" y="-3053"/>
                    <a:pt x="59573" y="-2843"/>
                  </a:cubicBezTo>
                  <a:lnTo>
                    <a:pt x="59580" y="-2836"/>
                  </a:lnTo>
                  <a:cubicBezTo>
                    <a:pt x="66878" y="-1601"/>
                    <a:pt x="72149" y="2884"/>
                    <a:pt x="75068" y="8779"/>
                  </a:cubicBezTo>
                  <a:cubicBezTo>
                    <a:pt x="78037" y="14667"/>
                    <a:pt x="79068" y="21874"/>
                    <a:pt x="79082" y="29615"/>
                  </a:cubicBezTo>
                  <a:cubicBezTo>
                    <a:pt x="79068" y="44303"/>
                    <a:pt x="75258" y="61118"/>
                    <a:pt x="71482" y="74389"/>
                  </a:cubicBezTo>
                  <a:cubicBezTo>
                    <a:pt x="67699" y="87646"/>
                    <a:pt x="63931" y="97295"/>
                    <a:pt x="63910" y="97365"/>
                  </a:cubicBezTo>
                  <a:lnTo>
                    <a:pt x="57860" y="95000"/>
                  </a:lnTo>
                  <a:cubicBezTo>
                    <a:pt x="57860" y="95000"/>
                    <a:pt x="58085" y="94439"/>
                    <a:pt x="58485" y="93351"/>
                  </a:cubicBezTo>
                  <a:cubicBezTo>
                    <a:pt x="61313" y="85814"/>
                    <a:pt x="72633" y="53441"/>
                    <a:pt x="72591" y="29615"/>
                  </a:cubicBezTo>
                  <a:cubicBezTo>
                    <a:pt x="72605" y="22464"/>
                    <a:pt x="71559" y="16162"/>
                    <a:pt x="69278" y="11712"/>
                  </a:cubicBezTo>
                  <a:cubicBezTo>
                    <a:pt x="66955" y="7263"/>
                    <a:pt x="63811" y="4568"/>
                    <a:pt x="58443" y="3550"/>
                  </a:cubicBezTo>
                  <a:lnTo>
                    <a:pt x="58450" y="3557"/>
                  </a:lnTo>
                  <a:cubicBezTo>
                    <a:pt x="57615" y="3410"/>
                    <a:pt x="56786" y="3340"/>
                    <a:pt x="55958" y="3340"/>
                  </a:cubicBezTo>
                  <a:cubicBezTo>
                    <a:pt x="51727" y="3333"/>
                    <a:pt x="47221" y="5221"/>
                    <a:pt x="42610" y="8828"/>
                  </a:cubicBezTo>
                  <a:cubicBezTo>
                    <a:pt x="28680" y="19579"/>
                    <a:pt x="15458" y="45230"/>
                    <a:pt x="8335" y="65869"/>
                  </a:cubicBezTo>
                  <a:cubicBezTo>
                    <a:pt x="5844" y="73034"/>
                    <a:pt x="5107" y="79273"/>
                    <a:pt x="5107" y="84193"/>
                  </a:cubicBezTo>
                  <a:cubicBezTo>
                    <a:pt x="5107" y="87912"/>
                    <a:pt x="5535" y="90874"/>
                    <a:pt x="5942" y="92867"/>
                  </a:cubicBezTo>
                  <a:cubicBezTo>
                    <a:pt x="6153" y="93863"/>
                    <a:pt x="6356" y="94621"/>
                    <a:pt x="6503" y="95113"/>
                  </a:cubicBezTo>
                  <a:lnTo>
                    <a:pt x="6665" y="95646"/>
                  </a:lnTo>
                  <a:lnTo>
                    <a:pt x="6707" y="95758"/>
                  </a:lnTo>
                  <a:lnTo>
                    <a:pt x="6707" y="95758"/>
                  </a:lnTo>
                  <a:lnTo>
                    <a:pt x="637" y="98060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A4500589-DBFB-58F6-D2E5-F95961F4ED24}"/>
                </a:ext>
              </a:extLst>
            </p:cNvPr>
            <p:cNvSpPr/>
            <p:nvPr/>
          </p:nvSpPr>
          <p:spPr>
            <a:xfrm flipV="1">
              <a:off x="4464477" y="4242247"/>
              <a:ext cx="116427" cy="73731"/>
            </a:xfrm>
            <a:custGeom>
              <a:avLst/>
              <a:gdLst>
                <a:gd name="connsiteX0" fmla="*/ -1372 w 97660"/>
                <a:gd name="connsiteY0" fmla="*/ 45430 h 61846"/>
                <a:gd name="connsiteX1" fmla="*/ 95271 w 97660"/>
                <a:gd name="connsiteY1" fmla="*/ 46055 h 61846"/>
                <a:gd name="connsiteX2" fmla="*/ 49676 w 97660"/>
                <a:gd name="connsiteY2" fmla="*/ -3042 h 6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660" h="61846">
                  <a:moveTo>
                    <a:pt x="-1372" y="45430"/>
                  </a:moveTo>
                  <a:cubicBezTo>
                    <a:pt x="-1372" y="45430"/>
                    <a:pt x="86203" y="75102"/>
                    <a:pt x="95271" y="46055"/>
                  </a:cubicBezTo>
                  <a:cubicBezTo>
                    <a:pt x="104352" y="17071"/>
                    <a:pt x="49676" y="-3042"/>
                    <a:pt x="49676" y="-3042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8300354B-187A-23C6-6847-A015371E4037}"/>
                </a:ext>
              </a:extLst>
            </p:cNvPr>
            <p:cNvSpPr/>
            <p:nvPr/>
          </p:nvSpPr>
          <p:spPr>
            <a:xfrm flipV="1">
              <a:off x="4463232" y="4238380"/>
              <a:ext cx="121547" cy="81229"/>
            </a:xfrm>
            <a:custGeom>
              <a:avLst/>
              <a:gdLst>
                <a:gd name="connsiteX0" fmla="*/ 711 w 101955"/>
                <a:gd name="connsiteY0" fmla="*/ 45402 h 68136"/>
                <a:gd name="connsiteX1" fmla="*/ 2416 w 101955"/>
                <a:gd name="connsiteY1" fmla="*/ 45964 h 68136"/>
                <a:gd name="connsiteX2" fmla="*/ 67829 w 101955"/>
                <a:gd name="connsiteY2" fmla="*/ 58603 h 68136"/>
                <a:gd name="connsiteX3" fmla="*/ 85016 w 101955"/>
                <a:gd name="connsiteY3" fmla="*/ 56041 h 68136"/>
                <a:gd name="connsiteX4" fmla="*/ 93220 w 101955"/>
                <a:gd name="connsiteY4" fmla="*/ 48132 h 68136"/>
                <a:gd name="connsiteX5" fmla="*/ 94090 w 101955"/>
                <a:gd name="connsiteY5" fmla="*/ 42595 h 68136"/>
                <a:gd name="connsiteX6" fmla="*/ 87571 w 101955"/>
                <a:gd name="connsiteY6" fmla="*/ 27296 h 68136"/>
                <a:gd name="connsiteX7" fmla="*/ 63948 w 101955"/>
                <a:gd name="connsiteY7" fmla="*/ 9639 h 68136"/>
                <a:gd name="connsiteX8" fmla="*/ 53737 w 101955"/>
                <a:gd name="connsiteY8" fmla="*/ 4734 h 68136"/>
                <a:gd name="connsiteX9" fmla="*/ 50678 w 101955"/>
                <a:gd name="connsiteY9" fmla="*/ 3463 h 68136"/>
                <a:gd name="connsiteX10" fmla="*/ 49597 w 101955"/>
                <a:gd name="connsiteY10" fmla="*/ 3049 h 68136"/>
                <a:gd name="connsiteX11" fmla="*/ 51843 w 101955"/>
                <a:gd name="connsiteY11" fmla="*/ -3042 h 68136"/>
                <a:gd name="connsiteX12" fmla="*/ 75781 w 101955"/>
                <a:gd name="connsiteY12" fmla="*/ 9029 h 68136"/>
                <a:gd name="connsiteX13" fmla="*/ 92532 w 101955"/>
                <a:gd name="connsiteY13" fmla="*/ 23113 h 68136"/>
                <a:gd name="connsiteX14" fmla="*/ 100582 w 101955"/>
                <a:gd name="connsiteY14" fmla="*/ 42595 h 68136"/>
                <a:gd name="connsiteX15" fmla="*/ 99417 w 101955"/>
                <a:gd name="connsiteY15" fmla="*/ 50069 h 68136"/>
                <a:gd name="connsiteX16" fmla="*/ 87423 w 101955"/>
                <a:gd name="connsiteY16" fmla="*/ 62070 h 68136"/>
                <a:gd name="connsiteX17" fmla="*/ 67829 w 101955"/>
                <a:gd name="connsiteY17" fmla="*/ 65094 h 68136"/>
                <a:gd name="connsiteX18" fmla="*/ -1374 w 101955"/>
                <a:gd name="connsiteY18" fmla="*/ 51550 h 68136"/>
                <a:gd name="connsiteX19" fmla="*/ 711 w 101955"/>
                <a:gd name="connsiteY19" fmla="*/ 45402 h 6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1955" h="68136">
                  <a:moveTo>
                    <a:pt x="711" y="45402"/>
                  </a:moveTo>
                  <a:cubicBezTo>
                    <a:pt x="711" y="45402"/>
                    <a:pt x="1300" y="45606"/>
                    <a:pt x="2416" y="45964"/>
                  </a:cubicBezTo>
                  <a:cubicBezTo>
                    <a:pt x="10206" y="48497"/>
                    <a:pt x="43527" y="58638"/>
                    <a:pt x="67829" y="58603"/>
                  </a:cubicBezTo>
                  <a:cubicBezTo>
                    <a:pt x="74609" y="58617"/>
                    <a:pt x="80637" y="57803"/>
                    <a:pt x="85016" y="56041"/>
                  </a:cubicBezTo>
                  <a:cubicBezTo>
                    <a:pt x="89437" y="54231"/>
                    <a:pt x="92041" y="51803"/>
                    <a:pt x="93220" y="48132"/>
                  </a:cubicBezTo>
                  <a:cubicBezTo>
                    <a:pt x="93816" y="46209"/>
                    <a:pt x="94090" y="44378"/>
                    <a:pt x="94090" y="42595"/>
                  </a:cubicBezTo>
                  <a:cubicBezTo>
                    <a:pt x="94097" y="37268"/>
                    <a:pt x="91641" y="32131"/>
                    <a:pt x="87571" y="27296"/>
                  </a:cubicBezTo>
                  <a:cubicBezTo>
                    <a:pt x="81493" y="20061"/>
                    <a:pt x="71949" y="13878"/>
                    <a:pt x="63948" y="9639"/>
                  </a:cubicBezTo>
                  <a:cubicBezTo>
                    <a:pt x="59948" y="7513"/>
                    <a:pt x="56334" y="5857"/>
                    <a:pt x="53737" y="4734"/>
                  </a:cubicBezTo>
                  <a:cubicBezTo>
                    <a:pt x="52439" y="4172"/>
                    <a:pt x="51394" y="3751"/>
                    <a:pt x="50678" y="3463"/>
                  </a:cubicBezTo>
                  <a:cubicBezTo>
                    <a:pt x="49962" y="3183"/>
                    <a:pt x="49604" y="3049"/>
                    <a:pt x="49597" y="3049"/>
                  </a:cubicBezTo>
                  <a:lnTo>
                    <a:pt x="51843" y="-3042"/>
                  </a:lnTo>
                  <a:cubicBezTo>
                    <a:pt x="51969" y="-2993"/>
                    <a:pt x="63780" y="1344"/>
                    <a:pt x="75781" y="9029"/>
                  </a:cubicBezTo>
                  <a:cubicBezTo>
                    <a:pt x="81781" y="12874"/>
                    <a:pt x="87844" y="17562"/>
                    <a:pt x="92532" y="23113"/>
                  </a:cubicBezTo>
                  <a:cubicBezTo>
                    <a:pt x="97199" y="28651"/>
                    <a:pt x="100575" y="35205"/>
                    <a:pt x="100582" y="42595"/>
                  </a:cubicBezTo>
                  <a:cubicBezTo>
                    <a:pt x="100582" y="45037"/>
                    <a:pt x="100210" y="47543"/>
                    <a:pt x="99417" y="50069"/>
                  </a:cubicBezTo>
                  <a:cubicBezTo>
                    <a:pt x="97606" y="55943"/>
                    <a:pt x="92995" y="59887"/>
                    <a:pt x="87423" y="62070"/>
                  </a:cubicBezTo>
                  <a:cubicBezTo>
                    <a:pt x="81823" y="64294"/>
                    <a:pt x="75100" y="65087"/>
                    <a:pt x="67829" y="65094"/>
                  </a:cubicBezTo>
                  <a:cubicBezTo>
                    <a:pt x="38249" y="65052"/>
                    <a:pt x="-1205" y="51578"/>
                    <a:pt x="-1374" y="51550"/>
                  </a:cubicBezTo>
                  <a:lnTo>
                    <a:pt x="711" y="45402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98522CB-4C0B-7C95-7546-B29813ABFF3A}"/>
                </a:ext>
              </a:extLst>
            </p:cNvPr>
            <p:cNvSpPr/>
            <p:nvPr/>
          </p:nvSpPr>
          <p:spPr>
            <a:xfrm flipV="1">
              <a:off x="4544269" y="4133146"/>
              <a:ext cx="89864" cy="115422"/>
            </a:xfrm>
            <a:custGeom>
              <a:avLst/>
              <a:gdLst>
                <a:gd name="connsiteX0" fmla="*/ 369 w 75379"/>
                <a:gd name="connsiteY0" fmla="*/ 93656 h 96817"/>
                <a:gd name="connsiteX1" fmla="*/ 1969 w 75379"/>
                <a:gd name="connsiteY1" fmla="*/ 61550 h 96817"/>
                <a:gd name="connsiteX2" fmla="*/ 55704 w 75379"/>
                <a:gd name="connsiteY2" fmla="*/ -2896 h 96817"/>
                <a:gd name="connsiteX3" fmla="*/ 62301 w 75379"/>
                <a:gd name="connsiteY3" fmla="*/ 83431 h 9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379" h="96817">
                  <a:moveTo>
                    <a:pt x="369" y="93656"/>
                  </a:moveTo>
                  <a:cubicBezTo>
                    <a:pt x="369" y="93656"/>
                    <a:pt x="-4621" y="80484"/>
                    <a:pt x="1969" y="61550"/>
                  </a:cubicBezTo>
                  <a:cubicBezTo>
                    <a:pt x="12194" y="32194"/>
                    <a:pt x="33774" y="-6755"/>
                    <a:pt x="55704" y="-2896"/>
                  </a:cubicBezTo>
                  <a:cubicBezTo>
                    <a:pt x="92443" y="3638"/>
                    <a:pt x="62301" y="83431"/>
                    <a:pt x="62301" y="83431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7F37E324-8510-A3AC-39A8-55BA42EECDE1}"/>
                </a:ext>
              </a:extLst>
            </p:cNvPr>
            <p:cNvSpPr/>
            <p:nvPr/>
          </p:nvSpPr>
          <p:spPr>
            <a:xfrm flipV="1">
              <a:off x="4540396" y="4131774"/>
              <a:ext cx="97611" cy="120660"/>
            </a:xfrm>
            <a:custGeom>
              <a:avLst/>
              <a:gdLst>
                <a:gd name="connsiteX0" fmla="*/ 580 w 81877"/>
                <a:gd name="connsiteY0" fmla="*/ 98052 h 101211"/>
                <a:gd name="connsiteX1" fmla="*/ -1441 w 81877"/>
                <a:gd name="connsiteY1" fmla="*/ 84184 h 101211"/>
                <a:gd name="connsiteX2" fmla="*/ 2152 w 81877"/>
                <a:gd name="connsiteY2" fmla="*/ 63727 h 101211"/>
                <a:gd name="connsiteX3" fmla="*/ 23732 w 81877"/>
                <a:gd name="connsiteY3" fmla="*/ 20083 h 101211"/>
                <a:gd name="connsiteX4" fmla="*/ 38560 w 81877"/>
                <a:gd name="connsiteY4" fmla="*/ 3697 h 101211"/>
                <a:gd name="connsiteX5" fmla="*/ 55909 w 81877"/>
                <a:gd name="connsiteY5" fmla="*/ -3160 h 101211"/>
                <a:gd name="connsiteX6" fmla="*/ 59516 w 81877"/>
                <a:gd name="connsiteY6" fmla="*/ -2851 h 101211"/>
                <a:gd name="connsiteX7" fmla="*/ 59523 w 81877"/>
                <a:gd name="connsiteY7" fmla="*/ -2844 h 101211"/>
                <a:gd name="connsiteX8" fmla="*/ 76169 w 81877"/>
                <a:gd name="connsiteY8" fmla="*/ 9409 h 101211"/>
                <a:gd name="connsiteX9" fmla="*/ 80436 w 81877"/>
                <a:gd name="connsiteY9" fmla="*/ 30975 h 101211"/>
                <a:gd name="connsiteX10" fmla="*/ 68590 w 81877"/>
                <a:gd name="connsiteY10" fmla="*/ 87827 h 101211"/>
                <a:gd name="connsiteX11" fmla="*/ 62519 w 81877"/>
                <a:gd name="connsiteY11" fmla="*/ 85532 h 101211"/>
                <a:gd name="connsiteX12" fmla="*/ 62997 w 81877"/>
                <a:gd name="connsiteY12" fmla="*/ 84213 h 101211"/>
                <a:gd name="connsiteX13" fmla="*/ 73944 w 81877"/>
                <a:gd name="connsiteY13" fmla="*/ 30975 h 101211"/>
                <a:gd name="connsiteX14" fmla="*/ 70407 w 81877"/>
                <a:gd name="connsiteY14" fmla="*/ 12392 h 101211"/>
                <a:gd name="connsiteX15" fmla="*/ 58386 w 81877"/>
                <a:gd name="connsiteY15" fmla="*/ 3542 h 101211"/>
                <a:gd name="connsiteX16" fmla="*/ 58393 w 81877"/>
                <a:gd name="connsiteY16" fmla="*/ 3549 h 101211"/>
                <a:gd name="connsiteX17" fmla="*/ 55909 w 81877"/>
                <a:gd name="connsiteY17" fmla="*/ 3332 h 101211"/>
                <a:gd name="connsiteX18" fmla="*/ 42554 w 81877"/>
                <a:gd name="connsiteY18" fmla="*/ 8820 h 101211"/>
                <a:gd name="connsiteX19" fmla="*/ 8278 w 81877"/>
                <a:gd name="connsiteY19" fmla="*/ 65861 h 101211"/>
                <a:gd name="connsiteX20" fmla="*/ 5050 w 81877"/>
                <a:gd name="connsiteY20" fmla="*/ 84184 h 101211"/>
                <a:gd name="connsiteX21" fmla="*/ 5892 w 81877"/>
                <a:gd name="connsiteY21" fmla="*/ 92859 h 101211"/>
                <a:gd name="connsiteX22" fmla="*/ 6447 w 81877"/>
                <a:gd name="connsiteY22" fmla="*/ 95104 h 101211"/>
                <a:gd name="connsiteX23" fmla="*/ 6615 w 81877"/>
                <a:gd name="connsiteY23" fmla="*/ 95638 h 101211"/>
                <a:gd name="connsiteX24" fmla="*/ 6650 w 81877"/>
                <a:gd name="connsiteY24" fmla="*/ 95750 h 101211"/>
                <a:gd name="connsiteX25" fmla="*/ 6650 w 81877"/>
                <a:gd name="connsiteY25" fmla="*/ 95750 h 101211"/>
                <a:gd name="connsiteX26" fmla="*/ 580 w 81877"/>
                <a:gd name="connsiteY26" fmla="*/ 98052 h 1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1877" h="101211">
                  <a:moveTo>
                    <a:pt x="580" y="98052"/>
                  </a:moveTo>
                  <a:cubicBezTo>
                    <a:pt x="481" y="97771"/>
                    <a:pt x="-1434" y="92620"/>
                    <a:pt x="-1441" y="84184"/>
                  </a:cubicBezTo>
                  <a:cubicBezTo>
                    <a:pt x="-1441" y="78619"/>
                    <a:pt x="-599" y="71630"/>
                    <a:pt x="2152" y="63727"/>
                  </a:cubicBezTo>
                  <a:cubicBezTo>
                    <a:pt x="7113" y="49495"/>
                    <a:pt x="14643" y="33122"/>
                    <a:pt x="23732" y="20083"/>
                  </a:cubicBezTo>
                  <a:cubicBezTo>
                    <a:pt x="28286" y="13564"/>
                    <a:pt x="33220" y="7872"/>
                    <a:pt x="38560" y="3697"/>
                  </a:cubicBezTo>
                  <a:cubicBezTo>
                    <a:pt x="43880" y="-458"/>
                    <a:pt x="49705" y="-3153"/>
                    <a:pt x="55909" y="-3160"/>
                  </a:cubicBezTo>
                  <a:cubicBezTo>
                    <a:pt x="57109" y="-3160"/>
                    <a:pt x="58309" y="-3062"/>
                    <a:pt x="59516" y="-2851"/>
                  </a:cubicBezTo>
                  <a:lnTo>
                    <a:pt x="59523" y="-2844"/>
                  </a:lnTo>
                  <a:cubicBezTo>
                    <a:pt x="67418" y="-1497"/>
                    <a:pt x="73039" y="3226"/>
                    <a:pt x="76169" y="9409"/>
                  </a:cubicBezTo>
                  <a:cubicBezTo>
                    <a:pt x="79348" y="15585"/>
                    <a:pt x="80422" y="23087"/>
                    <a:pt x="80436" y="30975"/>
                  </a:cubicBezTo>
                  <a:cubicBezTo>
                    <a:pt x="80387" y="56794"/>
                    <a:pt x="68625" y="87644"/>
                    <a:pt x="68590" y="87827"/>
                  </a:cubicBezTo>
                  <a:lnTo>
                    <a:pt x="62519" y="85532"/>
                  </a:lnTo>
                  <a:cubicBezTo>
                    <a:pt x="62519" y="85532"/>
                    <a:pt x="62688" y="85083"/>
                    <a:pt x="62997" y="84213"/>
                  </a:cubicBezTo>
                  <a:cubicBezTo>
                    <a:pt x="65186" y="78156"/>
                    <a:pt x="73973" y="51937"/>
                    <a:pt x="73944" y="30975"/>
                  </a:cubicBezTo>
                  <a:cubicBezTo>
                    <a:pt x="73951" y="23691"/>
                    <a:pt x="72864" y="17115"/>
                    <a:pt x="70407" y="12392"/>
                  </a:cubicBezTo>
                  <a:cubicBezTo>
                    <a:pt x="67895" y="7669"/>
                    <a:pt x="64400" y="4672"/>
                    <a:pt x="58386" y="3542"/>
                  </a:cubicBezTo>
                  <a:lnTo>
                    <a:pt x="58393" y="3549"/>
                  </a:lnTo>
                  <a:cubicBezTo>
                    <a:pt x="57565" y="3402"/>
                    <a:pt x="56737" y="3332"/>
                    <a:pt x="55909" y="3332"/>
                  </a:cubicBezTo>
                  <a:cubicBezTo>
                    <a:pt x="51670" y="3325"/>
                    <a:pt x="47171" y="5212"/>
                    <a:pt x="42554" y="8820"/>
                  </a:cubicBezTo>
                  <a:cubicBezTo>
                    <a:pt x="28630" y="19571"/>
                    <a:pt x="15408" y="45221"/>
                    <a:pt x="8278" y="65861"/>
                  </a:cubicBezTo>
                  <a:cubicBezTo>
                    <a:pt x="5794" y="73026"/>
                    <a:pt x="5057" y="79265"/>
                    <a:pt x="5050" y="84184"/>
                  </a:cubicBezTo>
                  <a:cubicBezTo>
                    <a:pt x="5050" y="87904"/>
                    <a:pt x="5478" y="90866"/>
                    <a:pt x="5892" y="92859"/>
                  </a:cubicBezTo>
                  <a:cubicBezTo>
                    <a:pt x="6096" y="93855"/>
                    <a:pt x="6299" y="94613"/>
                    <a:pt x="6447" y="95104"/>
                  </a:cubicBezTo>
                  <a:lnTo>
                    <a:pt x="6615" y="95638"/>
                  </a:lnTo>
                  <a:lnTo>
                    <a:pt x="6650" y="95750"/>
                  </a:lnTo>
                  <a:lnTo>
                    <a:pt x="6650" y="95750"/>
                  </a:lnTo>
                  <a:lnTo>
                    <a:pt x="580" y="98052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47F1D7C4-95C2-D7F2-73B3-7C67763962AA}"/>
                </a:ext>
              </a:extLst>
            </p:cNvPr>
            <p:cNvSpPr/>
            <p:nvPr/>
          </p:nvSpPr>
          <p:spPr>
            <a:xfrm flipV="1">
              <a:off x="4612174" y="4129565"/>
              <a:ext cx="63327" cy="115464"/>
            </a:xfrm>
            <a:custGeom>
              <a:avLst/>
              <a:gdLst>
                <a:gd name="connsiteX0" fmla="*/ 14956 w 53119"/>
                <a:gd name="connsiteY0" fmla="*/ 93686 h 96852"/>
                <a:gd name="connsiteX1" fmla="*/ -1437 w 53119"/>
                <a:gd name="connsiteY1" fmla="*/ 63271 h 96852"/>
                <a:gd name="connsiteX2" fmla="*/ 33512 w 53119"/>
                <a:gd name="connsiteY2" fmla="*/ -2957 h 96852"/>
                <a:gd name="connsiteX3" fmla="*/ 49330 w 53119"/>
                <a:gd name="connsiteY3" fmla="*/ 59186 h 9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19" h="96852">
                  <a:moveTo>
                    <a:pt x="14956" y="93686"/>
                  </a:moveTo>
                  <a:cubicBezTo>
                    <a:pt x="14956" y="93686"/>
                    <a:pt x="-2658" y="90423"/>
                    <a:pt x="-1437" y="63271"/>
                  </a:cubicBezTo>
                  <a:cubicBezTo>
                    <a:pt x="-665" y="46477"/>
                    <a:pt x="12549" y="-6922"/>
                    <a:pt x="33512" y="-2957"/>
                  </a:cubicBezTo>
                  <a:cubicBezTo>
                    <a:pt x="60502" y="2110"/>
                    <a:pt x="49330" y="59186"/>
                    <a:pt x="49330" y="59186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B915BCB4-365F-954B-F3A8-64280B1D8ABB}"/>
                </a:ext>
              </a:extLst>
            </p:cNvPr>
            <p:cNvSpPr/>
            <p:nvPr/>
          </p:nvSpPr>
          <p:spPr>
            <a:xfrm flipV="1">
              <a:off x="4608305" y="4125758"/>
              <a:ext cx="71064" cy="123145"/>
            </a:xfrm>
            <a:custGeom>
              <a:avLst/>
              <a:gdLst>
                <a:gd name="connsiteX0" fmla="*/ 17612 w 59609"/>
                <a:gd name="connsiteY0" fmla="*/ 100130 h 103295"/>
                <a:gd name="connsiteX1" fmla="*/ 7759 w 59609"/>
                <a:gd name="connsiteY1" fmla="*/ 94691 h 103295"/>
                <a:gd name="connsiteX2" fmla="*/ -1498 w 59609"/>
                <a:gd name="connsiteY2" fmla="*/ 69181 h 103295"/>
                <a:gd name="connsiteX3" fmla="*/ -1435 w 59609"/>
                <a:gd name="connsiteY3" fmla="*/ 66374 h 103295"/>
                <a:gd name="connsiteX4" fmla="*/ 8046 w 59609"/>
                <a:gd name="connsiteY4" fmla="*/ 26056 h 103295"/>
                <a:gd name="connsiteX5" fmla="*/ 18693 w 59609"/>
                <a:gd name="connsiteY5" fmla="*/ 6167 h 103295"/>
                <a:gd name="connsiteX6" fmla="*/ 25788 w 59609"/>
                <a:gd name="connsiteY6" fmla="*/ -471 h 103295"/>
                <a:gd name="connsiteX7" fmla="*/ 34546 w 59609"/>
                <a:gd name="connsiteY7" fmla="*/ -3166 h 103295"/>
                <a:gd name="connsiteX8" fmla="*/ 37360 w 59609"/>
                <a:gd name="connsiteY8" fmla="*/ -2900 h 103295"/>
                <a:gd name="connsiteX9" fmla="*/ 48097 w 59609"/>
                <a:gd name="connsiteY9" fmla="*/ 2701 h 103295"/>
                <a:gd name="connsiteX10" fmla="*/ 56189 w 59609"/>
                <a:gd name="connsiteY10" fmla="*/ 18617 h 103295"/>
                <a:gd name="connsiteX11" fmla="*/ 58112 w 59609"/>
                <a:gd name="connsiteY11" fmla="*/ 37446 h 103295"/>
                <a:gd name="connsiteX12" fmla="*/ 55761 w 59609"/>
                <a:gd name="connsiteY12" fmla="*/ 63061 h 103295"/>
                <a:gd name="connsiteX13" fmla="*/ 49389 w 59609"/>
                <a:gd name="connsiteY13" fmla="*/ 61812 h 103295"/>
                <a:gd name="connsiteX14" fmla="*/ 49733 w 59609"/>
                <a:gd name="connsiteY14" fmla="*/ 59875 h 103295"/>
                <a:gd name="connsiteX15" fmla="*/ 51620 w 59609"/>
                <a:gd name="connsiteY15" fmla="*/ 37446 h 103295"/>
                <a:gd name="connsiteX16" fmla="*/ 48322 w 59609"/>
                <a:gd name="connsiteY16" fmla="*/ 15066 h 103295"/>
                <a:gd name="connsiteX17" fmla="*/ 43536 w 59609"/>
                <a:gd name="connsiteY17" fmla="*/ 7318 h 103295"/>
                <a:gd name="connsiteX18" fmla="*/ 36160 w 59609"/>
                <a:gd name="connsiteY18" fmla="*/ 3480 h 103295"/>
                <a:gd name="connsiteX19" fmla="*/ 34546 w 59609"/>
                <a:gd name="connsiteY19" fmla="*/ 3325 h 103295"/>
                <a:gd name="connsiteX20" fmla="*/ 29255 w 59609"/>
                <a:gd name="connsiteY20" fmla="*/ 5017 h 103295"/>
                <a:gd name="connsiteX21" fmla="*/ 19851 w 59609"/>
                <a:gd name="connsiteY21" fmla="*/ 16084 h 103295"/>
                <a:gd name="connsiteX22" fmla="*/ 9268 w 59609"/>
                <a:gd name="connsiteY22" fmla="*/ 43397 h 103295"/>
                <a:gd name="connsiteX23" fmla="*/ 5050 w 59609"/>
                <a:gd name="connsiteY23" fmla="*/ 66668 h 103295"/>
                <a:gd name="connsiteX24" fmla="*/ 4994 w 59609"/>
                <a:gd name="connsiteY24" fmla="*/ 69181 h 103295"/>
                <a:gd name="connsiteX25" fmla="*/ 12194 w 59609"/>
                <a:gd name="connsiteY25" fmla="*/ 89954 h 103295"/>
                <a:gd name="connsiteX26" fmla="*/ 16931 w 59609"/>
                <a:gd name="connsiteY26" fmla="*/ 93098 h 103295"/>
                <a:gd name="connsiteX27" fmla="*/ 18405 w 59609"/>
                <a:gd name="connsiteY27" fmla="*/ 93645 h 103295"/>
                <a:gd name="connsiteX28" fmla="*/ 18763 w 59609"/>
                <a:gd name="connsiteY28" fmla="*/ 93736 h 103295"/>
                <a:gd name="connsiteX29" fmla="*/ 18819 w 59609"/>
                <a:gd name="connsiteY29" fmla="*/ 93750 h 103295"/>
                <a:gd name="connsiteX30" fmla="*/ 18580 w 59609"/>
                <a:gd name="connsiteY30" fmla="*/ 94908 h 103295"/>
                <a:gd name="connsiteX31" fmla="*/ 18798 w 59609"/>
                <a:gd name="connsiteY31" fmla="*/ 93743 h 103295"/>
                <a:gd name="connsiteX32" fmla="*/ 18819 w 59609"/>
                <a:gd name="connsiteY32" fmla="*/ 93750 h 103295"/>
                <a:gd name="connsiteX33" fmla="*/ 18580 w 59609"/>
                <a:gd name="connsiteY33" fmla="*/ 94908 h 103295"/>
                <a:gd name="connsiteX34" fmla="*/ 18798 w 59609"/>
                <a:gd name="connsiteY34" fmla="*/ 93743 h 103295"/>
                <a:gd name="connsiteX35" fmla="*/ 17612 w 59609"/>
                <a:gd name="connsiteY35" fmla="*/ 100130 h 10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609" h="103295">
                  <a:moveTo>
                    <a:pt x="17612" y="100130"/>
                  </a:moveTo>
                  <a:cubicBezTo>
                    <a:pt x="17240" y="100053"/>
                    <a:pt x="12524" y="99140"/>
                    <a:pt x="7759" y="94691"/>
                  </a:cubicBezTo>
                  <a:cubicBezTo>
                    <a:pt x="2973" y="90263"/>
                    <a:pt x="-1533" y="82241"/>
                    <a:pt x="-1498" y="69181"/>
                  </a:cubicBezTo>
                  <a:cubicBezTo>
                    <a:pt x="-1498" y="68276"/>
                    <a:pt x="-1477" y="67335"/>
                    <a:pt x="-1435" y="66374"/>
                  </a:cubicBezTo>
                  <a:cubicBezTo>
                    <a:pt x="-1014" y="57714"/>
                    <a:pt x="2278" y="41053"/>
                    <a:pt x="8046" y="26056"/>
                  </a:cubicBezTo>
                  <a:cubicBezTo>
                    <a:pt x="10945" y="18575"/>
                    <a:pt x="14440" y="11543"/>
                    <a:pt x="18693" y="6167"/>
                  </a:cubicBezTo>
                  <a:cubicBezTo>
                    <a:pt x="20826" y="3487"/>
                    <a:pt x="23156" y="1199"/>
                    <a:pt x="25788" y="-471"/>
                  </a:cubicBezTo>
                  <a:cubicBezTo>
                    <a:pt x="28405" y="-2135"/>
                    <a:pt x="31388" y="-3166"/>
                    <a:pt x="34546" y="-3166"/>
                  </a:cubicBezTo>
                  <a:cubicBezTo>
                    <a:pt x="35479" y="-3166"/>
                    <a:pt x="36420" y="-3075"/>
                    <a:pt x="37360" y="-2900"/>
                  </a:cubicBezTo>
                  <a:cubicBezTo>
                    <a:pt x="41669" y="-2100"/>
                    <a:pt x="45304" y="-78"/>
                    <a:pt x="48097" y="2701"/>
                  </a:cubicBezTo>
                  <a:cubicBezTo>
                    <a:pt x="52308" y="6876"/>
                    <a:pt x="54729" y="12547"/>
                    <a:pt x="56189" y="18617"/>
                  </a:cubicBezTo>
                  <a:cubicBezTo>
                    <a:pt x="57635" y="24702"/>
                    <a:pt x="58112" y="31263"/>
                    <a:pt x="58112" y="37446"/>
                  </a:cubicBezTo>
                  <a:cubicBezTo>
                    <a:pt x="58112" y="51096"/>
                    <a:pt x="55782" y="62942"/>
                    <a:pt x="55761" y="63061"/>
                  </a:cubicBezTo>
                  <a:lnTo>
                    <a:pt x="49389" y="61812"/>
                  </a:lnTo>
                  <a:cubicBezTo>
                    <a:pt x="49389" y="61812"/>
                    <a:pt x="49522" y="61146"/>
                    <a:pt x="49733" y="59875"/>
                  </a:cubicBezTo>
                  <a:cubicBezTo>
                    <a:pt x="50357" y="56072"/>
                    <a:pt x="51620" y="47131"/>
                    <a:pt x="51620" y="37446"/>
                  </a:cubicBezTo>
                  <a:cubicBezTo>
                    <a:pt x="51634" y="29656"/>
                    <a:pt x="50778" y="21375"/>
                    <a:pt x="48322" y="15066"/>
                  </a:cubicBezTo>
                  <a:cubicBezTo>
                    <a:pt x="47101" y="11908"/>
                    <a:pt x="45508" y="9262"/>
                    <a:pt x="43536" y="7318"/>
                  </a:cubicBezTo>
                  <a:cubicBezTo>
                    <a:pt x="41550" y="5375"/>
                    <a:pt x="39227" y="4069"/>
                    <a:pt x="36160" y="3480"/>
                  </a:cubicBezTo>
                  <a:lnTo>
                    <a:pt x="34546" y="3325"/>
                  </a:lnTo>
                  <a:cubicBezTo>
                    <a:pt x="32791" y="3332"/>
                    <a:pt x="31079" y="3873"/>
                    <a:pt x="29255" y="5017"/>
                  </a:cubicBezTo>
                  <a:cubicBezTo>
                    <a:pt x="26075" y="7003"/>
                    <a:pt x="22777" y="10961"/>
                    <a:pt x="19851" y="16084"/>
                  </a:cubicBezTo>
                  <a:cubicBezTo>
                    <a:pt x="15436" y="23761"/>
                    <a:pt x="11794" y="33916"/>
                    <a:pt x="9268" y="43397"/>
                  </a:cubicBezTo>
                  <a:cubicBezTo>
                    <a:pt x="6727" y="52864"/>
                    <a:pt x="5267" y="61756"/>
                    <a:pt x="5050" y="66668"/>
                  </a:cubicBezTo>
                  <a:cubicBezTo>
                    <a:pt x="5015" y="67539"/>
                    <a:pt x="4994" y="68374"/>
                    <a:pt x="4994" y="69181"/>
                  </a:cubicBezTo>
                  <a:cubicBezTo>
                    <a:pt x="5036" y="80830"/>
                    <a:pt x="8748" y="86683"/>
                    <a:pt x="12194" y="89954"/>
                  </a:cubicBezTo>
                  <a:cubicBezTo>
                    <a:pt x="13934" y="91582"/>
                    <a:pt x="15661" y="92550"/>
                    <a:pt x="16931" y="93098"/>
                  </a:cubicBezTo>
                  <a:cubicBezTo>
                    <a:pt x="17563" y="93371"/>
                    <a:pt x="18075" y="93547"/>
                    <a:pt x="18405" y="93645"/>
                  </a:cubicBezTo>
                  <a:lnTo>
                    <a:pt x="18763" y="93736"/>
                  </a:lnTo>
                  <a:lnTo>
                    <a:pt x="18819" y="93750"/>
                  </a:lnTo>
                  <a:lnTo>
                    <a:pt x="18580" y="94908"/>
                  </a:lnTo>
                  <a:lnTo>
                    <a:pt x="18798" y="93743"/>
                  </a:lnTo>
                  <a:lnTo>
                    <a:pt x="18819" y="93750"/>
                  </a:lnTo>
                  <a:lnTo>
                    <a:pt x="18580" y="94908"/>
                  </a:lnTo>
                  <a:lnTo>
                    <a:pt x="18798" y="93743"/>
                  </a:lnTo>
                  <a:lnTo>
                    <a:pt x="17612" y="100130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2CF0787E-2843-179C-621A-0111AF365355}"/>
                </a:ext>
              </a:extLst>
            </p:cNvPr>
            <p:cNvSpPr/>
            <p:nvPr/>
          </p:nvSpPr>
          <p:spPr>
            <a:xfrm flipV="1">
              <a:off x="4878116" y="5852618"/>
              <a:ext cx="300071" cy="244019"/>
            </a:xfrm>
            <a:custGeom>
              <a:avLst/>
              <a:gdLst>
                <a:gd name="connsiteX0" fmla="*/ 128868 w 251702"/>
                <a:gd name="connsiteY0" fmla="*/ 192000 h 204685"/>
                <a:gd name="connsiteX1" fmla="*/ 230627 w 251702"/>
                <a:gd name="connsiteY1" fmla="*/ 192976 h 204685"/>
                <a:gd name="connsiteX2" fmla="*/ 249807 w 251702"/>
                <a:gd name="connsiteY2" fmla="*/ 175516 h 204685"/>
                <a:gd name="connsiteX3" fmla="*/ 40681 w 251702"/>
                <a:gd name="connsiteY3" fmla="*/ -745 h 204685"/>
                <a:gd name="connsiteX4" fmla="*/ 30260 w 251702"/>
                <a:gd name="connsiteY4" fmla="*/ 17389 h 204685"/>
                <a:gd name="connsiteX5" fmla="*/ 5234 w 251702"/>
                <a:gd name="connsiteY5" fmla="*/ 60844 h 204685"/>
                <a:gd name="connsiteX6" fmla="*/ -1896 w 251702"/>
                <a:gd name="connsiteY6" fmla="*/ 89540 h 204685"/>
                <a:gd name="connsiteX7" fmla="*/ 128868 w 251702"/>
                <a:gd name="connsiteY7" fmla="*/ 192000 h 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02" h="204685">
                  <a:moveTo>
                    <a:pt x="128868" y="192000"/>
                  </a:moveTo>
                  <a:cubicBezTo>
                    <a:pt x="180646" y="211587"/>
                    <a:pt x="212689" y="203524"/>
                    <a:pt x="230627" y="192976"/>
                  </a:cubicBezTo>
                  <a:cubicBezTo>
                    <a:pt x="244206" y="184962"/>
                    <a:pt x="249807" y="175516"/>
                    <a:pt x="249807" y="175516"/>
                  </a:cubicBezTo>
                  <a:lnTo>
                    <a:pt x="40681" y="-745"/>
                  </a:lnTo>
                  <a:lnTo>
                    <a:pt x="30260" y="17389"/>
                  </a:lnTo>
                  <a:lnTo>
                    <a:pt x="5234" y="60844"/>
                  </a:lnTo>
                  <a:lnTo>
                    <a:pt x="-1896" y="89540"/>
                  </a:lnTo>
                  <a:lnTo>
                    <a:pt x="128868" y="192000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CA7D411-8D73-951B-7719-4AFC918A3AB6}"/>
                </a:ext>
              </a:extLst>
            </p:cNvPr>
            <p:cNvSpPr/>
            <p:nvPr/>
          </p:nvSpPr>
          <p:spPr>
            <a:xfrm flipV="1">
              <a:off x="4916342" y="5865656"/>
              <a:ext cx="261735" cy="230948"/>
            </a:xfrm>
            <a:custGeom>
              <a:avLst/>
              <a:gdLst>
                <a:gd name="connsiteX0" fmla="*/ 198458 w 219546"/>
                <a:gd name="connsiteY0" fmla="*/ 192985 h 193721"/>
                <a:gd name="connsiteX1" fmla="*/ 217631 w 219546"/>
                <a:gd name="connsiteY1" fmla="*/ 175524 h 193721"/>
                <a:gd name="connsiteX2" fmla="*/ 8506 w 219546"/>
                <a:gd name="connsiteY2" fmla="*/ -736 h 193721"/>
                <a:gd name="connsiteX3" fmla="*/ -1916 w 219546"/>
                <a:gd name="connsiteY3" fmla="*/ 17398 h 193721"/>
                <a:gd name="connsiteX4" fmla="*/ 198458 w 219546"/>
                <a:gd name="connsiteY4" fmla="*/ 192985 h 1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546" h="193721">
                  <a:moveTo>
                    <a:pt x="198458" y="192985"/>
                  </a:moveTo>
                  <a:cubicBezTo>
                    <a:pt x="212038" y="184970"/>
                    <a:pt x="217631" y="175524"/>
                    <a:pt x="217631" y="175524"/>
                  </a:cubicBezTo>
                  <a:lnTo>
                    <a:pt x="8506" y="-736"/>
                  </a:lnTo>
                  <a:lnTo>
                    <a:pt x="-1916" y="17398"/>
                  </a:lnTo>
                  <a:lnTo>
                    <a:pt x="198458" y="192985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E19F0BFB-B939-A37D-35BE-22E931D69760}"/>
                </a:ext>
              </a:extLst>
            </p:cNvPr>
            <p:cNvSpPr/>
            <p:nvPr/>
          </p:nvSpPr>
          <p:spPr>
            <a:xfrm flipV="1">
              <a:off x="3933607" y="5472198"/>
              <a:ext cx="1110181" cy="864187"/>
            </a:xfrm>
            <a:custGeom>
              <a:avLst/>
              <a:gdLst>
                <a:gd name="connsiteX0" fmla="*/ -1337 w 931230"/>
                <a:gd name="connsiteY0" fmla="*/ 130856 h 724888"/>
                <a:gd name="connsiteX1" fmla="*/ 138727 w 931230"/>
                <a:gd name="connsiteY1" fmla="*/ -840 h 724888"/>
                <a:gd name="connsiteX2" fmla="*/ 461837 w 931230"/>
                <a:gd name="connsiteY2" fmla="*/ 472367 h 724888"/>
                <a:gd name="connsiteX3" fmla="*/ 792343 w 931230"/>
                <a:gd name="connsiteY3" fmla="*/ 262792 h 724888"/>
                <a:gd name="connsiteX4" fmla="*/ 929893 w 931230"/>
                <a:gd name="connsiteY4" fmla="*/ 397360 h 724888"/>
                <a:gd name="connsiteX5" fmla="*/ 640940 w 931230"/>
                <a:gd name="connsiteY5" fmla="*/ 681569 h 724888"/>
                <a:gd name="connsiteX6" fmla="*/ 610995 w 931230"/>
                <a:gd name="connsiteY6" fmla="*/ 695086 h 724888"/>
                <a:gd name="connsiteX7" fmla="*/ 578986 w 931230"/>
                <a:gd name="connsiteY7" fmla="*/ 714848 h 724888"/>
                <a:gd name="connsiteX8" fmla="*/ 564045 w 931230"/>
                <a:gd name="connsiteY8" fmla="*/ 724048 h 724888"/>
                <a:gd name="connsiteX9" fmla="*/ 447127 w 931230"/>
                <a:gd name="connsiteY9" fmla="*/ 656038 h 724888"/>
                <a:gd name="connsiteX10" fmla="*/ 233707 w 931230"/>
                <a:gd name="connsiteY10" fmla="*/ 531948 h 724888"/>
                <a:gd name="connsiteX11" fmla="*/ 225279 w 931230"/>
                <a:gd name="connsiteY11" fmla="*/ 517632 h 724888"/>
                <a:gd name="connsiteX12" fmla="*/ -1337 w 931230"/>
                <a:gd name="connsiteY12" fmla="*/ 130856 h 72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1230" h="724888">
                  <a:moveTo>
                    <a:pt x="-1337" y="130856"/>
                  </a:moveTo>
                  <a:lnTo>
                    <a:pt x="138727" y="-840"/>
                  </a:lnTo>
                  <a:lnTo>
                    <a:pt x="461837" y="472367"/>
                  </a:lnTo>
                  <a:cubicBezTo>
                    <a:pt x="690121" y="483321"/>
                    <a:pt x="721800" y="441039"/>
                    <a:pt x="792343" y="262792"/>
                  </a:cubicBezTo>
                  <a:lnTo>
                    <a:pt x="929893" y="397360"/>
                  </a:lnTo>
                  <a:cubicBezTo>
                    <a:pt x="878053" y="569290"/>
                    <a:pt x="825341" y="598583"/>
                    <a:pt x="640940" y="681569"/>
                  </a:cubicBezTo>
                  <a:cubicBezTo>
                    <a:pt x="631367" y="685899"/>
                    <a:pt x="621388" y="690454"/>
                    <a:pt x="610995" y="695086"/>
                  </a:cubicBezTo>
                  <a:lnTo>
                    <a:pt x="578986" y="714848"/>
                  </a:lnTo>
                  <a:lnTo>
                    <a:pt x="564045" y="724048"/>
                  </a:lnTo>
                  <a:lnTo>
                    <a:pt x="447127" y="656038"/>
                  </a:lnTo>
                  <a:lnTo>
                    <a:pt x="233707" y="531948"/>
                  </a:lnTo>
                  <a:lnTo>
                    <a:pt x="225279" y="517632"/>
                  </a:lnTo>
                  <a:lnTo>
                    <a:pt x="-1337" y="130856"/>
                  </a:lnTo>
                </a:path>
              </a:pathLst>
            </a:custGeom>
            <a:solidFill>
              <a:srgbClr val="A3E1E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2AF09220-1912-A85A-3796-73DDFB833769}"/>
                </a:ext>
              </a:extLst>
            </p:cNvPr>
            <p:cNvSpPr/>
            <p:nvPr/>
          </p:nvSpPr>
          <p:spPr>
            <a:xfrm flipV="1">
              <a:off x="4203771" y="5483167"/>
              <a:ext cx="495537" cy="235113"/>
            </a:xfrm>
            <a:custGeom>
              <a:avLst/>
              <a:gdLst>
                <a:gd name="connsiteX0" fmla="*/ -1299 w 415661"/>
                <a:gd name="connsiteY0" fmla="*/ -1252 h 197215"/>
                <a:gd name="connsiteX1" fmla="*/ 414362 w 415661"/>
                <a:gd name="connsiteY1" fmla="*/ 162686 h 197215"/>
                <a:gd name="connsiteX2" fmla="*/ 384417 w 415661"/>
                <a:gd name="connsiteY2" fmla="*/ 176202 h 197215"/>
                <a:gd name="connsiteX3" fmla="*/ 352409 w 415661"/>
                <a:gd name="connsiteY3" fmla="*/ 195964 h 197215"/>
                <a:gd name="connsiteX4" fmla="*/ 220550 w 415661"/>
                <a:gd name="connsiteY4" fmla="*/ 137155 h 197215"/>
                <a:gd name="connsiteX5" fmla="*/ 7130 w 415661"/>
                <a:gd name="connsiteY5" fmla="*/ 13065 h 197215"/>
                <a:gd name="connsiteX6" fmla="*/ -1299 w 415661"/>
                <a:gd name="connsiteY6" fmla="*/ -1252 h 19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5661" h="197215">
                  <a:moveTo>
                    <a:pt x="-1299" y="-1252"/>
                  </a:moveTo>
                  <a:lnTo>
                    <a:pt x="414362" y="162686"/>
                  </a:lnTo>
                  <a:cubicBezTo>
                    <a:pt x="404790" y="167016"/>
                    <a:pt x="394811" y="171570"/>
                    <a:pt x="384417" y="176202"/>
                  </a:cubicBezTo>
                  <a:lnTo>
                    <a:pt x="352409" y="195964"/>
                  </a:lnTo>
                  <a:lnTo>
                    <a:pt x="220550" y="137155"/>
                  </a:lnTo>
                  <a:lnTo>
                    <a:pt x="7130" y="13065"/>
                  </a:lnTo>
                  <a:lnTo>
                    <a:pt x="-1299" y="-1252"/>
                  </a:lnTo>
                </a:path>
              </a:pathLst>
            </a:custGeom>
            <a:solidFill>
              <a:srgbClr val="75D1D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CED8E197-BE66-F63B-1FF7-BDBC4861903A}"/>
                </a:ext>
              </a:extLst>
            </p:cNvPr>
            <p:cNvSpPr/>
            <p:nvPr/>
          </p:nvSpPr>
          <p:spPr>
            <a:xfrm flipV="1">
              <a:off x="4166096" y="5082346"/>
              <a:ext cx="498513" cy="633676"/>
            </a:xfrm>
            <a:custGeom>
              <a:avLst/>
              <a:gdLst>
                <a:gd name="connsiteX0" fmla="*/ -1261 w 418157"/>
                <a:gd name="connsiteY0" fmla="*/ 420684 h 531533"/>
                <a:gd name="connsiteX1" fmla="*/ 31835 w 418157"/>
                <a:gd name="connsiteY1" fmla="*/ -1525 h 531533"/>
                <a:gd name="connsiteX2" fmla="*/ 416674 w 418157"/>
                <a:gd name="connsiteY2" fmla="*/ 176048 h 531533"/>
                <a:gd name="connsiteX3" fmla="*/ 339603 w 418157"/>
                <a:gd name="connsiteY3" fmla="*/ 530008 h 531533"/>
                <a:gd name="connsiteX4" fmla="*/ -1261 w 418157"/>
                <a:gd name="connsiteY4" fmla="*/ 420684 h 53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157" h="531533">
                  <a:moveTo>
                    <a:pt x="-1261" y="420684"/>
                  </a:moveTo>
                  <a:cubicBezTo>
                    <a:pt x="-1261" y="420684"/>
                    <a:pt x="10901" y="233658"/>
                    <a:pt x="31835" y="-1525"/>
                  </a:cubicBezTo>
                  <a:lnTo>
                    <a:pt x="416674" y="176048"/>
                  </a:lnTo>
                  <a:cubicBezTo>
                    <a:pt x="416674" y="176048"/>
                    <a:pt x="425011" y="314539"/>
                    <a:pt x="339603" y="530008"/>
                  </a:cubicBezTo>
                  <a:lnTo>
                    <a:pt x="-1261" y="420684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8D79F0B-BBE0-94BE-BE99-7F5D6A1A8A88}"/>
                </a:ext>
              </a:extLst>
            </p:cNvPr>
            <p:cNvSpPr/>
            <p:nvPr/>
          </p:nvSpPr>
          <p:spPr>
            <a:xfrm flipV="1">
              <a:off x="4220788" y="5166354"/>
              <a:ext cx="192646" cy="105509"/>
            </a:xfrm>
            <a:custGeom>
              <a:avLst/>
              <a:gdLst>
                <a:gd name="connsiteX0" fmla="*/ 86508 w 161593"/>
                <a:gd name="connsiteY0" fmla="*/ -1769 h 88502"/>
                <a:gd name="connsiteX1" fmla="*/ -1160 w 161593"/>
                <a:gd name="connsiteY1" fmla="*/ 53237 h 88502"/>
                <a:gd name="connsiteX2" fmla="*/ 160434 w 161593"/>
                <a:gd name="connsiteY2" fmla="*/ 86734 h 88502"/>
                <a:gd name="connsiteX3" fmla="*/ 92950 w 161593"/>
                <a:gd name="connsiteY3" fmla="*/ -1207 h 88502"/>
                <a:gd name="connsiteX4" fmla="*/ 86508 w 161593"/>
                <a:gd name="connsiteY4" fmla="*/ -1769 h 8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593" h="88502">
                  <a:moveTo>
                    <a:pt x="86508" y="-1769"/>
                  </a:moveTo>
                  <a:cubicBezTo>
                    <a:pt x="48246" y="-1769"/>
                    <a:pt x="-1160" y="53237"/>
                    <a:pt x="-1160" y="53237"/>
                  </a:cubicBezTo>
                  <a:lnTo>
                    <a:pt x="160434" y="86734"/>
                  </a:lnTo>
                  <a:cubicBezTo>
                    <a:pt x="160434" y="86734"/>
                    <a:pt x="131780" y="5790"/>
                    <a:pt x="92950" y="-1207"/>
                  </a:cubicBezTo>
                  <a:cubicBezTo>
                    <a:pt x="90845" y="-1586"/>
                    <a:pt x="88697" y="-1769"/>
                    <a:pt x="86508" y="-1769"/>
                  </a:cubicBezTo>
                </a:path>
              </a:pathLst>
            </a:custGeom>
            <a:solidFill>
              <a:srgbClr val="E8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1936808-A4DF-FEFF-C827-4CEDAD4C726C}"/>
                </a:ext>
              </a:extLst>
            </p:cNvPr>
            <p:cNvSpPr/>
            <p:nvPr/>
          </p:nvSpPr>
          <p:spPr>
            <a:xfrm flipV="1">
              <a:off x="3881855" y="4994233"/>
              <a:ext cx="208368" cy="180008"/>
            </a:xfrm>
            <a:custGeom>
              <a:avLst/>
              <a:gdLst>
                <a:gd name="connsiteX0" fmla="*/ 81394 w 174781"/>
                <a:gd name="connsiteY0" fmla="*/ 148797 h 150992"/>
                <a:gd name="connsiteX1" fmla="*/ -660 w 174781"/>
                <a:gd name="connsiteY1" fmla="*/ 67537 h 150992"/>
                <a:gd name="connsiteX2" fmla="*/ 91756 w 174781"/>
                <a:gd name="connsiteY2" fmla="*/ -1708 h 150992"/>
                <a:gd name="connsiteX3" fmla="*/ 173808 w 174781"/>
                <a:gd name="connsiteY3" fmla="*/ 79552 h 150992"/>
                <a:gd name="connsiteX4" fmla="*/ 81394 w 174781"/>
                <a:gd name="connsiteY4" fmla="*/ 148797 h 15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81" h="150992">
                  <a:moveTo>
                    <a:pt x="81394" y="148797"/>
                  </a:moveTo>
                  <a:cubicBezTo>
                    <a:pt x="33215" y="145478"/>
                    <a:pt x="-3519" y="109097"/>
                    <a:pt x="-660" y="67537"/>
                  </a:cubicBezTo>
                  <a:cubicBezTo>
                    <a:pt x="2201" y="25978"/>
                    <a:pt x="43580" y="-5027"/>
                    <a:pt x="91756" y="-1708"/>
                  </a:cubicBezTo>
                  <a:cubicBezTo>
                    <a:pt x="139933" y="1605"/>
                    <a:pt x="176671" y="37985"/>
                    <a:pt x="173808" y="79552"/>
                  </a:cubicBezTo>
                  <a:cubicBezTo>
                    <a:pt x="170952" y="121112"/>
                    <a:pt x="129574" y="152117"/>
                    <a:pt x="81394" y="14879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4D6B99D-631F-E9E4-AF7D-DFAA0544C406}"/>
                </a:ext>
              </a:extLst>
            </p:cNvPr>
            <p:cNvSpPr/>
            <p:nvPr/>
          </p:nvSpPr>
          <p:spPr>
            <a:xfrm flipV="1">
              <a:off x="3921314" y="5054419"/>
              <a:ext cx="144746" cy="105601"/>
            </a:xfrm>
            <a:custGeom>
              <a:avLst/>
              <a:gdLst>
                <a:gd name="connsiteX0" fmla="*/ 57336 w 121414"/>
                <a:gd name="connsiteY0" fmla="*/ -1920 h 88579"/>
                <a:gd name="connsiteX1" fmla="*/ -759 w 121414"/>
                <a:gd name="connsiteY1" fmla="*/ 38524 h 88579"/>
                <a:gd name="connsiteX2" fmla="*/ 57087 w 121414"/>
                <a:gd name="connsiteY2" fmla="*/ 86491 h 88579"/>
                <a:gd name="connsiteX3" fmla="*/ 62429 w 121414"/>
                <a:gd name="connsiteY3" fmla="*/ 86659 h 88579"/>
                <a:gd name="connsiteX4" fmla="*/ 120525 w 121414"/>
                <a:gd name="connsiteY4" fmla="*/ 46208 h 88579"/>
                <a:gd name="connsiteX5" fmla="*/ 62679 w 121414"/>
                <a:gd name="connsiteY5" fmla="*/ -1752 h 88579"/>
                <a:gd name="connsiteX6" fmla="*/ 57336 w 121414"/>
                <a:gd name="connsiteY6" fmla="*/ -1920 h 8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14" h="88579">
                  <a:moveTo>
                    <a:pt x="57336" y="-1920"/>
                  </a:moveTo>
                  <a:cubicBezTo>
                    <a:pt x="26219" y="-1920"/>
                    <a:pt x="702" y="15463"/>
                    <a:pt x="-759" y="38524"/>
                  </a:cubicBezTo>
                  <a:cubicBezTo>
                    <a:pt x="-2302" y="62897"/>
                    <a:pt x="23595" y="84371"/>
                    <a:pt x="57087" y="86491"/>
                  </a:cubicBezTo>
                  <a:cubicBezTo>
                    <a:pt x="58885" y="86603"/>
                    <a:pt x="60667" y="86659"/>
                    <a:pt x="62429" y="86659"/>
                  </a:cubicBezTo>
                  <a:cubicBezTo>
                    <a:pt x="93549" y="86659"/>
                    <a:pt x="119065" y="69269"/>
                    <a:pt x="120525" y="46208"/>
                  </a:cubicBezTo>
                  <a:cubicBezTo>
                    <a:pt x="122068" y="21842"/>
                    <a:pt x="96173" y="368"/>
                    <a:pt x="62679" y="-1752"/>
                  </a:cubicBezTo>
                  <a:cubicBezTo>
                    <a:pt x="60883" y="-1864"/>
                    <a:pt x="59101" y="-1920"/>
                    <a:pt x="57336" y="-1920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C808630F-FD1B-223F-AD05-7D77332DE545}"/>
                </a:ext>
              </a:extLst>
            </p:cNvPr>
            <p:cNvSpPr/>
            <p:nvPr/>
          </p:nvSpPr>
          <p:spPr>
            <a:xfrm flipV="1">
              <a:off x="4520174" y="4884750"/>
              <a:ext cx="204018" cy="185019"/>
            </a:xfrm>
            <a:custGeom>
              <a:avLst/>
              <a:gdLst>
                <a:gd name="connsiteX0" fmla="*/ 53165 w 171132"/>
                <a:gd name="connsiteY0" fmla="*/ 144302 h 155196"/>
                <a:gd name="connsiteX1" fmla="*/ 4334 w 171132"/>
                <a:gd name="connsiteY1" fmla="*/ 39652 h 155196"/>
                <a:gd name="connsiteX2" fmla="*/ 115013 w 171132"/>
                <a:gd name="connsiteY2" fmla="*/ 6703 h 155196"/>
                <a:gd name="connsiteX3" fmla="*/ 163850 w 171132"/>
                <a:gd name="connsiteY3" fmla="*/ 111353 h 155196"/>
                <a:gd name="connsiteX4" fmla="*/ 53165 w 171132"/>
                <a:gd name="connsiteY4" fmla="*/ 144302 h 15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132" h="155196">
                  <a:moveTo>
                    <a:pt x="53165" y="144302"/>
                  </a:moveTo>
                  <a:cubicBezTo>
                    <a:pt x="9114" y="124505"/>
                    <a:pt x="-12747" y="77654"/>
                    <a:pt x="4334" y="39652"/>
                  </a:cubicBezTo>
                  <a:cubicBezTo>
                    <a:pt x="21416" y="1650"/>
                    <a:pt x="70969" y="-13101"/>
                    <a:pt x="115013" y="6703"/>
                  </a:cubicBezTo>
                  <a:cubicBezTo>
                    <a:pt x="159064" y="26501"/>
                    <a:pt x="180925" y="73352"/>
                    <a:pt x="163850" y="111353"/>
                  </a:cubicBezTo>
                  <a:cubicBezTo>
                    <a:pt x="146769" y="149348"/>
                    <a:pt x="97216" y="164107"/>
                    <a:pt x="53165" y="14430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D3405B1B-483C-2C19-475E-44B725A2CD82}"/>
                </a:ext>
              </a:extLst>
            </p:cNvPr>
            <p:cNvSpPr/>
            <p:nvPr/>
          </p:nvSpPr>
          <p:spPr>
            <a:xfrm flipV="1">
              <a:off x="4556762" y="4944149"/>
              <a:ext cx="138914" cy="113197"/>
            </a:xfrm>
            <a:custGeom>
              <a:avLst/>
              <a:gdLst>
                <a:gd name="connsiteX0" fmla="*/ 43012 w 116522"/>
                <a:gd name="connsiteY0" fmla="*/ -2064 h 94951"/>
                <a:gd name="connsiteX1" fmla="*/ 1502 w 116522"/>
                <a:gd name="connsiteY1" fmla="*/ 20196 h 94951"/>
                <a:gd name="connsiteX2" fmla="*/ 38437 w 116522"/>
                <a:gd name="connsiteY2" fmla="*/ 85631 h 94951"/>
                <a:gd name="connsiteX3" fmla="*/ 70551 w 116522"/>
                <a:gd name="connsiteY3" fmla="*/ 92887 h 94951"/>
                <a:gd name="connsiteX4" fmla="*/ 112061 w 116522"/>
                <a:gd name="connsiteY4" fmla="*/ 70627 h 94951"/>
                <a:gd name="connsiteX5" fmla="*/ 75126 w 116522"/>
                <a:gd name="connsiteY5" fmla="*/ 5192 h 94951"/>
                <a:gd name="connsiteX6" fmla="*/ 43012 w 116522"/>
                <a:gd name="connsiteY6" fmla="*/ -2064 h 9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22" h="94951">
                  <a:moveTo>
                    <a:pt x="43012" y="-2064"/>
                  </a:moveTo>
                  <a:cubicBezTo>
                    <a:pt x="24177" y="-2064"/>
                    <a:pt x="8056" y="5824"/>
                    <a:pt x="1502" y="20196"/>
                  </a:cubicBezTo>
                  <a:cubicBezTo>
                    <a:pt x="-8632" y="42408"/>
                    <a:pt x="7902" y="71707"/>
                    <a:pt x="38437" y="85631"/>
                  </a:cubicBezTo>
                  <a:cubicBezTo>
                    <a:pt x="49209" y="90543"/>
                    <a:pt x="60283" y="92887"/>
                    <a:pt x="70551" y="92887"/>
                  </a:cubicBezTo>
                  <a:cubicBezTo>
                    <a:pt x="89386" y="92887"/>
                    <a:pt x="105506" y="85006"/>
                    <a:pt x="112061" y="70627"/>
                  </a:cubicBezTo>
                  <a:cubicBezTo>
                    <a:pt x="122195" y="48415"/>
                    <a:pt x="105661" y="19116"/>
                    <a:pt x="75126" y="5192"/>
                  </a:cubicBezTo>
                  <a:cubicBezTo>
                    <a:pt x="64354" y="280"/>
                    <a:pt x="53280" y="-2064"/>
                    <a:pt x="43012" y="-2064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5DDA0104-27F5-B4EA-7ABC-C3EF5083C17F}"/>
                </a:ext>
              </a:extLst>
            </p:cNvPr>
            <p:cNvSpPr/>
            <p:nvPr/>
          </p:nvSpPr>
          <p:spPr>
            <a:xfrm flipV="1">
              <a:off x="3966115" y="4587503"/>
              <a:ext cx="656134" cy="641685"/>
            </a:xfrm>
            <a:custGeom>
              <a:avLst/>
              <a:gdLst>
                <a:gd name="connsiteX0" fmla="*/ 2357 w 550371"/>
                <a:gd name="connsiteY0" fmla="*/ 171673 h 538251"/>
                <a:gd name="connsiteX1" fmla="*/ 249169 w 550371"/>
                <a:gd name="connsiteY1" fmla="*/ 534483 h 538251"/>
                <a:gd name="connsiteX2" fmla="*/ 546775 w 550371"/>
                <a:gd name="connsiteY2" fmla="*/ 254196 h 538251"/>
                <a:gd name="connsiteX3" fmla="*/ 290813 w 550371"/>
                <a:gd name="connsiteY3" fmla="*/ 8283 h 538251"/>
                <a:gd name="connsiteX4" fmla="*/ 2357 w 550371"/>
                <a:gd name="connsiteY4" fmla="*/ 171673 h 53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371" h="538251">
                  <a:moveTo>
                    <a:pt x="2357" y="171673"/>
                  </a:moveTo>
                  <a:cubicBezTo>
                    <a:pt x="-20254" y="321034"/>
                    <a:pt x="67483" y="512004"/>
                    <a:pt x="249169" y="534483"/>
                  </a:cubicBezTo>
                  <a:cubicBezTo>
                    <a:pt x="400053" y="553122"/>
                    <a:pt x="524108" y="403529"/>
                    <a:pt x="546775" y="254196"/>
                  </a:cubicBezTo>
                  <a:cubicBezTo>
                    <a:pt x="569380" y="104835"/>
                    <a:pt x="432454" y="41576"/>
                    <a:pt x="290813" y="8283"/>
                  </a:cubicBezTo>
                  <a:cubicBezTo>
                    <a:pt x="145817" y="-25894"/>
                    <a:pt x="24965" y="22305"/>
                    <a:pt x="2357" y="171673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F699FD12-0E06-ECB0-6B12-55249794764C}"/>
                </a:ext>
              </a:extLst>
            </p:cNvPr>
            <p:cNvSpPr/>
            <p:nvPr/>
          </p:nvSpPr>
          <p:spPr>
            <a:xfrm flipV="1">
              <a:off x="3971036" y="4586142"/>
              <a:ext cx="639067" cy="309950"/>
            </a:xfrm>
            <a:custGeom>
              <a:avLst/>
              <a:gdLst>
                <a:gd name="connsiteX0" fmla="*/ 534924 w 536055"/>
                <a:gd name="connsiteY0" fmla="*/ -2416 h 259989"/>
                <a:gd name="connsiteX1" fmla="*/ 377885 w 536055"/>
                <a:gd name="connsiteY1" fmla="*/ 194856 h 259989"/>
                <a:gd name="connsiteX2" fmla="*/ 210663 w 536055"/>
                <a:gd name="connsiteY2" fmla="*/ 152419 h 259989"/>
                <a:gd name="connsiteX3" fmla="*/ 227310 w 536055"/>
                <a:gd name="connsiteY3" fmla="*/ 192400 h 259989"/>
                <a:gd name="connsiteX4" fmla="*/ 88054 w 536055"/>
                <a:gd name="connsiteY4" fmla="*/ 127021 h 259989"/>
                <a:gd name="connsiteX5" fmla="*/ 88812 w 536055"/>
                <a:gd name="connsiteY5" fmla="*/ 146384 h 259989"/>
                <a:gd name="connsiteX6" fmla="*/ -82 w 536055"/>
                <a:gd name="connsiteY6" fmla="*/ 10125 h 259989"/>
                <a:gd name="connsiteX7" fmla="*/ 66783 w 536055"/>
                <a:gd name="connsiteY7" fmla="*/ 172687 h 259989"/>
                <a:gd name="connsiteX8" fmla="*/ 229899 w 536055"/>
                <a:gd name="connsiteY8" fmla="*/ 249469 h 259989"/>
                <a:gd name="connsiteX9" fmla="*/ 370215 w 536055"/>
                <a:gd name="connsiteY9" fmla="*/ 246044 h 259989"/>
                <a:gd name="connsiteX10" fmla="*/ 466745 w 536055"/>
                <a:gd name="connsiteY10" fmla="*/ 168048 h 259989"/>
                <a:gd name="connsiteX11" fmla="*/ 522853 w 536055"/>
                <a:gd name="connsiteY11" fmla="*/ 55699 h 259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055" h="259989">
                  <a:moveTo>
                    <a:pt x="534924" y="-2416"/>
                  </a:moveTo>
                  <a:cubicBezTo>
                    <a:pt x="502782" y="75398"/>
                    <a:pt x="449250" y="144229"/>
                    <a:pt x="377885" y="194856"/>
                  </a:cubicBezTo>
                  <a:cubicBezTo>
                    <a:pt x="328564" y="163423"/>
                    <a:pt x="268989" y="148293"/>
                    <a:pt x="210663" y="152419"/>
                  </a:cubicBezTo>
                  <a:cubicBezTo>
                    <a:pt x="213730" y="166462"/>
                    <a:pt x="219534" y="179901"/>
                    <a:pt x="227310" y="192400"/>
                  </a:cubicBezTo>
                  <a:cubicBezTo>
                    <a:pt x="178066" y="177459"/>
                    <a:pt x="130997" y="155374"/>
                    <a:pt x="88054" y="127021"/>
                  </a:cubicBezTo>
                  <a:cubicBezTo>
                    <a:pt x="85352" y="134334"/>
                    <a:pt x="85388" y="142580"/>
                    <a:pt x="88812" y="146384"/>
                  </a:cubicBezTo>
                  <a:cubicBezTo>
                    <a:pt x="46680" y="110965"/>
                    <a:pt x="15357" y="62913"/>
                    <a:pt x="-82" y="10125"/>
                  </a:cubicBezTo>
                  <a:cubicBezTo>
                    <a:pt x="-7128" y="70535"/>
                    <a:pt x="21969" y="131520"/>
                    <a:pt x="66783" y="172687"/>
                  </a:cubicBezTo>
                  <a:cubicBezTo>
                    <a:pt x="111599" y="213861"/>
                    <a:pt x="170346" y="237069"/>
                    <a:pt x="229899" y="249469"/>
                  </a:cubicBezTo>
                  <a:cubicBezTo>
                    <a:pt x="276337" y="259168"/>
                    <a:pt x="325771" y="262522"/>
                    <a:pt x="370215" y="246044"/>
                  </a:cubicBezTo>
                  <a:cubicBezTo>
                    <a:pt x="409620" y="231447"/>
                    <a:pt x="442267" y="202169"/>
                    <a:pt x="466745" y="168048"/>
                  </a:cubicBezTo>
                  <a:cubicBezTo>
                    <a:pt x="491224" y="133934"/>
                    <a:pt x="508067" y="94957"/>
                    <a:pt x="522853" y="55699"/>
                  </a:cubicBezTo>
                </a:path>
              </a:pathLst>
            </a:custGeom>
            <a:solidFill>
              <a:srgbClr val="D841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E56522D9-DC14-ABA7-05A5-3201213966BA}"/>
                </a:ext>
              </a:extLst>
            </p:cNvPr>
            <p:cNvSpPr/>
            <p:nvPr/>
          </p:nvSpPr>
          <p:spPr>
            <a:xfrm flipV="1">
              <a:off x="4023873" y="4769324"/>
              <a:ext cx="137026" cy="83237"/>
            </a:xfrm>
            <a:custGeom>
              <a:avLst/>
              <a:gdLst>
                <a:gd name="connsiteX0" fmla="*/ 114013 w 114939"/>
                <a:gd name="connsiteY0" fmla="*/ 46270 h 69820"/>
                <a:gd name="connsiteX1" fmla="*/ 68004 w 114939"/>
                <a:gd name="connsiteY1" fmla="*/ 67359 h 69820"/>
                <a:gd name="connsiteX2" fmla="*/ 22072 w 114939"/>
                <a:gd name="connsiteY2" fmla="*/ 43814 h 69820"/>
                <a:gd name="connsiteX3" fmla="*/ -927 w 114939"/>
                <a:gd name="connsiteY3" fmla="*/ -2322 h 69820"/>
                <a:gd name="connsiteX4" fmla="*/ 114013 w 114939"/>
                <a:gd name="connsiteY4" fmla="*/ 46270 h 6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39" h="69820">
                  <a:moveTo>
                    <a:pt x="114013" y="46270"/>
                  </a:moveTo>
                  <a:cubicBezTo>
                    <a:pt x="104462" y="60966"/>
                    <a:pt x="85689" y="68650"/>
                    <a:pt x="68004" y="67359"/>
                  </a:cubicBezTo>
                  <a:cubicBezTo>
                    <a:pt x="50326" y="66068"/>
                    <a:pt x="33904" y="56699"/>
                    <a:pt x="22072" y="43814"/>
                  </a:cubicBezTo>
                  <a:cubicBezTo>
                    <a:pt x="10247" y="30929"/>
                    <a:pt x="2612" y="14837"/>
                    <a:pt x="-927" y="-2322"/>
                  </a:cubicBezTo>
                  <a:cubicBezTo>
                    <a:pt x="24851" y="33456"/>
                    <a:pt x="74145" y="51211"/>
                    <a:pt x="114013" y="46270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E3B8751C-51C3-64EB-C1C8-F77C07A2975D}"/>
                </a:ext>
              </a:extLst>
            </p:cNvPr>
            <p:cNvSpPr/>
            <p:nvPr/>
          </p:nvSpPr>
          <p:spPr>
            <a:xfrm flipV="1">
              <a:off x="4345565" y="4717321"/>
              <a:ext cx="148362" cy="60444"/>
            </a:xfrm>
            <a:custGeom>
              <a:avLst/>
              <a:gdLst>
                <a:gd name="connsiteX0" fmla="*/ -1266 w 124447"/>
                <a:gd name="connsiteY0" fmla="*/ 10449 h 50701"/>
                <a:gd name="connsiteX1" fmla="*/ 59509 w 124447"/>
                <a:gd name="connsiteY1" fmla="*/ 48262 h 50701"/>
                <a:gd name="connsiteX2" fmla="*/ 123182 w 124447"/>
                <a:gd name="connsiteY2" fmla="*/ -2407 h 50701"/>
                <a:gd name="connsiteX3" fmla="*/ -1266 w 124447"/>
                <a:gd name="connsiteY3" fmla="*/ 10449 h 5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47" h="50701">
                  <a:moveTo>
                    <a:pt x="-1266" y="10449"/>
                  </a:moveTo>
                  <a:cubicBezTo>
                    <a:pt x="10229" y="33812"/>
                    <a:pt x="34750" y="49090"/>
                    <a:pt x="59509" y="48262"/>
                  </a:cubicBezTo>
                  <a:cubicBezTo>
                    <a:pt x="84275" y="47426"/>
                    <a:pt x="107939" y="30506"/>
                    <a:pt x="123182" y="-2407"/>
                  </a:cubicBezTo>
                  <a:cubicBezTo>
                    <a:pt x="88535" y="31763"/>
                    <a:pt x="39059" y="25439"/>
                    <a:pt x="-1266" y="10449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A68636C-F34E-2103-B116-A2590B3BAAFD}"/>
                </a:ext>
              </a:extLst>
            </p:cNvPr>
            <p:cNvSpPr/>
            <p:nvPr/>
          </p:nvSpPr>
          <p:spPr>
            <a:xfrm flipV="1">
              <a:off x="4025943" y="4850466"/>
              <a:ext cx="175662" cy="146824"/>
            </a:xfrm>
            <a:custGeom>
              <a:avLst/>
              <a:gdLst>
                <a:gd name="connsiteX0" fmla="*/ 734 w 147347"/>
                <a:gd name="connsiteY0" fmla="*/ 37137 h 123157"/>
                <a:gd name="connsiteX1" fmla="*/ 57018 w 147347"/>
                <a:gd name="connsiteY1" fmla="*/ 118628 h 123157"/>
                <a:gd name="connsiteX2" fmla="*/ 144376 w 147347"/>
                <a:gd name="connsiteY2" fmla="*/ 72065 h 123157"/>
                <a:gd name="connsiteX3" fmla="*/ 83454 w 147347"/>
                <a:gd name="connsiteY3" fmla="*/ -128 h 123157"/>
                <a:gd name="connsiteX4" fmla="*/ 734 w 147347"/>
                <a:gd name="connsiteY4" fmla="*/ 37137 h 12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347" h="123157">
                  <a:moveTo>
                    <a:pt x="734" y="37137"/>
                  </a:moveTo>
                  <a:cubicBezTo>
                    <a:pt x="-7863" y="72472"/>
                    <a:pt x="17318" y="108965"/>
                    <a:pt x="57018" y="118628"/>
                  </a:cubicBezTo>
                  <a:cubicBezTo>
                    <a:pt x="96718" y="128285"/>
                    <a:pt x="135836" y="107435"/>
                    <a:pt x="144376" y="72065"/>
                  </a:cubicBezTo>
                  <a:cubicBezTo>
                    <a:pt x="152973" y="36723"/>
                    <a:pt x="134432" y="7795"/>
                    <a:pt x="83454" y="-128"/>
                  </a:cubicBezTo>
                  <a:cubicBezTo>
                    <a:pt x="41445" y="-6676"/>
                    <a:pt x="9304" y="1704"/>
                    <a:pt x="734" y="3713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ABFBE06-FBEC-9382-A25E-5B0D83B30773}"/>
                </a:ext>
              </a:extLst>
            </p:cNvPr>
            <p:cNvSpPr/>
            <p:nvPr/>
          </p:nvSpPr>
          <p:spPr>
            <a:xfrm flipV="1">
              <a:off x="4024827" y="4838578"/>
              <a:ext cx="175948" cy="112473"/>
            </a:xfrm>
            <a:custGeom>
              <a:avLst/>
              <a:gdLst>
                <a:gd name="connsiteX0" fmla="*/ 146639 w 147587"/>
                <a:gd name="connsiteY0" fmla="*/ 26158 h 94343"/>
                <a:gd name="connsiteX1" fmla="*/ 94953 w 147587"/>
                <a:gd name="connsiteY1" fmla="*/ 77227 h 94343"/>
                <a:gd name="connsiteX2" fmla="*/ 13623 w 147587"/>
                <a:gd name="connsiteY2" fmla="*/ 46454 h 94343"/>
                <a:gd name="connsiteX3" fmla="*/ 1944 w 147587"/>
                <a:gd name="connsiteY3" fmla="*/ -2208 h 94343"/>
                <a:gd name="connsiteX4" fmla="*/ 7300 w 147587"/>
                <a:gd name="connsiteY4" fmla="*/ 52138 h 94343"/>
                <a:gd name="connsiteX5" fmla="*/ 96370 w 147587"/>
                <a:gd name="connsiteY5" fmla="*/ 88407 h 94343"/>
                <a:gd name="connsiteX6" fmla="*/ 146639 w 147587"/>
                <a:gd name="connsiteY6" fmla="*/ 26158 h 9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587" h="94343">
                  <a:moveTo>
                    <a:pt x="146639" y="26158"/>
                  </a:moveTo>
                  <a:cubicBezTo>
                    <a:pt x="139867" y="49752"/>
                    <a:pt x="121466" y="69753"/>
                    <a:pt x="94953" y="77227"/>
                  </a:cubicBezTo>
                  <a:cubicBezTo>
                    <a:pt x="64313" y="85817"/>
                    <a:pt x="30929" y="73115"/>
                    <a:pt x="13623" y="46454"/>
                  </a:cubicBezTo>
                  <a:cubicBezTo>
                    <a:pt x="3702" y="31204"/>
                    <a:pt x="105" y="14010"/>
                    <a:pt x="1944" y="-2208"/>
                  </a:cubicBezTo>
                  <a:cubicBezTo>
                    <a:pt x="-3062" y="15274"/>
                    <a:pt x="-1751" y="34559"/>
                    <a:pt x="7300" y="52138"/>
                  </a:cubicBezTo>
                  <a:cubicBezTo>
                    <a:pt x="23757" y="84154"/>
                    <a:pt x="62235" y="99853"/>
                    <a:pt x="96370" y="88407"/>
                  </a:cubicBezTo>
                  <a:cubicBezTo>
                    <a:pt x="125179" y="78701"/>
                    <a:pt x="143601" y="53640"/>
                    <a:pt x="146639" y="26158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2661C17-9779-0BBF-7834-0FA36030E881}"/>
                </a:ext>
              </a:extLst>
            </p:cNvPr>
            <p:cNvSpPr/>
            <p:nvPr/>
          </p:nvSpPr>
          <p:spPr>
            <a:xfrm flipV="1">
              <a:off x="4089429" y="4895585"/>
              <a:ext cx="91028" cy="91028"/>
            </a:xfrm>
            <a:custGeom>
              <a:avLst/>
              <a:gdLst>
                <a:gd name="connsiteX0" fmla="*/ 19329 w 76355"/>
                <a:gd name="connsiteY0" fmla="*/ 69757 h 76355"/>
                <a:gd name="connsiteX1" fmla="*/ 3483 w 76355"/>
                <a:gd name="connsiteY1" fmla="*/ 18155 h 76355"/>
                <a:gd name="connsiteX2" fmla="*/ 55085 w 76355"/>
                <a:gd name="connsiteY2" fmla="*/ 2308 h 76355"/>
                <a:gd name="connsiteX3" fmla="*/ 70931 w 76355"/>
                <a:gd name="connsiteY3" fmla="*/ 53911 h 76355"/>
                <a:gd name="connsiteX4" fmla="*/ 19329 w 76355"/>
                <a:gd name="connsiteY4" fmla="*/ 69757 h 7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5" h="76355">
                  <a:moveTo>
                    <a:pt x="19329" y="69757"/>
                  </a:moveTo>
                  <a:cubicBezTo>
                    <a:pt x="704" y="59883"/>
                    <a:pt x="-6391" y="36780"/>
                    <a:pt x="3483" y="18155"/>
                  </a:cubicBezTo>
                  <a:cubicBezTo>
                    <a:pt x="13357" y="-471"/>
                    <a:pt x="36460" y="-7566"/>
                    <a:pt x="55085" y="2308"/>
                  </a:cubicBezTo>
                  <a:cubicBezTo>
                    <a:pt x="73710" y="12182"/>
                    <a:pt x="80805" y="35285"/>
                    <a:pt x="70931" y="53911"/>
                  </a:cubicBezTo>
                  <a:cubicBezTo>
                    <a:pt x="61057" y="72536"/>
                    <a:pt x="37954" y="79631"/>
                    <a:pt x="19329" y="6975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60C76629-344F-69EF-E195-B9D3B2DCA393}"/>
                </a:ext>
              </a:extLst>
            </p:cNvPr>
            <p:cNvSpPr/>
            <p:nvPr/>
          </p:nvSpPr>
          <p:spPr>
            <a:xfrm flipV="1">
              <a:off x="4091049" y="4908723"/>
              <a:ext cx="21677" cy="21671"/>
            </a:xfrm>
            <a:custGeom>
              <a:avLst/>
              <a:gdLst>
                <a:gd name="connsiteX0" fmla="*/ 3899 w 18183"/>
                <a:gd name="connsiteY0" fmla="*/ 14942 h 18178"/>
                <a:gd name="connsiteX1" fmla="*/ 123 w 18183"/>
                <a:gd name="connsiteY1" fmla="*/ 2661 h 18178"/>
                <a:gd name="connsiteX2" fmla="*/ 12412 w 18183"/>
                <a:gd name="connsiteY2" fmla="*/ -1115 h 18178"/>
                <a:gd name="connsiteX3" fmla="*/ 16187 w 18183"/>
                <a:gd name="connsiteY3" fmla="*/ 11174 h 18178"/>
                <a:gd name="connsiteX4" fmla="*/ 3899 w 18183"/>
                <a:gd name="connsiteY4" fmla="*/ 14942 h 1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83" h="18178">
                  <a:moveTo>
                    <a:pt x="3899" y="14942"/>
                  </a:moveTo>
                  <a:cubicBezTo>
                    <a:pt x="-536" y="12591"/>
                    <a:pt x="-2228" y="7089"/>
                    <a:pt x="123" y="2661"/>
                  </a:cubicBezTo>
                  <a:cubicBezTo>
                    <a:pt x="2474" y="-1774"/>
                    <a:pt x="7976" y="-3465"/>
                    <a:pt x="12412" y="-1115"/>
                  </a:cubicBezTo>
                  <a:cubicBezTo>
                    <a:pt x="16847" y="1236"/>
                    <a:pt x="18538" y="6739"/>
                    <a:pt x="16187" y="11174"/>
                  </a:cubicBezTo>
                  <a:cubicBezTo>
                    <a:pt x="13836" y="15609"/>
                    <a:pt x="8334" y="17293"/>
                    <a:pt x="3899" y="14942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2BBEE5FA-6428-6C6A-14D6-7078206C48B4}"/>
                </a:ext>
              </a:extLst>
            </p:cNvPr>
            <p:cNvSpPr/>
            <p:nvPr/>
          </p:nvSpPr>
          <p:spPr>
            <a:xfrm flipV="1">
              <a:off x="4238455" y="4908374"/>
              <a:ext cx="18023" cy="37239"/>
            </a:xfrm>
            <a:custGeom>
              <a:avLst/>
              <a:gdLst>
                <a:gd name="connsiteX0" fmla="*/ 7617 w 15118"/>
                <a:gd name="connsiteY0" fmla="*/ 29072 h 31236"/>
                <a:gd name="connsiteX1" fmla="*/ 14032 w 15118"/>
                <a:gd name="connsiteY1" fmla="*/ -2164 h 31236"/>
                <a:gd name="connsiteX2" fmla="*/ -530 w 15118"/>
                <a:gd name="connsiteY2" fmla="*/ 10285 h 31236"/>
                <a:gd name="connsiteX3" fmla="*/ 7617 w 15118"/>
                <a:gd name="connsiteY3" fmla="*/ 29072 h 3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8" h="31236">
                  <a:moveTo>
                    <a:pt x="7617" y="29072"/>
                  </a:moveTo>
                  <a:cubicBezTo>
                    <a:pt x="7919" y="18384"/>
                    <a:pt x="10024" y="7773"/>
                    <a:pt x="14032" y="-2164"/>
                  </a:cubicBezTo>
                  <a:cubicBezTo>
                    <a:pt x="7273" y="-1406"/>
                    <a:pt x="1224" y="3759"/>
                    <a:pt x="-530" y="10285"/>
                  </a:cubicBezTo>
                  <a:cubicBezTo>
                    <a:pt x="-2341" y="16931"/>
                    <a:pt x="235" y="24398"/>
                    <a:pt x="7617" y="29072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28119F4-7364-CFB6-4637-059EDC34E1C5}"/>
                </a:ext>
              </a:extLst>
            </p:cNvPr>
            <p:cNvSpPr/>
            <p:nvPr/>
          </p:nvSpPr>
          <p:spPr>
            <a:xfrm flipV="1">
              <a:off x="4211969" y="4955804"/>
              <a:ext cx="192643" cy="150649"/>
            </a:xfrm>
            <a:custGeom>
              <a:avLst/>
              <a:gdLst>
                <a:gd name="connsiteX0" fmla="*/ 31511 w 161591"/>
                <a:gd name="connsiteY0" fmla="*/ 11531 h 126366"/>
                <a:gd name="connsiteX1" fmla="*/ 59133 w 161591"/>
                <a:gd name="connsiteY1" fmla="*/ -435 h 126366"/>
                <a:gd name="connsiteX2" fmla="*/ 150302 w 161591"/>
                <a:gd name="connsiteY2" fmla="*/ 38529 h 126366"/>
                <a:gd name="connsiteX3" fmla="*/ 159741 w 161591"/>
                <a:gd name="connsiteY3" fmla="*/ 65337 h 126366"/>
                <a:gd name="connsiteX4" fmla="*/ 140751 w 161591"/>
                <a:gd name="connsiteY4" fmla="*/ 123718 h 126366"/>
                <a:gd name="connsiteX5" fmla="*/ 132007 w 161591"/>
                <a:gd name="connsiteY5" fmla="*/ 124343 h 126366"/>
                <a:gd name="connsiteX6" fmla="*/ 5727 w 161591"/>
                <a:gd name="connsiteY6" fmla="*/ 71702 h 126366"/>
                <a:gd name="connsiteX7" fmla="*/ -1150 w 161591"/>
                <a:gd name="connsiteY7" fmla="*/ 70172 h 126366"/>
                <a:gd name="connsiteX8" fmla="*/ 31511 w 161591"/>
                <a:gd name="connsiteY8" fmla="*/ 11531 h 12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591" h="126366">
                  <a:moveTo>
                    <a:pt x="31511" y="11531"/>
                  </a:moveTo>
                  <a:cubicBezTo>
                    <a:pt x="39673" y="5818"/>
                    <a:pt x="48985" y="1643"/>
                    <a:pt x="59133" y="-435"/>
                  </a:cubicBezTo>
                  <a:cubicBezTo>
                    <a:pt x="93071" y="-7467"/>
                    <a:pt x="132624" y="9440"/>
                    <a:pt x="150302" y="38529"/>
                  </a:cubicBezTo>
                  <a:cubicBezTo>
                    <a:pt x="155362" y="46922"/>
                    <a:pt x="158534" y="56045"/>
                    <a:pt x="159741" y="65337"/>
                  </a:cubicBezTo>
                  <a:cubicBezTo>
                    <a:pt x="162745" y="86629"/>
                    <a:pt x="156015" y="108588"/>
                    <a:pt x="140751" y="123718"/>
                  </a:cubicBezTo>
                  <a:cubicBezTo>
                    <a:pt x="137719" y="123957"/>
                    <a:pt x="135038" y="124104"/>
                    <a:pt x="132007" y="124343"/>
                  </a:cubicBezTo>
                  <a:cubicBezTo>
                    <a:pt x="93612" y="99766"/>
                    <a:pt x="50466" y="81829"/>
                    <a:pt x="5727" y="71702"/>
                  </a:cubicBezTo>
                  <a:cubicBezTo>
                    <a:pt x="3432" y="71162"/>
                    <a:pt x="1187" y="70656"/>
                    <a:pt x="-1150" y="70172"/>
                  </a:cubicBezTo>
                  <a:cubicBezTo>
                    <a:pt x="-400" y="46810"/>
                    <a:pt x="12317" y="24914"/>
                    <a:pt x="31511" y="11531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53B3261-07BE-9A4D-1232-B2AE82D10698}"/>
                </a:ext>
              </a:extLst>
            </p:cNvPr>
            <p:cNvSpPr/>
            <p:nvPr/>
          </p:nvSpPr>
          <p:spPr>
            <a:xfrm flipV="1">
              <a:off x="4250907" y="5024988"/>
              <a:ext cx="152872" cy="81464"/>
            </a:xfrm>
            <a:custGeom>
              <a:avLst/>
              <a:gdLst>
                <a:gd name="connsiteX0" fmla="*/ -1170 w 128230"/>
                <a:gd name="connsiteY0" fmla="*/ 11578 h 68333"/>
                <a:gd name="connsiteX1" fmla="*/ 26452 w 128230"/>
                <a:gd name="connsiteY1" fmla="*/ -388 h 68333"/>
                <a:gd name="connsiteX2" fmla="*/ 117621 w 128230"/>
                <a:gd name="connsiteY2" fmla="*/ 38575 h 68333"/>
                <a:gd name="connsiteX3" fmla="*/ 127060 w 128230"/>
                <a:gd name="connsiteY3" fmla="*/ 65384 h 68333"/>
                <a:gd name="connsiteX4" fmla="*/ 52292 w 128230"/>
                <a:gd name="connsiteY4" fmla="*/ 50344 h 68333"/>
                <a:gd name="connsiteX5" fmla="*/ -1170 w 128230"/>
                <a:gd name="connsiteY5" fmla="*/ 11578 h 6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30" h="68333">
                  <a:moveTo>
                    <a:pt x="-1170" y="11578"/>
                  </a:moveTo>
                  <a:cubicBezTo>
                    <a:pt x="6992" y="5865"/>
                    <a:pt x="16304" y="1689"/>
                    <a:pt x="26452" y="-388"/>
                  </a:cubicBezTo>
                  <a:cubicBezTo>
                    <a:pt x="60391" y="-7420"/>
                    <a:pt x="99943" y="9486"/>
                    <a:pt x="117621" y="38575"/>
                  </a:cubicBezTo>
                  <a:cubicBezTo>
                    <a:pt x="122681" y="46969"/>
                    <a:pt x="125853" y="56092"/>
                    <a:pt x="127060" y="65384"/>
                  </a:cubicBezTo>
                  <a:cubicBezTo>
                    <a:pt x="108575" y="68689"/>
                    <a:pt x="80679" y="63552"/>
                    <a:pt x="52292" y="50344"/>
                  </a:cubicBezTo>
                  <a:cubicBezTo>
                    <a:pt x="28915" y="39481"/>
                    <a:pt x="9988" y="25298"/>
                    <a:pt x="-1170" y="11578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E91E4C33-78B5-4D7B-2CDA-ECC64F2FEE5E}"/>
                </a:ext>
              </a:extLst>
            </p:cNvPr>
            <p:cNvSpPr/>
            <p:nvPr/>
          </p:nvSpPr>
          <p:spPr>
            <a:xfrm flipV="1">
              <a:off x="4220152" y="4952181"/>
              <a:ext cx="161907" cy="83461"/>
            </a:xfrm>
            <a:custGeom>
              <a:avLst/>
              <a:gdLst>
                <a:gd name="connsiteX0" fmla="*/ -1143 w 135809"/>
                <a:gd name="connsiteY0" fmla="*/ 12234 h 70008"/>
                <a:gd name="connsiteX1" fmla="*/ 20135 w 135809"/>
                <a:gd name="connsiteY1" fmla="*/ -890 h 70008"/>
                <a:gd name="connsiteX2" fmla="*/ 59779 w 135809"/>
                <a:gd name="connsiteY2" fmla="*/ 3440 h 70008"/>
                <a:gd name="connsiteX3" fmla="*/ 108097 w 135809"/>
                <a:gd name="connsiteY3" fmla="*/ 27820 h 70008"/>
                <a:gd name="connsiteX4" fmla="*/ 134667 w 135809"/>
                <a:gd name="connsiteY4" fmla="*/ 64166 h 70008"/>
                <a:gd name="connsiteX5" fmla="*/ 129817 w 135809"/>
                <a:gd name="connsiteY5" fmla="*/ 67935 h 70008"/>
                <a:gd name="connsiteX6" fmla="*/ -1143 w 135809"/>
                <a:gd name="connsiteY6" fmla="*/ 12234 h 7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809" h="70008">
                  <a:moveTo>
                    <a:pt x="-1143" y="12234"/>
                  </a:moveTo>
                  <a:cubicBezTo>
                    <a:pt x="4443" y="5532"/>
                    <a:pt x="12233" y="886"/>
                    <a:pt x="20135" y="-890"/>
                  </a:cubicBezTo>
                  <a:cubicBezTo>
                    <a:pt x="33343" y="-3929"/>
                    <a:pt x="46887" y="-623"/>
                    <a:pt x="59779" y="3440"/>
                  </a:cubicBezTo>
                  <a:cubicBezTo>
                    <a:pt x="76797" y="8900"/>
                    <a:pt x="93717" y="16023"/>
                    <a:pt x="108097" y="27820"/>
                  </a:cubicBezTo>
                  <a:cubicBezTo>
                    <a:pt x="119424" y="37105"/>
                    <a:pt x="129130" y="49569"/>
                    <a:pt x="134667" y="64166"/>
                  </a:cubicBezTo>
                  <a:cubicBezTo>
                    <a:pt x="132196" y="66061"/>
                    <a:pt x="132288" y="66040"/>
                    <a:pt x="129817" y="67935"/>
                  </a:cubicBezTo>
                  <a:cubicBezTo>
                    <a:pt x="90272" y="41821"/>
                    <a:pt x="45470" y="22732"/>
                    <a:pt x="-1143" y="12234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036EDBF2-07FC-5C9E-8A19-4E2ACFB43425}"/>
                </a:ext>
              </a:extLst>
            </p:cNvPr>
            <p:cNvSpPr/>
            <p:nvPr/>
          </p:nvSpPr>
          <p:spPr>
            <a:xfrm flipV="1">
              <a:off x="4348137" y="4818953"/>
              <a:ext cx="138989" cy="81196"/>
            </a:xfrm>
            <a:custGeom>
              <a:avLst/>
              <a:gdLst>
                <a:gd name="connsiteX0" fmla="*/ -424 w 116585"/>
                <a:gd name="connsiteY0" fmla="*/ -2256 h 68108"/>
                <a:gd name="connsiteX1" fmla="*/ 115322 w 116585"/>
                <a:gd name="connsiteY1" fmla="*/ 7401 h 68108"/>
                <a:gd name="connsiteX2" fmla="*/ 101545 w 116585"/>
                <a:gd name="connsiteY2" fmla="*/ 45220 h 68108"/>
                <a:gd name="connsiteX3" fmla="*/ 19408 w 116585"/>
                <a:gd name="connsiteY3" fmla="*/ 52048 h 68108"/>
                <a:gd name="connsiteX4" fmla="*/ -424 w 116585"/>
                <a:gd name="connsiteY4" fmla="*/ -2256 h 6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85" h="68108">
                  <a:moveTo>
                    <a:pt x="-424" y="-2256"/>
                  </a:moveTo>
                  <a:cubicBezTo>
                    <a:pt x="15163" y="54673"/>
                    <a:pt x="90878" y="70590"/>
                    <a:pt x="115322" y="7401"/>
                  </a:cubicBezTo>
                  <a:cubicBezTo>
                    <a:pt x="115350" y="20770"/>
                    <a:pt x="110809" y="34230"/>
                    <a:pt x="101545" y="45220"/>
                  </a:cubicBezTo>
                  <a:cubicBezTo>
                    <a:pt x="80744" y="69825"/>
                    <a:pt x="43957" y="72828"/>
                    <a:pt x="19408" y="52048"/>
                  </a:cubicBezTo>
                  <a:cubicBezTo>
                    <a:pt x="3043" y="38202"/>
                    <a:pt x="-3800" y="17359"/>
                    <a:pt x="-424" y="-225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48976E8C-8800-F862-0C4B-FFC3F1411E59}"/>
                </a:ext>
              </a:extLst>
            </p:cNvPr>
            <p:cNvSpPr/>
            <p:nvPr/>
          </p:nvSpPr>
          <p:spPr>
            <a:xfrm flipV="1">
              <a:off x="3861818" y="4435376"/>
              <a:ext cx="760056" cy="614323"/>
            </a:xfrm>
            <a:custGeom>
              <a:avLst/>
              <a:gdLst>
                <a:gd name="connsiteX0" fmla="*/ 112219 w 637542"/>
                <a:gd name="connsiteY0" fmla="*/ 200395 h 515300"/>
                <a:gd name="connsiteX1" fmla="*/ 201670 w 637542"/>
                <a:gd name="connsiteY1" fmla="*/ 314386 h 515300"/>
                <a:gd name="connsiteX2" fmla="*/ 196856 w 637542"/>
                <a:gd name="connsiteY2" fmla="*/ 280097 h 515300"/>
                <a:gd name="connsiteX3" fmla="*/ 351165 w 637542"/>
                <a:gd name="connsiteY3" fmla="*/ 346177 h 515300"/>
                <a:gd name="connsiteX4" fmla="*/ 336862 w 637542"/>
                <a:gd name="connsiteY4" fmla="*/ 301782 h 515300"/>
                <a:gd name="connsiteX5" fmla="*/ 474104 w 637542"/>
                <a:gd name="connsiteY5" fmla="*/ 342142 h 515300"/>
                <a:gd name="connsiteX6" fmla="*/ 635550 w 637542"/>
                <a:gd name="connsiteY6" fmla="*/ 79603 h 515300"/>
                <a:gd name="connsiteX7" fmla="*/ 567757 w 637542"/>
                <a:gd name="connsiteY7" fmla="*/ 377386 h 515300"/>
                <a:gd name="connsiteX8" fmla="*/ 526506 w 637542"/>
                <a:gd name="connsiteY8" fmla="*/ 416945 h 515300"/>
                <a:gd name="connsiteX9" fmla="*/ 521839 w 637542"/>
                <a:gd name="connsiteY9" fmla="*/ 419247 h 515300"/>
                <a:gd name="connsiteX10" fmla="*/ 378731 w 637542"/>
                <a:gd name="connsiteY10" fmla="*/ 512887 h 515300"/>
                <a:gd name="connsiteX11" fmla="*/ 382942 w 637542"/>
                <a:gd name="connsiteY11" fmla="*/ 460596 h 515300"/>
                <a:gd name="connsiteX12" fmla="*/ 124311 w 637542"/>
                <a:gd name="connsiteY12" fmla="*/ 441192 h 515300"/>
                <a:gd name="connsiteX13" fmla="*/ 176301 w 637542"/>
                <a:gd name="connsiteY13" fmla="*/ 402846 h 515300"/>
                <a:gd name="connsiteX14" fmla="*/ -1082 w 637542"/>
                <a:gd name="connsiteY14" fmla="*/ 319165 h 515300"/>
                <a:gd name="connsiteX15" fmla="*/ 82223 w 637542"/>
                <a:gd name="connsiteY15" fmla="*/ 281922 h 515300"/>
                <a:gd name="connsiteX16" fmla="*/ 31573 w 637542"/>
                <a:gd name="connsiteY16" fmla="*/ 228474 h 515300"/>
                <a:gd name="connsiteX17" fmla="*/ 11260 w 637542"/>
                <a:gd name="connsiteY17" fmla="*/ 192500 h 515300"/>
                <a:gd name="connsiteX18" fmla="*/ 58277 w 637542"/>
                <a:gd name="connsiteY18" fmla="*/ 187524 h 515300"/>
                <a:gd name="connsiteX19" fmla="*/ 95272 w 637542"/>
                <a:gd name="connsiteY19" fmla="*/ -2414 h 515300"/>
                <a:gd name="connsiteX20" fmla="*/ 112219 w 637542"/>
                <a:gd name="connsiteY20" fmla="*/ 200395 h 51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7542" h="515300">
                  <a:moveTo>
                    <a:pt x="112219" y="200395"/>
                  </a:moveTo>
                  <a:cubicBezTo>
                    <a:pt x="135669" y="243611"/>
                    <a:pt x="165942" y="281999"/>
                    <a:pt x="201670" y="314386"/>
                  </a:cubicBezTo>
                  <a:cubicBezTo>
                    <a:pt x="195670" y="305474"/>
                    <a:pt x="194301" y="292406"/>
                    <a:pt x="196856" y="280097"/>
                  </a:cubicBezTo>
                  <a:cubicBezTo>
                    <a:pt x="244072" y="310639"/>
                    <a:pt x="296446" y="333110"/>
                    <a:pt x="351165" y="346177"/>
                  </a:cubicBezTo>
                  <a:cubicBezTo>
                    <a:pt x="347375" y="332120"/>
                    <a:pt x="342140" y="316920"/>
                    <a:pt x="336862" y="301782"/>
                  </a:cubicBezTo>
                  <a:cubicBezTo>
                    <a:pt x="384114" y="308975"/>
                    <a:pt x="430432" y="322513"/>
                    <a:pt x="474104" y="342142"/>
                  </a:cubicBezTo>
                  <a:cubicBezTo>
                    <a:pt x="561097" y="293627"/>
                    <a:pt x="606313" y="176597"/>
                    <a:pt x="635550" y="79603"/>
                  </a:cubicBezTo>
                  <a:cubicBezTo>
                    <a:pt x="641522" y="179903"/>
                    <a:pt x="618040" y="285311"/>
                    <a:pt x="567757" y="377386"/>
                  </a:cubicBezTo>
                  <a:cubicBezTo>
                    <a:pt x="558430" y="394558"/>
                    <a:pt x="544079" y="408334"/>
                    <a:pt x="526506" y="416945"/>
                  </a:cubicBezTo>
                  <a:cubicBezTo>
                    <a:pt x="524920" y="417717"/>
                    <a:pt x="523362" y="418440"/>
                    <a:pt x="521839" y="419247"/>
                  </a:cubicBezTo>
                  <a:cubicBezTo>
                    <a:pt x="470700" y="444596"/>
                    <a:pt x="422586" y="476176"/>
                    <a:pt x="378731" y="512887"/>
                  </a:cubicBezTo>
                  <a:lnTo>
                    <a:pt x="382942" y="460596"/>
                  </a:lnTo>
                  <a:cubicBezTo>
                    <a:pt x="297338" y="479727"/>
                    <a:pt x="206112" y="472878"/>
                    <a:pt x="124311" y="441192"/>
                  </a:cubicBezTo>
                  <a:cubicBezTo>
                    <a:pt x="140874" y="428518"/>
                    <a:pt x="157528" y="415815"/>
                    <a:pt x="176301" y="402846"/>
                  </a:cubicBezTo>
                  <a:cubicBezTo>
                    <a:pt x="111374" y="390467"/>
                    <a:pt x="49721" y="361385"/>
                    <a:pt x="-1082" y="319165"/>
                  </a:cubicBezTo>
                  <a:cubicBezTo>
                    <a:pt x="29348" y="305986"/>
                    <a:pt x="59804" y="292884"/>
                    <a:pt x="82223" y="281922"/>
                  </a:cubicBezTo>
                  <a:cubicBezTo>
                    <a:pt x="62688" y="266932"/>
                    <a:pt x="45549" y="248811"/>
                    <a:pt x="31573" y="228474"/>
                  </a:cubicBezTo>
                  <a:cubicBezTo>
                    <a:pt x="23739" y="217189"/>
                    <a:pt x="16943" y="205062"/>
                    <a:pt x="11260" y="192500"/>
                  </a:cubicBezTo>
                  <a:cubicBezTo>
                    <a:pt x="28939" y="190338"/>
                    <a:pt x="46588" y="188233"/>
                    <a:pt x="58277" y="187524"/>
                  </a:cubicBezTo>
                  <a:cubicBezTo>
                    <a:pt x="62370" y="122974"/>
                    <a:pt x="74846" y="58978"/>
                    <a:pt x="95272" y="-2414"/>
                  </a:cubicBezTo>
                  <a:cubicBezTo>
                    <a:pt x="93303" y="65463"/>
                    <a:pt x="98940" y="133697"/>
                    <a:pt x="112219" y="200395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CF8ACC95-B515-C99D-AEC5-691AF0B031AE}"/>
                </a:ext>
              </a:extLst>
            </p:cNvPr>
            <p:cNvSpPr/>
            <p:nvPr/>
          </p:nvSpPr>
          <p:spPr>
            <a:xfrm flipV="1">
              <a:off x="3861925" y="4435585"/>
              <a:ext cx="623401" cy="339068"/>
            </a:xfrm>
            <a:custGeom>
              <a:avLst/>
              <a:gdLst>
                <a:gd name="connsiteX0" fmla="*/ 130363 w 522914"/>
                <a:gd name="connsiteY0" fmla="*/ 63845 h 284413"/>
                <a:gd name="connsiteX1" fmla="*/ 61681 w 522914"/>
                <a:gd name="connsiteY1" fmla="*/ 100541 h 284413"/>
                <a:gd name="connsiteX2" fmla="*/ 247344 w 522914"/>
                <a:gd name="connsiteY2" fmla="*/ 168327 h 284413"/>
                <a:gd name="connsiteX3" fmla="*/ 199054 w 522914"/>
                <a:gd name="connsiteY3" fmla="*/ 196216 h 284413"/>
                <a:gd name="connsiteX4" fmla="*/ 428327 w 522914"/>
                <a:gd name="connsiteY4" fmla="*/ 187422 h 284413"/>
                <a:gd name="connsiteX5" fmla="*/ 416713 w 522914"/>
                <a:gd name="connsiteY5" fmla="*/ 225129 h 284413"/>
                <a:gd name="connsiteX6" fmla="*/ 521904 w 522914"/>
                <a:gd name="connsiteY6" fmla="*/ 188173 h 284413"/>
                <a:gd name="connsiteX7" fmla="*/ 378802 w 522914"/>
                <a:gd name="connsiteY7" fmla="*/ 281813 h 284413"/>
                <a:gd name="connsiteX8" fmla="*/ 383013 w 522914"/>
                <a:gd name="connsiteY8" fmla="*/ 229530 h 284413"/>
                <a:gd name="connsiteX9" fmla="*/ 124382 w 522914"/>
                <a:gd name="connsiteY9" fmla="*/ 210118 h 284413"/>
                <a:gd name="connsiteX10" fmla="*/ 176372 w 522914"/>
                <a:gd name="connsiteY10" fmla="*/ 171780 h 284413"/>
                <a:gd name="connsiteX11" fmla="*/ -1011 w 522914"/>
                <a:gd name="connsiteY11" fmla="*/ 88099 h 284413"/>
                <a:gd name="connsiteX12" fmla="*/ 82293 w 522914"/>
                <a:gd name="connsiteY12" fmla="*/ 50848 h 284413"/>
                <a:gd name="connsiteX13" fmla="*/ 31644 w 522914"/>
                <a:gd name="connsiteY13" fmla="*/ -2600 h 284413"/>
                <a:gd name="connsiteX14" fmla="*/ 130363 w 522914"/>
                <a:gd name="connsiteY14" fmla="*/ 63845 h 2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2914" h="284413">
                  <a:moveTo>
                    <a:pt x="130363" y="63845"/>
                  </a:moveTo>
                  <a:cubicBezTo>
                    <a:pt x="107421" y="76077"/>
                    <a:pt x="84566" y="88281"/>
                    <a:pt x="61681" y="100541"/>
                  </a:cubicBezTo>
                  <a:cubicBezTo>
                    <a:pt x="115733" y="138009"/>
                    <a:pt x="180639" y="162207"/>
                    <a:pt x="247344" y="168327"/>
                  </a:cubicBezTo>
                  <a:cubicBezTo>
                    <a:pt x="231238" y="177646"/>
                    <a:pt x="215132" y="186959"/>
                    <a:pt x="199054" y="196216"/>
                  </a:cubicBezTo>
                  <a:cubicBezTo>
                    <a:pt x="274040" y="216652"/>
                    <a:pt x="355138" y="213501"/>
                    <a:pt x="428327" y="187422"/>
                  </a:cubicBezTo>
                  <a:cubicBezTo>
                    <a:pt x="424517" y="200026"/>
                    <a:pt x="420643" y="212595"/>
                    <a:pt x="416713" y="225129"/>
                  </a:cubicBezTo>
                  <a:cubicBezTo>
                    <a:pt x="447465" y="206904"/>
                    <a:pt x="483951" y="194209"/>
                    <a:pt x="521904" y="188173"/>
                  </a:cubicBezTo>
                  <a:cubicBezTo>
                    <a:pt x="470771" y="213529"/>
                    <a:pt x="422657" y="245109"/>
                    <a:pt x="378802" y="281813"/>
                  </a:cubicBezTo>
                  <a:lnTo>
                    <a:pt x="383013" y="229530"/>
                  </a:lnTo>
                  <a:cubicBezTo>
                    <a:pt x="297409" y="248653"/>
                    <a:pt x="206184" y="241804"/>
                    <a:pt x="124382" y="210118"/>
                  </a:cubicBezTo>
                  <a:cubicBezTo>
                    <a:pt x="140944" y="197444"/>
                    <a:pt x="157599" y="184749"/>
                    <a:pt x="176372" y="171780"/>
                  </a:cubicBezTo>
                  <a:cubicBezTo>
                    <a:pt x="111448" y="159400"/>
                    <a:pt x="49792" y="130311"/>
                    <a:pt x="-1011" y="88099"/>
                  </a:cubicBezTo>
                  <a:cubicBezTo>
                    <a:pt x="29418" y="74912"/>
                    <a:pt x="59875" y="61817"/>
                    <a:pt x="82293" y="50848"/>
                  </a:cubicBezTo>
                  <a:cubicBezTo>
                    <a:pt x="62758" y="35865"/>
                    <a:pt x="45619" y="17744"/>
                    <a:pt x="31644" y="-2600"/>
                  </a:cubicBezTo>
                  <a:cubicBezTo>
                    <a:pt x="60615" y="24664"/>
                    <a:pt x="94111" y="47269"/>
                    <a:pt x="130363" y="63845"/>
                  </a:cubicBezTo>
                </a:path>
              </a:pathLst>
            </a:custGeom>
            <a:solidFill>
              <a:srgbClr val="F3643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43BCE96-8087-DB46-42DA-40BDDD0FC5B4}"/>
                </a:ext>
              </a:extLst>
            </p:cNvPr>
            <p:cNvSpPr/>
            <p:nvPr/>
          </p:nvSpPr>
          <p:spPr>
            <a:xfrm flipV="1">
              <a:off x="5773771" y="4612427"/>
              <a:ext cx="428372" cy="259034"/>
            </a:xfrm>
            <a:custGeom>
              <a:avLst/>
              <a:gdLst>
                <a:gd name="connsiteX0" fmla="*/ 22914 w 359322"/>
                <a:gd name="connsiteY0" fmla="*/ 214865 h 217280"/>
                <a:gd name="connsiteX1" fmla="*/ 127095 w 359322"/>
                <a:gd name="connsiteY1" fmla="*/ 170835 h 217280"/>
                <a:gd name="connsiteX2" fmla="*/ 250539 w 359322"/>
                <a:gd name="connsiteY2" fmla="*/ 188071 h 217280"/>
                <a:gd name="connsiteX3" fmla="*/ 356333 w 359322"/>
                <a:gd name="connsiteY3" fmla="*/ 146441 h 217280"/>
                <a:gd name="connsiteX4" fmla="*/ 298695 w 359322"/>
                <a:gd name="connsiteY4" fmla="*/ 146687 h 217280"/>
                <a:gd name="connsiteX5" fmla="*/ 345989 w 359322"/>
                <a:gd name="connsiteY5" fmla="*/ -2415 h 217280"/>
                <a:gd name="connsiteX6" fmla="*/ 254448 w 359322"/>
                <a:gd name="connsiteY6" fmla="*/ 54352 h 217280"/>
                <a:gd name="connsiteX7" fmla="*/ 199624 w 359322"/>
                <a:gd name="connsiteY7" fmla="*/ 55440 h 217280"/>
                <a:gd name="connsiteX8" fmla="*/ 134344 w 359322"/>
                <a:gd name="connsiteY8" fmla="*/ 57805 h 217280"/>
                <a:gd name="connsiteX9" fmla="*/ -2890 w 359322"/>
                <a:gd name="connsiteY9" fmla="*/ 168723 h 217280"/>
                <a:gd name="connsiteX10" fmla="*/ 22914 w 359322"/>
                <a:gd name="connsiteY10" fmla="*/ 214865 h 21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322" h="217280">
                  <a:moveTo>
                    <a:pt x="22914" y="214865"/>
                  </a:moveTo>
                  <a:cubicBezTo>
                    <a:pt x="39589" y="181551"/>
                    <a:pt x="85647" y="168919"/>
                    <a:pt x="127095" y="170835"/>
                  </a:cubicBezTo>
                  <a:cubicBezTo>
                    <a:pt x="168535" y="172758"/>
                    <a:pt x="209105" y="185629"/>
                    <a:pt x="250539" y="188071"/>
                  </a:cubicBezTo>
                  <a:cubicBezTo>
                    <a:pt x="291972" y="190513"/>
                    <a:pt x="338248" y="179095"/>
                    <a:pt x="356333" y="146441"/>
                  </a:cubicBezTo>
                  <a:cubicBezTo>
                    <a:pt x="339553" y="155803"/>
                    <a:pt x="316507" y="155915"/>
                    <a:pt x="298695" y="146687"/>
                  </a:cubicBezTo>
                  <a:cubicBezTo>
                    <a:pt x="350010" y="116060"/>
                    <a:pt x="370783" y="50605"/>
                    <a:pt x="345989" y="-2415"/>
                  </a:cubicBezTo>
                  <a:cubicBezTo>
                    <a:pt x="336276" y="32183"/>
                    <a:pt x="294183" y="50443"/>
                    <a:pt x="254448" y="54352"/>
                  </a:cubicBezTo>
                  <a:cubicBezTo>
                    <a:pt x="236349" y="56100"/>
                    <a:pt x="217983" y="55770"/>
                    <a:pt x="199624" y="55440"/>
                  </a:cubicBezTo>
                  <a:cubicBezTo>
                    <a:pt x="177686" y="55047"/>
                    <a:pt x="155770" y="54654"/>
                    <a:pt x="134344" y="57805"/>
                  </a:cubicBezTo>
                  <a:cubicBezTo>
                    <a:pt x="69443" y="67357"/>
                    <a:pt x="14247" y="111983"/>
                    <a:pt x="-2890" y="168723"/>
                  </a:cubicBezTo>
                  <a:cubicBezTo>
                    <a:pt x="5798" y="183369"/>
                    <a:pt x="14549" y="198029"/>
                    <a:pt x="22914" y="214865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6A90A0A6-71B7-2892-257E-43BC6DC3A2CA}"/>
                </a:ext>
              </a:extLst>
            </p:cNvPr>
            <p:cNvSpPr/>
            <p:nvPr/>
          </p:nvSpPr>
          <p:spPr>
            <a:xfrm flipV="1">
              <a:off x="4944978" y="4711788"/>
              <a:ext cx="345194" cy="369713"/>
            </a:xfrm>
            <a:custGeom>
              <a:avLst/>
              <a:gdLst>
                <a:gd name="connsiteX0" fmla="*/ 261780 w 289552"/>
                <a:gd name="connsiteY0" fmla="*/ 307914 h 310119"/>
                <a:gd name="connsiteX1" fmla="*/ 153972 w 289552"/>
                <a:gd name="connsiteY1" fmla="*/ 263568 h 310119"/>
                <a:gd name="connsiteX2" fmla="*/ 42030 w 289552"/>
                <a:gd name="connsiteY2" fmla="*/ 228198 h 310119"/>
                <a:gd name="connsiteX3" fmla="*/ 3418 w 289552"/>
                <a:gd name="connsiteY3" fmla="*/ 126453 h 310119"/>
                <a:gd name="connsiteX4" fmla="*/ 30689 w 289552"/>
                <a:gd name="connsiteY4" fmla="*/ 158511 h 310119"/>
                <a:gd name="connsiteX5" fmla="*/ 35251 w 289552"/>
                <a:gd name="connsiteY5" fmla="*/ 56246 h 310119"/>
                <a:gd name="connsiteX6" fmla="*/ 119297 w 289552"/>
                <a:gd name="connsiteY6" fmla="*/ -2205 h 310119"/>
                <a:gd name="connsiteX7" fmla="*/ 136125 w 289552"/>
                <a:gd name="connsiteY7" fmla="*/ 102726 h 310119"/>
                <a:gd name="connsiteX8" fmla="*/ 225435 w 289552"/>
                <a:gd name="connsiteY8" fmla="*/ 172638 h 310119"/>
                <a:gd name="connsiteX9" fmla="*/ 287564 w 289552"/>
                <a:gd name="connsiteY9" fmla="*/ 262536 h 310119"/>
                <a:gd name="connsiteX10" fmla="*/ 261780 w 289552"/>
                <a:gd name="connsiteY10" fmla="*/ 307914 h 31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9552" h="310119">
                  <a:moveTo>
                    <a:pt x="261780" y="307914"/>
                  </a:moveTo>
                  <a:cubicBezTo>
                    <a:pt x="233288" y="280657"/>
                    <a:pt x="192746" y="270733"/>
                    <a:pt x="153972" y="263568"/>
                  </a:cubicBezTo>
                  <a:cubicBezTo>
                    <a:pt x="115205" y="256333"/>
                    <a:pt x="74698" y="250220"/>
                    <a:pt x="42030" y="228198"/>
                  </a:cubicBezTo>
                  <a:cubicBezTo>
                    <a:pt x="9369" y="206113"/>
                    <a:pt x="-12723" y="162406"/>
                    <a:pt x="3418" y="126453"/>
                  </a:cubicBezTo>
                  <a:cubicBezTo>
                    <a:pt x="3488" y="141682"/>
                    <a:pt x="15629" y="156047"/>
                    <a:pt x="30689" y="158511"/>
                  </a:cubicBezTo>
                  <a:cubicBezTo>
                    <a:pt x="16457" y="126123"/>
                    <a:pt x="18197" y="87209"/>
                    <a:pt x="35251" y="56246"/>
                  </a:cubicBezTo>
                  <a:cubicBezTo>
                    <a:pt x="52304" y="25276"/>
                    <a:pt x="84347" y="3051"/>
                    <a:pt x="119297" y="-2205"/>
                  </a:cubicBezTo>
                  <a:cubicBezTo>
                    <a:pt x="99183" y="29950"/>
                    <a:pt x="111605" y="73819"/>
                    <a:pt x="136125" y="102726"/>
                  </a:cubicBezTo>
                  <a:cubicBezTo>
                    <a:pt x="160625" y="131688"/>
                    <a:pt x="194851" y="150265"/>
                    <a:pt x="225435" y="172638"/>
                  </a:cubicBezTo>
                  <a:cubicBezTo>
                    <a:pt x="256089" y="195025"/>
                    <a:pt x="285171" y="224528"/>
                    <a:pt x="287564" y="262536"/>
                  </a:cubicBezTo>
                  <a:cubicBezTo>
                    <a:pt x="276455" y="277056"/>
                    <a:pt x="265408" y="291576"/>
                    <a:pt x="261780" y="307914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DCF69B6-2577-3A2C-2B23-ED60E2B3A5B1}"/>
                </a:ext>
              </a:extLst>
            </p:cNvPr>
            <p:cNvSpPr/>
            <p:nvPr/>
          </p:nvSpPr>
          <p:spPr>
            <a:xfrm flipV="1">
              <a:off x="6010024" y="4719958"/>
              <a:ext cx="274092" cy="266065"/>
            </a:xfrm>
            <a:custGeom>
              <a:avLst/>
              <a:gdLst>
                <a:gd name="connsiteX0" fmla="*/ 9451 w 229911"/>
                <a:gd name="connsiteY0" fmla="*/ 95894 h 223178"/>
                <a:gd name="connsiteX1" fmla="*/ -2943 w 229911"/>
                <a:gd name="connsiteY1" fmla="*/ 202327 h 223178"/>
                <a:gd name="connsiteX2" fmla="*/ 4391 w 229911"/>
                <a:gd name="connsiteY2" fmla="*/ 219935 h 223178"/>
                <a:gd name="connsiteX3" fmla="*/ 24995 w 229911"/>
                <a:gd name="connsiteY3" fmla="*/ 208707 h 223178"/>
                <a:gd name="connsiteX4" fmla="*/ 47059 w 229911"/>
                <a:gd name="connsiteY4" fmla="*/ 150128 h 223178"/>
                <a:gd name="connsiteX5" fmla="*/ 121098 w 229911"/>
                <a:gd name="connsiteY5" fmla="*/ 213682 h 223178"/>
                <a:gd name="connsiteX6" fmla="*/ 146397 w 229911"/>
                <a:gd name="connsiteY6" fmla="*/ 214749 h 223178"/>
                <a:gd name="connsiteX7" fmla="*/ 144025 w 229911"/>
                <a:gd name="connsiteY7" fmla="*/ 190986 h 223178"/>
                <a:gd name="connsiteX8" fmla="*/ 113406 w 229911"/>
                <a:gd name="connsiteY8" fmla="*/ 141447 h 223178"/>
                <a:gd name="connsiteX9" fmla="*/ 180273 w 229911"/>
                <a:gd name="connsiteY9" fmla="*/ 169638 h 223178"/>
                <a:gd name="connsiteX10" fmla="*/ 201572 w 229911"/>
                <a:gd name="connsiteY10" fmla="*/ 164880 h 223178"/>
                <a:gd name="connsiteX11" fmla="*/ 192708 w 229911"/>
                <a:gd name="connsiteY11" fmla="*/ 141082 h 223178"/>
                <a:gd name="connsiteX12" fmla="*/ 143344 w 229911"/>
                <a:gd name="connsiteY12" fmla="*/ 103565 h 223178"/>
                <a:gd name="connsiteX13" fmla="*/ 176616 w 229911"/>
                <a:gd name="connsiteY13" fmla="*/ 106653 h 223178"/>
                <a:gd name="connsiteX14" fmla="*/ 209895 w 229911"/>
                <a:gd name="connsiteY14" fmla="*/ 110983 h 223178"/>
                <a:gd name="connsiteX15" fmla="*/ 225664 w 229911"/>
                <a:gd name="connsiteY15" fmla="*/ 85669 h 223178"/>
                <a:gd name="connsiteX16" fmla="*/ 208344 w 229911"/>
                <a:gd name="connsiteY16" fmla="*/ 72644 h 223178"/>
                <a:gd name="connsiteX17" fmla="*/ 153906 w 229911"/>
                <a:gd name="connsiteY17" fmla="*/ 50524 h 223178"/>
                <a:gd name="connsiteX18" fmla="*/ 187297 w 229911"/>
                <a:gd name="connsiteY18" fmla="*/ 51001 h 223178"/>
                <a:gd name="connsiteX19" fmla="*/ 215811 w 229911"/>
                <a:gd name="connsiteY19" fmla="*/ 38565 h 223178"/>
                <a:gd name="connsiteX20" fmla="*/ 207719 w 229911"/>
                <a:gd name="connsiteY20" fmla="*/ 18494 h 223178"/>
                <a:gd name="connsiteX21" fmla="*/ 186532 w 229911"/>
                <a:gd name="connsiteY21" fmla="*/ 9954 h 223178"/>
                <a:gd name="connsiteX22" fmla="*/ 83938 w 229911"/>
                <a:gd name="connsiteY22" fmla="*/ -2265 h 223178"/>
                <a:gd name="connsiteX23" fmla="*/ 9451 w 229911"/>
                <a:gd name="connsiteY23" fmla="*/ 95894 h 22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9911" h="223178">
                  <a:moveTo>
                    <a:pt x="9451" y="95894"/>
                  </a:moveTo>
                  <a:cubicBezTo>
                    <a:pt x="384" y="130584"/>
                    <a:pt x="-3813" y="166515"/>
                    <a:pt x="-2943" y="202327"/>
                  </a:cubicBezTo>
                  <a:cubicBezTo>
                    <a:pt x="-2810" y="209043"/>
                    <a:pt x="-1673" y="217016"/>
                    <a:pt x="4391" y="219935"/>
                  </a:cubicBezTo>
                  <a:cubicBezTo>
                    <a:pt x="12110" y="223683"/>
                    <a:pt x="20328" y="215963"/>
                    <a:pt x="24995" y="208707"/>
                  </a:cubicBezTo>
                  <a:cubicBezTo>
                    <a:pt x="36301" y="191000"/>
                    <a:pt x="43894" y="170922"/>
                    <a:pt x="47059" y="150128"/>
                  </a:cubicBezTo>
                  <a:cubicBezTo>
                    <a:pt x="67095" y="176017"/>
                    <a:pt x="92458" y="197759"/>
                    <a:pt x="121098" y="213682"/>
                  </a:cubicBezTo>
                  <a:cubicBezTo>
                    <a:pt x="129112" y="218132"/>
                    <a:pt x="140411" y="221619"/>
                    <a:pt x="146397" y="214749"/>
                  </a:cubicBezTo>
                  <a:cubicBezTo>
                    <a:pt x="151990" y="208349"/>
                    <a:pt x="148194" y="198418"/>
                    <a:pt x="144025" y="190986"/>
                  </a:cubicBezTo>
                  <a:cubicBezTo>
                    <a:pt x="134558" y="174052"/>
                    <a:pt x="124312" y="157532"/>
                    <a:pt x="113406" y="141447"/>
                  </a:cubicBezTo>
                  <a:cubicBezTo>
                    <a:pt x="133505" y="155202"/>
                    <a:pt x="156363" y="164901"/>
                    <a:pt x="180273" y="169638"/>
                  </a:cubicBezTo>
                  <a:cubicBezTo>
                    <a:pt x="187866" y="171140"/>
                    <a:pt x="197403" y="171421"/>
                    <a:pt x="201572" y="164880"/>
                  </a:cubicBezTo>
                  <a:cubicBezTo>
                    <a:pt x="206512" y="157069"/>
                    <a:pt x="199544" y="147328"/>
                    <a:pt x="192708" y="141082"/>
                  </a:cubicBezTo>
                  <a:cubicBezTo>
                    <a:pt x="177507" y="127054"/>
                    <a:pt x="160910" y="114464"/>
                    <a:pt x="143344" y="103565"/>
                  </a:cubicBezTo>
                  <a:cubicBezTo>
                    <a:pt x="154103" y="99951"/>
                    <a:pt x="165830" y="103242"/>
                    <a:pt x="176616" y="106653"/>
                  </a:cubicBezTo>
                  <a:cubicBezTo>
                    <a:pt x="187396" y="110063"/>
                    <a:pt x="198863" y="113769"/>
                    <a:pt x="209895" y="110983"/>
                  </a:cubicBezTo>
                  <a:cubicBezTo>
                    <a:pt x="220871" y="108190"/>
                    <a:pt x="230254" y="96049"/>
                    <a:pt x="225664" y="85669"/>
                  </a:cubicBezTo>
                  <a:cubicBezTo>
                    <a:pt x="222660" y="78862"/>
                    <a:pt x="215214" y="75479"/>
                    <a:pt x="208344" y="72644"/>
                  </a:cubicBezTo>
                  <a:cubicBezTo>
                    <a:pt x="190210" y="65205"/>
                    <a:pt x="172061" y="57836"/>
                    <a:pt x="153906" y="50524"/>
                  </a:cubicBezTo>
                  <a:cubicBezTo>
                    <a:pt x="164223" y="45927"/>
                    <a:pt x="176083" y="49626"/>
                    <a:pt x="187297" y="51001"/>
                  </a:cubicBezTo>
                  <a:cubicBezTo>
                    <a:pt x="198512" y="52377"/>
                    <a:pt x="212590" y="49380"/>
                    <a:pt x="215811" y="38565"/>
                  </a:cubicBezTo>
                  <a:cubicBezTo>
                    <a:pt x="218001" y="31211"/>
                    <a:pt x="213797" y="23182"/>
                    <a:pt x="207719" y="18494"/>
                  </a:cubicBezTo>
                  <a:cubicBezTo>
                    <a:pt x="201642" y="13862"/>
                    <a:pt x="193999" y="11834"/>
                    <a:pt x="186532" y="9954"/>
                  </a:cubicBezTo>
                  <a:cubicBezTo>
                    <a:pt x="167746" y="5181"/>
                    <a:pt x="83938" y="-2265"/>
                    <a:pt x="83938" y="-2265"/>
                  </a:cubicBezTo>
                  <a:cubicBezTo>
                    <a:pt x="83938" y="-2265"/>
                    <a:pt x="14967" y="74722"/>
                    <a:pt x="9451" y="95894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68D08E08-D36B-562A-F311-34564BB95FD6}"/>
                </a:ext>
              </a:extLst>
            </p:cNvPr>
            <p:cNvSpPr/>
            <p:nvPr/>
          </p:nvSpPr>
          <p:spPr>
            <a:xfrm flipV="1">
              <a:off x="5924560" y="4862508"/>
              <a:ext cx="194160" cy="282267"/>
            </a:xfrm>
            <a:custGeom>
              <a:avLst/>
              <a:gdLst>
                <a:gd name="connsiteX0" fmla="*/ 70032 w 162863"/>
                <a:gd name="connsiteY0" fmla="*/ -2061 h 236768"/>
                <a:gd name="connsiteX1" fmla="*/ 159938 w 162863"/>
                <a:gd name="connsiteY1" fmla="*/ 138402 h 236768"/>
                <a:gd name="connsiteX2" fmla="*/ 88012 w 162863"/>
                <a:gd name="connsiteY2" fmla="*/ 234708 h 236768"/>
                <a:gd name="connsiteX3" fmla="*/ -2925 w 162863"/>
                <a:gd name="connsiteY3" fmla="*/ 117510 h 236768"/>
                <a:gd name="connsiteX4" fmla="*/ 70032 w 162863"/>
                <a:gd name="connsiteY4" fmla="*/ -2061 h 23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63" h="236768">
                  <a:moveTo>
                    <a:pt x="70032" y="-2061"/>
                  </a:moveTo>
                  <a:lnTo>
                    <a:pt x="159938" y="138402"/>
                  </a:lnTo>
                  <a:lnTo>
                    <a:pt x="88012" y="234708"/>
                  </a:lnTo>
                  <a:lnTo>
                    <a:pt x="-2925" y="117510"/>
                  </a:lnTo>
                  <a:lnTo>
                    <a:pt x="70032" y="-2061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0CEDEEA-2C9C-DE68-978D-C97A62B3D797}"/>
                </a:ext>
              </a:extLst>
            </p:cNvPr>
            <p:cNvSpPr/>
            <p:nvPr/>
          </p:nvSpPr>
          <p:spPr>
            <a:xfrm flipV="1">
              <a:off x="5600318" y="4823254"/>
              <a:ext cx="520142" cy="402813"/>
            </a:xfrm>
            <a:custGeom>
              <a:avLst/>
              <a:gdLst>
                <a:gd name="connsiteX0" fmla="*/ -2758 w 436300"/>
                <a:gd name="connsiteY0" fmla="*/ 252564 h 337883"/>
                <a:gd name="connsiteX1" fmla="*/ 54094 w 436300"/>
                <a:gd name="connsiteY1" fmla="*/ 335852 h 337883"/>
                <a:gd name="connsiteX2" fmla="*/ 77021 w 436300"/>
                <a:gd name="connsiteY2" fmla="*/ 328897 h 337883"/>
                <a:gd name="connsiteX3" fmla="*/ 198535 w 436300"/>
                <a:gd name="connsiteY3" fmla="*/ 258269 h 337883"/>
                <a:gd name="connsiteX4" fmla="*/ 249380 w 436300"/>
                <a:gd name="connsiteY4" fmla="*/ 218717 h 337883"/>
                <a:gd name="connsiteX5" fmla="*/ 318969 w 436300"/>
                <a:gd name="connsiteY5" fmla="*/ 281295 h 337883"/>
                <a:gd name="connsiteX6" fmla="*/ 433542 w 436300"/>
                <a:gd name="connsiteY6" fmla="*/ 146741 h 337883"/>
                <a:gd name="connsiteX7" fmla="*/ 347932 w 436300"/>
                <a:gd name="connsiteY7" fmla="*/ 46063 h 337883"/>
                <a:gd name="connsiteX8" fmla="*/ 184268 w 436300"/>
                <a:gd name="connsiteY8" fmla="*/ 13114 h 337883"/>
                <a:gd name="connsiteX9" fmla="*/ 108503 w 436300"/>
                <a:gd name="connsiteY9" fmla="*/ 51263 h 337883"/>
                <a:gd name="connsiteX10" fmla="*/ -2758 w 436300"/>
                <a:gd name="connsiteY10" fmla="*/ 252564 h 33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6300" h="337883">
                  <a:moveTo>
                    <a:pt x="-2758" y="252564"/>
                  </a:moveTo>
                  <a:lnTo>
                    <a:pt x="54094" y="335852"/>
                  </a:lnTo>
                  <a:lnTo>
                    <a:pt x="77021" y="328897"/>
                  </a:lnTo>
                  <a:cubicBezTo>
                    <a:pt x="121093" y="315514"/>
                    <a:pt x="198535" y="258269"/>
                    <a:pt x="198535" y="258269"/>
                  </a:cubicBezTo>
                  <a:lnTo>
                    <a:pt x="249380" y="218717"/>
                  </a:lnTo>
                  <a:lnTo>
                    <a:pt x="318969" y="281295"/>
                  </a:lnTo>
                  <a:lnTo>
                    <a:pt x="433542" y="146741"/>
                  </a:lnTo>
                  <a:lnTo>
                    <a:pt x="347932" y="46063"/>
                  </a:lnTo>
                  <a:cubicBezTo>
                    <a:pt x="306428" y="-2634"/>
                    <a:pt x="241485" y="-15729"/>
                    <a:pt x="184268" y="13114"/>
                  </a:cubicBezTo>
                  <a:lnTo>
                    <a:pt x="108503" y="51263"/>
                  </a:lnTo>
                  <a:lnTo>
                    <a:pt x="-2758" y="252564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7D4CD51-5AF2-02F5-9EF0-A811EE426904}"/>
                </a:ext>
              </a:extLst>
            </p:cNvPr>
            <p:cNvSpPr/>
            <p:nvPr/>
          </p:nvSpPr>
          <p:spPr>
            <a:xfrm flipV="1">
              <a:off x="5935646" y="4865546"/>
              <a:ext cx="201129" cy="234252"/>
            </a:xfrm>
            <a:custGeom>
              <a:avLst/>
              <a:gdLst>
                <a:gd name="connsiteX0" fmla="*/ -2940 w 168709"/>
                <a:gd name="connsiteY0" fmla="*/ 145013 h 196493"/>
                <a:gd name="connsiteX1" fmla="*/ 122785 w 168709"/>
                <a:gd name="connsiteY1" fmla="*/ -2089 h 196493"/>
                <a:gd name="connsiteX2" fmla="*/ 165769 w 168709"/>
                <a:gd name="connsiteY2" fmla="*/ 33772 h 196493"/>
                <a:gd name="connsiteX3" fmla="*/ 42858 w 168709"/>
                <a:gd name="connsiteY3" fmla="*/ 194404 h 196493"/>
                <a:gd name="connsiteX4" fmla="*/ -2940 w 168709"/>
                <a:gd name="connsiteY4" fmla="*/ 145013 h 19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09" h="196493">
                  <a:moveTo>
                    <a:pt x="-2940" y="145013"/>
                  </a:moveTo>
                  <a:lnTo>
                    <a:pt x="122785" y="-2089"/>
                  </a:lnTo>
                  <a:lnTo>
                    <a:pt x="165769" y="33772"/>
                  </a:lnTo>
                  <a:lnTo>
                    <a:pt x="42858" y="194404"/>
                  </a:lnTo>
                  <a:lnTo>
                    <a:pt x="-2940" y="145013"/>
                  </a:lnTo>
                </a:path>
              </a:pathLst>
            </a:custGeom>
            <a:solidFill>
              <a:srgbClr val="CA86C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E5D10FAA-12F6-8194-918C-DE63CA7CD59B}"/>
                </a:ext>
              </a:extLst>
            </p:cNvPr>
            <p:cNvSpPr/>
            <p:nvPr/>
          </p:nvSpPr>
          <p:spPr>
            <a:xfrm flipV="1">
              <a:off x="4776438" y="4076420"/>
              <a:ext cx="266077" cy="271719"/>
            </a:xfrm>
            <a:custGeom>
              <a:avLst/>
              <a:gdLst>
                <a:gd name="connsiteX0" fmla="*/ 214868 w 223188"/>
                <a:gd name="connsiteY0" fmla="*/ 99995 h 227920"/>
                <a:gd name="connsiteX1" fmla="*/ 219704 w 223188"/>
                <a:gd name="connsiteY1" fmla="*/ 207046 h 227920"/>
                <a:gd name="connsiteX2" fmla="*/ 211114 w 223188"/>
                <a:gd name="connsiteY2" fmla="*/ 224092 h 227920"/>
                <a:gd name="connsiteX3" fmla="*/ 191380 w 223188"/>
                <a:gd name="connsiteY3" fmla="*/ 211439 h 227920"/>
                <a:gd name="connsiteX4" fmla="*/ 173505 w 223188"/>
                <a:gd name="connsiteY4" fmla="*/ 151422 h 227920"/>
                <a:gd name="connsiteX5" fmla="*/ 95151 w 223188"/>
                <a:gd name="connsiteY5" fmla="*/ 209523 h 227920"/>
                <a:gd name="connsiteX6" fmla="*/ 69809 w 223188"/>
                <a:gd name="connsiteY6" fmla="*/ 208779 h 227920"/>
                <a:gd name="connsiteX7" fmla="*/ 73830 w 223188"/>
                <a:gd name="connsiteY7" fmla="*/ 185290 h 227920"/>
                <a:gd name="connsiteX8" fmla="*/ 107874 w 223188"/>
                <a:gd name="connsiteY8" fmla="*/ 138102 h 227920"/>
                <a:gd name="connsiteX9" fmla="*/ 39190 w 223188"/>
                <a:gd name="connsiteY9" fmla="*/ 161464 h 227920"/>
                <a:gd name="connsiteX10" fmla="*/ 18256 w 223188"/>
                <a:gd name="connsiteY10" fmla="*/ 155197 h 227920"/>
                <a:gd name="connsiteX11" fmla="*/ 28776 w 223188"/>
                <a:gd name="connsiteY11" fmla="*/ 132130 h 227920"/>
                <a:gd name="connsiteX12" fmla="*/ 80694 w 223188"/>
                <a:gd name="connsiteY12" fmla="*/ 98248 h 227920"/>
                <a:gd name="connsiteX13" fmla="*/ 47268 w 223188"/>
                <a:gd name="connsiteY13" fmla="*/ 98942 h 227920"/>
                <a:gd name="connsiteX14" fmla="*/ 13793 w 223188"/>
                <a:gd name="connsiteY14" fmla="*/ 100879 h 227920"/>
                <a:gd name="connsiteX15" fmla="*/ -138 w 223188"/>
                <a:gd name="connsiteY15" fmla="*/ 74506 h 227920"/>
                <a:gd name="connsiteX16" fmla="*/ 18109 w 223188"/>
                <a:gd name="connsiteY16" fmla="*/ 62737 h 227920"/>
                <a:gd name="connsiteX17" fmla="*/ 73978 w 223188"/>
                <a:gd name="connsiteY17" fmla="*/ 44519 h 227920"/>
                <a:gd name="connsiteX18" fmla="*/ 40594 w 223188"/>
                <a:gd name="connsiteY18" fmla="*/ 42666 h 227920"/>
                <a:gd name="connsiteX19" fmla="*/ 13049 w 223188"/>
                <a:gd name="connsiteY19" fmla="*/ 28216 h 227920"/>
                <a:gd name="connsiteX20" fmla="*/ 22572 w 223188"/>
                <a:gd name="connsiteY20" fmla="*/ 8805 h 227920"/>
                <a:gd name="connsiteX21" fmla="*/ 44327 w 223188"/>
                <a:gd name="connsiteY21" fmla="*/ 1815 h 227920"/>
                <a:gd name="connsiteX22" fmla="*/ 147525 w 223188"/>
                <a:gd name="connsiteY22" fmla="*/ -3133 h 227920"/>
                <a:gd name="connsiteX23" fmla="*/ 214868 w 223188"/>
                <a:gd name="connsiteY23" fmla="*/ 99995 h 22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3188" h="227920">
                  <a:moveTo>
                    <a:pt x="214868" y="99995"/>
                  </a:moveTo>
                  <a:cubicBezTo>
                    <a:pt x="221472" y="135204"/>
                    <a:pt x="223072" y="171388"/>
                    <a:pt x="219704" y="207046"/>
                  </a:cubicBezTo>
                  <a:cubicBezTo>
                    <a:pt x="219058" y="213705"/>
                    <a:pt x="217374" y="221664"/>
                    <a:pt x="211114" y="224092"/>
                  </a:cubicBezTo>
                  <a:cubicBezTo>
                    <a:pt x="203177" y="227264"/>
                    <a:pt x="195457" y="218990"/>
                    <a:pt x="191380" y="211439"/>
                  </a:cubicBezTo>
                  <a:cubicBezTo>
                    <a:pt x="181344" y="192982"/>
                    <a:pt x="175232" y="172405"/>
                    <a:pt x="173505" y="151422"/>
                  </a:cubicBezTo>
                  <a:cubicBezTo>
                    <a:pt x="151638" y="175851"/>
                    <a:pt x="124850" y="195754"/>
                    <a:pt x="95151" y="209523"/>
                  </a:cubicBezTo>
                  <a:cubicBezTo>
                    <a:pt x="86849" y="213362"/>
                    <a:pt x="75367" y="216084"/>
                    <a:pt x="69809" y="208779"/>
                  </a:cubicBezTo>
                  <a:cubicBezTo>
                    <a:pt x="64700" y="202000"/>
                    <a:pt x="69192" y="192350"/>
                    <a:pt x="73830" y="185290"/>
                  </a:cubicBezTo>
                  <a:cubicBezTo>
                    <a:pt x="84462" y="169058"/>
                    <a:pt x="95824" y="153268"/>
                    <a:pt x="107874" y="138102"/>
                  </a:cubicBezTo>
                  <a:cubicBezTo>
                    <a:pt x="86856" y="150453"/>
                    <a:pt x="63381" y="158440"/>
                    <a:pt x="39190" y="161464"/>
                  </a:cubicBezTo>
                  <a:cubicBezTo>
                    <a:pt x="31506" y="162447"/>
                    <a:pt x="21982" y="162040"/>
                    <a:pt x="18256" y="155197"/>
                  </a:cubicBezTo>
                  <a:cubicBezTo>
                    <a:pt x="13870" y="147078"/>
                    <a:pt x="21582" y="137835"/>
                    <a:pt x="28776" y="132130"/>
                  </a:cubicBezTo>
                  <a:cubicBezTo>
                    <a:pt x="44966" y="119210"/>
                    <a:pt x="62370" y="107841"/>
                    <a:pt x="80694" y="98248"/>
                  </a:cubicBezTo>
                  <a:cubicBezTo>
                    <a:pt x="70244" y="93904"/>
                    <a:pt x="58286" y="96290"/>
                    <a:pt x="47268" y="98942"/>
                  </a:cubicBezTo>
                  <a:cubicBezTo>
                    <a:pt x="36250" y="101602"/>
                    <a:pt x="24558" y="104416"/>
                    <a:pt x="13793" y="100879"/>
                  </a:cubicBezTo>
                  <a:cubicBezTo>
                    <a:pt x="3020" y="97342"/>
                    <a:pt x="-5464" y="84485"/>
                    <a:pt x="-138" y="74506"/>
                  </a:cubicBezTo>
                  <a:cubicBezTo>
                    <a:pt x="3315" y="67923"/>
                    <a:pt x="11014" y="65046"/>
                    <a:pt x="18109" y="62737"/>
                  </a:cubicBezTo>
                  <a:cubicBezTo>
                    <a:pt x="36720" y="56596"/>
                    <a:pt x="55324" y="50526"/>
                    <a:pt x="73978" y="44519"/>
                  </a:cubicBezTo>
                  <a:cubicBezTo>
                    <a:pt x="63998" y="39192"/>
                    <a:pt x="51893" y="42084"/>
                    <a:pt x="40594" y="42666"/>
                  </a:cubicBezTo>
                  <a:cubicBezTo>
                    <a:pt x="29288" y="43248"/>
                    <a:pt x="15505" y="39262"/>
                    <a:pt x="13049" y="28216"/>
                  </a:cubicBezTo>
                  <a:cubicBezTo>
                    <a:pt x="11385" y="20756"/>
                    <a:pt x="16122" y="12980"/>
                    <a:pt x="22572" y="8805"/>
                  </a:cubicBezTo>
                  <a:cubicBezTo>
                    <a:pt x="29021" y="4629"/>
                    <a:pt x="36783" y="3141"/>
                    <a:pt x="44327" y="1815"/>
                  </a:cubicBezTo>
                  <a:cubicBezTo>
                    <a:pt x="63388" y="-1568"/>
                    <a:pt x="147525" y="-3133"/>
                    <a:pt x="147525" y="-3133"/>
                  </a:cubicBezTo>
                  <a:cubicBezTo>
                    <a:pt x="147525" y="-3133"/>
                    <a:pt x="210868" y="78415"/>
                    <a:pt x="214868" y="9999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123DEA0E-BF58-5350-1531-37476057378C}"/>
                </a:ext>
              </a:extLst>
            </p:cNvPr>
            <p:cNvSpPr/>
            <p:nvPr/>
          </p:nvSpPr>
          <p:spPr>
            <a:xfrm flipV="1">
              <a:off x="4948846" y="4219312"/>
              <a:ext cx="195424" cy="280049"/>
            </a:xfrm>
            <a:custGeom>
              <a:avLst/>
              <a:gdLst>
                <a:gd name="connsiteX0" fmla="*/ 97781 w 163923"/>
                <a:gd name="connsiteY0" fmla="*/ -2933 h 234908"/>
                <a:gd name="connsiteX1" fmla="*/ -1915 w 163923"/>
                <a:gd name="connsiteY1" fmla="*/ 130778 h 234908"/>
                <a:gd name="connsiteX2" fmla="*/ 63021 w 163923"/>
                <a:gd name="connsiteY2" fmla="*/ 231976 h 234908"/>
                <a:gd name="connsiteX3" fmla="*/ 162008 w 163923"/>
                <a:gd name="connsiteY3" fmla="*/ 121514 h 234908"/>
                <a:gd name="connsiteX4" fmla="*/ 97781 w 163923"/>
                <a:gd name="connsiteY4" fmla="*/ -2933 h 23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923" h="234908">
                  <a:moveTo>
                    <a:pt x="97781" y="-2933"/>
                  </a:moveTo>
                  <a:lnTo>
                    <a:pt x="-1915" y="130778"/>
                  </a:lnTo>
                  <a:lnTo>
                    <a:pt x="63021" y="231976"/>
                  </a:lnTo>
                  <a:lnTo>
                    <a:pt x="162008" y="121514"/>
                  </a:lnTo>
                  <a:lnTo>
                    <a:pt x="97781" y="-293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EE8F315-393D-6FB4-75B6-3434A057227E}"/>
                </a:ext>
              </a:extLst>
            </p:cNvPr>
            <p:cNvSpPr/>
            <p:nvPr/>
          </p:nvSpPr>
          <p:spPr>
            <a:xfrm flipV="1">
              <a:off x="4961011" y="4258425"/>
              <a:ext cx="546104" cy="784623"/>
            </a:xfrm>
            <a:custGeom>
              <a:avLst/>
              <a:gdLst>
                <a:gd name="connsiteX0" fmla="*/ 455968 w 458077"/>
                <a:gd name="connsiteY0" fmla="*/ 150037 h 658149"/>
                <a:gd name="connsiteX1" fmla="*/ 112787 w 458077"/>
                <a:gd name="connsiteY1" fmla="*/ 655611 h 658149"/>
                <a:gd name="connsiteX2" fmla="*/ -2109 w 458077"/>
                <a:gd name="connsiteY2" fmla="*/ 499358 h 658149"/>
                <a:gd name="connsiteX3" fmla="*/ 337913 w 458077"/>
                <a:gd name="connsiteY3" fmla="*/ -2539 h 658149"/>
                <a:gd name="connsiteX4" fmla="*/ 455968 w 458077"/>
                <a:gd name="connsiteY4" fmla="*/ 150037 h 65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077" h="658149">
                  <a:moveTo>
                    <a:pt x="455968" y="150037"/>
                  </a:moveTo>
                  <a:lnTo>
                    <a:pt x="112787" y="655611"/>
                  </a:lnTo>
                  <a:lnTo>
                    <a:pt x="-2109" y="499358"/>
                  </a:lnTo>
                  <a:lnTo>
                    <a:pt x="337913" y="-2539"/>
                  </a:lnTo>
                  <a:lnTo>
                    <a:pt x="455968" y="150037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85B048E0-2F82-F9A0-B3AA-CDDE8E58D11F}"/>
                </a:ext>
              </a:extLst>
            </p:cNvPr>
            <p:cNvSpPr/>
            <p:nvPr/>
          </p:nvSpPr>
          <p:spPr>
            <a:xfrm flipV="1">
              <a:off x="4932648" y="4231460"/>
              <a:ext cx="207103" cy="263251"/>
            </a:xfrm>
            <a:custGeom>
              <a:avLst/>
              <a:gdLst>
                <a:gd name="connsiteX0" fmla="*/ 43298 w 173720"/>
                <a:gd name="connsiteY0" fmla="*/ -2928 h 220817"/>
                <a:gd name="connsiteX1" fmla="*/ 171816 w 173720"/>
                <a:gd name="connsiteY1" fmla="*/ 168764 h 220817"/>
                <a:gd name="connsiteX2" fmla="*/ 134923 w 173720"/>
                <a:gd name="connsiteY2" fmla="*/ 217889 h 220817"/>
                <a:gd name="connsiteX3" fmla="*/ -1904 w 173720"/>
                <a:gd name="connsiteY3" fmla="*/ 49193 h 220817"/>
                <a:gd name="connsiteX4" fmla="*/ 43298 w 173720"/>
                <a:gd name="connsiteY4" fmla="*/ -2928 h 22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720" h="220817">
                  <a:moveTo>
                    <a:pt x="43298" y="-2928"/>
                  </a:moveTo>
                  <a:lnTo>
                    <a:pt x="171816" y="168764"/>
                  </a:lnTo>
                  <a:lnTo>
                    <a:pt x="134923" y="217889"/>
                  </a:lnTo>
                  <a:lnTo>
                    <a:pt x="-1904" y="49193"/>
                  </a:lnTo>
                  <a:lnTo>
                    <a:pt x="43298" y="-2928"/>
                  </a:lnTo>
                </a:path>
              </a:pathLst>
            </a:custGeom>
            <a:solidFill>
              <a:srgbClr val="CA86C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FCC2F01-45F4-4FBD-AA2F-17DF2CF15599}"/>
                </a:ext>
              </a:extLst>
            </p:cNvPr>
            <p:cNvSpPr/>
            <p:nvPr/>
          </p:nvSpPr>
          <p:spPr>
            <a:xfrm flipV="1">
              <a:off x="4993575" y="5219405"/>
              <a:ext cx="326080" cy="138724"/>
            </a:xfrm>
            <a:custGeom>
              <a:avLst/>
              <a:gdLst>
                <a:gd name="connsiteX0" fmla="*/ 73103 w 273519"/>
                <a:gd name="connsiteY0" fmla="*/ 17870 h 116363"/>
                <a:gd name="connsiteX1" fmla="*/ 159 w 273519"/>
                <a:gd name="connsiteY1" fmla="*/ 88828 h 116363"/>
                <a:gd name="connsiteX2" fmla="*/ -1125 w 273519"/>
                <a:gd name="connsiteY2" fmla="*/ 114689 h 116363"/>
                <a:gd name="connsiteX3" fmla="*/ 271491 w 273519"/>
                <a:gd name="connsiteY3" fmla="*/ 92491 h 116363"/>
                <a:gd name="connsiteX4" fmla="*/ 266115 w 273519"/>
                <a:gd name="connsiteY4" fmla="*/ 72224 h 116363"/>
                <a:gd name="connsiteX5" fmla="*/ 253258 w 273519"/>
                <a:gd name="connsiteY5" fmla="*/ 23702 h 116363"/>
                <a:gd name="connsiteX6" fmla="*/ 238065 w 273519"/>
                <a:gd name="connsiteY6" fmla="*/ -1674 h 116363"/>
                <a:gd name="connsiteX7" fmla="*/ 73103 w 273519"/>
                <a:gd name="connsiteY7" fmla="*/ 17870 h 11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519" h="116363">
                  <a:moveTo>
                    <a:pt x="73103" y="17870"/>
                  </a:moveTo>
                  <a:cubicBezTo>
                    <a:pt x="22567" y="40468"/>
                    <a:pt x="5457" y="68680"/>
                    <a:pt x="159" y="88828"/>
                  </a:cubicBezTo>
                  <a:cubicBezTo>
                    <a:pt x="-3848" y="104120"/>
                    <a:pt x="-1125" y="114689"/>
                    <a:pt x="-1125" y="114689"/>
                  </a:cubicBezTo>
                  <a:lnTo>
                    <a:pt x="271491" y="92491"/>
                  </a:lnTo>
                  <a:lnTo>
                    <a:pt x="266115" y="72224"/>
                  </a:lnTo>
                  <a:lnTo>
                    <a:pt x="253258" y="23702"/>
                  </a:lnTo>
                  <a:lnTo>
                    <a:pt x="238065" y="-1674"/>
                  </a:lnTo>
                  <a:lnTo>
                    <a:pt x="73103" y="17870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174926AF-FD9B-F345-9581-A878FA118ACB}"/>
                </a:ext>
              </a:extLst>
            </p:cNvPr>
            <p:cNvSpPr/>
            <p:nvPr/>
          </p:nvSpPr>
          <p:spPr>
            <a:xfrm flipV="1">
              <a:off x="4993584" y="5219481"/>
              <a:ext cx="326080" cy="50625"/>
            </a:xfrm>
            <a:custGeom>
              <a:avLst/>
              <a:gdLst>
                <a:gd name="connsiteX0" fmla="*/ 159 w 273519"/>
                <a:gd name="connsiteY0" fmla="*/ 14870 h 42465"/>
                <a:gd name="connsiteX1" fmla="*/ -1125 w 273519"/>
                <a:gd name="connsiteY1" fmla="*/ 40731 h 42465"/>
                <a:gd name="connsiteX2" fmla="*/ 271491 w 273519"/>
                <a:gd name="connsiteY2" fmla="*/ 18534 h 42465"/>
                <a:gd name="connsiteX3" fmla="*/ 266115 w 273519"/>
                <a:gd name="connsiteY3" fmla="*/ -1734 h 42465"/>
                <a:gd name="connsiteX4" fmla="*/ 159 w 273519"/>
                <a:gd name="connsiteY4" fmla="*/ 14870 h 4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19" h="42465">
                  <a:moveTo>
                    <a:pt x="159" y="14870"/>
                  </a:moveTo>
                  <a:cubicBezTo>
                    <a:pt x="-3848" y="30162"/>
                    <a:pt x="-1125" y="40731"/>
                    <a:pt x="-1125" y="40731"/>
                  </a:cubicBezTo>
                  <a:lnTo>
                    <a:pt x="271491" y="18534"/>
                  </a:lnTo>
                  <a:lnTo>
                    <a:pt x="266115" y="-1734"/>
                  </a:lnTo>
                  <a:lnTo>
                    <a:pt x="159" y="14870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0639A37A-CB7D-16E8-8E87-9B648C6B2250}"/>
                </a:ext>
              </a:extLst>
            </p:cNvPr>
            <p:cNvSpPr/>
            <p:nvPr/>
          </p:nvSpPr>
          <p:spPr>
            <a:xfrm flipV="1">
              <a:off x="5027683" y="5335013"/>
              <a:ext cx="268338" cy="348665"/>
            </a:xfrm>
            <a:custGeom>
              <a:avLst/>
              <a:gdLst>
                <a:gd name="connsiteX0" fmla="*/ 223050 w 225084"/>
                <a:gd name="connsiteY0" fmla="*/ 81921 h 292463"/>
                <a:gd name="connsiteX1" fmla="*/ 195140 w 225084"/>
                <a:gd name="connsiteY1" fmla="*/ 58292 h 292463"/>
                <a:gd name="connsiteX2" fmla="*/ 173426 w 225084"/>
                <a:gd name="connsiteY2" fmla="*/ 42137 h 292463"/>
                <a:gd name="connsiteX3" fmla="*/ 35280 w 225084"/>
                <a:gd name="connsiteY3" fmla="*/ 8318 h 292463"/>
                <a:gd name="connsiteX4" fmla="*/ 45231 w 225084"/>
                <a:gd name="connsiteY4" fmla="*/ 291088 h 292463"/>
                <a:gd name="connsiteX5" fmla="*/ 136491 w 225084"/>
                <a:gd name="connsiteY5" fmla="*/ 286106 h 292463"/>
                <a:gd name="connsiteX6" fmla="*/ 203968 w 225084"/>
                <a:gd name="connsiteY6" fmla="*/ 135355 h 292463"/>
                <a:gd name="connsiteX7" fmla="*/ 223050 w 225084"/>
                <a:gd name="connsiteY7" fmla="*/ 81921 h 29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84" h="292463">
                  <a:moveTo>
                    <a:pt x="223050" y="81921"/>
                  </a:moveTo>
                  <a:cubicBezTo>
                    <a:pt x="223050" y="81921"/>
                    <a:pt x="212158" y="71605"/>
                    <a:pt x="195140" y="58292"/>
                  </a:cubicBezTo>
                  <a:cubicBezTo>
                    <a:pt x="188669" y="53218"/>
                    <a:pt x="181406" y="47695"/>
                    <a:pt x="173426" y="42137"/>
                  </a:cubicBezTo>
                  <a:cubicBezTo>
                    <a:pt x="131684" y="13013"/>
                    <a:pt x="72952" y="-17410"/>
                    <a:pt x="35280" y="8318"/>
                  </a:cubicBezTo>
                  <a:cubicBezTo>
                    <a:pt x="-54135" y="69401"/>
                    <a:pt x="45231" y="291088"/>
                    <a:pt x="45231" y="291088"/>
                  </a:cubicBezTo>
                  <a:cubicBezTo>
                    <a:pt x="45231" y="291088"/>
                    <a:pt x="80538" y="290990"/>
                    <a:pt x="136491" y="286106"/>
                  </a:cubicBezTo>
                  <a:lnTo>
                    <a:pt x="203968" y="135355"/>
                  </a:lnTo>
                  <a:lnTo>
                    <a:pt x="223050" y="81921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39EA752-7675-0352-9021-66ECA9ED1B00}"/>
                </a:ext>
              </a:extLst>
            </p:cNvPr>
            <p:cNvSpPr/>
            <p:nvPr/>
          </p:nvSpPr>
          <p:spPr>
            <a:xfrm flipV="1">
              <a:off x="5198527" y="5349270"/>
              <a:ext cx="73976" cy="169688"/>
            </a:xfrm>
            <a:custGeom>
              <a:avLst/>
              <a:gdLst>
                <a:gd name="connsiteX0" fmla="*/ 59941 w 62052"/>
                <a:gd name="connsiteY0" fmla="*/ -1477 h 142336"/>
                <a:gd name="connsiteX1" fmla="*/ -2111 w 62052"/>
                <a:gd name="connsiteY1" fmla="*/ 137153 h 142336"/>
                <a:gd name="connsiteX2" fmla="*/ 3342 w 62052"/>
                <a:gd name="connsiteY2" fmla="*/ 140859 h 142336"/>
                <a:gd name="connsiteX3" fmla="*/ 10030 w 62052"/>
                <a:gd name="connsiteY3" fmla="*/ 140066 h 142336"/>
                <a:gd name="connsiteX4" fmla="*/ 59941 w 62052"/>
                <a:gd name="connsiteY4" fmla="*/ -1477 h 14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52" h="142336">
                  <a:moveTo>
                    <a:pt x="59941" y="-1477"/>
                  </a:moveTo>
                  <a:lnTo>
                    <a:pt x="-2111" y="137153"/>
                  </a:lnTo>
                  <a:cubicBezTo>
                    <a:pt x="-335" y="138361"/>
                    <a:pt x="1482" y="139596"/>
                    <a:pt x="3342" y="140859"/>
                  </a:cubicBezTo>
                  <a:lnTo>
                    <a:pt x="10030" y="140066"/>
                  </a:lnTo>
                  <a:lnTo>
                    <a:pt x="59941" y="-1477"/>
                  </a:ln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384E6811-71AE-A0C1-8206-4705C16A7864}"/>
                </a:ext>
              </a:extLst>
            </p:cNvPr>
            <p:cNvSpPr/>
            <p:nvPr/>
          </p:nvSpPr>
          <p:spPr>
            <a:xfrm flipV="1">
              <a:off x="5205027" y="5345078"/>
              <a:ext cx="7973" cy="5136"/>
            </a:xfrm>
            <a:custGeom>
              <a:avLst/>
              <a:gdLst>
                <a:gd name="connsiteX0" fmla="*/ 4605 w 6688"/>
                <a:gd name="connsiteY0" fmla="*/ -1595 h 4308"/>
                <a:gd name="connsiteX1" fmla="*/ -2083 w 6688"/>
                <a:gd name="connsiteY1" fmla="*/ -802 h 4308"/>
                <a:gd name="connsiteX2" fmla="*/ 3082 w 6688"/>
                <a:gd name="connsiteY2" fmla="*/ 2714 h 4308"/>
                <a:gd name="connsiteX3" fmla="*/ 4605 w 6688"/>
                <a:gd name="connsiteY3" fmla="*/ -1595 h 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8" h="4308">
                  <a:moveTo>
                    <a:pt x="4605" y="-1595"/>
                  </a:moveTo>
                  <a:lnTo>
                    <a:pt x="-2083" y="-802"/>
                  </a:lnTo>
                  <a:cubicBezTo>
                    <a:pt x="-399" y="342"/>
                    <a:pt x="1320" y="1514"/>
                    <a:pt x="3082" y="2714"/>
                  </a:cubicBezTo>
                  <a:lnTo>
                    <a:pt x="4605" y="-1595"/>
                  </a:lnTo>
                </a:path>
              </a:pathLst>
            </a:custGeom>
            <a:solidFill>
              <a:srgbClr val="91691E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7845382-3FDC-FA6F-70B5-8EF2977E9FE7}"/>
                </a:ext>
              </a:extLst>
            </p:cNvPr>
            <p:cNvSpPr/>
            <p:nvPr/>
          </p:nvSpPr>
          <p:spPr>
            <a:xfrm flipV="1">
              <a:off x="5079839" y="5353687"/>
              <a:ext cx="193273" cy="278134"/>
            </a:xfrm>
            <a:custGeom>
              <a:avLst/>
              <a:gdLst>
                <a:gd name="connsiteX0" fmla="*/ 129598 w 162119"/>
                <a:gd name="connsiteY0" fmla="*/ -1398 h 233301"/>
                <a:gd name="connsiteX1" fmla="*/ -2050 w 162119"/>
                <a:gd name="connsiteY1" fmla="*/ 162027 h 233301"/>
                <a:gd name="connsiteX2" fmla="*/ 97506 w 162119"/>
                <a:gd name="connsiteY2" fmla="*/ 231904 h 233301"/>
                <a:gd name="connsiteX3" fmla="*/ 159558 w 162119"/>
                <a:gd name="connsiteY3" fmla="*/ 93273 h 233301"/>
                <a:gd name="connsiteX4" fmla="*/ 160070 w 162119"/>
                <a:gd name="connsiteY4" fmla="*/ 91820 h 233301"/>
                <a:gd name="connsiteX5" fmla="*/ 151312 w 162119"/>
                <a:gd name="connsiteY5" fmla="*/ 14764 h 233301"/>
                <a:gd name="connsiteX6" fmla="*/ 129598 w 162119"/>
                <a:gd name="connsiteY6" fmla="*/ -1398 h 23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119" h="233301">
                  <a:moveTo>
                    <a:pt x="129598" y="-1398"/>
                  </a:moveTo>
                  <a:cubicBezTo>
                    <a:pt x="102685" y="31937"/>
                    <a:pt x="54226" y="92438"/>
                    <a:pt x="-2050" y="162027"/>
                  </a:cubicBezTo>
                  <a:cubicBezTo>
                    <a:pt x="37678" y="192590"/>
                    <a:pt x="57104" y="204541"/>
                    <a:pt x="97506" y="231904"/>
                  </a:cubicBezTo>
                  <a:lnTo>
                    <a:pt x="159558" y="93273"/>
                  </a:lnTo>
                  <a:lnTo>
                    <a:pt x="160070" y="91820"/>
                  </a:lnTo>
                  <a:lnTo>
                    <a:pt x="151312" y="14764"/>
                  </a:lnTo>
                  <a:cubicBezTo>
                    <a:pt x="144904" y="9697"/>
                    <a:pt x="137578" y="4167"/>
                    <a:pt x="129598" y="-139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A6238948-5773-6651-C2D0-CBF75E7220AF}"/>
                </a:ext>
              </a:extLst>
            </p:cNvPr>
            <p:cNvSpPr/>
            <p:nvPr/>
          </p:nvSpPr>
          <p:spPr>
            <a:xfrm flipV="1">
              <a:off x="5176673" y="6024971"/>
              <a:ext cx="198136" cy="316430"/>
            </a:xfrm>
            <a:custGeom>
              <a:avLst/>
              <a:gdLst>
                <a:gd name="connsiteX0" fmla="*/ 162683 w 166198"/>
                <a:gd name="connsiteY0" fmla="*/ 112582 h 265424"/>
                <a:gd name="connsiteX1" fmla="*/ 138464 w 166198"/>
                <a:gd name="connsiteY1" fmla="*/ 13793 h 265424"/>
                <a:gd name="connsiteX2" fmla="*/ 116793 w 166198"/>
                <a:gd name="connsiteY2" fmla="*/ -463 h 265424"/>
                <a:gd name="connsiteX3" fmla="*/ -2153 w 166198"/>
                <a:gd name="connsiteY3" fmla="*/ 245838 h 265424"/>
                <a:gd name="connsiteX4" fmla="*/ 18017 w 166198"/>
                <a:gd name="connsiteY4" fmla="*/ 251473 h 265424"/>
                <a:gd name="connsiteX5" fmla="*/ 66370 w 166198"/>
                <a:gd name="connsiteY5" fmla="*/ 264961 h 265424"/>
                <a:gd name="connsiteX6" fmla="*/ 95922 w 166198"/>
                <a:gd name="connsiteY6" fmla="*/ 264751 h 265424"/>
                <a:gd name="connsiteX7" fmla="*/ 162683 w 166198"/>
                <a:gd name="connsiteY7" fmla="*/ 112582 h 265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198" h="265424">
                  <a:moveTo>
                    <a:pt x="162683" y="112582"/>
                  </a:moveTo>
                  <a:cubicBezTo>
                    <a:pt x="168817" y="57520"/>
                    <a:pt x="153104" y="28522"/>
                    <a:pt x="138464" y="13793"/>
                  </a:cubicBezTo>
                  <a:cubicBezTo>
                    <a:pt x="127306" y="2586"/>
                    <a:pt x="116793" y="-463"/>
                    <a:pt x="116793" y="-463"/>
                  </a:cubicBezTo>
                  <a:lnTo>
                    <a:pt x="-2153" y="245838"/>
                  </a:lnTo>
                  <a:lnTo>
                    <a:pt x="18017" y="251473"/>
                  </a:lnTo>
                  <a:lnTo>
                    <a:pt x="66370" y="264961"/>
                  </a:lnTo>
                  <a:lnTo>
                    <a:pt x="95922" y="264751"/>
                  </a:lnTo>
                  <a:lnTo>
                    <a:pt x="162683" y="112582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CDB8A8C-4531-0BE5-42D1-85ED2FDE7E33}"/>
                </a:ext>
              </a:extLst>
            </p:cNvPr>
            <p:cNvSpPr/>
            <p:nvPr/>
          </p:nvSpPr>
          <p:spPr>
            <a:xfrm flipV="1">
              <a:off x="5176598" y="6041059"/>
              <a:ext cx="167639" cy="300346"/>
            </a:xfrm>
            <a:custGeom>
              <a:avLst/>
              <a:gdLst>
                <a:gd name="connsiteX0" fmla="*/ 138480 w 140617"/>
                <a:gd name="connsiteY0" fmla="*/ 13800 h 251933"/>
                <a:gd name="connsiteX1" fmla="*/ 116809 w 140617"/>
                <a:gd name="connsiteY1" fmla="*/ -452 h 251933"/>
                <a:gd name="connsiteX2" fmla="*/ -2137 w 140617"/>
                <a:gd name="connsiteY2" fmla="*/ 245847 h 251933"/>
                <a:gd name="connsiteX3" fmla="*/ 18033 w 140617"/>
                <a:gd name="connsiteY3" fmla="*/ 251482 h 251933"/>
                <a:gd name="connsiteX4" fmla="*/ 138480 w 140617"/>
                <a:gd name="connsiteY4" fmla="*/ 13800 h 25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17" h="251933">
                  <a:moveTo>
                    <a:pt x="138480" y="13800"/>
                  </a:moveTo>
                  <a:cubicBezTo>
                    <a:pt x="127322" y="2593"/>
                    <a:pt x="116809" y="-452"/>
                    <a:pt x="116809" y="-452"/>
                  </a:cubicBezTo>
                  <a:lnTo>
                    <a:pt x="-2137" y="245847"/>
                  </a:lnTo>
                  <a:lnTo>
                    <a:pt x="18033" y="251482"/>
                  </a:lnTo>
                  <a:lnTo>
                    <a:pt x="138480" y="13800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F5351A61-F862-A8E4-25C6-AFAC63D326EE}"/>
                </a:ext>
              </a:extLst>
            </p:cNvPr>
            <p:cNvSpPr/>
            <p:nvPr/>
          </p:nvSpPr>
          <p:spPr>
            <a:xfrm flipV="1">
              <a:off x="5254941" y="5541581"/>
              <a:ext cx="442694" cy="661863"/>
            </a:xfrm>
            <a:custGeom>
              <a:avLst/>
              <a:gdLst>
                <a:gd name="connsiteX0" fmla="*/ 368976 w 371336"/>
                <a:gd name="connsiteY0" fmla="*/ 503610 h 555177"/>
                <a:gd name="connsiteX1" fmla="*/ 356638 w 371336"/>
                <a:gd name="connsiteY1" fmla="*/ 480690 h 555177"/>
                <a:gd name="connsiteX2" fmla="*/ 307836 w 371336"/>
                <a:gd name="connsiteY2" fmla="*/ 390307 h 555177"/>
                <a:gd name="connsiteX3" fmla="*/ 306594 w 371336"/>
                <a:gd name="connsiteY3" fmla="*/ 388026 h 555177"/>
                <a:gd name="connsiteX4" fmla="*/ 96690 w 371336"/>
                <a:gd name="connsiteY4" fmla="*/ -884 h 555177"/>
                <a:gd name="connsiteX5" fmla="*/ -2360 w 371336"/>
                <a:gd name="connsiteY5" fmla="*/ 145517 h 555177"/>
                <a:gd name="connsiteX6" fmla="*/ 99090 w 371336"/>
                <a:gd name="connsiteY6" fmla="*/ 405564 h 555177"/>
                <a:gd name="connsiteX7" fmla="*/ 103904 w 371336"/>
                <a:gd name="connsiteY7" fmla="*/ 417943 h 555177"/>
                <a:gd name="connsiteX8" fmla="*/ 128558 w 371336"/>
                <a:gd name="connsiteY8" fmla="*/ 480978 h 555177"/>
                <a:gd name="connsiteX9" fmla="*/ 147604 w 371336"/>
                <a:gd name="connsiteY9" fmla="*/ 529815 h 555177"/>
                <a:gd name="connsiteX10" fmla="*/ 157086 w 371336"/>
                <a:gd name="connsiteY10" fmla="*/ 554294 h 555177"/>
                <a:gd name="connsiteX11" fmla="*/ 292902 w 371336"/>
                <a:gd name="connsiteY11" fmla="*/ 521829 h 555177"/>
                <a:gd name="connsiteX12" fmla="*/ 368976 w 371336"/>
                <a:gd name="connsiteY12" fmla="*/ 503610 h 555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1336" h="555177">
                  <a:moveTo>
                    <a:pt x="368976" y="503610"/>
                  </a:moveTo>
                  <a:lnTo>
                    <a:pt x="356638" y="480690"/>
                  </a:lnTo>
                  <a:lnTo>
                    <a:pt x="307836" y="390307"/>
                  </a:lnTo>
                  <a:lnTo>
                    <a:pt x="306594" y="388026"/>
                  </a:lnTo>
                  <a:lnTo>
                    <a:pt x="96690" y="-884"/>
                  </a:lnTo>
                  <a:lnTo>
                    <a:pt x="-2360" y="145517"/>
                  </a:lnTo>
                  <a:lnTo>
                    <a:pt x="99090" y="405564"/>
                  </a:lnTo>
                  <a:lnTo>
                    <a:pt x="103904" y="417943"/>
                  </a:lnTo>
                  <a:lnTo>
                    <a:pt x="128558" y="480978"/>
                  </a:lnTo>
                  <a:lnTo>
                    <a:pt x="147604" y="529815"/>
                  </a:lnTo>
                  <a:lnTo>
                    <a:pt x="157086" y="554294"/>
                  </a:lnTo>
                  <a:lnTo>
                    <a:pt x="292902" y="521829"/>
                  </a:lnTo>
                  <a:lnTo>
                    <a:pt x="368976" y="503610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8A78C85-AD4F-9C38-3EE9-B5F322561C31}"/>
                </a:ext>
              </a:extLst>
            </p:cNvPr>
            <p:cNvSpPr/>
            <p:nvPr/>
          </p:nvSpPr>
          <p:spPr>
            <a:xfrm flipV="1">
              <a:off x="5375888" y="5628986"/>
              <a:ext cx="307040" cy="108094"/>
            </a:xfrm>
            <a:custGeom>
              <a:avLst/>
              <a:gdLst>
                <a:gd name="connsiteX0" fmla="*/ 206331 w 257548"/>
                <a:gd name="connsiteY0" fmla="*/ -1140 h 90670"/>
                <a:gd name="connsiteX1" fmla="*/ -2415 w 257548"/>
                <a:gd name="connsiteY1" fmla="*/ 14117 h 90670"/>
                <a:gd name="connsiteX2" fmla="*/ 2399 w 257548"/>
                <a:gd name="connsiteY2" fmla="*/ 26496 h 90670"/>
                <a:gd name="connsiteX3" fmla="*/ 27053 w 257548"/>
                <a:gd name="connsiteY3" fmla="*/ 89531 h 90670"/>
                <a:gd name="connsiteX4" fmla="*/ 255133 w 257548"/>
                <a:gd name="connsiteY4" fmla="*/ 89243 h 90670"/>
                <a:gd name="connsiteX5" fmla="*/ 206331 w 257548"/>
                <a:gd name="connsiteY5" fmla="*/ -1140 h 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548" h="90670">
                  <a:moveTo>
                    <a:pt x="206331" y="-1140"/>
                  </a:moveTo>
                  <a:lnTo>
                    <a:pt x="-2415" y="14117"/>
                  </a:lnTo>
                  <a:lnTo>
                    <a:pt x="2399" y="26496"/>
                  </a:lnTo>
                  <a:lnTo>
                    <a:pt x="27053" y="89531"/>
                  </a:lnTo>
                  <a:lnTo>
                    <a:pt x="255133" y="89243"/>
                  </a:lnTo>
                  <a:lnTo>
                    <a:pt x="206331" y="-1140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40CA222D-B6B0-EE71-9D70-ACE80D36F44C}"/>
                </a:ext>
              </a:extLst>
            </p:cNvPr>
            <p:cNvSpPr/>
            <p:nvPr/>
          </p:nvSpPr>
          <p:spPr>
            <a:xfrm flipV="1">
              <a:off x="5311390" y="4815220"/>
              <a:ext cx="477382" cy="482135"/>
            </a:xfrm>
            <a:custGeom>
              <a:avLst/>
              <a:gdLst>
                <a:gd name="connsiteX0" fmla="*/ 79048 w 400432"/>
                <a:gd name="connsiteY0" fmla="*/ 394211 h 404419"/>
                <a:gd name="connsiteX1" fmla="*/ -2437 w 400432"/>
                <a:gd name="connsiteY1" fmla="*/ 61705 h 404419"/>
                <a:gd name="connsiteX2" fmla="*/ 397996 w 400432"/>
                <a:gd name="connsiteY2" fmla="*/ -1989 h 404419"/>
                <a:gd name="connsiteX3" fmla="*/ 344112 w 400432"/>
                <a:gd name="connsiteY3" fmla="*/ 336539 h 404419"/>
                <a:gd name="connsiteX4" fmla="*/ 248304 w 400432"/>
                <a:gd name="connsiteY4" fmla="*/ 402324 h 404419"/>
                <a:gd name="connsiteX5" fmla="*/ 79048 w 400432"/>
                <a:gd name="connsiteY5" fmla="*/ 394211 h 40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0432" h="404419">
                  <a:moveTo>
                    <a:pt x="79048" y="394211"/>
                  </a:moveTo>
                  <a:lnTo>
                    <a:pt x="-2437" y="61705"/>
                  </a:lnTo>
                  <a:lnTo>
                    <a:pt x="397996" y="-1989"/>
                  </a:lnTo>
                  <a:cubicBezTo>
                    <a:pt x="397996" y="-1989"/>
                    <a:pt x="398480" y="172194"/>
                    <a:pt x="344112" y="336539"/>
                  </a:cubicBezTo>
                  <a:cubicBezTo>
                    <a:pt x="330596" y="377467"/>
                    <a:pt x="291373" y="404345"/>
                    <a:pt x="248304" y="402324"/>
                  </a:cubicBezTo>
                  <a:lnTo>
                    <a:pt x="79048" y="394211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029CC095-9C5B-336F-DB72-5034F9617359}"/>
                </a:ext>
              </a:extLst>
            </p:cNvPr>
            <p:cNvSpPr/>
            <p:nvPr/>
          </p:nvSpPr>
          <p:spPr>
            <a:xfrm flipV="1">
              <a:off x="5445270" y="4785228"/>
              <a:ext cx="205876" cy="133976"/>
            </a:xfrm>
            <a:custGeom>
              <a:avLst/>
              <a:gdLst>
                <a:gd name="connsiteX0" fmla="*/ 169320 w 172691"/>
                <a:gd name="connsiteY0" fmla="*/ 110115 h 112380"/>
                <a:gd name="connsiteX1" fmla="*/ 166218 w 172691"/>
                <a:gd name="connsiteY1" fmla="*/ 53179 h 112380"/>
                <a:gd name="connsiteX2" fmla="*/ 107381 w 172691"/>
                <a:gd name="connsiteY2" fmla="*/ -2185 h 112380"/>
                <a:gd name="connsiteX3" fmla="*/ 32423 w 172691"/>
                <a:gd name="connsiteY3" fmla="*/ 31347 h 112380"/>
                <a:gd name="connsiteX4" fmla="*/ -2435 w 172691"/>
                <a:gd name="connsiteY4" fmla="*/ 83139 h 112380"/>
                <a:gd name="connsiteX5" fmla="*/ 169320 w 172691"/>
                <a:gd name="connsiteY5" fmla="*/ 110115 h 11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691" h="112380">
                  <a:moveTo>
                    <a:pt x="169320" y="110115"/>
                  </a:moveTo>
                  <a:cubicBezTo>
                    <a:pt x="169320" y="110115"/>
                    <a:pt x="172843" y="81503"/>
                    <a:pt x="166218" y="53179"/>
                  </a:cubicBezTo>
                  <a:cubicBezTo>
                    <a:pt x="159853" y="26210"/>
                    <a:pt x="144210" y="-549"/>
                    <a:pt x="107381" y="-2185"/>
                  </a:cubicBezTo>
                  <a:cubicBezTo>
                    <a:pt x="75569" y="-3553"/>
                    <a:pt x="50508" y="12602"/>
                    <a:pt x="32423" y="31347"/>
                  </a:cubicBezTo>
                  <a:cubicBezTo>
                    <a:pt x="9313" y="55271"/>
                    <a:pt x="-2435" y="83139"/>
                    <a:pt x="-2435" y="83139"/>
                  </a:cubicBezTo>
                  <a:lnTo>
                    <a:pt x="169320" y="11011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D7BE73D-856F-129E-6FC7-9E23A391FFA9}"/>
                </a:ext>
              </a:extLst>
            </p:cNvPr>
            <p:cNvSpPr/>
            <p:nvPr/>
          </p:nvSpPr>
          <p:spPr>
            <a:xfrm flipV="1">
              <a:off x="5465961" y="4812360"/>
              <a:ext cx="185141" cy="67884"/>
            </a:xfrm>
            <a:custGeom>
              <a:avLst/>
              <a:gdLst>
                <a:gd name="connsiteX0" fmla="*/ 37683 w 155298"/>
                <a:gd name="connsiteY0" fmla="*/ -2274 h 56942"/>
                <a:gd name="connsiteX1" fmla="*/ 15120 w 155298"/>
                <a:gd name="connsiteY1" fmla="*/ -1326 h 56942"/>
                <a:gd name="connsiteX2" fmla="*/ -2446 w 155298"/>
                <a:gd name="connsiteY2" fmla="*/ 20184 h 56942"/>
                <a:gd name="connsiteX3" fmla="*/ 117820 w 155298"/>
                <a:gd name="connsiteY3" fmla="*/ 42528 h 56942"/>
                <a:gd name="connsiteX4" fmla="*/ 152853 w 155298"/>
                <a:gd name="connsiteY4" fmla="*/ 54669 h 56942"/>
                <a:gd name="connsiteX5" fmla="*/ 148853 w 155298"/>
                <a:gd name="connsiteY5" fmla="*/ 20492 h 56942"/>
                <a:gd name="connsiteX6" fmla="*/ 148853 w 155298"/>
                <a:gd name="connsiteY6" fmla="*/ 20492 h 56942"/>
                <a:gd name="connsiteX7" fmla="*/ 37683 w 155298"/>
                <a:gd name="connsiteY7" fmla="*/ -2274 h 5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98" h="56942">
                  <a:moveTo>
                    <a:pt x="37683" y="-2274"/>
                  </a:moveTo>
                  <a:cubicBezTo>
                    <a:pt x="29542" y="-2274"/>
                    <a:pt x="21991" y="-1909"/>
                    <a:pt x="15120" y="-1326"/>
                  </a:cubicBezTo>
                  <a:cubicBezTo>
                    <a:pt x="8264" y="5769"/>
                    <a:pt x="2404" y="13222"/>
                    <a:pt x="-2446" y="20184"/>
                  </a:cubicBezTo>
                  <a:cubicBezTo>
                    <a:pt x="36097" y="21720"/>
                    <a:pt x="76955" y="29686"/>
                    <a:pt x="117820" y="42528"/>
                  </a:cubicBezTo>
                  <a:cubicBezTo>
                    <a:pt x="129848" y="46318"/>
                    <a:pt x="141540" y="50353"/>
                    <a:pt x="152853" y="54669"/>
                  </a:cubicBezTo>
                  <a:cubicBezTo>
                    <a:pt x="152656" y="44718"/>
                    <a:pt x="151681" y="32577"/>
                    <a:pt x="148853" y="20492"/>
                  </a:cubicBezTo>
                  <a:lnTo>
                    <a:pt x="148853" y="20492"/>
                  </a:lnTo>
                  <a:cubicBezTo>
                    <a:pt x="106458" y="2772"/>
                    <a:pt x="67965" y="-2274"/>
                    <a:pt x="37683" y="-2274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D0EF4035-399E-61C2-F076-0B52A608F22B}"/>
                </a:ext>
              </a:extLst>
            </p:cNvPr>
            <p:cNvSpPr/>
            <p:nvPr/>
          </p:nvSpPr>
          <p:spPr>
            <a:xfrm flipV="1">
              <a:off x="5310428" y="5017456"/>
              <a:ext cx="479808" cy="310270"/>
            </a:xfrm>
            <a:custGeom>
              <a:avLst/>
              <a:gdLst>
                <a:gd name="connsiteX0" fmla="*/ -2437 w 402467"/>
                <a:gd name="connsiteY0" fmla="*/ 91092 h 260257"/>
                <a:gd name="connsiteX1" fmla="*/ 400031 w 402467"/>
                <a:gd name="connsiteY1" fmla="*/ -1832 h 260257"/>
                <a:gd name="connsiteX2" fmla="*/ 393013 w 402467"/>
                <a:gd name="connsiteY2" fmla="*/ 159909 h 260257"/>
                <a:gd name="connsiteX3" fmla="*/ 368050 w 402467"/>
                <a:gd name="connsiteY3" fmla="*/ 237878 h 260257"/>
                <a:gd name="connsiteX4" fmla="*/ 109322 w 402467"/>
                <a:gd name="connsiteY4" fmla="*/ 258426 h 260257"/>
                <a:gd name="connsiteX5" fmla="*/ 8132 w 402467"/>
                <a:gd name="connsiteY5" fmla="*/ 154828 h 260257"/>
                <a:gd name="connsiteX6" fmla="*/ -2437 w 402467"/>
                <a:gd name="connsiteY6" fmla="*/ 91092 h 26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467" h="260257">
                  <a:moveTo>
                    <a:pt x="-2437" y="91092"/>
                  </a:moveTo>
                  <a:lnTo>
                    <a:pt x="400031" y="-1832"/>
                  </a:lnTo>
                  <a:lnTo>
                    <a:pt x="393013" y="159909"/>
                  </a:lnTo>
                  <a:cubicBezTo>
                    <a:pt x="393013" y="159909"/>
                    <a:pt x="380345" y="216122"/>
                    <a:pt x="368050" y="237878"/>
                  </a:cubicBezTo>
                  <a:lnTo>
                    <a:pt x="109322" y="258426"/>
                  </a:lnTo>
                  <a:lnTo>
                    <a:pt x="8132" y="154828"/>
                  </a:lnTo>
                  <a:lnTo>
                    <a:pt x="-2437" y="91092"/>
                  </a:lnTo>
                </a:path>
              </a:pathLst>
            </a:custGeom>
            <a:solidFill>
              <a:srgbClr val="675DB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1924E0B7-23CA-362B-7AC4-7EF1C1D76188}"/>
                </a:ext>
              </a:extLst>
            </p:cNvPr>
            <p:cNvSpPr/>
            <p:nvPr/>
          </p:nvSpPr>
          <p:spPr>
            <a:xfrm flipV="1">
              <a:off x="5137384" y="5182844"/>
              <a:ext cx="653013" cy="510362"/>
            </a:xfrm>
            <a:custGeom>
              <a:avLst/>
              <a:gdLst>
                <a:gd name="connsiteX0" fmla="*/ 212497 w 547753"/>
                <a:gd name="connsiteY0" fmla="*/ 426624 h 428096"/>
                <a:gd name="connsiteX1" fmla="*/ 153947 w 547753"/>
                <a:gd name="connsiteY1" fmla="*/ 412441 h 428096"/>
                <a:gd name="connsiteX2" fmla="*/ -2347 w 547753"/>
                <a:gd name="connsiteY2" fmla="*/ 269698 h 428096"/>
                <a:gd name="connsiteX3" fmla="*/ 145771 w 547753"/>
                <a:gd name="connsiteY3" fmla="*/ 82896 h 428096"/>
                <a:gd name="connsiteX4" fmla="*/ 233200 w 547753"/>
                <a:gd name="connsiteY4" fmla="*/ 129769 h 428096"/>
                <a:gd name="connsiteX5" fmla="*/ 204265 w 547753"/>
                <a:gd name="connsiteY5" fmla="*/ 52067 h 428096"/>
                <a:gd name="connsiteX6" fmla="*/ 451203 w 547753"/>
                <a:gd name="connsiteY6" fmla="*/ 8016 h 428096"/>
                <a:gd name="connsiteX7" fmla="*/ 520476 w 547753"/>
                <a:gd name="connsiteY7" fmla="*/ 162198 h 428096"/>
                <a:gd name="connsiteX8" fmla="*/ 544864 w 547753"/>
                <a:gd name="connsiteY8" fmla="*/ 296183 h 428096"/>
                <a:gd name="connsiteX9" fmla="*/ 543860 w 547753"/>
                <a:gd name="connsiteY9" fmla="*/ 312963 h 428096"/>
                <a:gd name="connsiteX10" fmla="*/ 212497 w 547753"/>
                <a:gd name="connsiteY10" fmla="*/ 426624 h 42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7753" h="428096">
                  <a:moveTo>
                    <a:pt x="212497" y="426624"/>
                  </a:moveTo>
                  <a:lnTo>
                    <a:pt x="153947" y="412441"/>
                  </a:lnTo>
                  <a:lnTo>
                    <a:pt x="-2347" y="269698"/>
                  </a:lnTo>
                  <a:cubicBezTo>
                    <a:pt x="-2347" y="269698"/>
                    <a:pt x="37240" y="129305"/>
                    <a:pt x="145771" y="82896"/>
                  </a:cubicBezTo>
                  <a:lnTo>
                    <a:pt x="233200" y="129769"/>
                  </a:lnTo>
                  <a:lnTo>
                    <a:pt x="204265" y="52067"/>
                  </a:lnTo>
                  <a:cubicBezTo>
                    <a:pt x="204265" y="52067"/>
                    <a:pt x="363438" y="-28477"/>
                    <a:pt x="451203" y="8016"/>
                  </a:cubicBezTo>
                  <a:lnTo>
                    <a:pt x="520476" y="162198"/>
                  </a:lnTo>
                  <a:cubicBezTo>
                    <a:pt x="539340" y="204186"/>
                    <a:pt x="547706" y="250216"/>
                    <a:pt x="544864" y="296183"/>
                  </a:cubicBezTo>
                  <a:lnTo>
                    <a:pt x="543860" y="312963"/>
                  </a:lnTo>
                  <a:lnTo>
                    <a:pt x="212497" y="426624"/>
                  </a:lnTo>
                </a:path>
              </a:pathLst>
            </a:custGeom>
            <a:solidFill>
              <a:srgbClr val="675DB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4D5FE77A-A948-08A9-4260-AACF889C4861}"/>
                </a:ext>
              </a:extLst>
            </p:cNvPr>
            <p:cNvSpPr/>
            <p:nvPr/>
          </p:nvSpPr>
          <p:spPr>
            <a:xfrm flipV="1">
              <a:off x="5378882" y="4777806"/>
              <a:ext cx="136548" cy="285346"/>
            </a:xfrm>
            <a:custGeom>
              <a:avLst/>
              <a:gdLst>
                <a:gd name="connsiteX0" fmla="*/ 48627 w 114538"/>
                <a:gd name="connsiteY0" fmla="*/ 27470 h 239351"/>
                <a:gd name="connsiteX1" fmla="*/ 82867 w 114538"/>
                <a:gd name="connsiteY1" fmla="*/ -2173 h 239351"/>
                <a:gd name="connsiteX2" fmla="*/ 112208 w 114538"/>
                <a:gd name="connsiteY2" fmla="*/ 26909 h 239351"/>
                <a:gd name="connsiteX3" fmla="*/ 63231 w 114538"/>
                <a:gd name="connsiteY3" fmla="*/ 228055 h 239351"/>
                <a:gd name="connsiteX4" fmla="*/ -2330 w 114538"/>
                <a:gd name="connsiteY4" fmla="*/ 237178 h 239351"/>
                <a:gd name="connsiteX5" fmla="*/ 48627 w 114538"/>
                <a:gd name="connsiteY5" fmla="*/ 27470 h 23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538" h="239351">
                  <a:moveTo>
                    <a:pt x="48627" y="27470"/>
                  </a:moveTo>
                  <a:lnTo>
                    <a:pt x="82867" y="-2173"/>
                  </a:lnTo>
                  <a:lnTo>
                    <a:pt x="112208" y="26909"/>
                  </a:lnTo>
                  <a:lnTo>
                    <a:pt x="63231" y="228055"/>
                  </a:lnTo>
                  <a:lnTo>
                    <a:pt x="-2330" y="237178"/>
                  </a:lnTo>
                  <a:lnTo>
                    <a:pt x="48627" y="27470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B04C3D4-8751-ABBD-B394-CA6EC425EDAB}"/>
                </a:ext>
              </a:extLst>
            </p:cNvPr>
            <p:cNvSpPr/>
            <p:nvPr/>
          </p:nvSpPr>
          <p:spPr>
            <a:xfrm flipV="1">
              <a:off x="5458372" y="5005067"/>
              <a:ext cx="31111" cy="31111"/>
            </a:xfrm>
            <a:custGeom>
              <a:avLst/>
              <a:gdLst>
                <a:gd name="connsiteX0" fmla="*/ 8807 w 26096"/>
                <a:gd name="connsiteY0" fmla="*/ 23919 h 26096"/>
                <a:gd name="connsiteX1" fmla="*/ 23601 w 26096"/>
                <a:gd name="connsiteY1" fmla="*/ 12894 h 26096"/>
                <a:gd name="connsiteX2" fmla="*/ 12575 w 26096"/>
                <a:gd name="connsiteY2" fmla="*/ -1899 h 26096"/>
                <a:gd name="connsiteX3" fmla="*/ -2218 w 26096"/>
                <a:gd name="connsiteY3" fmla="*/ 9126 h 26096"/>
                <a:gd name="connsiteX4" fmla="*/ 8807 w 26096"/>
                <a:gd name="connsiteY4" fmla="*/ 23919 h 2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6" h="26096">
                  <a:moveTo>
                    <a:pt x="8807" y="23919"/>
                  </a:moveTo>
                  <a:cubicBezTo>
                    <a:pt x="15937" y="24965"/>
                    <a:pt x="22562" y="20024"/>
                    <a:pt x="23601" y="12894"/>
                  </a:cubicBezTo>
                  <a:cubicBezTo>
                    <a:pt x="24639" y="5764"/>
                    <a:pt x="19706" y="-861"/>
                    <a:pt x="12575" y="-1899"/>
                  </a:cubicBezTo>
                  <a:cubicBezTo>
                    <a:pt x="5445" y="-2938"/>
                    <a:pt x="-1180" y="1995"/>
                    <a:pt x="-2218" y="9126"/>
                  </a:cubicBezTo>
                  <a:cubicBezTo>
                    <a:pt x="-3264" y="16256"/>
                    <a:pt x="1677" y="22881"/>
                    <a:pt x="8807" y="23919"/>
                  </a:cubicBezTo>
                </a:path>
              </a:pathLst>
            </a:custGeom>
            <a:solidFill>
              <a:srgbClr val="FAB4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C6C0EFDD-BB7B-882A-6352-B0A6859CC919}"/>
                </a:ext>
              </a:extLst>
            </p:cNvPr>
            <p:cNvSpPr/>
            <p:nvPr/>
          </p:nvSpPr>
          <p:spPr>
            <a:xfrm flipV="1">
              <a:off x="5507057" y="5079392"/>
              <a:ext cx="186998" cy="157818"/>
            </a:xfrm>
            <a:custGeom>
              <a:avLst/>
              <a:gdLst>
                <a:gd name="connsiteX0" fmla="*/ 999 w 156856"/>
                <a:gd name="connsiteY0" fmla="*/ 130528 h 132379"/>
                <a:gd name="connsiteX1" fmla="*/ 154367 w 156856"/>
                <a:gd name="connsiteY1" fmla="*/ 124781 h 132379"/>
                <a:gd name="connsiteX2" fmla="*/ 147399 w 156856"/>
                <a:gd name="connsiteY2" fmla="*/ 26930 h 132379"/>
                <a:gd name="connsiteX3" fmla="*/ 115727 w 156856"/>
                <a:gd name="connsiteY3" fmla="*/ 8396 h 132379"/>
                <a:gd name="connsiteX4" fmla="*/ 36250 w 156856"/>
                <a:gd name="connsiteY4" fmla="*/ 10831 h 132379"/>
                <a:gd name="connsiteX5" fmla="*/ -2489 w 156856"/>
                <a:gd name="connsiteY5" fmla="*/ 36664 h 132379"/>
                <a:gd name="connsiteX6" fmla="*/ 999 w 156856"/>
                <a:gd name="connsiteY6" fmla="*/ 130528 h 13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856" h="132379">
                  <a:moveTo>
                    <a:pt x="999" y="130528"/>
                  </a:moveTo>
                  <a:lnTo>
                    <a:pt x="154367" y="124781"/>
                  </a:lnTo>
                  <a:lnTo>
                    <a:pt x="147399" y="26930"/>
                  </a:lnTo>
                  <a:lnTo>
                    <a:pt x="115727" y="8396"/>
                  </a:lnTo>
                  <a:cubicBezTo>
                    <a:pt x="91010" y="-6103"/>
                    <a:pt x="60237" y="-5148"/>
                    <a:pt x="36250" y="10831"/>
                  </a:cubicBezTo>
                  <a:lnTo>
                    <a:pt x="-2489" y="36664"/>
                  </a:lnTo>
                  <a:lnTo>
                    <a:pt x="999" y="130528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04245FB7-CDAF-7952-612B-6DC16CB659A5}"/>
                </a:ext>
              </a:extLst>
            </p:cNvPr>
            <p:cNvSpPr/>
            <p:nvPr/>
          </p:nvSpPr>
          <p:spPr>
            <a:xfrm flipV="1">
              <a:off x="5314979" y="5223413"/>
              <a:ext cx="463585" cy="128148"/>
            </a:xfrm>
            <a:custGeom>
              <a:avLst/>
              <a:gdLst>
                <a:gd name="connsiteX0" fmla="*/ -2433 w 388859"/>
                <a:gd name="connsiteY0" fmla="*/ 99746 h 107492"/>
                <a:gd name="connsiteX1" fmla="*/ 385325 w 388859"/>
                <a:gd name="connsiteY1" fmla="*/ -1676 h 107492"/>
                <a:gd name="connsiteX2" fmla="*/ 386427 w 388859"/>
                <a:gd name="connsiteY2" fmla="*/ 4724 h 107492"/>
                <a:gd name="connsiteX3" fmla="*/ 109761 w 388859"/>
                <a:gd name="connsiteY3" fmla="*/ 69696 h 107492"/>
                <a:gd name="connsiteX4" fmla="*/ 28965 w 388859"/>
                <a:gd name="connsiteY4" fmla="*/ 95444 h 107492"/>
                <a:gd name="connsiteX5" fmla="*/ 7336 w 388859"/>
                <a:gd name="connsiteY5" fmla="*/ 103059 h 107492"/>
                <a:gd name="connsiteX6" fmla="*/ -124 w 388859"/>
                <a:gd name="connsiteY6" fmla="*/ 105817 h 107492"/>
                <a:gd name="connsiteX7" fmla="*/ -2433 w 388859"/>
                <a:gd name="connsiteY7" fmla="*/ 99746 h 10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859" h="107492">
                  <a:moveTo>
                    <a:pt x="-2433" y="99746"/>
                  </a:moveTo>
                  <a:cubicBezTo>
                    <a:pt x="-2307" y="99704"/>
                    <a:pt x="162438" y="36873"/>
                    <a:pt x="385325" y="-1676"/>
                  </a:cubicBezTo>
                  <a:lnTo>
                    <a:pt x="386427" y="4724"/>
                  </a:lnTo>
                  <a:cubicBezTo>
                    <a:pt x="275299" y="23939"/>
                    <a:pt x="178628" y="49225"/>
                    <a:pt x="109761" y="69696"/>
                  </a:cubicBezTo>
                  <a:cubicBezTo>
                    <a:pt x="75325" y="79935"/>
                    <a:pt x="47836" y="88967"/>
                    <a:pt x="28965" y="95444"/>
                  </a:cubicBezTo>
                  <a:cubicBezTo>
                    <a:pt x="19533" y="98679"/>
                    <a:pt x="12255" y="101276"/>
                    <a:pt x="7336" y="103059"/>
                  </a:cubicBezTo>
                  <a:cubicBezTo>
                    <a:pt x="2416" y="104848"/>
                    <a:pt x="-117" y="105810"/>
                    <a:pt x="-124" y="105817"/>
                  </a:cubicBezTo>
                  <a:lnTo>
                    <a:pt x="-2433" y="99746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17BC7E7B-9D79-2FAF-C6D1-9562ED900F02}"/>
                </a:ext>
              </a:extLst>
            </p:cNvPr>
            <p:cNvSpPr/>
            <p:nvPr/>
          </p:nvSpPr>
          <p:spPr>
            <a:xfrm flipV="1">
              <a:off x="5434461" y="5295992"/>
              <a:ext cx="114511" cy="226513"/>
            </a:xfrm>
            <a:custGeom>
              <a:avLst/>
              <a:gdLst>
                <a:gd name="connsiteX0" fmla="*/ 87452 w 96053"/>
                <a:gd name="connsiteY0" fmla="*/ 188491 h 190001"/>
                <a:gd name="connsiteX1" fmla="*/ 85663 w 96053"/>
                <a:gd name="connsiteY1" fmla="*/ 182666 h 190001"/>
                <a:gd name="connsiteX2" fmla="*/ 54981 w 96053"/>
                <a:gd name="connsiteY2" fmla="*/ 99778 h 190001"/>
                <a:gd name="connsiteX3" fmla="*/ -2376 w 96053"/>
                <a:gd name="connsiteY3" fmla="*/ 3015 h 190001"/>
                <a:gd name="connsiteX4" fmla="*/ 2277 w 96053"/>
                <a:gd name="connsiteY4" fmla="*/ -1511 h 190001"/>
                <a:gd name="connsiteX5" fmla="*/ 67367 w 96053"/>
                <a:gd name="connsiteY5" fmla="*/ 112585 h 190001"/>
                <a:gd name="connsiteX6" fmla="*/ 93677 w 96053"/>
                <a:gd name="connsiteY6" fmla="*/ 186652 h 190001"/>
                <a:gd name="connsiteX7" fmla="*/ 87452 w 96053"/>
                <a:gd name="connsiteY7" fmla="*/ 188491 h 19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053" h="190001">
                  <a:moveTo>
                    <a:pt x="87452" y="188491"/>
                  </a:moveTo>
                  <a:cubicBezTo>
                    <a:pt x="87452" y="188483"/>
                    <a:pt x="86842" y="186420"/>
                    <a:pt x="85663" y="182666"/>
                  </a:cubicBezTo>
                  <a:cubicBezTo>
                    <a:pt x="81543" y="169507"/>
                    <a:pt x="70504" y="135814"/>
                    <a:pt x="54981" y="99778"/>
                  </a:cubicBezTo>
                  <a:cubicBezTo>
                    <a:pt x="39478" y="63748"/>
                    <a:pt x="19365" y="25332"/>
                    <a:pt x="-2376" y="3015"/>
                  </a:cubicBezTo>
                  <a:lnTo>
                    <a:pt x="2277" y="-1511"/>
                  </a:lnTo>
                  <a:cubicBezTo>
                    <a:pt x="28348" y="25360"/>
                    <a:pt x="50981" y="72254"/>
                    <a:pt x="67367" y="112585"/>
                  </a:cubicBezTo>
                  <a:cubicBezTo>
                    <a:pt x="83719" y="152896"/>
                    <a:pt x="93656" y="186589"/>
                    <a:pt x="93677" y="186652"/>
                  </a:cubicBezTo>
                  <a:lnTo>
                    <a:pt x="87452" y="188491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EB1BD4D7-DD93-DCCA-4536-7D6440A1EBE9}"/>
                </a:ext>
              </a:extLst>
            </p:cNvPr>
            <p:cNvSpPr/>
            <p:nvPr/>
          </p:nvSpPr>
          <p:spPr>
            <a:xfrm flipV="1">
              <a:off x="5488760" y="5308525"/>
              <a:ext cx="97201" cy="143158"/>
            </a:xfrm>
            <a:custGeom>
              <a:avLst/>
              <a:gdLst>
                <a:gd name="connsiteX0" fmla="*/ 72682 w 81533"/>
                <a:gd name="connsiteY0" fmla="*/ 118532 h 120082"/>
                <a:gd name="connsiteX1" fmla="*/ 71882 w 81533"/>
                <a:gd name="connsiteY1" fmla="*/ 113634 h 120082"/>
                <a:gd name="connsiteX2" fmla="*/ 53383 w 81533"/>
                <a:gd name="connsiteY2" fmla="*/ 50354 h 120082"/>
                <a:gd name="connsiteX3" fmla="*/ 32932 w 81533"/>
                <a:gd name="connsiteY3" fmla="*/ 18247 h 120082"/>
                <a:gd name="connsiteX4" fmla="*/ 4475 w 81533"/>
                <a:gd name="connsiteY4" fmla="*/ 4941 h 120082"/>
                <a:gd name="connsiteX5" fmla="*/ -1413 w 81533"/>
                <a:gd name="connsiteY5" fmla="*/ 5418 h 120082"/>
                <a:gd name="connsiteX6" fmla="*/ -2424 w 81533"/>
                <a:gd name="connsiteY6" fmla="*/ -996 h 120082"/>
                <a:gd name="connsiteX7" fmla="*/ 4475 w 81533"/>
                <a:gd name="connsiteY7" fmla="*/ -1551 h 120082"/>
                <a:gd name="connsiteX8" fmla="*/ 41298 w 81533"/>
                <a:gd name="connsiteY8" fmla="*/ 17784 h 120082"/>
                <a:gd name="connsiteX9" fmla="*/ 70913 w 81533"/>
                <a:gd name="connsiteY9" fmla="*/ 80369 h 120082"/>
                <a:gd name="connsiteX10" fmla="*/ 79110 w 81533"/>
                <a:gd name="connsiteY10" fmla="*/ 117620 h 120082"/>
                <a:gd name="connsiteX11" fmla="*/ 72682 w 81533"/>
                <a:gd name="connsiteY11" fmla="*/ 118532 h 12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533" h="120082">
                  <a:moveTo>
                    <a:pt x="72682" y="118532"/>
                  </a:moveTo>
                  <a:cubicBezTo>
                    <a:pt x="72682" y="118525"/>
                    <a:pt x="72436" y="116778"/>
                    <a:pt x="71882" y="113634"/>
                  </a:cubicBezTo>
                  <a:cubicBezTo>
                    <a:pt x="69966" y="102644"/>
                    <a:pt x="64351" y="74979"/>
                    <a:pt x="53383" y="50354"/>
                  </a:cubicBezTo>
                  <a:cubicBezTo>
                    <a:pt x="47916" y="38044"/>
                    <a:pt x="41094" y="26521"/>
                    <a:pt x="32932" y="18247"/>
                  </a:cubicBezTo>
                  <a:cubicBezTo>
                    <a:pt x="24743" y="9959"/>
                    <a:pt x="15451" y="4955"/>
                    <a:pt x="4475" y="4941"/>
                  </a:cubicBezTo>
                  <a:cubicBezTo>
                    <a:pt x="2566" y="4941"/>
                    <a:pt x="608" y="5095"/>
                    <a:pt x="-1413" y="5418"/>
                  </a:cubicBezTo>
                  <a:lnTo>
                    <a:pt x="-2424" y="-996"/>
                  </a:lnTo>
                  <a:cubicBezTo>
                    <a:pt x="-80" y="-1368"/>
                    <a:pt x="2222" y="-1551"/>
                    <a:pt x="4475" y="-1551"/>
                  </a:cubicBezTo>
                  <a:cubicBezTo>
                    <a:pt x="19437" y="-1558"/>
                    <a:pt x="31697" y="6443"/>
                    <a:pt x="41298" y="17784"/>
                  </a:cubicBezTo>
                  <a:cubicBezTo>
                    <a:pt x="55747" y="34830"/>
                    <a:pt x="65039" y="59694"/>
                    <a:pt x="70913" y="80369"/>
                  </a:cubicBezTo>
                  <a:cubicBezTo>
                    <a:pt x="76766" y="101044"/>
                    <a:pt x="79096" y="117529"/>
                    <a:pt x="79110" y="117620"/>
                  </a:cubicBezTo>
                  <a:lnTo>
                    <a:pt x="72682" y="118532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67773BE2-34E4-B17C-8335-76E3EF937D11}"/>
                </a:ext>
              </a:extLst>
            </p:cNvPr>
            <p:cNvSpPr/>
            <p:nvPr/>
          </p:nvSpPr>
          <p:spPr>
            <a:xfrm flipV="1">
              <a:off x="5724091" y="5340175"/>
              <a:ext cx="45387" cy="104831"/>
            </a:xfrm>
            <a:custGeom>
              <a:avLst/>
              <a:gdLst>
                <a:gd name="connsiteX0" fmla="*/ -2149 w 38071"/>
                <a:gd name="connsiteY0" fmla="*/ 86400 h 87933"/>
                <a:gd name="connsiteX1" fmla="*/ -2641 w 38071"/>
                <a:gd name="connsiteY1" fmla="*/ 74210 h 87933"/>
                <a:gd name="connsiteX2" fmla="*/ 3184 w 38071"/>
                <a:gd name="connsiteY2" fmla="*/ 33366 h 87933"/>
                <a:gd name="connsiteX3" fmla="*/ 13907 w 38071"/>
                <a:gd name="connsiteY3" fmla="*/ 12706 h 87933"/>
                <a:gd name="connsiteX4" fmla="*/ 33144 w 38071"/>
                <a:gd name="connsiteY4" fmla="*/ -1534 h 87933"/>
                <a:gd name="connsiteX5" fmla="*/ 35431 w 38071"/>
                <a:gd name="connsiteY5" fmla="*/ 4537 h 87933"/>
                <a:gd name="connsiteX6" fmla="*/ 18988 w 38071"/>
                <a:gd name="connsiteY6" fmla="*/ 16741 h 87933"/>
                <a:gd name="connsiteX7" fmla="*/ 3851 w 38071"/>
                <a:gd name="connsiteY7" fmla="*/ 74210 h 87933"/>
                <a:gd name="connsiteX8" fmla="*/ 4082 w 38071"/>
                <a:gd name="connsiteY8" fmla="*/ 82653 h 87933"/>
                <a:gd name="connsiteX9" fmla="*/ 4244 w 38071"/>
                <a:gd name="connsiteY9" fmla="*/ 84968 h 87933"/>
                <a:gd name="connsiteX10" fmla="*/ 4307 w 38071"/>
                <a:gd name="connsiteY10" fmla="*/ 85748 h 87933"/>
                <a:gd name="connsiteX11" fmla="*/ -2149 w 38071"/>
                <a:gd name="connsiteY11" fmla="*/ 86400 h 8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071" h="87933">
                  <a:moveTo>
                    <a:pt x="-2149" y="86400"/>
                  </a:moveTo>
                  <a:cubicBezTo>
                    <a:pt x="-2156" y="86316"/>
                    <a:pt x="-2641" y="81544"/>
                    <a:pt x="-2641" y="74210"/>
                  </a:cubicBezTo>
                  <a:cubicBezTo>
                    <a:pt x="-2634" y="63746"/>
                    <a:pt x="-1679" y="48104"/>
                    <a:pt x="3184" y="33366"/>
                  </a:cubicBezTo>
                  <a:cubicBezTo>
                    <a:pt x="5619" y="25990"/>
                    <a:pt x="9044" y="18832"/>
                    <a:pt x="13907" y="12706"/>
                  </a:cubicBezTo>
                  <a:cubicBezTo>
                    <a:pt x="18757" y="6579"/>
                    <a:pt x="25094" y="1491"/>
                    <a:pt x="33144" y="-1534"/>
                  </a:cubicBezTo>
                  <a:lnTo>
                    <a:pt x="35431" y="4537"/>
                  </a:lnTo>
                  <a:cubicBezTo>
                    <a:pt x="28575" y="7133"/>
                    <a:pt x="23248" y="11379"/>
                    <a:pt x="18988" y="16741"/>
                  </a:cubicBezTo>
                  <a:cubicBezTo>
                    <a:pt x="6160" y="32749"/>
                    <a:pt x="3788" y="59129"/>
                    <a:pt x="3851" y="74210"/>
                  </a:cubicBezTo>
                  <a:cubicBezTo>
                    <a:pt x="3851" y="77733"/>
                    <a:pt x="3963" y="80639"/>
                    <a:pt x="4082" y="82653"/>
                  </a:cubicBezTo>
                  <a:cubicBezTo>
                    <a:pt x="4139" y="83656"/>
                    <a:pt x="4195" y="84442"/>
                    <a:pt x="4244" y="84968"/>
                  </a:cubicBezTo>
                  <a:lnTo>
                    <a:pt x="4307" y="85748"/>
                  </a:lnTo>
                  <a:lnTo>
                    <a:pt x="-2149" y="86400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9A52C362-DED9-6151-C76A-7A7E97EB764F}"/>
                </a:ext>
              </a:extLst>
            </p:cNvPr>
            <p:cNvSpPr/>
            <p:nvPr/>
          </p:nvSpPr>
          <p:spPr>
            <a:xfrm flipV="1">
              <a:off x="5235673" y="5244346"/>
              <a:ext cx="147651" cy="61785"/>
            </a:xfrm>
            <a:custGeom>
              <a:avLst/>
              <a:gdLst>
                <a:gd name="connsiteX0" fmla="*/ 116625 w 123851"/>
                <a:gd name="connsiteY0" fmla="*/ 50134 h 51826"/>
                <a:gd name="connsiteX1" fmla="*/ 116232 w 123851"/>
                <a:gd name="connsiteY1" fmla="*/ 49664 h 51826"/>
                <a:gd name="connsiteX2" fmla="*/ 89276 w 123851"/>
                <a:gd name="connsiteY2" fmla="*/ 25284 h 51826"/>
                <a:gd name="connsiteX3" fmla="*/ 32719 w 123851"/>
                <a:gd name="connsiteY3" fmla="*/ 4799 h 51826"/>
                <a:gd name="connsiteX4" fmla="*/ 641 w 123851"/>
                <a:gd name="connsiteY4" fmla="*/ 12308 h 51826"/>
                <a:gd name="connsiteX5" fmla="*/ -2188 w 123851"/>
                <a:gd name="connsiteY5" fmla="*/ 6469 h 51826"/>
                <a:gd name="connsiteX6" fmla="*/ 32719 w 123851"/>
                <a:gd name="connsiteY6" fmla="*/ -1693 h 51826"/>
                <a:gd name="connsiteX7" fmla="*/ 96091 w 123851"/>
                <a:gd name="connsiteY7" fmla="*/ 22224 h 51826"/>
                <a:gd name="connsiteX8" fmla="*/ 121664 w 123851"/>
                <a:gd name="connsiteY8" fmla="*/ 46036 h 51826"/>
                <a:gd name="connsiteX9" fmla="*/ 116625 w 123851"/>
                <a:gd name="connsiteY9" fmla="*/ 50134 h 5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851" h="51826">
                  <a:moveTo>
                    <a:pt x="116625" y="50134"/>
                  </a:moveTo>
                  <a:lnTo>
                    <a:pt x="116232" y="49664"/>
                  </a:lnTo>
                  <a:cubicBezTo>
                    <a:pt x="114183" y="47243"/>
                    <a:pt x="104217" y="35916"/>
                    <a:pt x="89276" y="25284"/>
                  </a:cubicBezTo>
                  <a:cubicBezTo>
                    <a:pt x="74335" y="14638"/>
                    <a:pt x="54489" y="4785"/>
                    <a:pt x="32719" y="4799"/>
                  </a:cubicBezTo>
                  <a:cubicBezTo>
                    <a:pt x="22438" y="4806"/>
                    <a:pt x="11701" y="6967"/>
                    <a:pt x="641" y="12308"/>
                  </a:cubicBezTo>
                  <a:lnTo>
                    <a:pt x="-2188" y="6469"/>
                  </a:lnTo>
                  <a:cubicBezTo>
                    <a:pt x="9743" y="693"/>
                    <a:pt x="21526" y="-1693"/>
                    <a:pt x="32719" y="-1693"/>
                  </a:cubicBezTo>
                  <a:cubicBezTo>
                    <a:pt x="58068" y="-1665"/>
                    <a:pt x="80237" y="10371"/>
                    <a:pt x="96091" y="22224"/>
                  </a:cubicBezTo>
                  <a:cubicBezTo>
                    <a:pt x="111944" y="34098"/>
                    <a:pt x="121551" y="45909"/>
                    <a:pt x="121664" y="46036"/>
                  </a:cubicBezTo>
                  <a:lnTo>
                    <a:pt x="116625" y="50134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B6CE439-94B9-C0D4-62A7-9B2B8044BE26}"/>
                </a:ext>
              </a:extLst>
            </p:cNvPr>
            <p:cNvSpPr/>
            <p:nvPr/>
          </p:nvSpPr>
          <p:spPr>
            <a:xfrm flipV="1">
              <a:off x="5668554" y="4823186"/>
              <a:ext cx="83262" cy="251161"/>
            </a:xfrm>
            <a:custGeom>
              <a:avLst/>
              <a:gdLst>
                <a:gd name="connsiteX0" fmla="*/ 11286 w 69841"/>
                <a:gd name="connsiteY0" fmla="*/ 23986 h 210676"/>
                <a:gd name="connsiteX1" fmla="*/ 41343 w 69841"/>
                <a:gd name="connsiteY1" fmla="*/ -2135 h 210676"/>
                <a:gd name="connsiteX2" fmla="*/ 67239 w 69841"/>
                <a:gd name="connsiteY2" fmla="*/ 12343 h 210676"/>
                <a:gd name="connsiteX3" fmla="*/ 49133 w 69841"/>
                <a:gd name="connsiteY3" fmla="*/ 197067 h 210676"/>
                <a:gd name="connsiteX4" fmla="*/ -2603 w 69841"/>
                <a:gd name="connsiteY4" fmla="*/ 208541 h 210676"/>
                <a:gd name="connsiteX5" fmla="*/ 11286 w 69841"/>
                <a:gd name="connsiteY5" fmla="*/ 23986 h 21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41" h="210676">
                  <a:moveTo>
                    <a:pt x="11286" y="23986"/>
                  </a:moveTo>
                  <a:lnTo>
                    <a:pt x="41343" y="-2135"/>
                  </a:lnTo>
                  <a:lnTo>
                    <a:pt x="67239" y="12343"/>
                  </a:lnTo>
                  <a:lnTo>
                    <a:pt x="49133" y="197067"/>
                  </a:lnTo>
                  <a:lnTo>
                    <a:pt x="-2603" y="208541"/>
                  </a:lnTo>
                  <a:lnTo>
                    <a:pt x="11286" y="23986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017D9B21-FACD-DBFA-B5AE-F2C2AFD3C161}"/>
                </a:ext>
              </a:extLst>
            </p:cNvPr>
            <p:cNvSpPr/>
            <p:nvPr/>
          </p:nvSpPr>
          <p:spPr>
            <a:xfrm flipV="1">
              <a:off x="5706666" y="5019885"/>
              <a:ext cx="31117" cy="31117"/>
            </a:xfrm>
            <a:custGeom>
              <a:avLst/>
              <a:gdLst>
                <a:gd name="connsiteX0" fmla="*/ 8548 w 26101"/>
                <a:gd name="connsiteY0" fmla="*/ 23946 h 26101"/>
                <a:gd name="connsiteX1" fmla="*/ 23349 w 26101"/>
                <a:gd name="connsiteY1" fmla="*/ 12921 h 26101"/>
                <a:gd name="connsiteX2" fmla="*/ 12324 w 26101"/>
                <a:gd name="connsiteY2" fmla="*/ -1879 h 26101"/>
                <a:gd name="connsiteX3" fmla="*/ -2477 w 26101"/>
                <a:gd name="connsiteY3" fmla="*/ 9146 h 26101"/>
                <a:gd name="connsiteX4" fmla="*/ 8548 w 26101"/>
                <a:gd name="connsiteY4" fmla="*/ 23946 h 2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1" h="26101">
                  <a:moveTo>
                    <a:pt x="8548" y="23946"/>
                  </a:moveTo>
                  <a:cubicBezTo>
                    <a:pt x="15685" y="24985"/>
                    <a:pt x="22303" y="20051"/>
                    <a:pt x="23349" y="12921"/>
                  </a:cubicBezTo>
                  <a:cubicBezTo>
                    <a:pt x="24387" y="5791"/>
                    <a:pt x="19454" y="-834"/>
                    <a:pt x="12324" y="-1879"/>
                  </a:cubicBezTo>
                  <a:cubicBezTo>
                    <a:pt x="5186" y="-2918"/>
                    <a:pt x="-1431" y="2016"/>
                    <a:pt x="-2477" y="9146"/>
                  </a:cubicBezTo>
                  <a:cubicBezTo>
                    <a:pt x="-3516" y="16283"/>
                    <a:pt x="1418" y="22908"/>
                    <a:pt x="8548" y="23946"/>
                  </a:cubicBezTo>
                </a:path>
              </a:pathLst>
            </a:custGeom>
            <a:solidFill>
              <a:srgbClr val="FAB4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C1618446-4501-5D18-3E1E-41468337E2B1}"/>
                </a:ext>
              </a:extLst>
            </p:cNvPr>
            <p:cNvSpPr/>
            <p:nvPr/>
          </p:nvSpPr>
          <p:spPr>
            <a:xfrm flipV="1">
              <a:off x="5361924" y="5606271"/>
              <a:ext cx="331545" cy="135611"/>
            </a:xfrm>
            <a:custGeom>
              <a:avLst/>
              <a:gdLst>
                <a:gd name="connsiteX0" fmla="*/ 16036 w 278103"/>
                <a:gd name="connsiteY0" fmla="*/ 112600 h 113752"/>
                <a:gd name="connsiteX1" fmla="*/ 275690 w 278103"/>
                <a:gd name="connsiteY1" fmla="*/ 58331 h 113752"/>
                <a:gd name="connsiteX2" fmla="*/ 261872 w 278103"/>
                <a:gd name="connsiteY2" fmla="*/ -1152 h 113752"/>
                <a:gd name="connsiteX3" fmla="*/ -2414 w 278103"/>
                <a:gd name="connsiteY3" fmla="*/ 53419 h 113752"/>
                <a:gd name="connsiteX4" fmla="*/ 16036 w 278103"/>
                <a:gd name="connsiteY4" fmla="*/ 112600 h 113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103" h="113752">
                  <a:moveTo>
                    <a:pt x="16036" y="112600"/>
                  </a:moveTo>
                  <a:lnTo>
                    <a:pt x="275690" y="58331"/>
                  </a:lnTo>
                  <a:lnTo>
                    <a:pt x="261872" y="-1152"/>
                  </a:lnTo>
                  <a:lnTo>
                    <a:pt x="-2414" y="53419"/>
                  </a:lnTo>
                  <a:lnTo>
                    <a:pt x="16036" y="112600"/>
                  </a:lnTo>
                </a:path>
              </a:pathLst>
            </a:custGeom>
            <a:solidFill>
              <a:srgbClr val="B29ED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4C44DD8-BC0F-9EBD-0009-2C3379D495A7}"/>
                </a:ext>
              </a:extLst>
            </p:cNvPr>
            <p:cNvSpPr/>
            <p:nvPr/>
          </p:nvSpPr>
          <p:spPr>
            <a:xfrm flipV="1">
              <a:off x="5083956" y="5357042"/>
              <a:ext cx="251871" cy="273013"/>
            </a:xfrm>
            <a:custGeom>
              <a:avLst/>
              <a:gdLst>
                <a:gd name="connsiteX0" fmla="*/ 209189 w 211272"/>
                <a:gd name="connsiteY0" fmla="*/ 32478 h 229006"/>
                <a:gd name="connsiteX1" fmla="*/ 47581 w 211272"/>
                <a:gd name="connsiteY1" fmla="*/ 227610 h 229006"/>
                <a:gd name="connsiteX2" fmla="*/ -2084 w 211272"/>
                <a:gd name="connsiteY2" fmla="*/ 186773 h 229006"/>
                <a:gd name="connsiteX3" fmla="*/ 153775 w 211272"/>
                <a:gd name="connsiteY3" fmla="*/ -1397 h 229006"/>
                <a:gd name="connsiteX4" fmla="*/ 209189 w 211272"/>
                <a:gd name="connsiteY4" fmla="*/ 32478 h 22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272" h="229006">
                  <a:moveTo>
                    <a:pt x="209189" y="32478"/>
                  </a:moveTo>
                  <a:lnTo>
                    <a:pt x="47581" y="227610"/>
                  </a:lnTo>
                  <a:lnTo>
                    <a:pt x="-2084" y="186773"/>
                  </a:lnTo>
                  <a:lnTo>
                    <a:pt x="153775" y="-1397"/>
                  </a:lnTo>
                  <a:lnTo>
                    <a:pt x="209189" y="32478"/>
                  </a:lnTo>
                </a:path>
              </a:pathLst>
            </a:custGeom>
            <a:solidFill>
              <a:srgbClr val="B29ED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DC9C5A97-EA19-EBB4-E37B-9F3158BDA4D5}"/>
                </a:ext>
              </a:extLst>
            </p:cNvPr>
            <p:cNvSpPr/>
            <p:nvPr/>
          </p:nvSpPr>
          <p:spPr>
            <a:xfrm flipV="1">
              <a:off x="5743469" y="4458213"/>
              <a:ext cx="198113" cy="186307"/>
            </a:xfrm>
            <a:custGeom>
              <a:avLst/>
              <a:gdLst>
                <a:gd name="connsiteX0" fmla="*/ 41408 w 166179"/>
                <a:gd name="connsiteY0" fmla="*/ 139691 h 156276"/>
                <a:gd name="connsiteX1" fmla="*/ 153729 w 166179"/>
                <a:gd name="connsiteY1" fmla="*/ 119956 h 156276"/>
                <a:gd name="connsiteX2" fmla="*/ 119292 w 166179"/>
                <a:gd name="connsiteY2" fmla="*/ 11243 h 156276"/>
                <a:gd name="connsiteX3" fmla="*/ 6972 w 166179"/>
                <a:gd name="connsiteY3" fmla="*/ 30970 h 156276"/>
                <a:gd name="connsiteX4" fmla="*/ 41408 w 166179"/>
                <a:gd name="connsiteY4" fmla="*/ 139691 h 15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179" h="156276">
                  <a:moveTo>
                    <a:pt x="41408" y="139691"/>
                  </a:moveTo>
                  <a:cubicBezTo>
                    <a:pt x="81936" y="164260"/>
                    <a:pt x="132226" y="155432"/>
                    <a:pt x="153729" y="119956"/>
                  </a:cubicBezTo>
                  <a:cubicBezTo>
                    <a:pt x="175239" y="84488"/>
                    <a:pt x="159821" y="35812"/>
                    <a:pt x="119292" y="11243"/>
                  </a:cubicBezTo>
                  <a:cubicBezTo>
                    <a:pt x="78764" y="-13334"/>
                    <a:pt x="28474" y="-4498"/>
                    <a:pt x="6972" y="30970"/>
                  </a:cubicBezTo>
                  <a:cubicBezTo>
                    <a:pt x="-14538" y="66438"/>
                    <a:pt x="880" y="115114"/>
                    <a:pt x="41408" y="139691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5967BAE3-496D-4579-6F59-DFBDECDF432B}"/>
                </a:ext>
              </a:extLst>
            </p:cNvPr>
            <p:cNvSpPr/>
            <p:nvPr/>
          </p:nvSpPr>
          <p:spPr>
            <a:xfrm flipV="1">
              <a:off x="5844669" y="4516179"/>
              <a:ext cx="71179" cy="114311"/>
            </a:xfrm>
            <a:custGeom>
              <a:avLst/>
              <a:gdLst>
                <a:gd name="connsiteX0" fmla="*/ 253 w 59706"/>
                <a:gd name="connsiteY0" fmla="*/ -2643 h 95885"/>
                <a:gd name="connsiteX1" fmla="*/ -2779 w 59706"/>
                <a:gd name="connsiteY1" fmla="*/ 90540 h 95885"/>
                <a:gd name="connsiteX2" fmla="*/ 15762 w 59706"/>
                <a:gd name="connsiteY2" fmla="*/ 93242 h 95885"/>
                <a:gd name="connsiteX3" fmla="*/ 52045 w 59706"/>
                <a:gd name="connsiteY3" fmla="*/ 75458 h 95885"/>
                <a:gd name="connsiteX4" fmla="*/ 23847 w 59706"/>
                <a:gd name="connsiteY4" fmla="*/ 6894 h 95885"/>
                <a:gd name="connsiteX5" fmla="*/ 253 w 59706"/>
                <a:gd name="connsiteY5" fmla="*/ -2643 h 9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06" h="95885">
                  <a:moveTo>
                    <a:pt x="253" y="-2643"/>
                  </a:moveTo>
                  <a:cubicBezTo>
                    <a:pt x="6576" y="24824"/>
                    <a:pt x="6029" y="55745"/>
                    <a:pt x="-2779" y="90540"/>
                  </a:cubicBezTo>
                  <a:cubicBezTo>
                    <a:pt x="3516" y="92350"/>
                    <a:pt x="9783" y="93242"/>
                    <a:pt x="15762" y="93242"/>
                  </a:cubicBezTo>
                  <a:cubicBezTo>
                    <a:pt x="31328" y="93242"/>
                    <a:pt x="44936" y="87178"/>
                    <a:pt x="52045" y="75458"/>
                  </a:cubicBezTo>
                  <a:cubicBezTo>
                    <a:pt x="64642" y="54678"/>
                    <a:pt x="52024" y="23975"/>
                    <a:pt x="23847" y="6894"/>
                  </a:cubicBezTo>
                  <a:cubicBezTo>
                    <a:pt x="16176" y="2241"/>
                    <a:pt x="8141" y="-924"/>
                    <a:pt x="253" y="-2643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1CE0CED6-E228-7D03-6946-15263FB4A656}"/>
                </a:ext>
              </a:extLst>
            </p:cNvPr>
            <p:cNvSpPr/>
            <p:nvPr/>
          </p:nvSpPr>
          <p:spPr>
            <a:xfrm flipV="1">
              <a:off x="5141212" y="4648044"/>
              <a:ext cx="204375" cy="179392"/>
            </a:xfrm>
            <a:custGeom>
              <a:avLst/>
              <a:gdLst>
                <a:gd name="connsiteX0" fmla="*/ -1765 w 171432"/>
                <a:gd name="connsiteY0" fmla="*/ 63996 h 150476"/>
                <a:gd name="connsiteX1" fmla="*/ 75874 w 171432"/>
                <a:gd name="connsiteY1" fmla="*/ 147530 h 150476"/>
                <a:gd name="connsiteX2" fmla="*/ 168959 w 171432"/>
                <a:gd name="connsiteY2" fmla="*/ 81639 h 150476"/>
                <a:gd name="connsiteX3" fmla="*/ 91313 w 171432"/>
                <a:gd name="connsiteY3" fmla="*/ -1895 h 150476"/>
                <a:gd name="connsiteX4" fmla="*/ -1765 w 171432"/>
                <a:gd name="connsiteY4" fmla="*/ 63996 h 15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32" h="150476">
                  <a:moveTo>
                    <a:pt x="-1765" y="63996"/>
                  </a:moveTo>
                  <a:cubicBezTo>
                    <a:pt x="-6032" y="105261"/>
                    <a:pt x="28735" y="142652"/>
                    <a:pt x="75874" y="147530"/>
                  </a:cubicBezTo>
                  <a:cubicBezTo>
                    <a:pt x="123020" y="152400"/>
                    <a:pt x="164699" y="122897"/>
                    <a:pt x="168959" y="81639"/>
                  </a:cubicBezTo>
                  <a:cubicBezTo>
                    <a:pt x="173226" y="40374"/>
                    <a:pt x="138459" y="2983"/>
                    <a:pt x="91313" y="-1895"/>
                  </a:cubicBezTo>
                  <a:cubicBezTo>
                    <a:pt x="44167" y="-6765"/>
                    <a:pt x="2495" y="22738"/>
                    <a:pt x="-1765" y="63996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D7D9D472-7EC2-8D40-3C57-8D7893FFCB8A}"/>
                </a:ext>
              </a:extLst>
            </p:cNvPr>
            <p:cNvSpPr/>
            <p:nvPr/>
          </p:nvSpPr>
          <p:spPr>
            <a:xfrm flipV="1">
              <a:off x="5168726" y="4711184"/>
              <a:ext cx="114803" cy="102873"/>
            </a:xfrm>
            <a:custGeom>
              <a:avLst/>
              <a:gdLst>
                <a:gd name="connsiteX0" fmla="*/ 53585 w 96298"/>
                <a:gd name="connsiteY0" fmla="*/ -2387 h 86291"/>
                <a:gd name="connsiteX1" fmla="*/ -1926 w 96298"/>
                <a:gd name="connsiteY1" fmla="*/ 35692 h 86291"/>
                <a:gd name="connsiteX2" fmla="*/ 42770 w 96298"/>
                <a:gd name="connsiteY2" fmla="*/ 83905 h 86291"/>
                <a:gd name="connsiteX3" fmla="*/ 94197 w 96298"/>
                <a:gd name="connsiteY3" fmla="*/ 8856 h 86291"/>
                <a:gd name="connsiteX4" fmla="*/ 61936 w 96298"/>
                <a:gd name="connsiteY4" fmla="*/ -1959 h 86291"/>
                <a:gd name="connsiteX5" fmla="*/ 53585 w 96298"/>
                <a:gd name="connsiteY5" fmla="*/ -2387 h 8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98" h="86291">
                  <a:moveTo>
                    <a:pt x="53585" y="-2387"/>
                  </a:moveTo>
                  <a:cubicBezTo>
                    <a:pt x="24440" y="-2387"/>
                    <a:pt x="354" y="13593"/>
                    <a:pt x="-1926" y="35692"/>
                  </a:cubicBezTo>
                  <a:cubicBezTo>
                    <a:pt x="-4158" y="57307"/>
                    <a:pt x="15218" y="77455"/>
                    <a:pt x="42770" y="83905"/>
                  </a:cubicBezTo>
                  <a:cubicBezTo>
                    <a:pt x="54806" y="52030"/>
                    <a:pt x="72414" y="27320"/>
                    <a:pt x="94197" y="8856"/>
                  </a:cubicBezTo>
                  <a:cubicBezTo>
                    <a:pt x="85242" y="3206"/>
                    <a:pt x="74161" y="-696"/>
                    <a:pt x="61936" y="-1959"/>
                  </a:cubicBezTo>
                  <a:cubicBezTo>
                    <a:pt x="59122" y="-2247"/>
                    <a:pt x="56329" y="-2387"/>
                    <a:pt x="53585" y="-2387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FB91EBB-0165-CF5B-6F59-6D5C1E622E58}"/>
                </a:ext>
              </a:extLst>
            </p:cNvPr>
            <p:cNvSpPr/>
            <p:nvPr/>
          </p:nvSpPr>
          <p:spPr>
            <a:xfrm flipV="1">
              <a:off x="5196972" y="4200758"/>
              <a:ext cx="656364" cy="653039"/>
            </a:xfrm>
            <a:custGeom>
              <a:avLst/>
              <a:gdLst>
                <a:gd name="connsiteX0" fmla="*/ 538097 w 550564"/>
                <a:gd name="connsiteY0" fmla="*/ 287979 h 547775"/>
                <a:gd name="connsiteX1" fmla="*/ 168248 w 550564"/>
                <a:gd name="connsiteY1" fmla="*/ 530846 h 547775"/>
                <a:gd name="connsiteX2" fmla="*/ 13027 w 550564"/>
                <a:gd name="connsiteY2" fmla="*/ 134105 h 547775"/>
                <a:gd name="connsiteX3" fmla="*/ 343484 w 550564"/>
                <a:gd name="connsiteY3" fmla="*/ 19911 h 547775"/>
                <a:gd name="connsiteX4" fmla="*/ 538097 w 550564"/>
                <a:gd name="connsiteY4" fmla="*/ 287979 h 5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64" h="547775">
                  <a:moveTo>
                    <a:pt x="538097" y="287979"/>
                  </a:moveTo>
                  <a:cubicBezTo>
                    <a:pt x="495870" y="432049"/>
                    <a:pt x="371647" y="594526"/>
                    <a:pt x="168248" y="530846"/>
                  </a:cubicBezTo>
                  <a:cubicBezTo>
                    <a:pt x="12852" y="482177"/>
                    <a:pt x="-29199" y="278175"/>
                    <a:pt x="13027" y="134105"/>
                  </a:cubicBezTo>
                  <a:cubicBezTo>
                    <a:pt x="55247" y="-9964"/>
                    <a:pt x="199338" y="-25404"/>
                    <a:pt x="343484" y="19911"/>
                  </a:cubicBezTo>
                  <a:cubicBezTo>
                    <a:pt x="484670" y="64341"/>
                    <a:pt x="580316" y="143909"/>
                    <a:pt x="538097" y="287979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7FC5A79-9905-2160-341A-3664AC5A81D0}"/>
                </a:ext>
              </a:extLst>
            </p:cNvPr>
            <p:cNvSpPr/>
            <p:nvPr/>
          </p:nvSpPr>
          <p:spPr>
            <a:xfrm flipV="1">
              <a:off x="5184379" y="4194322"/>
              <a:ext cx="611178" cy="235173"/>
            </a:xfrm>
            <a:custGeom>
              <a:avLst/>
              <a:gdLst>
                <a:gd name="connsiteX0" fmla="*/ 22560 w 512662"/>
                <a:gd name="connsiteY0" fmla="*/ -2998 h 197265"/>
                <a:gd name="connsiteX1" fmla="*/ -2374 w 512662"/>
                <a:gd name="connsiteY1" fmla="*/ 33734 h 197265"/>
                <a:gd name="connsiteX2" fmla="*/ 36441 w 512662"/>
                <a:gd name="connsiteY2" fmla="*/ 105309 h 197265"/>
                <a:gd name="connsiteX3" fmla="*/ 158489 w 512662"/>
                <a:gd name="connsiteY3" fmla="*/ 179741 h 197265"/>
                <a:gd name="connsiteX4" fmla="*/ 281182 w 512662"/>
                <a:gd name="connsiteY4" fmla="*/ 194268 h 197265"/>
                <a:gd name="connsiteX5" fmla="*/ 302383 w 512662"/>
                <a:gd name="connsiteY5" fmla="*/ 193994 h 197265"/>
                <a:gd name="connsiteX6" fmla="*/ 427210 w 512662"/>
                <a:gd name="connsiteY6" fmla="*/ 164000 h 197265"/>
                <a:gd name="connsiteX7" fmla="*/ 510288 w 512662"/>
                <a:gd name="connsiteY7" fmla="*/ 24505 h 197265"/>
                <a:gd name="connsiteX8" fmla="*/ 266922 w 512662"/>
                <a:gd name="connsiteY8" fmla="*/ 188871 h 197265"/>
                <a:gd name="connsiteX9" fmla="*/ 178848 w 512662"/>
                <a:gd name="connsiteY9" fmla="*/ 174646 h 197265"/>
                <a:gd name="connsiteX10" fmla="*/ 22560 w 512662"/>
                <a:gd name="connsiteY10" fmla="*/ -2998 h 19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662" h="197265">
                  <a:moveTo>
                    <a:pt x="22560" y="-2998"/>
                  </a:moveTo>
                  <a:lnTo>
                    <a:pt x="-2374" y="33734"/>
                  </a:lnTo>
                  <a:cubicBezTo>
                    <a:pt x="5956" y="59819"/>
                    <a:pt x="18848" y="84361"/>
                    <a:pt x="36441" y="105309"/>
                  </a:cubicBezTo>
                  <a:cubicBezTo>
                    <a:pt x="67509" y="142384"/>
                    <a:pt x="111911" y="166708"/>
                    <a:pt x="158489" y="179741"/>
                  </a:cubicBezTo>
                  <a:cubicBezTo>
                    <a:pt x="198266" y="190871"/>
                    <a:pt x="239798" y="194268"/>
                    <a:pt x="281182" y="194268"/>
                  </a:cubicBezTo>
                  <a:cubicBezTo>
                    <a:pt x="288256" y="194268"/>
                    <a:pt x="295323" y="194169"/>
                    <a:pt x="302383" y="193994"/>
                  </a:cubicBezTo>
                  <a:cubicBezTo>
                    <a:pt x="345775" y="192913"/>
                    <a:pt x="391194" y="188260"/>
                    <a:pt x="427210" y="164000"/>
                  </a:cubicBezTo>
                  <a:cubicBezTo>
                    <a:pt x="473009" y="133128"/>
                    <a:pt x="493796" y="77834"/>
                    <a:pt x="510288" y="24505"/>
                  </a:cubicBezTo>
                  <a:cubicBezTo>
                    <a:pt x="461464" y="113478"/>
                    <a:pt x="380099" y="188871"/>
                    <a:pt x="266922" y="188871"/>
                  </a:cubicBezTo>
                  <a:cubicBezTo>
                    <a:pt x="239433" y="188871"/>
                    <a:pt x="210084" y="184421"/>
                    <a:pt x="178848" y="174646"/>
                  </a:cubicBezTo>
                  <a:cubicBezTo>
                    <a:pt x="96009" y="148701"/>
                    <a:pt x="45382" y="78620"/>
                    <a:pt x="22560" y="-2998"/>
                  </a:cubicBez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7A7611B9-283B-5FDC-3302-A54C32467E8F}"/>
                </a:ext>
              </a:extLst>
            </p:cNvPr>
            <p:cNvSpPr/>
            <p:nvPr/>
          </p:nvSpPr>
          <p:spPr>
            <a:xfrm flipV="1">
              <a:off x="5170546" y="4385704"/>
              <a:ext cx="43557" cy="269450"/>
            </a:xfrm>
            <a:custGeom>
              <a:avLst/>
              <a:gdLst>
                <a:gd name="connsiteX0" fmla="*/ 27733 w 36536"/>
                <a:gd name="connsiteY0" fmla="*/ -2715 h 226017"/>
                <a:gd name="connsiteX1" fmla="*/ 16680 w 36536"/>
                <a:gd name="connsiteY1" fmla="*/ 39118 h 226017"/>
                <a:gd name="connsiteX2" fmla="*/ -907 w 36536"/>
                <a:gd name="connsiteY2" fmla="*/ 171693 h 226017"/>
                <a:gd name="connsiteX3" fmla="*/ 9536 w 36536"/>
                <a:gd name="connsiteY3" fmla="*/ 223302 h 226017"/>
                <a:gd name="connsiteX4" fmla="*/ 34471 w 36536"/>
                <a:gd name="connsiteY4" fmla="*/ 186571 h 226017"/>
                <a:gd name="connsiteX5" fmla="*/ 28140 w 36536"/>
                <a:gd name="connsiteY5" fmla="*/ -2568 h 226017"/>
                <a:gd name="connsiteX6" fmla="*/ 27733 w 36536"/>
                <a:gd name="connsiteY6" fmla="*/ -2715 h 22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536" h="226017">
                  <a:moveTo>
                    <a:pt x="27733" y="-2715"/>
                  </a:moveTo>
                  <a:lnTo>
                    <a:pt x="16680" y="39118"/>
                  </a:lnTo>
                  <a:cubicBezTo>
                    <a:pt x="2273" y="81626"/>
                    <a:pt x="-5075" y="127003"/>
                    <a:pt x="-907" y="171693"/>
                  </a:cubicBezTo>
                  <a:cubicBezTo>
                    <a:pt x="722" y="189168"/>
                    <a:pt x="4188" y="206551"/>
                    <a:pt x="9536" y="223302"/>
                  </a:cubicBezTo>
                  <a:lnTo>
                    <a:pt x="34471" y="186571"/>
                  </a:lnTo>
                  <a:cubicBezTo>
                    <a:pt x="17368" y="125431"/>
                    <a:pt x="15880" y="57807"/>
                    <a:pt x="28140" y="-2568"/>
                  </a:cubicBezTo>
                  <a:cubicBezTo>
                    <a:pt x="28000" y="-2617"/>
                    <a:pt x="27867" y="-2666"/>
                    <a:pt x="27733" y="-2715"/>
                  </a:cubicBezTo>
                </a:path>
              </a:pathLst>
            </a:custGeom>
            <a:solidFill>
              <a:srgbClr val="C3329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06C130B7-9477-946D-5C27-4EF00B413C6A}"/>
                </a:ext>
              </a:extLst>
            </p:cNvPr>
            <p:cNvSpPr/>
            <p:nvPr/>
          </p:nvSpPr>
          <p:spPr>
            <a:xfrm flipV="1">
              <a:off x="5206073" y="4654979"/>
              <a:ext cx="2853" cy="10951"/>
            </a:xfrm>
            <a:custGeom>
              <a:avLst/>
              <a:gdLst>
                <a:gd name="connsiteX0" fmla="*/ 311 w 2393"/>
                <a:gd name="connsiteY0" fmla="*/ -2525 h 9186"/>
                <a:gd name="connsiteX1" fmla="*/ -2082 w 2393"/>
                <a:gd name="connsiteY1" fmla="*/ 6514 h 9186"/>
                <a:gd name="connsiteX2" fmla="*/ -1675 w 2393"/>
                <a:gd name="connsiteY2" fmla="*/ 6661 h 9186"/>
                <a:gd name="connsiteX3" fmla="*/ 311 w 2393"/>
                <a:gd name="connsiteY3" fmla="*/ -2525 h 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3" h="9186">
                  <a:moveTo>
                    <a:pt x="311" y="-2525"/>
                  </a:moveTo>
                  <a:lnTo>
                    <a:pt x="-2082" y="6514"/>
                  </a:lnTo>
                  <a:cubicBezTo>
                    <a:pt x="-1949" y="6563"/>
                    <a:pt x="-1815" y="6612"/>
                    <a:pt x="-1675" y="6661"/>
                  </a:cubicBezTo>
                  <a:cubicBezTo>
                    <a:pt x="-1050" y="3580"/>
                    <a:pt x="-390" y="513"/>
                    <a:pt x="311" y="-2525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1434BAA9-3C57-FC8F-0B3D-40A3AE690EEF}"/>
                </a:ext>
              </a:extLst>
            </p:cNvPr>
            <p:cNvSpPr/>
            <p:nvPr/>
          </p:nvSpPr>
          <p:spPr>
            <a:xfrm flipV="1">
              <a:off x="5196971" y="4200755"/>
              <a:ext cx="602794" cy="469969"/>
            </a:xfrm>
            <a:custGeom>
              <a:avLst/>
              <a:gdLst>
                <a:gd name="connsiteX0" fmla="*/ 8704 w 505629"/>
                <a:gd name="connsiteY0" fmla="*/ -2830 h 394214"/>
                <a:gd name="connsiteX1" fmla="*/ 7645 w 505629"/>
                <a:gd name="connsiteY1" fmla="*/ 1191 h 394214"/>
                <a:gd name="connsiteX2" fmla="*/ 5659 w 505629"/>
                <a:gd name="connsiteY2" fmla="*/ 10378 h 394214"/>
                <a:gd name="connsiteX3" fmla="*/ 11989 w 505629"/>
                <a:gd name="connsiteY3" fmla="*/ 199516 h 394214"/>
                <a:gd name="connsiteX4" fmla="*/ 168276 w 505629"/>
                <a:gd name="connsiteY4" fmla="*/ 377160 h 394214"/>
                <a:gd name="connsiteX5" fmla="*/ 256351 w 505629"/>
                <a:gd name="connsiteY5" fmla="*/ 391385 h 394214"/>
                <a:gd name="connsiteX6" fmla="*/ 499716 w 505629"/>
                <a:gd name="connsiteY6" fmla="*/ 227019 h 394214"/>
                <a:gd name="connsiteX7" fmla="*/ 503246 w 505629"/>
                <a:gd name="connsiteY7" fmla="*/ 215468 h 394214"/>
                <a:gd name="connsiteX8" fmla="*/ 402785 w 505629"/>
                <a:gd name="connsiteY8" fmla="*/ 321648 h 394214"/>
                <a:gd name="connsiteX9" fmla="*/ 415481 w 505629"/>
                <a:gd name="connsiteY9" fmla="*/ 297591 h 394214"/>
                <a:gd name="connsiteX10" fmla="*/ 386132 w 505629"/>
                <a:gd name="connsiteY10" fmla="*/ 293205 h 394214"/>
                <a:gd name="connsiteX11" fmla="*/ 319132 w 505629"/>
                <a:gd name="connsiteY11" fmla="*/ 317634 h 394214"/>
                <a:gd name="connsiteX12" fmla="*/ 194636 w 505629"/>
                <a:gd name="connsiteY12" fmla="*/ 259112 h 394214"/>
                <a:gd name="connsiteX13" fmla="*/ 195197 w 505629"/>
                <a:gd name="connsiteY13" fmla="*/ 279071 h 394214"/>
                <a:gd name="connsiteX14" fmla="*/ 28846 w 505629"/>
                <a:gd name="connsiteY14" fmla="*/ 181838 h 394214"/>
                <a:gd name="connsiteX15" fmla="*/ 8704 w 505629"/>
                <a:gd name="connsiteY15" fmla="*/ -2830 h 39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5629" h="394214">
                  <a:moveTo>
                    <a:pt x="8704" y="-2830"/>
                  </a:moveTo>
                  <a:lnTo>
                    <a:pt x="7645" y="1191"/>
                  </a:lnTo>
                  <a:cubicBezTo>
                    <a:pt x="6943" y="4230"/>
                    <a:pt x="6283" y="7297"/>
                    <a:pt x="5659" y="10378"/>
                  </a:cubicBezTo>
                  <a:cubicBezTo>
                    <a:pt x="-6602" y="70753"/>
                    <a:pt x="-5114" y="138377"/>
                    <a:pt x="11989" y="199516"/>
                  </a:cubicBezTo>
                  <a:cubicBezTo>
                    <a:pt x="34811" y="281134"/>
                    <a:pt x="85438" y="351214"/>
                    <a:pt x="168276" y="377160"/>
                  </a:cubicBezTo>
                  <a:cubicBezTo>
                    <a:pt x="199513" y="386935"/>
                    <a:pt x="228862" y="391385"/>
                    <a:pt x="256351" y="391385"/>
                  </a:cubicBezTo>
                  <a:cubicBezTo>
                    <a:pt x="369528" y="391385"/>
                    <a:pt x="450893" y="315992"/>
                    <a:pt x="499716" y="227019"/>
                  </a:cubicBezTo>
                  <a:cubicBezTo>
                    <a:pt x="500916" y="223160"/>
                    <a:pt x="502088" y="219307"/>
                    <a:pt x="503246" y="215468"/>
                  </a:cubicBezTo>
                  <a:cubicBezTo>
                    <a:pt x="479968" y="258979"/>
                    <a:pt x="444900" y="296047"/>
                    <a:pt x="402785" y="321648"/>
                  </a:cubicBezTo>
                  <a:cubicBezTo>
                    <a:pt x="406687" y="312441"/>
                    <a:pt x="411052" y="305009"/>
                    <a:pt x="415481" y="297591"/>
                  </a:cubicBezTo>
                  <a:cubicBezTo>
                    <a:pt x="405986" y="294636"/>
                    <a:pt x="396069" y="293205"/>
                    <a:pt x="386132" y="293205"/>
                  </a:cubicBezTo>
                  <a:cubicBezTo>
                    <a:pt x="361878" y="293205"/>
                    <a:pt x="337561" y="301753"/>
                    <a:pt x="319132" y="317634"/>
                  </a:cubicBezTo>
                  <a:cubicBezTo>
                    <a:pt x="281966" y="285969"/>
                    <a:pt x="239353" y="265575"/>
                    <a:pt x="194636" y="259112"/>
                  </a:cubicBezTo>
                  <a:cubicBezTo>
                    <a:pt x="193218" y="266123"/>
                    <a:pt x="194179" y="272558"/>
                    <a:pt x="195197" y="279071"/>
                  </a:cubicBezTo>
                  <a:cubicBezTo>
                    <a:pt x="151939" y="230704"/>
                    <a:pt x="92757" y="196155"/>
                    <a:pt x="28846" y="181838"/>
                  </a:cubicBezTo>
                  <a:cubicBezTo>
                    <a:pt x="9427" y="121204"/>
                    <a:pt x="3265" y="58703"/>
                    <a:pt x="8704" y="-2830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BEB73077-3E6F-087A-D828-2C83F258EAC9}"/>
                </a:ext>
              </a:extLst>
            </p:cNvPr>
            <p:cNvSpPr/>
            <p:nvPr/>
          </p:nvSpPr>
          <p:spPr>
            <a:xfrm flipV="1">
              <a:off x="5533252" y="4537681"/>
              <a:ext cx="20812" cy="35716"/>
            </a:xfrm>
            <a:custGeom>
              <a:avLst/>
              <a:gdLst>
                <a:gd name="connsiteX0" fmla="*/ -2430 w 17457"/>
                <a:gd name="connsiteY0" fmla="*/ 27292 h 29959"/>
                <a:gd name="connsiteX1" fmla="*/ 8504 w 17457"/>
                <a:gd name="connsiteY1" fmla="*/ -2668 h 29959"/>
                <a:gd name="connsiteX2" fmla="*/ 14371 w 17457"/>
                <a:gd name="connsiteY2" fmla="*/ 15572 h 29959"/>
                <a:gd name="connsiteX3" fmla="*/ -2430 w 17457"/>
                <a:gd name="connsiteY3" fmla="*/ 27292 h 2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57" h="29959">
                  <a:moveTo>
                    <a:pt x="-2430" y="27292"/>
                  </a:moveTo>
                  <a:cubicBezTo>
                    <a:pt x="2924" y="18035"/>
                    <a:pt x="6700" y="7894"/>
                    <a:pt x="8504" y="-2668"/>
                  </a:cubicBezTo>
                  <a:cubicBezTo>
                    <a:pt x="13865" y="1522"/>
                    <a:pt x="16301" y="9094"/>
                    <a:pt x="14371" y="15572"/>
                  </a:cubicBezTo>
                  <a:cubicBezTo>
                    <a:pt x="12420" y="22176"/>
                    <a:pt x="6314" y="27186"/>
                    <a:pt x="-2430" y="27292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403579FD-0633-C41F-8066-975B7A58519A}"/>
                </a:ext>
              </a:extLst>
            </p:cNvPr>
            <p:cNvSpPr/>
            <p:nvPr/>
          </p:nvSpPr>
          <p:spPr>
            <a:xfrm flipV="1">
              <a:off x="5461099" y="4591101"/>
              <a:ext cx="189794" cy="145807"/>
            </a:xfrm>
            <a:custGeom>
              <a:avLst/>
              <a:gdLst>
                <a:gd name="connsiteX0" fmla="*/ 153087 w 159201"/>
                <a:gd name="connsiteY0" fmla="*/ 53366 h 122304"/>
                <a:gd name="connsiteX1" fmla="*/ 138420 w 159201"/>
                <a:gd name="connsiteY1" fmla="*/ 27078 h 122304"/>
                <a:gd name="connsiteX2" fmla="*/ 42338 w 159201"/>
                <a:gd name="connsiteY2" fmla="*/ 2620 h 122304"/>
                <a:gd name="connsiteX3" fmla="*/ 18555 w 159201"/>
                <a:gd name="connsiteY3" fmla="*/ 18172 h 122304"/>
                <a:gd name="connsiteX4" fmla="*/ -1846 w 159201"/>
                <a:gd name="connsiteY4" fmla="*/ 76076 h 122304"/>
                <a:gd name="connsiteX5" fmla="*/ 4723 w 159201"/>
                <a:gd name="connsiteY5" fmla="*/ 81887 h 122304"/>
                <a:gd name="connsiteX6" fmla="*/ 137002 w 159201"/>
                <a:gd name="connsiteY6" fmla="*/ 116815 h 122304"/>
                <a:gd name="connsiteX7" fmla="*/ 143389 w 159201"/>
                <a:gd name="connsiteY7" fmla="*/ 119783 h 122304"/>
                <a:gd name="connsiteX8" fmla="*/ 153087 w 159201"/>
                <a:gd name="connsiteY8" fmla="*/ 53366 h 12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1" h="122304">
                  <a:moveTo>
                    <a:pt x="153087" y="53366"/>
                  </a:moveTo>
                  <a:cubicBezTo>
                    <a:pt x="150077" y="43871"/>
                    <a:pt x="145220" y="34895"/>
                    <a:pt x="138420" y="27078"/>
                  </a:cubicBezTo>
                  <a:cubicBezTo>
                    <a:pt x="115745" y="873"/>
                    <a:pt x="74059" y="-9738"/>
                    <a:pt x="42338" y="2620"/>
                  </a:cubicBezTo>
                  <a:cubicBezTo>
                    <a:pt x="33222" y="6213"/>
                    <a:pt x="25166" y="11526"/>
                    <a:pt x="18555" y="18172"/>
                  </a:cubicBezTo>
                  <a:cubicBezTo>
                    <a:pt x="3228" y="33253"/>
                    <a:pt x="-4773" y="54784"/>
                    <a:pt x="-1846" y="76076"/>
                  </a:cubicBezTo>
                  <a:cubicBezTo>
                    <a:pt x="421" y="78111"/>
                    <a:pt x="2463" y="79852"/>
                    <a:pt x="4723" y="81887"/>
                  </a:cubicBezTo>
                  <a:cubicBezTo>
                    <a:pt x="50156" y="85705"/>
                    <a:pt x="95316" y="97677"/>
                    <a:pt x="137002" y="116815"/>
                  </a:cubicBezTo>
                  <a:cubicBezTo>
                    <a:pt x="139150" y="117783"/>
                    <a:pt x="141241" y="118745"/>
                    <a:pt x="143389" y="119783"/>
                  </a:cubicBezTo>
                  <a:cubicBezTo>
                    <a:pt x="156989" y="100772"/>
                    <a:pt x="160196" y="75655"/>
                    <a:pt x="153087" y="53366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4811AA70-BF72-3EAC-B220-8D4A0BC9845B}"/>
                </a:ext>
              </a:extLst>
            </p:cNvPr>
            <p:cNvSpPr/>
            <p:nvPr/>
          </p:nvSpPr>
          <p:spPr>
            <a:xfrm flipV="1">
              <a:off x="5486132" y="4666921"/>
              <a:ext cx="160385" cy="69986"/>
            </a:xfrm>
            <a:custGeom>
              <a:avLst/>
              <a:gdLst>
                <a:gd name="connsiteX0" fmla="*/ 132079 w 134532"/>
                <a:gd name="connsiteY0" fmla="*/ 53418 h 58705"/>
                <a:gd name="connsiteX1" fmla="*/ 117412 w 134532"/>
                <a:gd name="connsiteY1" fmla="*/ 27129 h 58705"/>
                <a:gd name="connsiteX2" fmla="*/ 21330 w 134532"/>
                <a:gd name="connsiteY2" fmla="*/ 2672 h 58705"/>
                <a:gd name="connsiteX3" fmla="*/ -2454 w 134532"/>
                <a:gd name="connsiteY3" fmla="*/ 18223 h 58705"/>
                <a:gd name="connsiteX4" fmla="*/ 66062 w 134532"/>
                <a:gd name="connsiteY4" fmla="*/ 51713 h 58705"/>
                <a:gd name="connsiteX5" fmla="*/ 132079 w 134532"/>
                <a:gd name="connsiteY5" fmla="*/ 53418 h 5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532" h="58705">
                  <a:moveTo>
                    <a:pt x="132079" y="53418"/>
                  </a:moveTo>
                  <a:cubicBezTo>
                    <a:pt x="129068" y="43923"/>
                    <a:pt x="124212" y="34947"/>
                    <a:pt x="117412" y="27129"/>
                  </a:cubicBezTo>
                  <a:cubicBezTo>
                    <a:pt x="94737" y="924"/>
                    <a:pt x="53051" y="-9687"/>
                    <a:pt x="21330" y="2672"/>
                  </a:cubicBezTo>
                  <a:cubicBezTo>
                    <a:pt x="12214" y="6265"/>
                    <a:pt x="4157" y="11577"/>
                    <a:pt x="-2454" y="18223"/>
                  </a:cubicBezTo>
                  <a:cubicBezTo>
                    <a:pt x="10214" y="32083"/>
                    <a:pt x="35492" y="44954"/>
                    <a:pt x="66062" y="51713"/>
                  </a:cubicBezTo>
                  <a:cubicBezTo>
                    <a:pt x="91228" y="57292"/>
                    <a:pt x="114878" y="57530"/>
                    <a:pt x="132079" y="53418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F681F8D8-EC2C-018E-1247-4373221EBF6A}"/>
                </a:ext>
              </a:extLst>
            </p:cNvPr>
            <p:cNvSpPr/>
            <p:nvPr/>
          </p:nvSpPr>
          <p:spPr>
            <a:xfrm flipV="1">
              <a:off x="5461158" y="4594648"/>
              <a:ext cx="166207" cy="64449"/>
            </a:xfrm>
            <a:custGeom>
              <a:avLst/>
              <a:gdLst>
                <a:gd name="connsiteX0" fmla="*/ 136986 w 139416"/>
                <a:gd name="connsiteY0" fmla="*/ 51489 h 54060"/>
                <a:gd name="connsiteX1" fmla="*/ 128059 w 139416"/>
                <a:gd name="connsiteY1" fmla="*/ 28141 h 54060"/>
                <a:gd name="connsiteX2" fmla="*/ 93946 w 139416"/>
                <a:gd name="connsiteY2" fmla="*/ 7487 h 54060"/>
                <a:gd name="connsiteX3" fmla="*/ 40757 w 139416"/>
                <a:gd name="connsiteY3" fmla="*/ -2513 h 54060"/>
                <a:gd name="connsiteX4" fmla="*/ -2431 w 139416"/>
                <a:gd name="connsiteY4" fmla="*/ 10210 h 54060"/>
                <a:gd name="connsiteX5" fmla="*/ -866 w 139416"/>
                <a:gd name="connsiteY5" fmla="*/ 16147 h 54060"/>
                <a:gd name="connsiteX6" fmla="*/ 136986 w 139416"/>
                <a:gd name="connsiteY6" fmla="*/ 51489 h 5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416" h="54060">
                  <a:moveTo>
                    <a:pt x="136986" y="51489"/>
                  </a:moveTo>
                  <a:cubicBezTo>
                    <a:pt x="136621" y="42780"/>
                    <a:pt x="133260" y="34345"/>
                    <a:pt x="128059" y="28141"/>
                  </a:cubicBezTo>
                  <a:cubicBezTo>
                    <a:pt x="119420" y="17698"/>
                    <a:pt x="106655" y="12098"/>
                    <a:pt x="93946" y="7487"/>
                  </a:cubicBezTo>
                  <a:cubicBezTo>
                    <a:pt x="77110" y="1487"/>
                    <a:pt x="59347" y="-3145"/>
                    <a:pt x="40757" y="-2513"/>
                  </a:cubicBezTo>
                  <a:cubicBezTo>
                    <a:pt x="26125" y="-2022"/>
                    <a:pt x="10840" y="1978"/>
                    <a:pt x="-2431" y="10210"/>
                  </a:cubicBezTo>
                  <a:cubicBezTo>
                    <a:pt x="-1624" y="13214"/>
                    <a:pt x="-1680" y="13137"/>
                    <a:pt x="-866" y="16147"/>
                  </a:cubicBezTo>
                  <a:cubicBezTo>
                    <a:pt x="46414" y="19439"/>
                    <a:pt x="93588" y="31509"/>
                    <a:pt x="136986" y="51489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7C9D839E-61D2-F8EE-7E5F-2A6779D89D55}"/>
                </a:ext>
              </a:extLst>
            </p:cNvPr>
            <p:cNvSpPr/>
            <p:nvPr/>
          </p:nvSpPr>
          <p:spPr>
            <a:xfrm flipV="1">
              <a:off x="5577779" y="4314995"/>
              <a:ext cx="149584" cy="54351"/>
            </a:xfrm>
            <a:custGeom>
              <a:avLst/>
              <a:gdLst>
                <a:gd name="connsiteX0" fmla="*/ -2543 w 125472"/>
                <a:gd name="connsiteY0" fmla="*/ 4447 h 45590"/>
                <a:gd name="connsiteX1" fmla="*/ 33269 w 125472"/>
                <a:gd name="connsiteY1" fmla="*/ 40442 h 45590"/>
                <a:gd name="connsiteX2" fmla="*/ 84928 w 125472"/>
                <a:gd name="connsiteY2" fmla="*/ 33550 h 45590"/>
                <a:gd name="connsiteX3" fmla="*/ 122930 w 125472"/>
                <a:gd name="connsiteY3" fmla="*/ -2957 h 45590"/>
                <a:gd name="connsiteX4" fmla="*/ -2543 w 125472"/>
                <a:gd name="connsiteY4" fmla="*/ 4447 h 4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472" h="45590">
                  <a:moveTo>
                    <a:pt x="-2543" y="4447"/>
                  </a:moveTo>
                  <a:cubicBezTo>
                    <a:pt x="1219" y="21852"/>
                    <a:pt x="16195" y="35656"/>
                    <a:pt x="33269" y="40442"/>
                  </a:cubicBezTo>
                  <a:cubicBezTo>
                    <a:pt x="50414" y="45242"/>
                    <a:pt x="69152" y="41810"/>
                    <a:pt x="84928" y="33550"/>
                  </a:cubicBezTo>
                  <a:cubicBezTo>
                    <a:pt x="100641" y="25213"/>
                    <a:pt x="113610" y="12349"/>
                    <a:pt x="122930" y="-2957"/>
                  </a:cubicBezTo>
                  <a:cubicBezTo>
                    <a:pt x="86051" y="22694"/>
                    <a:pt x="33269" y="22925"/>
                    <a:pt x="-2543" y="4447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609060A4-CF1C-D670-BED6-AC11C12479F1}"/>
                </a:ext>
              </a:extLst>
            </p:cNvPr>
            <p:cNvSpPr/>
            <p:nvPr/>
          </p:nvSpPr>
          <p:spPr>
            <a:xfrm flipV="1">
              <a:off x="5231541" y="4436164"/>
              <a:ext cx="131720" cy="101910"/>
            </a:xfrm>
            <a:custGeom>
              <a:avLst/>
              <a:gdLst>
                <a:gd name="connsiteX0" fmla="*/ 108314 w 110488"/>
                <a:gd name="connsiteY0" fmla="*/ 71026 h 85483"/>
                <a:gd name="connsiteX1" fmla="*/ 33496 w 110488"/>
                <a:gd name="connsiteY1" fmla="*/ 73482 h 85483"/>
                <a:gd name="connsiteX2" fmla="*/ -2084 w 110488"/>
                <a:gd name="connsiteY2" fmla="*/ -2760 h 85483"/>
                <a:gd name="connsiteX3" fmla="*/ 108314 w 110488"/>
                <a:gd name="connsiteY3" fmla="*/ 71026 h 8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488" h="85483">
                  <a:moveTo>
                    <a:pt x="108314" y="71026"/>
                  </a:moveTo>
                  <a:cubicBezTo>
                    <a:pt x="86432" y="85672"/>
                    <a:pt x="56241" y="86647"/>
                    <a:pt x="33496" y="73482"/>
                  </a:cubicBezTo>
                  <a:cubicBezTo>
                    <a:pt x="10751" y="60323"/>
                    <a:pt x="-3453" y="33585"/>
                    <a:pt x="-2084" y="-2760"/>
                  </a:cubicBezTo>
                  <a:cubicBezTo>
                    <a:pt x="21622" y="36196"/>
                    <a:pt x="63378" y="63811"/>
                    <a:pt x="108314" y="71026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859B735A-AA51-B222-A7BD-B5341CC0ED91}"/>
                </a:ext>
              </a:extLst>
            </p:cNvPr>
            <p:cNvSpPr/>
            <p:nvPr/>
          </p:nvSpPr>
          <p:spPr>
            <a:xfrm flipV="1">
              <a:off x="5309604" y="4539819"/>
              <a:ext cx="133951" cy="106106"/>
            </a:xfrm>
            <a:custGeom>
              <a:avLst/>
              <a:gdLst>
                <a:gd name="connsiteX0" fmla="*/ 110102 w 112359"/>
                <a:gd name="connsiteY0" fmla="*/ 49905 h 89003"/>
                <a:gd name="connsiteX1" fmla="*/ 6505 w 112359"/>
                <a:gd name="connsiteY1" fmla="*/ -2617 h 89003"/>
                <a:gd name="connsiteX2" fmla="*/ -1608 w 112359"/>
                <a:gd name="connsiteY2" fmla="*/ 36810 h 89003"/>
                <a:gd name="connsiteX3" fmla="*/ 64725 w 112359"/>
                <a:gd name="connsiteY3" fmla="*/ 85724 h 89003"/>
                <a:gd name="connsiteX4" fmla="*/ 110102 w 112359"/>
                <a:gd name="connsiteY4" fmla="*/ 49905 h 8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59" h="89003">
                  <a:moveTo>
                    <a:pt x="110102" y="49905"/>
                  </a:moveTo>
                  <a:cubicBezTo>
                    <a:pt x="66964" y="90180"/>
                    <a:pt x="-5840" y="64004"/>
                    <a:pt x="6505" y="-2617"/>
                  </a:cubicBezTo>
                  <a:cubicBezTo>
                    <a:pt x="-534" y="8752"/>
                    <a:pt x="-3734" y="22591"/>
                    <a:pt x="-1608" y="36810"/>
                  </a:cubicBezTo>
                  <a:cubicBezTo>
                    <a:pt x="3185" y="68671"/>
                    <a:pt x="32927" y="90531"/>
                    <a:pt x="64725" y="85724"/>
                  </a:cubicBezTo>
                  <a:cubicBezTo>
                    <a:pt x="85926" y="82524"/>
                    <a:pt x="102685" y="68369"/>
                    <a:pt x="110102" y="49905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7D1145A-3118-D836-A3BC-394C29D2AB8D}"/>
                </a:ext>
              </a:extLst>
            </p:cNvPr>
            <p:cNvSpPr/>
            <p:nvPr/>
          </p:nvSpPr>
          <p:spPr>
            <a:xfrm flipV="1">
              <a:off x="5272921" y="4588282"/>
              <a:ext cx="41982" cy="22307"/>
            </a:xfrm>
            <a:custGeom>
              <a:avLst/>
              <a:gdLst>
                <a:gd name="connsiteX0" fmla="*/ 33044 w 35215"/>
                <a:gd name="connsiteY0" fmla="*/ 8124 h 18711"/>
                <a:gd name="connsiteX1" fmla="*/ -2171 w 35215"/>
                <a:gd name="connsiteY1" fmla="*/ 16103 h 18711"/>
                <a:gd name="connsiteX2" fmla="*/ 29058 w 35215"/>
                <a:gd name="connsiteY2" fmla="*/ -2298 h 18711"/>
                <a:gd name="connsiteX3" fmla="*/ 33044 w 35215"/>
                <a:gd name="connsiteY3" fmla="*/ 8124 h 1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15" h="18711">
                  <a:moveTo>
                    <a:pt x="33044" y="8124"/>
                  </a:moveTo>
                  <a:cubicBezTo>
                    <a:pt x="21023" y="4201"/>
                    <a:pt x="6973" y="7401"/>
                    <a:pt x="-2171" y="16103"/>
                  </a:cubicBezTo>
                  <a:cubicBezTo>
                    <a:pt x="2439" y="3850"/>
                    <a:pt x="16033" y="-4333"/>
                    <a:pt x="29058" y="-2298"/>
                  </a:cubicBezTo>
                  <a:cubicBezTo>
                    <a:pt x="30637" y="1667"/>
                    <a:pt x="32160" y="5632"/>
                    <a:pt x="33044" y="8124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F2E195DA-3E9F-DD20-9D69-B3FD4317BF4C}"/>
                </a:ext>
              </a:extLst>
            </p:cNvPr>
            <p:cNvSpPr/>
            <p:nvPr/>
          </p:nvSpPr>
          <p:spPr>
            <a:xfrm flipV="1">
              <a:off x="5273348" y="4619581"/>
              <a:ext cx="40981" cy="14627"/>
            </a:xfrm>
            <a:custGeom>
              <a:avLst/>
              <a:gdLst>
                <a:gd name="connsiteX0" fmla="*/ 30918 w 34375"/>
                <a:gd name="connsiteY0" fmla="*/ 9081 h 12269"/>
                <a:gd name="connsiteX1" fmla="*/ -2171 w 34375"/>
                <a:gd name="connsiteY1" fmla="*/ 9699 h 12269"/>
                <a:gd name="connsiteX2" fmla="*/ 32048 w 34375"/>
                <a:gd name="connsiteY2" fmla="*/ -463 h 12269"/>
                <a:gd name="connsiteX3" fmla="*/ 30918 w 34375"/>
                <a:gd name="connsiteY3" fmla="*/ 9081 h 1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375" h="12269">
                  <a:moveTo>
                    <a:pt x="30918" y="9081"/>
                  </a:moveTo>
                  <a:cubicBezTo>
                    <a:pt x="20756" y="3664"/>
                    <a:pt x="7801" y="3867"/>
                    <a:pt x="-2171" y="9699"/>
                  </a:cubicBezTo>
                  <a:cubicBezTo>
                    <a:pt x="5092" y="-982"/>
                    <a:pt x="20138" y="-5614"/>
                    <a:pt x="32048" y="-463"/>
                  </a:cubicBezTo>
                  <a:cubicBezTo>
                    <a:pt x="32272" y="3832"/>
                    <a:pt x="32490" y="8197"/>
                    <a:pt x="30918" y="9081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871D3560-015A-B82F-4E44-D5BAB744AE96}"/>
                </a:ext>
              </a:extLst>
            </p:cNvPr>
            <p:cNvSpPr/>
            <p:nvPr/>
          </p:nvSpPr>
          <p:spPr>
            <a:xfrm flipV="1">
              <a:off x="5596404" y="4427191"/>
              <a:ext cx="137081" cy="96927"/>
            </a:xfrm>
            <a:custGeom>
              <a:avLst/>
              <a:gdLst>
                <a:gd name="connsiteX0" fmla="*/ 2186 w 114985"/>
                <a:gd name="connsiteY0" fmla="*/ -2776 h 81303"/>
                <a:gd name="connsiteX1" fmla="*/ 112430 w 114985"/>
                <a:gd name="connsiteY1" fmla="*/ 33850 h 81303"/>
                <a:gd name="connsiteX2" fmla="*/ 90092 w 114985"/>
                <a:gd name="connsiteY2" fmla="*/ 67333 h 81303"/>
                <a:gd name="connsiteX3" fmla="*/ 8636 w 114985"/>
                <a:gd name="connsiteY3" fmla="*/ 54588 h 81303"/>
                <a:gd name="connsiteX4" fmla="*/ 2186 w 114985"/>
                <a:gd name="connsiteY4" fmla="*/ -2776 h 8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85" h="81303">
                  <a:moveTo>
                    <a:pt x="2186" y="-2776"/>
                  </a:moveTo>
                  <a:cubicBezTo>
                    <a:pt x="3871" y="56252"/>
                    <a:pt x="73727" y="89544"/>
                    <a:pt x="112430" y="33850"/>
                  </a:cubicBezTo>
                  <a:cubicBezTo>
                    <a:pt x="109293" y="46841"/>
                    <a:pt x="101763" y="58869"/>
                    <a:pt x="90092" y="67333"/>
                  </a:cubicBezTo>
                  <a:cubicBezTo>
                    <a:pt x="64098" y="86302"/>
                    <a:pt x="27605" y="80582"/>
                    <a:pt x="8636" y="54588"/>
                  </a:cubicBezTo>
                  <a:cubicBezTo>
                    <a:pt x="-3933" y="37331"/>
                    <a:pt x="-5667" y="15499"/>
                    <a:pt x="2186" y="-277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1D74DAC7-F805-9394-BF34-ADB9795D6022}"/>
                </a:ext>
              </a:extLst>
            </p:cNvPr>
            <p:cNvSpPr/>
            <p:nvPr/>
          </p:nvSpPr>
          <p:spPr>
            <a:xfrm flipV="1">
              <a:off x="5702907" y="4406437"/>
              <a:ext cx="25722" cy="41899"/>
            </a:xfrm>
            <a:custGeom>
              <a:avLst/>
              <a:gdLst>
                <a:gd name="connsiteX0" fmla="*/ -2608 w 21576"/>
                <a:gd name="connsiteY0" fmla="*/ 1706 h 35145"/>
                <a:gd name="connsiteX1" fmla="*/ 16473 w 21576"/>
                <a:gd name="connsiteY1" fmla="*/ 32304 h 35145"/>
                <a:gd name="connsiteX2" fmla="*/ 7568 w 21576"/>
                <a:gd name="connsiteY2" fmla="*/ -2841 h 35145"/>
                <a:gd name="connsiteX3" fmla="*/ -2608 w 21576"/>
                <a:gd name="connsiteY3" fmla="*/ 1706 h 3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76" h="35145">
                  <a:moveTo>
                    <a:pt x="-2608" y="1706"/>
                  </a:moveTo>
                  <a:cubicBezTo>
                    <a:pt x="8620" y="7475"/>
                    <a:pt x="16220" y="19672"/>
                    <a:pt x="16473" y="32304"/>
                  </a:cubicBezTo>
                  <a:cubicBezTo>
                    <a:pt x="21947" y="20444"/>
                    <a:pt x="18164" y="4998"/>
                    <a:pt x="7568" y="-2841"/>
                  </a:cubicBezTo>
                  <a:cubicBezTo>
                    <a:pt x="3701" y="-1115"/>
                    <a:pt x="-208" y="548"/>
                    <a:pt x="-2608" y="170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958DA070-25F5-8ECD-714D-24539E053253}"/>
                </a:ext>
              </a:extLst>
            </p:cNvPr>
            <p:cNvSpPr/>
            <p:nvPr/>
          </p:nvSpPr>
          <p:spPr>
            <a:xfrm flipV="1">
              <a:off x="5720284" y="4428725"/>
              <a:ext cx="27901" cy="37507"/>
            </a:xfrm>
            <a:custGeom>
              <a:avLst/>
              <a:gdLst>
                <a:gd name="connsiteX0" fmla="*/ -2593 w 23404"/>
                <a:gd name="connsiteY0" fmla="*/ 4709 h 31461"/>
                <a:gd name="connsiteX1" fmla="*/ 20285 w 23404"/>
                <a:gd name="connsiteY1" fmla="*/ 28647 h 31461"/>
                <a:gd name="connsiteX2" fmla="*/ 3428 w 23404"/>
                <a:gd name="connsiteY2" fmla="*/ -2814 h 31461"/>
                <a:gd name="connsiteX3" fmla="*/ -2593 w 23404"/>
                <a:gd name="connsiteY3" fmla="*/ 4709 h 3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4" h="31461">
                  <a:moveTo>
                    <a:pt x="-2593" y="4709"/>
                  </a:moveTo>
                  <a:cubicBezTo>
                    <a:pt x="8460" y="8092"/>
                    <a:pt x="17394" y="17468"/>
                    <a:pt x="20285" y="28647"/>
                  </a:cubicBezTo>
                  <a:cubicBezTo>
                    <a:pt x="22798" y="15959"/>
                    <a:pt x="15450" y="2029"/>
                    <a:pt x="3428" y="-2814"/>
                  </a:cubicBezTo>
                  <a:cubicBezTo>
                    <a:pt x="249" y="71"/>
                    <a:pt x="-3000" y="3004"/>
                    <a:pt x="-2593" y="4709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60C65B0-0EAE-20E0-DF31-0CECD501A656}"/>
                </a:ext>
              </a:extLst>
            </p:cNvPr>
            <p:cNvSpPr/>
            <p:nvPr/>
          </p:nvSpPr>
          <p:spPr>
            <a:xfrm flipV="1">
              <a:off x="5130137" y="4117246"/>
              <a:ext cx="724174" cy="625003"/>
            </a:xfrm>
            <a:custGeom>
              <a:avLst/>
              <a:gdLst>
                <a:gd name="connsiteX0" fmla="*/ 423013 w 607444"/>
                <a:gd name="connsiteY0" fmla="*/ 419504 h 524258"/>
                <a:gd name="connsiteX1" fmla="*/ 458053 w 607444"/>
                <a:gd name="connsiteY1" fmla="*/ 364196 h 524258"/>
                <a:gd name="connsiteX2" fmla="*/ 373186 w 607444"/>
                <a:gd name="connsiteY2" fmla="*/ 410332 h 524258"/>
                <a:gd name="connsiteX3" fmla="*/ 271048 w 607444"/>
                <a:gd name="connsiteY3" fmla="*/ 350020 h 524258"/>
                <a:gd name="connsiteX4" fmla="*/ 303709 w 607444"/>
                <a:gd name="connsiteY4" fmla="*/ 417967 h 524258"/>
                <a:gd name="connsiteX5" fmla="*/ 92485 w 607444"/>
                <a:gd name="connsiteY5" fmla="*/ 257363 h 524258"/>
                <a:gd name="connsiteX6" fmla="*/ 109398 w 607444"/>
                <a:gd name="connsiteY6" fmla="*/ 341052 h 524258"/>
                <a:gd name="connsiteX7" fmla="*/ 86583 w 607444"/>
                <a:gd name="connsiteY7" fmla="*/ -2838 h 524258"/>
                <a:gd name="connsiteX8" fmla="*/ 32532 w 607444"/>
                <a:gd name="connsiteY8" fmla="*/ 382246 h 524258"/>
                <a:gd name="connsiteX9" fmla="*/ 370491 w 607444"/>
                <a:gd name="connsiteY9" fmla="*/ 501585 h 524258"/>
                <a:gd name="connsiteX10" fmla="*/ 594789 w 607444"/>
                <a:gd name="connsiteY10" fmla="*/ 310159 h 524258"/>
                <a:gd name="connsiteX11" fmla="*/ 600530 w 607444"/>
                <a:gd name="connsiteY11" fmla="*/ 175591 h 524258"/>
                <a:gd name="connsiteX12" fmla="*/ 423013 w 607444"/>
                <a:gd name="connsiteY12" fmla="*/ 419504 h 52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7444" h="524258">
                  <a:moveTo>
                    <a:pt x="423013" y="419504"/>
                  </a:moveTo>
                  <a:cubicBezTo>
                    <a:pt x="427364" y="398689"/>
                    <a:pt x="446481" y="380548"/>
                    <a:pt x="458053" y="364196"/>
                  </a:cubicBezTo>
                  <a:cubicBezTo>
                    <a:pt x="408128" y="364196"/>
                    <a:pt x="386267" y="379109"/>
                    <a:pt x="373186" y="410332"/>
                  </a:cubicBezTo>
                  <a:cubicBezTo>
                    <a:pt x="358820" y="379762"/>
                    <a:pt x="303934" y="350357"/>
                    <a:pt x="271048" y="350020"/>
                  </a:cubicBezTo>
                  <a:cubicBezTo>
                    <a:pt x="283182" y="366681"/>
                    <a:pt x="302025" y="401188"/>
                    <a:pt x="303709" y="417967"/>
                  </a:cubicBezTo>
                  <a:cubicBezTo>
                    <a:pt x="251672" y="338532"/>
                    <a:pt x="168019" y="286431"/>
                    <a:pt x="92485" y="257363"/>
                  </a:cubicBezTo>
                  <a:cubicBezTo>
                    <a:pt x="100752" y="296488"/>
                    <a:pt x="107068" y="313415"/>
                    <a:pt x="109398" y="341052"/>
                  </a:cubicBezTo>
                  <a:cubicBezTo>
                    <a:pt x="55389" y="278256"/>
                    <a:pt x="53578" y="102823"/>
                    <a:pt x="86583" y="-2838"/>
                  </a:cubicBezTo>
                  <a:cubicBezTo>
                    <a:pt x="-19148" y="140818"/>
                    <a:pt x="-21787" y="282466"/>
                    <a:pt x="32532" y="382246"/>
                  </a:cubicBezTo>
                  <a:cubicBezTo>
                    <a:pt x="94240" y="495634"/>
                    <a:pt x="229446" y="554998"/>
                    <a:pt x="370491" y="501585"/>
                  </a:cubicBezTo>
                  <a:cubicBezTo>
                    <a:pt x="468643" y="553181"/>
                    <a:pt x="564170" y="439000"/>
                    <a:pt x="594789" y="310159"/>
                  </a:cubicBezTo>
                  <a:cubicBezTo>
                    <a:pt x="605653" y="264971"/>
                    <a:pt x="608460" y="217881"/>
                    <a:pt x="600530" y="175591"/>
                  </a:cubicBezTo>
                  <a:cubicBezTo>
                    <a:pt x="571511" y="265167"/>
                    <a:pt x="498427" y="383348"/>
                    <a:pt x="423013" y="419504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19C73DB6-435D-4196-34F5-51B60C128C8E}"/>
                </a:ext>
              </a:extLst>
            </p:cNvPr>
            <p:cNvSpPr/>
            <p:nvPr/>
          </p:nvSpPr>
          <p:spPr>
            <a:xfrm flipV="1">
              <a:off x="5171904" y="4117226"/>
              <a:ext cx="670229" cy="251863"/>
            </a:xfrm>
            <a:custGeom>
              <a:avLst/>
              <a:gdLst>
                <a:gd name="connsiteX0" fmla="*/ 559802 w 562194"/>
                <a:gd name="connsiteY0" fmla="*/ -3091 h 211265"/>
                <a:gd name="connsiteX1" fmla="*/ 489595 w 562194"/>
                <a:gd name="connsiteY1" fmla="*/ 109799 h 211265"/>
                <a:gd name="connsiteX2" fmla="*/ 321770 w 562194"/>
                <a:gd name="connsiteY2" fmla="*/ 152081 h 211265"/>
                <a:gd name="connsiteX3" fmla="*/ 94117 w 562194"/>
                <a:gd name="connsiteY3" fmla="*/ 140425 h 211265"/>
                <a:gd name="connsiteX4" fmla="*/ -2392 w 562194"/>
                <a:gd name="connsiteY4" fmla="*/ 69004 h 211265"/>
                <a:gd name="connsiteX5" fmla="*/ 335567 w 562194"/>
                <a:gd name="connsiteY5" fmla="*/ 188343 h 211265"/>
                <a:gd name="connsiteX6" fmla="*/ 559802 w 562194"/>
                <a:gd name="connsiteY6" fmla="*/ -3091 h 21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194" h="211265">
                  <a:moveTo>
                    <a:pt x="559802" y="-3091"/>
                  </a:moveTo>
                  <a:cubicBezTo>
                    <a:pt x="542026" y="38266"/>
                    <a:pt x="520986" y="78099"/>
                    <a:pt x="489595" y="109799"/>
                  </a:cubicBezTo>
                  <a:cubicBezTo>
                    <a:pt x="446225" y="153387"/>
                    <a:pt x="377562" y="177942"/>
                    <a:pt x="321770" y="152081"/>
                  </a:cubicBezTo>
                  <a:cubicBezTo>
                    <a:pt x="251465" y="177507"/>
                    <a:pt x="166121" y="173900"/>
                    <a:pt x="94117" y="140425"/>
                  </a:cubicBezTo>
                  <a:cubicBezTo>
                    <a:pt x="57554" y="123476"/>
                    <a:pt x="24676" y="98865"/>
                    <a:pt x="-2392" y="69004"/>
                  </a:cubicBezTo>
                  <a:cubicBezTo>
                    <a:pt x="59323" y="182385"/>
                    <a:pt x="194529" y="241749"/>
                    <a:pt x="335567" y="188343"/>
                  </a:cubicBezTo>
                  <a:cubicBezTo>
                    <a:pt x="433656" y="239924"/>
                    <a:pt x="529183" y="125743"/>
                    <a:pt x="559802" y="-3091"/>
                  </a:cubicBezTo>
                </a:path>
              </a:pathLst>
            </a:custGeom>
            <a:solidFill>
              <a:srgbClr val="D3653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496067E7-8400-19F2-9FB9-6C0F06F0D177}"/>
                </a:ext>
              </a:extLst>
            </p:cNvPr>
            <p:cNvSpPr/>
            <p:nvPr/>
          </p:nvSpPr>
          <p:spPr>
            <a:xfrm flipV="1">
              <a:off x="3572622" y="4333221"/>
              <a:ext cx="87776" cy="69433"/>
            </a:xfrm>
            <a:custGeom>
              <a:avLst/>
              <a:gdLst>
                <a:gd name="connsiteX0" fmla="*/ 13857 w 73627"/>
                <a:gd name="connsiteY0" fmla="*/ -2922 h 58241"/>
                <a:gd name="connsiteX1" fmla="*/ -434 w 73627"/>
                <a:gd name="connsiteY1" fmla="*/ 25901 h 58241"/>
                <a:gd name="connsiteX2" fmla="*/ 58906 w 73627"/>
                <a:gd name="connsiteY2" fmla="*/ 55320 h 58241"/>
                <a:gd name="connsiteX3" fmla="*/ 73193 w 73627"/>
                <a:gd name="connsiteY3" fmla="*/ 26497 h 58241"/>
                <a:gd name="connsiteX4" fmla="*/ 13857 w 73627"/>
                <a:gd name="connsiteY4" fmla="*/ -2922 h 5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27" h="58241">
                  <a:moveTo>
                    <a:pt x="13857" y="-2922"/>
                  </a:moveTo>
                  <a:lnTo>
                    <a:pt x="-434" y="25901"/>
                  </a:lnTo>
                  <a:lnTo>
                    <a:pt x="58906" y="55320"/>
                  </a:lnTo>
                  <a:lnTo>
                    <a:pt x="73193" y="26497"/>
                  </a:lnTo>
                  <a:lnTo>
                    <a:pt x="13857" y="-2922"/>
                  </a:ln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A0AE29AB-EA58-5870-44EF-7F1B16358261}"/>
                </a:ext>
              </a:extLst>
            </p:cNvPr>
            <p:cNvSpPr/>
            <p:nvPr/>
          </p:nvSpPr>
          <p:spPr>
            <a:xfrm flipV="1">
              <a:off x="8674734" y="5318146"/>
              <a:ext cx="61560" cy="87069"/>
            </a:xfrm>
            <a:custGeom>
              <a:avLst/>
              <a:gdLst>
                <a:gd name="connsiteX0" fmla="*/ 24780 w 51637"/>
                <a:gd name="connsiteY0" fmla="*/ -1576 h 73034"/>
                <a:gd name="connsiteX1" fmla="*/ -5705 w 51637"/>
                <a:gd name="connsiteY1" fmla="*/ 8699 h 73034"/>
                <a:gd name="connsiteX2" fmla="*/ 15446 w 51637"/>
                <a:gd name="connsiteY2" fmla="*/ 71459 h 73034"/>
                <a:gd name="connsiteX3" fmla="*/ 45932 w 51637"/>
                <a:gd name="connsiteY3" fmla="*/ 61185 h 73034"/>
                <a:gd name="connsiteX4" fmla="*/ 24780 w 51637"/>
                <a:gd name="connsiteY4" fmla="*/ -1576 h 7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34">
                  <a:moveTo>
                    <a:pt x="24780" y="-1576"/>
                  </a:moveTo>
                  <a:lnTo>
                    <a:pt x="-5705" y="8699"/>
                  </a:lnTo>
                  <a:lnTo>
                    <a:pt x="15446" y="71459"/>
                  </a:lnTo>
                  <a:lnTo>
                    <a:pt x="45932" y="61185"/>
                  </a:lnTo>
                  <a:lnTo>
                    <a:pt x="24780" y="-1576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E46B61C-850D-5D00-F38A-8BACCD598900}"/>
                </a:ext>
              </a:extLst>
            </p:cNvPr>
            <p:cNvSpPr/>
            <p:nvPr/>
          </p:nvSpPr>
          <p:spPr>
            <a:xfrm flipV="1">
              <a:off x="9050170" y="3708381"/>
              <a:ext cx="81564" cy="84166"/>
            </a:xfrm>
            <a:custGeom>
              <a:avLst/>
              <a:gdLst>
                <a:gd name="connsiteX0" fmla="*/ 17651 w 68417"/>
                <a:gd name="connsiteY0" fmla="*/ -3758 h 70599"/>
                <a:gd name="connsiteX1" fmla="*/ -6105 w 68417"/>
                <a:gd name="connsiteY1" fmla="*/ 17934 h 70599"/>
                <a:gd name="connsiteX2" fmla="*/ 38557 w 68417"/>
                <a:gd name="connsiteY2" fmla="*/ 66842 h 70599"/>
                <a:gd name="connsiteX3" fmla="*/ 62313 w 68417"/>
                <a:gd name="connsiteY3" fmla="*/ 45143 h 70599"/>
                <a:gd name="connsiteX4" fmla="*/ 17651 w 68417"/>
                <a:gd name="connsiteY4" fmla="*/ -3758 h 7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17" h="70599">
                  <a:moveTo>
                    <a:pt x="17651" y="-3758"/>
                  </a:moveTo>
                  <a:lnTo>
                    <a:pt x="-6105" y="17934"/>
                  </a:lnTo>
                  <a:lnTo>
                    <a:pt x="38557" y="66842"/>
                  </a:lnTo>
                  <a:lnTo>
                    <a:pt x="62313" y="45143"/>
                  </a:lnTo>
                  <a:lnTo>
                    <a:pt x="17651" y="-3758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99982E6-CD02-A5CE-C1F9-82376634F5E5}"/>
                </a:ext>
              </a:extLst>
            </p:cNvPr>
            <p:cNvSpPr/>
            <p:nvPr/>
          </p:nvSpPr>
          <p:spPr>
            <a:xfrm flipV="1">
              <a:off x="8357369" y="5932747"/>
              <a:ext cx="61560" cy="87069"/>
            </a:xfrm>
            <a:custGeom>
              <a:avLst/>
              <a:gdLst>
                <a:gd name="connsiteX0" fmla="*/ 25102 w 51637"/>
                <a:gd name="connsiteY0" fmla="*/ -743 h 73034"/>
                <a:gd name="connsiteX1" fmla="*/ -5377 w 51637"/>
                <a:gd name="connsiteY1" fmla="*/ 9531 h 73034"/>
                <a:gd name="connsiteX2" fmla="*/ 15775 w 51637"/>
                <a:gd name="connsiteY2" fmla="*/ 72292 h 73034"/>
                <a:gd name="connsiteX3" fmla="*/ 46261 w 51637"/>
                <a:gd name="connsiteY3" fmla="*/ 62018 h 73034"/>
                <a:gd name="connsiteX4" fmla="*/ 25102 w 51637"/>
                <a:gd name="connsiteY4" fmla="*/ -743 h 7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34">
                  <a:moveTo>
                    <a:pt x="25102" y="-743"/>
                  </a:moveTo>
                  <a:lnTo>
                    <a:pt x="-5377" y="9531"/>
                  </a:lnTo>
                  <a:lnTo>
                    <a:pt x="15775" y="72292"/>
                  </a:lnTo>
                  <a:lnTo>
                    <a:pt x="46261" y="62018"/>
                  </a:lnTo>
                  <a:lnTo>
                    <a:pt x="25102" y="-743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466F51FA-45E2-8997-675F-BC73CB7C190B}"/>
                </a:ext>
              </a:extLst>
            </p:cNvPr>
            <p:cNvSpPr/>
            <p:nvPr/>
          </p:nvSpPr>
          <p:spPr>
            <a:xfrm flipV="1">
              <a:off x="8698654" y="4019689"/>
              <a:ext cx="83154" cy="82735"/>
            </a:xfrm>
            <a:custGeom>
              <a:avLst/>
              <a:gdLst>
                <a:gd name="connsiteX0" fmla="*/ 64009 w 69750"/>
                <a:gd name="connsiteY0" fmla="*/ 19576 h 69399"/>
                <a:gd name="connsiteX1" fmla="*/ 41433 w 69750"/>
                <a:gd name="connsiteY1" fmla="*/ -3337 h 69399"/>
                <a:gd name="connsiteX2" fmla="*/ -5741 w 69750"/>
                <a:gd name="connsiteY2" fmla="*/ 43149 h 69399"/>
                <a:gd name="connsiteX3" fmla="*/ 16835 w 69750"/>
                <a:gd name="connsiteY3" fmla="*/ 66062 h 69399"/>
                <a:gd name="connsiteX4" fmla="*/ 64009 w 69750"/>
                <a:gd name="connsiteY4" fmla="*/ 19576 h 6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50" h="69399">
                  <a:moveTo>
                    <a:pt x="64009" y="19576"/>
                  </a:moveTo>
                  <a:lnTo>
                    <a:pt x="41433" y="-3337"/>
                  </a:lnTo>
                  <a:lnTo>
                    <a:pt x="-5741" y="43149"/>
                  </a:lnTo>
                  <a:lnTo>
                    <a:pt x="16835" y="66062"/>
                  </a:lnTo>
                  <a:lnTo>
                    <a:pt x="64009" y="19576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4709B222-2626-109B-7B66-4E5355AD6FA1}"/>
                </a:ext>
              </a:extLst>
            </p:cNvPr>
            <p:cNvSpPr/>
            <p:nvPr/>
          </p:nvSpPr>
          <p:spPr>
            <a:xfrm flipV="1">
              <a:off x="6356178" y="5656637"/>
              <a:ext cx="61560" cy="87077"/>
            </a:xfrm>
            <a:custGeom>
              <a:avLst/>
              <a:gdLst>
                <a:gd name="connsiteX0" fmla="*/ 27182 w 51637"/>
                <a:gd name="connsiteY0" fmla="*/ -1117 h 73041"/>
                <a:gd name="connsiteX1" fmla="*/ -3304 w 51637"/>
                <a:gd name="connsiteY1" fmla="*/ 9157 h 73041"/>
                <a:gd name="connsiteX2" fmla="*/ 17848 w 51637"/>
                <a:gd name="connsiteY2" fmla="*/ 71925 h 73041"/>
                <a:gd name="connsiteX3" fmla="*/ 48334 w 51637"/>
                <a:gd name="connsiteY3" fmla="*/ 61644 h 73041"/>
                <a:gd name="connsiteX4" fmla="*/ 27182 w 51637"/>
                <a:gd name="connsiteY4" fmla="*/ -1117 h 7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41">
                  <a:moveTo>
                    <a:pt x="27182" y="-1117"/>
                  </a:moveTo>
                  <a:lnTo>
                    <a:pt x="-3304" y="9157"/>
                  </a:lnTo>
                  <a:lnTo>
                    <a:pt x="17848" y="71925"/>
                  </a:lnTo>
                  <a:lnTo>
                    <a:pt x="48334" y="61644"/>
                  </a:lnTo>
                  <a:lnTo>
                    <a:pt x="27182" y="-1117"/>
                  </a:ln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CAB0FC88-6445-158F-38F8-9A649ED25A83}"/>
                </a:ext>
              </a:extLst>
            </p:cNvPr>
            <p:cNvSpPr/>
            <p:nvPr/>
          </p:nvSpPr>
          <p:spPr>
            <a:xfrm flipV="1">
              <a:off x="4863457" y="5393278"/>
              <a:ext cx="87010" cy="61267"/>
            </a:xfrm>
            <a:custGeom>
              <a:avLst/>
              <a:gdLst>
                <a:gd name="connsiteX0" fmla="*/ 8356 w 72985"/>
                <a:gd name="connsiteY0" fmla="*/ -1491 h 51391"/>
                <a:gd name="connsiteX1" fmla="*/ -1771 w 72985"/>
                <a:gd name="connsiteY1" fmla="*/ 29044 h 51391"/>
                <a:gd name="connsiteX2" fmla="*/ 61089 w 72985"/>
                <a:gd name="connsiteY2" fmla="*/ 49901 h 51391"/>
                <a:gd name="connsiteX3" fmla="*/ 71215 w 72985"/>
                <a:gd name="connsiteY3" fmla="*/ 19366 h 51391"/>
                <a:gd name="connsiteX4" fmla="*/ 8356 w 72985"/>
                <a:gd name="connsiteY4" fmla="*/ -1491 h 5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985" h="51391">
                  <a:moveTo>
                    <a:pt x="8356" y="-1491"/>
                  </a:moveTo>
                  <a:lnTo>
                    <a:pt x="-1771" y="29044"/>
                  </a:lnTo>
                  <a:lnTo>
                    <a:pt x="61089" y="49901"/>
                  </a:lnTo>
                  <a:lnTo>
                    <a:pt x="71215" y="19366"/>
                  </a:lnTo>
                  <a:lnTo>
                    <a:pt x="8356" y="-1491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35AF4117-15E7-EC48-7F1B-C80ED4B11D08}"/>
                </a:ext>
              </a:extLst>
            </p:cNvPr>
            <p:cNvSpPr/>
            <p:nvPr/>
          </p:nvSpPr>
          <p:spPr>
            <a:xfrm flipV="1">
              <a:off x="3834614" y="3636387"/>
              <a:ext cx="61559" cy="87077"/>
            </a:xfrm>
            <a:custGeom>
              <a:avLst/>
              <a:gdLst>
                <a:gd name="connsiteX0" fmla="*/ 29792 w 51636"/>
                <a:gd name="connsiteY0" fmla="*/ -3854 h 73041"/>
                <a:gd name="connsiteX1" fmla="*/ -692 w 51636"/>
                <a:gd name="connsiteY1" fmla="*/ 6427 h 73041"/>
                <a:gd name="connsiteX2" fmla="*/ 20460 w 51636"/>
                <a:gd name="connsiteY2" fmla="*/ 69188 h 73041"/>
                <a:gd name="connsiteX3" fmla="*/ 50944 w 51636"/>
                <a:gd name="connsiteY3" fmla="*/ 58914 h 73041"/>
                <a:gd name="connsiteX4" fmla="*/ 29792 w 51636"/>
                <a:gd name="connsiteY4" fmla="*/ -3854 h 7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6" h="73041">
                  <a:moveTo>
                    <a:pt x="29792" y="-3854"/>
                  </a:moveTo>
                  <a:lnTo>
                    <a:pt x="-692" y="6427"/>
                  </a:lnTo>
                  <a:lnTo>
                    <a:pt x="20460" y="69188"/>
                  </a:lnTo>
                  <a:lnTo>
                    <a:pt x="50944" y="58914"/>
                  </a:lnTo>
                  <a:lnTo>
                    <a:pt x="29792" y="-3854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B275FFA5-3063-2597-1124-E237502FCD21}"/>
                </a:ext>
              </a:extLst>
            </p:cNvPr>
            <p:cNvSpPr/>
            <p:nvPr/>
          </p:nvSpPr>
          <p:spPr>
            <a:xfrm flipV="1">
              <a:off x="4518442" y="3685623"/>
              <a:ext cx="177043" cy="129687"/>
            </a:xfrm>
            <a:custGeom>
              <a:avLst/>
              <a:gdLst>
                <a:gd name="connsiteX0" fmla="*/ -1460 w 148505"/>
                <a:gd name="connsiteY0" fmla="*/ 44216 h 108783"/>
                <a:gd name="connsiteX1" fmla="*/ 21847 w 148505"/>
                <a:gd name="connsiteY1" fmla="*/ 105026 h 108783"/>
                <a:gd name="connsiteX2" fmla="*/ 147045 w 148505"/>
                <a:gd name="connsiteY2" fmla="*/ 57052 h 108783"/>
                <a:gd name="connsiteX3" fmla="*/ 123739 w 148505"/>
                <a:gd name="connsiteY3" fmla="*/ -3758 h 108783"/>
                <a:gd name="connsiteX4" fmla="*/ -1460 w 148505"/>
                <a:gd name="connsiteY4" fmla="*/ 44216 h 10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05" h="108783">
                  <a:moveTo>
                    <a:pt x="-1460" y="44216"/>
                  </a:moveTo>
                  <a:lnTo>
                    <a:pt x="21847" y="105026"/>
                  </a:lnTo>
                  <a:lnTo>
                    <a:pt x="147045" y="57052"/>
                  </a:lnTo>
                  <a:lnTo>
                    <a:pt x="123739" y="-3758"/>
                  </a:lnTo>
                  <a:lnTo>
                    <a:pt x="-1460" y="44216"/>
                  </a:lnTo>
                </a:path>
              </a:pathLst>
            </a:custGeom>
            <a:solidFill>
              <a:srgbClr val="A398D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1154F18E-0393-522F-8205-4908E6815DB6}"/>
                </a:ext>
              </a:extLst>
            </p:cNvPr>
            <p:cNvSpPr/>
            <p:nvPr/>
          </p:nvSpPr>
          <p:spPr>
            <a:xfrm flipV="1">
              <a:off x="9158340" y="4870256"/>
              <a:ext cx="87245" cy="78970"/>
            </a:xfrm>
            <a:custGeom>
              <a:avLst/>
              <a:gdLst>
                <a:gd name="connsiteX0" fmla="*/ 47453 w 73182"/>
                <a:gd name="connsiteY0" fmla="*/ 64054 h 66241"/>
                <a:gd name="connsiteX1" fmla="*/ 66963 w 73182"/>
                <a:gd name="connsiteY1" fmla="*/ 37983 h 66241"/>
                <a:gd name="connsiteX2" fmla="*/ 13297 w 73182"/>
                <a:gd name="connsiteY2" fmla="*/ -2188 h 66241"/>
                <a:gd name="connsiteX3" fmla="*/ -6220 w 73182"/>
                <a:gd name="connsiteY3" fmla="*/ 23884 h 66241"/>
                <a:gd name="connsiteX4" fmla="*/ 47453 w 73182"/>
                <a:gd name="connsiteY4" fmla="*/ 64054 h 6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82" h="66241">
                  <a:moveTo>
                    <a:pt x="47453" y="64054"/>
                  </a:moveTo>
                  <a:lnTo>
                    <a:pt x="66963" y="37983"/>
                  </a:lnTo>
                  <a:lnTo>
                    <a:pt x="13297" y="-2188"/>
                  </a:lnTo>
                  <a:lnTo>
                    <a:pt x="-6220" y="23884"/>
                  </a:lnTo>
                  <a:lnTo>
                    <a:pt x="47453" y="64054"/>
                  </a:lnTo>
                </a:path>
              </a:pathLst>
            </a:custGeom>
            <a:solidFill>
              <a:srgbClr val="A398D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8" name="文本框 287">
            <a:extLst>
              <a:ext uri="{FF2B5EF4-FFF2-40B4-BE49-F238E27FC236}">
                <a16:creationId xmlns:a16="http://schemas.microsoft.com/office/drawing/2014/main" id="{B233BAF6-FE86-64F9-7CD7-CE6E948B255A}"/>
              </a:ext>
            </a:extLst>
          </p:cNvPr>
          <p:cNvSpPr txBox="1"/>
          <p:nvPr/>
        </p:nvSpPr>
        <p:spPr>
          <a:xfrm>
            <a:off x="4368546" y="2597351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289" name="Text Placeholder 3">
            <a:extLst>
              <a:ext uri="{FF2B5EF4-FFF2-40B4-BE49-F238E27FC236}">
                <a16:creationId xmlns:a16="http://schemas.microsoft.com/office/drawing/2014/main" id="{4D9FCD57-304E-E835-87EB-FCA3123C8C9E}"/>
              </a:ext>
            </a:extLst>
          </p:cNvPr>
          <p:cNvSpPr txBox="1">
            <a:spLocks/>
          </p:cNvSpPr>
          <p:nvPr/>
        </p:nvSpPr>
        <p:spPr>
          <a:xfrm>
            <a:off x="4469265" y="2977013"/>
            <a:ext cx="4884264" cy="841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请在这里输入正文，阐述与主标题或者关键字词标题相关的具体内容，字数可根据需求删减或者添加</a:t>
            </a:r>
          </a:p>
        </p:txBody>
      </p:sp>
    </p:spTree>
    <p:extLst>
      <p:ext uri="{BB962C8B-B14F-4D97-AF65-F5344CB8AC3E}">
        <p14:creationId xmlns:p14="http://schemas.microsoft.com/office/powerpoint/2010/main" val="1914156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25DCAA-D718-1502-54B1-6A34A1AFA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2E0AD94-4178-9983-74AB-752D2B3195B1}"/>
              </a:ext>
            </a:extLst>
          </p:cNvPr>
          <p:cNvSpPr/>
          <p:nvPr/>
        </p:nvSpPr>
        <p:spPr>
          <a:xfrm>
            <a:off x="1588685" y="1388681"/>
            <a:ext cx="2048833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4400" b="0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</a:t>
            </a:r>
            <a:endParaRPr lang="zh-CN" altLang="en-US" sz="34400" b="0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A2085-7447-ADFE-058E-B01B5331259F}"/>
              </a:ext>
            </a:extLst>
          </p:cNvPr>
          <p:cNvSpPr/>
          <p:nvPr/>
        </p:nvSpPr>
        <p:spPr>
          <a:xfrm>
            <a:off x="1328608" y="2130361"/>
            <a:ext cx="9174480" cy="286512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41000">
                  <a:srgbClr val="6EDBC7">
                    <a:alpha val="0"/>
                  </a:srgbClr>
                </a:gs>
                <a:gs pos="1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3F36685-DEF3-E5AF-A2A3-B02097F8E4FA}"/>
              </a:ext>
            </a:extLst>
          </p:cNvPr>
          <p:cNvGrpSpPr/>
          <p:nvPr/>
        </p:nvGrpSpPr>
        <p:grpSpPr>
          <a:xfrm>
            <a:off x="3496077" y="3835966"/>
            <a:ext cx="5877933" cy="2767886"/>
            <a:chOff x="3496077" y="3636387"/>
            <a:chExt cx="5877933" cy="276788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6710BF8-5CE8-C785-AAD2-366BD838EF97}"/>
                </a:ext>
              </a:extLst>
            </p:cNvPr>
            <p:cNvSpPr/>
            <p:nvPr/>
          </p:nvSpPr>
          <p:spPr>
            <a:xfrm flipV="1">
              <a:off x="3793402" y="6166623"/>
              <a:ext cx="303548" cy="237650"/>
            </a:xfrm>
            <a:custGeom>
              <a:avLst/>
              <a:gdLst>
                <a:gd name="connsiteX0" fmla="*/ 119444 w 254619"/>
                <a:gd name="connsiteY0" fmla="*/ 189082 h 199343"/>
                <a:gd name="connsiteX1" fmla="*/ 17751 w 254619"/>
                <a:gd name="connsiteY1" fmla="*/ 186450 h 199343"/>
                <a:gd name="connsiteX2" fmla="*/ -778 w 254619"/>
                <a:gd name="connsiteY2" fmla="*/ 168322 h 199343"/>
                <a:gd name="connsiteX3" fmla="*/ 214562 w 254619"/>
                <a:gd name="connsiteY3" fmla="*/ -316 h 199343"/>
                <a:gd name="connsiteX4" fmla="*/ 224373 w 254619"/>
                <a:gd name="connsiteY4" fmla="*/ 18183 h 199343"/>
                <a:gd name="connsiteX5" fmla="*/ 247799 w 254619"/>
                <a:gd name="connsiteY5" fmla="*/ 62563 h 199343"/>
                <a:gd name="connsiteX6" fmla="*/ 253841 w 254619"/>
                <a:gd name="connsiteY6" fmla="*/ 91484 h 199343"/>
                <a:gd name="connsiteX7" fmla="*/ 119444 w 254619"/>
                <a:gd name="connsiteY7" fmla="*/ 189082 h 19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619" h="199343">
                  <a:moveTo>
                    <a:pt x="119444" y="189082"/>
                  </a:moveTo>
                  <a:cubicBezTo>
                    <a:pt x="66983" y="206822"/>
                    <a:pt x="35288" y="197587"/>
                    <a:pt x="17751" y="186450"/>
                  </a:cubicBezTo>
                  <a:cubicBezTo>
                    <a:pt x="4480" y="177944"/>
                    <a:pt x="-778" y="168322"/>
                    <a:pt x="-778" y="168322"/>
                  </a:cubicBezTo>
                  <a:lnTo>
                    <a:pt x="214562" y="-316"/>
                  </a:lnTo>
                  <a:lnTo>
                    <a:pt x="224373" y="18183"/>
                  </a:lnTo>
                  <a:lnTo>
                    <a:pt x="247799" y="62563"/>
                  </a:lnTo>
                  <a:lnTo>
                    <a:pt x="253841" y="91484"/>
                  </a:lnTo>
                  <a:lnTo>
                    <a:pt x="119444" y="189082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8767F17-F55E-871B-CFA4-BD9290C0E7DB}"/>
                </a:ext>
              </a:extLst>
            </p:cNvPr>
            <p:cNvSpPr/>
            <p:nvPr/>
          </p:nvSpPr>
          <p:spPr>
            <a:xfrm flipV="1">
              <a:off x="8874733" y="5167728"/>
              <a:ext cx="308131" cy="399467"/>
            </a:xfrm>
            <a:custGeom>
              <a:avLst/>
              <a:gdLst>
                <a:gd name="connsiteX0" fmla="*/ 141693 w 258463"/>
                <a:gd name="connsiteY0" fmla="*/ 330367 h 335077"/>
                <a:gd name="connsiteX1" fmla="*/ 69128 w 258463"/>
                <a:gd name="connsiteY1" fmla="*/ 29371 h 335077"/>
                <a:gd name="connsiteX2" fmla="*/ 48047 w 258463"/>
                <a:gd name="connsiteY2" fmla="*/ 16388 h 335077"/>
                <a:gd name="connsiteX3" fmla="*/ 103670 w 258463"/>
                <a:gd name="connsiteY3" fmla="*/ 366 h 335077"/>
                <a:gd name="connsiteX4" fmla="*/ 95895 w 258463"/>
                <a:gd name="connsiteY4" fmla="*/ 17399 h 335077"/>
                <a:gd name="connsiteX5" fmla="*/ 234624 w 258463"/>
                <a:gd name="connsiteY5" fmla="*/ 126976 h 335077"/>
                <a:gd name="connsiteX6" fmla="*/ 141693 w 258463"/>
                <a:gd name="connsiteY6" fmla="*/ 330367 h 3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463" h="335077">
                  <a:moveTo>
                    <a:pt x="141693" y="330367"/>
                  </a:moveTo>
                  <a:cubicBezTo>
                    <a:pt x="-25620" y="364622"/>
                    <a:pt x="-52253" y="109284"/>
                    <a:pt x="69128" y="29371"/>
                  </a:cubicBezTo>
                  <a:cubicBezTo>
                    <a:pt x="69128" y="29371"/>
                    <a:pt x="45261" y="27034"/>
                    <a:pt x="48047" y="16388"/>
                  </a:cubicBezTo>
                  <a:cubicBezTo>
                    <a:pt x="50833" y="5749"/>
                    <a:pt x="93270" y="-6350"/>
                    <a:pt x="103670" y="366"/>
                  </a:cubicBezTo>
                  <a:cubicBezTo>
                    <a:pt x="114078" y="7082"/>
                    <a:pt x="95895" y="17399"/>
                    <a:pt x="95895" y="17399"/>
                  </a:cubicBezTo>
                  <a:cubicBezTo>
                    <a:pt x="95895" y="17399"/>
                    <a:pt x="190573" y="35393"/>
                    <a:pt x="234624" y="126976"/>
                  </a:cubicBezTo>
                  <a:cubicBezTo>
                    <a:pt x="283798" y="229205"/>
                    <a:pt x="223999" y="313518"/>
                    <a:pt x="141693" y="330367"/>
                  </a:cubicBezTo>
                </a:path>
              </a:pathLst>
            </a:custGeom>
            <a:solidFill>
              <a:srgbClr val="90DAD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D2FDFE5-96EE-3678-08D1-54CB5E26487A}"/>
                </a:ext>
              </a:extLst>
            </p:cNvPr>
            <p:cNvSpPr/>
            <p:nvPr/>
          </p:nvSpPr>
          <p:spPr>
            <a:xfrm flipV="1">
              <a:off x="3496077" y="5454579"/>
              <a:ext cx="290414" cy="406635"/>
            </a:xfrm>
            <a:custGeom>
              <a:avLst/>
              <a:gdLst>
                <a:gd name="connsiteX0" fmla="*/ 35052 w 243602"/>
                <a:gd name="connsiteY0" fmla="*/ 339915 h 341089"/>
                <a:gd name="connsiteX1" fmla="*/ -459 w 243602"/>
                <a:gd name="connsiteY1" fmla="*/ 131162 h 341089"/>
                <a:gd name="connsiteX2" fmla="*/ 243143 w 243602"/>
                <a:gd name="connsiteY2" fmla="*/ -1174 h 341089"/>
                <a:gd name="connsiteX3" fmla="*/ 216760 w 243602"/>
                <a:gd name="connsiteY3" fmla="*/ 274179 h 341089"/>
                <a:gd name="connsiteX4" fmla="*/ 35052 w 243602"/>
                <a:gd name="connsiteY4" fmla="*/ 339915 h 34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602" h="341089">
                  <a:moveTo>
                    <a:pt x="35052" y="339915"/>
                  </a:moveTo>
                  <a:lnTo>
                    <a:pt x="-459" y="131162"/>
                  </a:lnTo>
                  <a:lnTo>
                    <a:pt x="243143" y="-1174"/>
                  </a:lnTo>
                  <a:lnTo>
                    <a:pt x="216760" y="274179"/>
                  </a:lnTo>
                  <a:lnTo>
                    <a:pt x="35052" y="339915"/>
                  </a:lnTo>
                </a:path>
              </a:pathLst>
            </a:custGeom>
            <a:solidFill>
              <a:srgbClr val="90DAD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2">
              <a:extLst>
                <a:ext uri="{FF2B5EF4-FFF2-40B4-BE49-F238E27FC236}">
                  <a16:creationId xmlns:a16="http://schemas.microsoft.com/office/drawing/2014/main" id="{B86C60E1-924A-8167-43A1-61726FE0A95B}"/>
                </a:ext>
              </a:extLst>
            </p:cNvPr>
            <p:cNvGrpSpPr/>
            <p:nvPr/>
          </p:nvGrpSpPr>
          <p:grpSpPr>
            <a:xfrm>
              <a:off x="3496077" y="5454579"/>
              <a:ext cx="290414" cy="406635"/>
              <a:chOff x="731146" y="4021753"/>
              <a:chExt cx="243602" cy="341089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34DCB9E-FD05-4416-A298-6389CC09AA1C}"/>
                  </a:ext>
                </a:extLst>
              </p:cNvPr>
              <p:cNvSpPr/>
              <p:nvPr/>
            </p:nvSpPr>
            <p:spPr>
              <a:xfrm flipV="1">
                <a:off x="731146" y="4021753"/>
                <a:ext cx="124525" cy="208753"/>
              </a:xfrm>
              <a:custGeom>
                <a:avLst/>
                <a:gdLst>
                  <a:gd name="connsiteX0" fmla="*/ 35125 w 124525"/>
                  <a:gd name="connsiteY0" fmla="*/ 207472 h 208753"/>
                  <a:gd name="connsiteX1" fmla="*/ -386 w 124525"/>
                  <a:gd name="connsiteY1" fmla="*/ -1281 h 208753"/>
                  <a:gd name="connsiteX2" fmla="*/ 124140 w 124525"/>
                  <a:gd name="connsiteY2" fmla="*/ 61950 h 208753"/>
                  <a:gd name="connsiteX3" fmla="*/ 35125 w 124525"/>
                  <a:gd name="connsiteY3" fmla="*/ 207472 h 208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25" h="208753">
                    <a:moveTo>
                      <a:pt x="35125" y="207472"/>
                    </a:moveTo>
                    <a:lnTo>
                      <a:pt x="-386" y="-1281"/>
                    </a:lnTo>
                    <a:lnTo>
                      <a:pt x="124140" y="61950"/>
                    </a:lnTo>
                    <a:lnTo>
                      <a:pt x="35125" y="207472"/>
                    </a:lnTo>
                  </a:path>
                </a:pathLst>
              </a:custGeom>
              <a:solidFill>
                <a:srgbClr val="9FA221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E7805499-515B-B409-681C-222B92ADA9A8}"/>
                  </a:ext>
                </a:extLst>
              </p:cNvPr>
              <p:cNvSpPr/>
              <p:nvPr/>
            </p:nvSpPr>
            <p:spPr>
              <a:xfrm flipV="1">
                <a:off x="855671" y="4087489"/>
                <a:ext cx="119076" cy="275352"/>
              </a:xfrm>
              <a:custGeom>
                <a:avLst/>
                <a:gdLst>
                  <a:gd name="connsiteX0" fmla="*/ -536 w 119076"/>
                  <a:gd name="connsiteY0" fmla="*/ 194446 h 275352"/>
                  <a:gd name="connsiteX1" fmla="*/ 92157 w 119076"/>
                  <a:gd name="connsiteY1" fmla="*/ 274232 h 275352"/>
                  <a:gd name="connsiteX2" fmla="*/ 118540 w 119076"/>
                  <a:gd name="connsiteY2" fmla="*/ -1121 h 275352"/>
                  <a:gd name="connsiteX3" fmla="*/ -536 w 119076"/>
                  <a:gd name="connsiteY3" fmla="*/ 194446 h 27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076" h="275352">
                    <a:moveTo>
                      <a:pt x="-536" y="194446"/>
                    </a:moveTo>
                    <a:lnTo>
                      <a:pt x="92157" y="274232"/>
                    </a:lnTo>
                    <a:lnTo>
                      <a:pt x="118540" y="-1121"/>
                    </a:lnTo>
                    <a:lnTo>
                      <a:pt x="-536" y="194446"/>
                    </a:lnTo>
                  </a:path>
                </a:pathLst>
              </a:custGeom>
              <a:solidFill>
                <a:srgbClr val="9FA221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0CA0307-B888-9F69-376C-12CB5235B6D0}"/>
                  </a:ext>
                </a:extLst>
              </p:cNvPr>
              <p:cNvSpPr/>
              <p:nvPr/>
            </p:nvSpPr>
            <p:spPr>
              <a:xfrm flipV="1">
                <a:off x="920521" y="4077418"/>
                <a:ext cx="54226" cy="285423"/>
              </a:xfrm>
              <a:custGeom>
                <a:avLst/>
                <a:gdLst>
                  <a:gd name="connsiteX0" fmla="*/ 53650 w 54226"/>
                  <a:gd name="connsiteY0" fmla="*/ -1129 h 285423"/>
                  <a:gd name="connsiteX1" fmla="*/ 53650 w 54226"/>
                  <a:gd name="connsiteY1" fmla="*/ -1129 h 285423"/>
                  <a:gd name="connsiteX2" fmla="*/ 27267 w 54226"/>
                  <a:gd name="connsiteY2" fmla="*/ 274224 h 285423"/>
                  <a:gd name="connsiteX3" fmla="*/ 5229 w 54226"/>
                  <a:gd name="connsiteY3" fmla="*/ 255254 h 285423"/>
                  <a:gd name="connsiteX4" fmla="*/ -576 w 54226"/>
                  <a:gd name="connsiteY4" fmla="*/ 284294 h 285423"/>
                  <a:gd name="connsiteX5" fmla="*/ 27267 w 54226"/>
                  <a:gd name="connsiteY5" fmla="*/ 274224 h 285423"/>
                  <a:gd name="connsiteX6" fmla="*/ 53650 w 54226"/>
                  <a:gd name="connsiteY6" fmla="*/ -1129 h 285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226" h="285423">
                    <a:moveTo>
                      <a:pt x="53650" y="-1129"/>
                    </a:moveTo>
                    <a:lnTo>
                      <a:pt x="53650" y="-1129"/>
                    </a:lnTo>
                    <a:lnTo>
                      <a:pt x="27267" y="274224"/>
                    </a:lnTo>
                    <a:lnTo>
                      <a:pt x="5229" y="255254"/>
                    </a:lnTo>
                    <a:cubicBezTo>
                      <a:pt x="3417" y="264974"/>
                      <a:pt x="1455" y="274659"/>
                      <a:pt x="-576" y="284294"/>
                    </a:cubicBezTo>
                    <a:lnTo>
                      <a:pt x="27267" y="274224"/>
                    </a:lnTo>
                    <a:lnTo>
                      <a:pt x="53650" y="-1129"/>
                    </a:lnTo>
                  </a:path>
                </a:pathLst>
              </a:custGeom>
              <a:solidFill>
                <a:srgbClr val="77CF9A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2DE66F30-E0ED-7BD6-B7EE-61071966BE90}"/>
                  </a:ext>
                </a:extLst>
              </p:cNvPr>
              <p:cNvSpPr/>
              <p:nvPr/>
            </p:nvSpPr>
            <p:spPr>
              <a:xfrm flipV="1">
                <a:off x="731146" y="4225818"/>
                <a:ext cx="243602" cy="137023"/>
              </a:xfrm>
              <a:custGeom>
                <a:avLst/>
                <a:gdLst>
                  <a:gd name="connsiteX0" fmla="*/ 243143 w 243602"/>
                  <a:gd name="connsiteY0" fmla="*/ -1009 h 137023"/>
                  <a:gd name="connsiteX1" fmla="*/ -459 w 243602"/>
                  <a:gd name="connsiteY1" fmla="*/ 131326 h 137023"/>
                  <a:gd name="connsiteX2" fmla="*/ 338 w 243602"/>
                  <a:gd name="connsiteY2" fmla="*/ 136014 h 137023"/>
                  <a:gd name="connsiteX3" fmla="*/ 338 w 243602"/>
                  <a:gd name="connsiteY3" fmla="*/ 136014 h 137023"/>
                  <a:gd name="connsiteX4" fmla="*/ -459 w 243602"/>
                  <a:gd name="connsiteY4" fmla="*/ 131326 h 137023"/>
                  <a:gd name="connsiteX5" fmla="*/ 5925 w 243602"/>
                  <a:gd name="connsiteY5" fmla="*/ 134569 h 137023"/>
                  <a:gd name="connsiteX6" fmla="*/ 52144 w 243602"/>
                  <a:gd name="connsiteY6" fmla="*/ 118343 h 137023"/>
                  <a:gd name="connsiteX7" fmla="*/ 122668 w 243602"/>
                  <a:gd name="connsiteY7" fmla="*/ 95023 h 137023"/>
                  <a:gd name="connsiteX8" fmla="*/ 177232 w 243602"/>
                  <a:gd name="connsiteY8" fmla="*/ 76601 h 137023"/>
                  <a:gd name="connsiteX9" fmla="*/ 185116 w 243602"/>
                  <a:gd name="connsiteY9" fmla="*/ 77261 h 137023"/>
                  <a:gd name="connsiteX10" fmla="*/ 193267 w 243602"/>
                  <a:gd name="connsiteY10" fmla="*/ 80903 h 137023"/>
                  <a:gd name="connsiteX11" fmla="*/ 243143 w 243602"/>
                  <a:gd name="connsiteY11" fmla="*/ -1009 h 137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602" h="137023">
                    <a:moveTo>
                      <a:pt x="243143" y="-1009"/>
                    </a:moveTo>
                    <a:lnTo>
                      <a:pt x="-459" y="131326"/>
                    </a:lnTo>
                    <a:lnTo>
                      <a:pt x="338" y="136014"/>
                    </a:lnTo>
                    <a:lnTo>
                      <a:pt x="338" y="136014"/>
                    </a:lnTo>
                    <a:lnTo>
                      <a:pt x="-459" y="131326"/>
                    </a:lnTo>
                    <a:lnTo>
                      <a:pt x="5925" y="134569"/>
                    </a:lnTo>
                    <a:cubicBezTo>
                      <a:pt x="23344" y="129663"/>
                      <a:pt x="43865" y="120610"/>
                      <a:pt x="52144" y="118343"/>
                    </a:cubicBezTo>
                    <a:cubicBezTo>
                      <a:pt x="75948" y="111838"/>
                      <a:pt x="99847" y="105290"/>
                      <a:pt x="122668" y="95023"/>
                    </a:cubicBezTo>
                    <a:cubicBezTo>
                      <a:pt x="140433" y="87030"/>
                      <a:pt x="158654" y="76601"/>
                      <a:pt x="177232" y="76601"/>
                    </a:cubicBezTo>
                    <a:cubicBezTo>
                      <a:pt x="179853" y="76601"/>
                      <a:pt x="182482" y="76812"/>
                      <a:pt x="185116" y="77261"/>
                    </a:cubicBezTo>
                    <a:cubicBezTo>
                      <a:pt x="188061" y="77766"/>
                      <a:pt x="191107" y="78671"/>
                      <a:pt x="193267" y="80903"/>
                    </a:cubicBezTo>
                    <a:lnTo>
                      <a:pt x="243143" y="-1009"/>
                    </a:lnTo>
                  </a:path>
                </a:pathLst>
              </a:custGeom>
              <a:solidFill>
                <a:srgbClr val="77CF9A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433E4471-8F39-E8C1-F73B-B63148F3E231}"/>
                  </a:ext>
                </a:extLst>
              </p:cNvPr>
              <p:cNvSpPr/>
              <p:nvPr/>
            </p:nvSpPr>
            <p:spPr>
              <a:xfrm flipV="1">
                <a:off x="731146" y="4225818"/>
                <a:ext cx="6384" cy="4687"/>
              </a:xfrm>
              <a:custGeom>
                <a:avLst/>
                <a:gdLst>
                  <a:gd name="connsiteX0" fmla="*/ -313 w 6384"/>
                  <a:gd name="connsiteY0" fmla="*/ -1116 h 4687"/>
                  <a:gd name="connsiteX1" fmla="*/ 485 w 6384"/>
                  <a:gd name="connsiteY1" fmla="*/ 3572 h 4687"/>
                  <a:gd name="connsiteX2" fmla="*/ 6072 w 6384"/>
                  <a:gd name="connsiteY2" fmla="*/ 2126 h 4687"/>
                  <a:gd name="connsiteX3" fmla="*/ -313 w 6384"/>
                  <a:gd name="connsiteY3" fmla="*/ -1116 h 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4" h="4687">
                    <a:moveTo>
                      <a:pt x="-313" y="-1116"/>
                    </a:moveTo>
                    <a:lnTo>
                      <a:pt x="485" y="3572"/>
                    </a:lnTo>
                    <a:cubicBezTo>
                      <a:pt x="2297" y="3150"/>
                      <a:pt x="4164" y="2666"/>
                      <a:pt x="6072" y="2126"/>
                    </a:cubicBezTo>
                    <a:lnTo>
                      <a:pt x="-313" y="-1116"/>
                    </a:lnTo>
                  </a:path>
                </a:pathLst>
              </a:custGeom>
              <a:solidFill>
                <a:srgbClr val="909123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978476F7-7100-88BD-2B60-2243997D7F62}"/>
                  </a:ext>
                </a:extLst>
              </p:cNvPr>
              <p:cNvSpPr/>
              <p:nvPr/>
            </p:nvSpPr>
            <p:spPr>
              <a:xfrm flipV="1">
                <a:off x="924872" y="4087489"/>
                <a:ext cx="49875" cy="275352"/>
              </a:xfrm>
              <a:custGeom>
                <a:avLst/>
                <a:gdLst>
                  <a:gd name="connsiteX0" fmla="*/ 49297 w 49875"/>
                  <a:gd name="connsiteY0" fmla="*/ -1121 h 275352"/>
                  <a:gd name="connsiteX1" fmla="*/ 49297 w 49875"/>
                  <a:gd name="connsiteY1" fmla="*/ -1121 h 275352"/>
                  <a:gd name="connsiteX2" fmla="*/ 49297 w 49875"/>
                  <a:gd name="connsiteY2" fmla="*/ -1121 h 275352"/>
                  <a:gd name="connsiteX3" fmla="*/ -579 w 49875"/>
                  <a:gd name="connsiteY3" fmla="*/ 80791 h 275352"/>
                  <a:gd name="connsiteX4" fmla="*/ -171 w 49875"/>
                  <a:gd name="connsiteY4" fmla="*/ 81240 h 275352"/>
                  <a:gd name="connsiteX5" fmla="*/ 3182 w 49875"/>
                  <a:gd name="connsiteY5" fmla="*/ 89122 h 275352"/>
                  <a:gd name="connsiteX6" fmla="*/ 876 w 49875"/>
                  <a:gd name="connsiteY6" fmla="*/ 255263 h 275352"/>
                  <a:gd name="connsiteX7" fmla="*/ 22914 w 49875"/>
                  <a:gd name="connsiteY7" fmla="*/ 274232 h 275352"/>
                  <a:gd name="connsiteX8" fmla="*/ 49297 w 49875"/>
                  <a:gd name="connsiteY8" fmla="*/ -1121 h 27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875" h="275352">
                    <a:moveTo>
                      <a:pt x="49297" y="-1121"/>
                    </a:moveTo>
                    <a:lnTo>
                      <a:pt x="49297" y="-1121"/>
                    </a:lnTo>
                    <a:moveTo>
                      <a:pt x="49297" y="-1121"/>
                    </a:moveTo>
                    <a:lnTo>
                      <a:pt x="-579" y="80791"/>
                    </a:lnTo>
                    <a:cubicBezTo>
                      <a:pt x="-439" y="80939"/>
                      <a:pt x="-305" y="81086"/>
                      <a:pt x="-171" y="81240"/>
                    </a:cubicBezTo>
                    <a:cubicBezTo>
                      <a:pt x="1624" y="83360"/>
                      <a:pt x="2458" y="86286"/>
                      <a:pt x="3182" y="89122"/>
                    </a:cubicBezTo>
                    <a:cubicBezTo>
                      <a:pt x="16888" y="142668"/>
                      <a:pt x="11301" y="199428"/>
                      <a:pt x="876" y="255263"/>
                    </a:cubicBezTo>
                    <a:lnTo>
                      <a:pt x="22914" y="274232"/>
                    </a:lnTo>
                    <a:lnTo>
                      <a:pt x="49297" y="-1121"/>
                    </a:lnTo>
                  </a:path>
                </a:pathLst>
              </a:custGeom>
              <a:solidFill>
                <a:srgbClr val="909123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A76C154-4F11-9AE9-48D5-AD4728E8A5B3}"/>
                </a:ext>
              </a:extLst>
            </p:cNvPr>
            <p:cNvSpPr/>
            <p:nvPr/>
          </p:nvSpPr>
          <p:spPr>
            <a:xfrm flipV="1">
              <a:off x="3793537" y="5877804"/>
              <a:ext cx="39476" cy="40895"/>
            </a:xfrm>
            <a:custGeom>
              <a:avLst/>
              <a:gdLst>
                <a:gd name="connsiteX0" fmla="*/ 83 w 33113"/>
                <a:gd name="connsiteY0" fmla="*/ 33455 h 34303"/>
                <a:gd name="connsiteX1" fmla="*/ -638 w 33113"/>
                <a:gd name="connsiteY1" fmla="*/ -849 h 34303"/>
                <a:gd name="connsiteX2" fmla="*/ 32475 w 33113"/>
                <a:gd name="connsiteY2" fmla="*/ 14527 h 3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113" h="34303">
                  <a:moveTo>
                    <a:pt x="83" y="33455"/>
                  </a:moveTo>
                  <a:lnTo>
                    <a:pt x="-638" y="-849"/>
                  </a:lnTo>
                  <a:lnTo>
                    <a:pt x="32475" y="14527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8ACC3EA-39D2-8383-E945-94B57EE3ABC3}"/>
                </a:ext>
              </a:extLst>
            </p:cNvPr>
            <p:cNvSpPr/>
            <p:nvPr/>
          </p:nvSpPr>
          <p:spPr>
            <a:xfrm flipV="1">
              <a:off x="3976815" y="6046806"/>
              <a:ext cx="41774" cy="43129"/>
            </a:xfrm>
            <a:custGeom>
              <a:avLst/>
              <a:gdLst>
                <a:gd name="connsiteX0" fmla="*/ -829 w 35040"/>
                <a:gd name="connsiteY0" fmla="*/ 26660 h 36177"/>
                <a:gd name="connsiteX1" fmla="*/ 18180 w 35040"/>
                <a:gd name="connsiteY1" fmla="*/ -618 h 36177"/>
                <a:gd name="connsiteX2" fmla="*/ 34212 w 35040"/>
                <a:gd name="connsiteY2" fmla="*/ 35559 h 3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40" h="36177">
                  <a:moveTo>
                    <a:pt x="-829" y="26660"/>
                  </a:moveTo>
                  <a:lnTo>
                    <a:pt x="18180" y="-618"/>
                  </a:lnTo>
                  <a:lnTo>
                    <a:pt x="34212" y="35559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08BFC91-5B9C-44F3-073D-C56C2BE3754D}"/>
                </a:ext>
              </a:extLst>
            </p:cNvPr>
            <p:cNvSpPr/>
            <p:nvPr/>
          </p:nvSpPr>
          <p:spPr>
            <a:xfrm flipV="1">
              <a:off x="4238148" y="6139667"/>
              <a:ext cx="41774" cy="43129"/>
            </a:xfrm>
            <a:custGeom>
              <a:avLst/>
              <a:gdLst>
                <a:gd name="connsiteX0" fmla="*/ -1099 w 35040"/>
                <a:gd name="connsiteY0" fmla="*/ 26787 h 36177"/>
                <a:gd name="connsiteX1" fmla="*/ 17905 w 35040"/>
                <a:gd name="connsiteY1" fmla="*/ -492 h 36177"/>
                <a:gd name="connsiteX2" fmla="*/ 33941 w 35040"/>
                <a:gd name="connsiteY2" fmla="*/ 35685 h 3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40" h="36177">
                  <a:moveTo>
                    <a:pt x="-1099" y="26787"/>
                  </a:moveTo>
                  <a:lnTo>
                    <a:pt x="17905" y="-492"/>
                  </a:lnTo>
                  <a:lnTo>
                    <a:pt x="33941" y="35685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C47C1F9-1FDD-321A-0EAF-16C33FCD21DF}"/>
                </a:ext>
              </a:extLst>
            </p:cNvPr>
            <p:cNvSpPr/>
            <p:nvPr/>
          </p:nvSpPr>
          <p:spPr>
            <a:xfrm flipV="1">
              <a:off x="4149706" y="6115069"/>
              <a:ext cx="41765" cy="43121"/>
            </a:xfrm>
            <a:custGeom>
              <a:avLst/>
              <a:gdLst>
                <a:gd name="connsiteX0" fmla="*/ -1008 w 35033"/>
                <a:gd name="connsiteY0" fmla="*/ 26753 h 36170"/>
                <a:gd name="connsiteX1" fmla="*/ 17997 w 35033"/>
                <a:gd name="connsiteY1" fmla="*/ -526 h 36170"/>
                <a:gd name="connsiteX2" fmla="*/ 34025 w 35033"/>
                <a:gd name="connsiteY2" fmla="*/ 35644 h 3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33" h="36170">
                  <a:moveTo>
                    <a:pt x="-1008" y="26753"/>
                  </a:moveTo>
                  <a:lnTo>
                    <a:pt x="17997" y="-526"/>
                  </a:lnTo>
                  <a:lnTo>
                    <a:pt x="34025" y="35644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F323B46-4717-5114-D11D-EBEBA8958237}"/>
                </a:ext>
              </a:extLst>
            </p:cNvPr>
            <p:cNvSpPr/>
            <p:nvPr/>
          </p:nvSpPr>
          <p:spPr>
            <a:xfrm flipV="1">
              <a:off x="3832049" y="5946216"/>
              <a:ext cx="42635" cy="43656"/>
            </a:xfrm>
            <a:custGeom>
              <a:avLst/>
              <a:gdLst>
                <a:gd name="connsiteX0" fmla="*/ -679 w 35763"/>
                <a:gd name="connsiteY0" fmla="*/ 35865 h 36619"/>
                <a:gd name="connsiteX1" fmla="*/ 16501 w 35763"/>
                <a:gd name="connsiteY1" fmla="*/ -754 h 36619"/>
                <a:gd name="connsiteX2" fmla="*/ 35085 w 35763"/>
                <a:gd name="connsiteY2" fmla="*/ 29310 h 3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63" h="36619">
                  <a:moveTo>
                    <a:pt x="-679" y="35865"/>
                  </a:moveTo>
                  <a:lnTo>
                    <a:pt x="16501" y="-754"/>
                  </a:lnTo>
                  <a:lnTo>
                    <a:pt x="35085" y="29310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80BB6BE-F074-B034-1E7C-F48D25448DB7}"/>
                </a:ext>
              </a:extLst>
            </p:cNvPr>
            <p:cNvSpPr/>
            <p:nvPr/>
          </p:nvSpPr>
          <p:spPr>
            <a:xfrm flipV="1">
              <a:off x="3892578" y="5996474"/>
              <a:ext cx="42639" cy="43664"/>
            </a:xfrm>
            <a:custGeom>
              <a:avLst/>
              <a:gdLst>
                <a:gd name="connsiteX0" fmla="*/ -742 w 35766"/>
                <a:gd name="connsiteY0" fmla="*/ 35940 h 36626"/>
                <a:gd name="connsiteX1" fmla="*/ 16438 w 35766"/>
                <a:gd name="connsiteY1" fmla="*/ -686 h 36626"/>
                <a:gd name="connsiteX2" fmla="*/ 35025 w 35766"/>
                <a:gd name="connsiteY2" fmla="*/ 29385 h 3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66" h="36626">
                  <a:moveTo>
                    <a:pt x="-742" y="35940"/>
                  </a:moveTo>
                  <a:lnTo>
                    <a:pt x="16438" y="-686"/>
                  </a:lnTo>
                  <a:lnTo>
                    <a:pt x="35025" y="29385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6D8414D-8E43-7A0F-25DB-CCE489081981}"/>
                </a:ext>
              </a:extLst>
            </p:cNvPr>
            <p:cNvSpPr/>
            <p:nvPr/>
          </p:nvSpPr>
          <p:spPr>
            <a:xfrm flipV="1">
              <a:off x="4066101" y="6085845"/>
              <a:ext cx="42644" cy="43656"/>
            </a:xfrm>
            <a:custGeom>
              <a:avLst/>
              <a:gdLst>
                <a:gd name="connsiteX0" fmla="*/ -922 w 35770"/>
                <a:gd name="connsiteY0" fmla="*/ 36054 h 36619"/>
                <a:gd name="connsiteX1" fmla="*/ 16258 w 35770"/>
                <a:gd name="connsiteY1" fmla="*/ -565 h 36619"/>
                <a:gd name="connsiteX2" fmla="*/ 34848 w 35770"/>
                <a:gd name="connsiteY2" fmla="*/ 29500 h 3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70" h="36619">
                  <a:moveTo>
                    <a:pt x="-922" y="36054"/>
                  </a:moveTo>
                  <a:lnTo>
                    <a:pt x="16258" y="-565"/>
                  </a:lnTo>
                  <a:lnTo>
                    <a:pt x="34848" y="29500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AA283E5-78B4-22EB-B3B5-3FCADE64A1C0}"/>
                </a:ext>
              </a:extLst>
            </p:cNvPr>
            <p:cNvSpPr/>
            <p:nvPr/>
          </p:nvSpPr>
          <p:spPr>
            <a:xfrm flipV="1">
              <a:off x="3755038" y="5532947"/>
              <a:ext cx="189974" cy="205011"/>
            </a:xfrm>
            <a:custGeom>
              <a:avLst/>
              <a:gdLst>
                <a:gd name="connsiteX0" fmla="*/ -676 w 159352"/>
                <a:gd name="connsiteY0" fmla="*/ 170761 h 171965"/>
                <a:gd name="connsiteX1" fmla="*/ 156308 w 159352"/>
                <a:gd name="connsiteY1" fmla="*/ 53239 h 171965"/>
                <a:gd name="connsiteX2" fmla="*/ 150919 w 159352"/>
                <a:gd name="connsiteY2" fmla="*/ 7771 h 171965"/>
                <a:gd name="connsiteX3" fmla="*/ 63261 w 159352"/>
                <a:gd name="connsiteY3" fmla="*/ 63345 h 171965"/>
                <a:gd name="connsiteX4" fmla="*/ -676 w 159352"/>
                <a:gd name="connsiteY4" fmla="*/ 170761 h 171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52" h="171965">
                  <a:moveTo>
                    <a:pt x="-676" y="170761"/>
                  </a:moveTo>
                  <a:cubicBezTo>
                    <a:pt x="47986" y="160964"/>
                    <a:pt x="90765" y="22319"/>
                    <a:pt x="156308" y="53239"/>
                  </a:cubicBezTo>
                  <a:cubicBezTo>
                    <a:pt x="156308" y="53239"/>
                    <a:pt x="164302" y="26045"/>
                    <a:pt x="150919" y="7771"/>
                  </a:cubicBezTo>
                  <a:cubicBezTo>
                    <a:pt x="137536" y="-10511"/>
                    <a:pt x="91311" y="-4974"/>
                    <a:pt x="63261" y="63345"/>
                  </a:cubicBezTo>
                  <a:cubicBezTo>
                    <a:pt x="32637" y="137938"/>
                    <a:pt x="17831" y="164066"/>
                    <a:pt x="-676" y="170761"/>
                  </a:cubicBezTo>
                </a:path>
              </a:pathLst>
            </a:custGeom>
            <a:solidFill>
              <a:srgbClr val="9FA2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3952F90-38BB-8835-4AFE-6FD3B0E69915}"/>
                </a:ext>
              </a:extLst>
            </p:cNvPr>
            <p:cNvSpPr/>
            <p:nvPr/>
          </p:nvSpPr>
          <p:spPr>
            <a:xfrm flipV="1">
              <a:off x="3496077" y="5703447"/>
              <a:ext cx="215556" cy="277026"/>
            </a:xfrm>
            <a:custGeom>
              <a:avLst/>
              <a:gdLst>
                <a:gd name="connsiteX0" fmla="*/ -421 w 180810"/>
                <a:gd name="connsiteY0" fmla="*/ 231447 h 232372"/>
                <a:gd name="connsiteX1" fmla="*/ 152963 w 180810"/>
                <a:gd name="connsiteY1" fmla="*/ -921 h 232372"/>
                <a:gd name="connsiteX2" fmla="*/ 180295 w 180810"/>
                <a:gd name="connsiteY2" fmla="*/ 37817 h 232372"/>
                <a:gd name="connsiteX3" fmla="*/ 73207 w 180810"/>
                <a:gd name="connsiteY3" fmla="*/ 151156 h 232372"/>
                <a:gd name="connsiteX4" fmla="*/ -421 w 180810"/>
                <a:gd name="connsiteY4" fmla="*/ 231447 h 23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810" h="232372">
                  <a:moveTo>
                    <a:pt x="-421" y="231447"/>
                  </a:moveTo>
                  <a:cubicBezTo>
                    <a:pt x="7244" y="120783"/>
                    <a:pt x="154450" y="69664"/>
                    <a:pt x="152963" y="-921"/>
                  </a:cubicBezTo>
                  <a:cubicBezTo>
                    <a:pt x="152963" y="-921"/>
                    <a:pt x="177964" y="-2107"/>
                    <a:pt x="180295" y="37817"/>
                  </a:cubicBezTo>
                  <a:cubicBezTo>
                    <a:pt x="182628" y="77742"/>
                    <a:pt x="141658" y="115772"/>
                    <a:pt x="73207" y="151156"/>
                  </a:cubicBezTo>
                  <a:cubicBezTo>
                    <a:pt x="4752" y="186540"/>
                    <a:pt x="-421" y="231447"/>
                    <a:pt x="-421" y="231447"/>
                  </a:cubicBezTo>
                </a:path>
              </a:pathLst>
            </a:custGeom>
            <a:solidFill>
              <a:srgbClr val="9FA2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A9985CA-6334-EBD4-C204-2EA03960A8AD}"/>
                </a:ext>
              </a:extLst>
            </p:cNvPr>
            <p:cNvSpPr/>
            <p:nvPr/>
          </p:nvSpPr>
          <p:spPr>
            <a:xfrm flipV="1">
              <a:off x="9302469" y="6078122"/>
              <a:ext cx="71541" cy="180959"/>
            </a:xfrm>
            <a:custGeom>
              <a:avLst/>
              <a:gdLst>
                <a:gd name="connsiteX0" fmla="*/ -6361 w 60009"/>
                <a:gd name="connsiteY0" fmla="*/ 148304 h 151790"/>
                <a:gd name="connsiteX1" fmla="*/ 48996 w 60009"/>
                <a:gd name="connsiteY1" fmla="*/ 1892 h 151790"/>
                <a:gd name="connsiteX2" fmla="*/ 48968 w 60009"/>
                <a:gd name="connsiteY2" fmla="*/ -299 h 151790"/>
                <a:gd name="connsiteX3" fmla="*/ 53614 w 60009"/>
                <a:gd name="connsiteY3" fmla="*/ -482 h 151790"/>
                <a:gd name="connsiteX4" fmla="*/ 53649 w 60009"/>
                <a:gd name="connsiteY4" fmla="*/ 1892 h 151790"/>
                <a:gd name="connsiteX5" fmla="*/ -2817 w 60009"/>
                <a:gd name="connsiteY5" fmla="*/ 151308 h 151790"/>
                <a:gd name="connsiteX6" fmla="*/ -6361 w 60009"/>
                <a:gd name="connsiteY6" fmla="*/ 148304 h 15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009" h="151790">
                  <a:moveTo>
                    <a:pt x="-6361" y="148304"/>
                  </a:moveTo>
                  <a:cubicBezTo>
                    <a:pt x="46371" y="86119"/>
                    <a:pt x="49010" y="15168"/>
                    <a:pt x="48996" y="1892"/>
                  </a:cubicBezTo>
                  <a:cubicBezTo>
                    <a:pt x="48996" y="431"/>
                    <a:pt x="48968" y="-299"/>
                    <a:pt x="48968" y="-299"/>
                  </a:cubicBezTo>
                  <a:lnTo>
                    <a:pt x="53614" y="-482"/>
                  </a:lnTo>
                  <a:cubicBezTo>
                    <a:pt x="53614" y="-452"/>
                    <a:pt x="53649" y="367"/>
                    <a:pt x="53649" y="1892"/>
                  </a:cubicBezTo>
                  <a:cubicBezTo>
                    <a:pt x="53635" y="15722"/>
                    <a:pt x="50996" y="87775"/>
                    <a:pt x="-2817" y="151308"/>
                  </a:cubicBezTo>
                  <a:lnTo>
                    <a:pt x="-6361" y="148304"/>
                  </a:lnTo>
                </a:path>
              </a:pathLst>
            </a:custGeom>
            <a:solidFill>
              <a:srgbClr val="534D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E4DDA98-7A9D-8E0C-2B97-F1F2447972BB}"/>
                </a:ext>
              </a:extLst>
            </p:cNvPr>
            <p:cNvSpPr/>
            <p:nvPr/>
          </p:nvSpPr>
          <p:spPr>
            <a:xfrm flipV="1">
              <a:off x="7840843" y="4335380"/>
              <a:ext cx="285029" cy="335368"/>
            </a:xfrm>
            <a:custGeom>
              <a:avLst/>
              <a:gdLst>
                <a:gd name="connsiteX0" fmla="*/ -328 w 239085"/>
                <a:gd name="connsiteY0" fmla="*/ 115807 h 281310"/>
                <a:gd name="connsiteX1" fmla="*/ -3486 w 239085"/>
                <a:gd name="connsiteY1" fmla="*/ 237420 h 281310"/>
                <a:gd name="connsiteX2" fmla="*/ 170 w 239085"/>
                <a:gd name="connsiteY2" fmla="*/ 254087 h 281310"/>
                <a:gd name="connsiteX3" fmla="*/ 14171 w 239085"/>
                <a:gd name="connsiteY3" fmla="*/ 262123 h 281310"/>
                <a:gd name="connsiteX4" fmla="*/ 26494 w 239085"/>
                <a:gd name="connsiteY4" fmla="*/ 251736 h 281310"/>
                <a:gd name="connsiteX5" fmla="*/ 48516 w 239085"/>
                <a:gd name="connsiteY5" fmla="*/ 201067 h 281310"/>
                <a:gd name="connsiteX6" fmla="*/ 108477 w 239085"/>
                <a:gd name="connsiteY6" fmla="*/ 268291 h 281310"/>
                <a:gd name="connsiteX7" fmla="*/ 122885 w 239085"/>
                <a:gd name="connsiteY7" fmla="*/ 277709 h 281310"/>
                <a:gd name="connsiteX8" fmla="*/ 138934 w 239085"/>
                <a:gd name="connsiteY8" fmla="*/ 274257 h 281310"/>
                <a:gd name="connsiteX9" fmla="*/ 137629 w 239085"/>
                <a:gd name="connsiteY9" fmla="*/ 250536 h 281310"/>
                <a:gd name="connsiteX10" fmla="*/ 104666 w 239085"/>
                <a:gd name="connsiteY10" fmla="*/ 194849 h 281310"/>
                <a:gd name="connsiteX11" fmla="*/ 176880 w 239085"/>
                <a:gd name="connsiteY11" fmla="*/ 223475 h 281310"/>
                <a:gd name="connsiteX12" fmla="*/ 194923 w 239085"/>
                <a:gd name="connsiteY12" fmla="*/ 218619 h 281310"/>
                <a:gd name="connsiteX13" fmla="*/ 188424 w 239085"/>
                <a:gd name="connsiteY13" fmla="*/ 188344 h 281310"/>
                <a:gd name="connsiteX14" fmla="*/ 143566 w 239085"/>
                <a:gd name="connsiteY14" fmla="*/ 145851 h 281310"/>
                <a:gd name="connsiteX15" fmla="*/ 214734 w 239085"/>
                <a:gd name="connsiteY15" fmla="*/ 159472 h 281310"/>
                <a:gd name="connsiteX16" fmla="*/ 234090 w 239085"/>
                <a:gd name="connsiteY16" fmla="*/ 145107 h 281310"/>
                <a:gd name="connsiteX17" fmla="*/ 227030 w 239085"/>
                <a:gd name="connsiteY17" fmla="*/ 129913 h 281310"/>
                <a:gd name="connsiteX18" fmla="*/ 160563 w 239085"/>
                <a:gd name="connsiteY18" fmla="*/ 82557 h 281310"/>
                <a:gd name="connsiteX19" fmla="*/ 187245 w 239085"/>
                <a:gd name="connsiteY19" fmla="*/ 88388 h 281310"/>
                <a:gd name="connsiteX20" fmla="*/ 220622 w 239085"/>
                <a:gd name="connsiteY20" fmla="*/ 90108 h 281310"/>
                <a:gd name="connsiteX21" fmla="*/ 231591 w 239085"/>
                <a:gd name="connsiteY21" fmla="*/ 77848 h 281310"/>
                <a:gd name="connsiteX22" fmla="*/ 214538 w 239085"/>
                <a:gd name="connsiteY22" fmla="*/ 50871 h 281310"/>
                <a:gd name="connsiteX23" fmla="*/ 72616 w 239085"/>
                <a:gd name="connsiteY23" fmla="*/ -2739 h 281310"/>
                <a:gd name="connsiteX24" fmla="*/ -328 w 239085"/>
                <a:gd name="connsiteY24" fmla="*/ 115807 h 28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9085" h="281310">
                  <a:moveTo>
                    <a:pt x="-328" y="115807"/>
                  </a:moveTo>
                  <a:cubicBezTo>
                    <a:pt x="-5149" y="156160"/>
                    <a:pt x="-6209" y="196941"/>
                    <a:pt x="-3486" y="237420"/>
                  </a:cubicBezTo>
                  <a:cubicBezTo>
                    <a:pt x="-3086" y="243153"/>
                    <a:pt x="-2609" y="249069"/>
                    <a:pt x="170" y="254087"/>
                  </a:cubicBezTo>
                  <a:cubicBezTo>
                    <a:pt x="2893" y="259119"/>
                    <a:pt x="8472" y="263077"/>
                    <a:pt x="14171" y="262123"/>
                  </a:cubicBezTo>
                  <a:cubicBezTo>
                    <a:pt x="19610" y="261217"/>
                    <a:pt x="23448" y="256333"/>
                    <a:pt x="26494" y="251736"/>
                  </a:cubicBezTo>
                  <a:cubicBezTo>
                    <a:pt x="36067" y="237041"/>
                    <a:pt x="43456" y="220984"/>
                    <a:pt x="48516" y="201067"/>
                  </a:cubicBezTo>
                  <a:cubicBezTo>
                    <a:pt x="65794" y="225728"/>
                    <a:pt x="85971" y="248290"/>
                    <a:pt x="108477" y="268291"/>
                  </a:cubicBezTo>
                  <a:cubicBezTo>
                    <a:pt x="112779" y="272109"/>
                    <a:pt x="117375" y="275934"/>
                    <a:pt x="122885" y="277709"/>
                  </a:cubicBezTo>
                  <a:cubicBezTo>
                    <a:pt x="128400" y="279478"/>
                    <a:pt x="135145" y="278622"/>
                    <a:pt x="138934" y="274257"/>
                  </a:cubicBezTo>
                  <a:cubicBezTo>
                    <a:pt x="144457" y="267898"/>
                    <a:pt x="141335" y="258052"/>
                    <a:pt x="137629" y="250536"/>
                  </a:cubicBezTo>
                  <a:cubicBezTo>
                    <a:pt x="128688" y="232135"/>
                    <a:pt x="117825" y="214682"/>
                    <a:pt x="104666" y="194849"/>
                  </a:cubicBezTo>
                  <a:cubicBezTo>
                    <a:pt x="127137" y="207882"/>
                    <a:pt x="151567" y="217517"/>
                    <a:pt x="176880" y="223475"/>
                  </a:cubicBezTo>
                  <a:cubicBezTo>
                    <a:pt x="183273" y="224991"/>
                    <a:pt x="190333" y="223419"/>
                    <a:pt x="194923" y="218619"/>
                  </a:cubicBezTo>
                  <a:cubicBezTo>
                    <a:pt x="204137" y="209082"/>
                    <a:pt x="196340" y="196653"/>
                    <a:pt x="188424" y="188344"/>
                  </a:cubicBezTo>
                  <a:cubicBezTo>
                    <a:pt x="174943" y="174224"/>
                    <a:pt x="159742" y="161809"/>
                    <a:pt x="143566" y="145851"/>
                  </a:cubicBezTo>
                  <a:cubicBezTo>
                    <a:pt x="165160" y="157416"/>
                    <a:pt x="190340" y="162293"/>
                    <a:pt x="214734" y="159472"/>
                  </a:cubicBezTo>
                  <a:cubicBezTo>
                    <a:pt x="223338" y="158483"/>
                    <a:pt x="233325" y="155507"/>
                    <a:pt x="234090" y="145107"/>
                  </a:cubicBezTo>
                  <a:cubicBezTo>
                    <a:pt x="234504" y="139282"/>
                    <a:pt x="231570" y="133626"/>
                    <a:pt x="227030" y="129913"/>
                  </a:cubicBezTo>
                  <a:cubicBezTo>
                    <a:pt x="206474" y="112951"/>
                    <a:pt x="184354" y="98340"/>
                    <a:pt x="160563" y="82557"/>
                  </a:cubicBezTo>
                  <a:cubicBezTo>
                    <a:pt x="169694" y="82255"/>
                    <a:pt x="178522" y="85511"/>
                    <a:pt x="187245" y="88388"/>
                  </a:cubicBezTo>
                  <a:cubicBezTo>
                    <a:pt x="198011" y="91981"/>
                    <a:pt x="209604" y="95055"/>
                    <a:pt x="220622" y="90108"/>
                  </a:cubicBezTo>
                  <a:cubicBezTo>
                    <a:pt x="225850" y="87806"/>
                    <a:pt x="230167" y="83342"/>
                    <a:pt x="231591" y="77848"/>
                  </a:cubicBezTo>
                  <a:cubicBezTo>
                    <a:pt x="234707" y="65735"/>
                    <a:pt x="224166" y="56976"/>
                    <a:pt x="214538" y="50871"/>
                  </a:cubicBezTo>
                  <a:cubicBezTo>
                    <a:pt x="171413" y="23487"/>
                    <a:pt x="122534" y="5079"/>
                    <a:pt x="72616" y="-2739"/>
                  </a:cubicBezTo>
                  <a:cubicBezTo>
                    <a:pt x="48818" y="32267"/>
                    <a:pt x="6205" y="61349"/>
                    <a:pt x="-328" y="11580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48EC34F-953A-D924-174D-7A55990409A4}"/>
                </a:ext>
              </a:extLst>
            </p:cNvPr>
            <p:cNvSpPr/>
            <p:nvPr/>
          </p:nvSpPr>
          <p:spPr>
            <a:xfrm flipV="1">
              <a:off x="7976636" y="4493607"/>
              <a:ext cx="41270" cy="27985"/>
            </a:xfrm>
            <a:custGeom>
              <a:avLst/>
              <a:gdLst>
                <a:gd name="connsiteX0" fmla="*/ -4972 w 34618"/>
                <a:gd name="connsiteY0" fmla="*/ -2732 h 23474"/>
                <a:gd name="connsiteX1" fmla="*/ 29647 w 34618"/>
                <a:gd name="connsiteY1" fmla="*/ 20742 h 2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618" h="23474">
                  <a:moveTo>
                    <a:pt x="-4972" y="-2732"/>
                  </a:moveTo>
                  <a:lnTo>
                    <a:pt x="29647" y="20742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7DAD971-AA9F-D743-4516-EAA2986F1409}"/>
                </a:ext>
              </a:extLst>
            </p:cNvPr>
            <p:cNvSpPr/>
            <p:nvPr/>
          </p:nvSpPr>
          <p:spPr>
            <a:xfrm flipV="1">
              <a:off x="7974468" y="4490411"/>
              <a:ext cx="45605" cy="34386"/>
            </a:xfrm>
            <a:custGeom>
              <a:avLst/>
              <a:gdLst>
                <a:gd name="connsiteX0" fmla="*/ -1330 w 38254"/>
                <a:gd name="connsiteY0" fmla="*/ -2732 h 28843"/>
                <a:gd name="connsiteX1" fmla="*/ 33283 w 38254"/>
                <a:gd name="connsiteY1" fmla="*/ 20742 h 28843"/>
                <a:gd name="connsiteX2" fmla="*/ 29641 w 38254"/>
                <a:gd name="connsiteY2" fmla="*/ 26111 h 28843"/>
                <a:gd name="connsiteX3" fmla="*/ -4972 w 38254"/>
                <a:gd name="connsiteY3" fmla="*/ 2643 h 2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54" h="28843">
                  <a:moveTo>
                    <a:pt x="-1330" y="-2732"/>
                  </a:moveTo>
                  <a:lnTo>
                    <a:pt x="33283" y="20742"/>
                  </a:lnTo>
                  <a:lnTo>
                    <a:pt x="29641" y="26111"/>
                  </a:lnTo>
                  <a:lnTo>
                    <a:pt x="-4972" y="264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17F7F94-4C20-A644-929C-A5809C4E4A03}"/>
                </a:ext>
              </a:extLst>
            </p:cNvPr>
            <p:cNvSpPr/>
            <p:nvPr/>
          </p:nvSpPr>
          <p:spPr>
            <a:xfrm flipV="1">
              <a:off x="8007273" y="4568762"/>
              <a:ext cx="37465" cy="13494"/>
            </a:xfrm>
            <a:custGeom>
              <a:avLst/>
              <a:gdLst>
                <a:gd name="connsiteX0" fmla="*/ 26425 w 31426"/>
                <a:gd name="connsiteY0" fmla="*/ 8679 h 11319"/>
                <a:gd name="connsiteX1" fmla="*/ -5002 w 31426"/>
                <a:gd name="connsiteY1" fmla="*/ -2640 h 1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26" h="11319">
                  <a:moveTo>
                    <a:pt x="26425" y="8679"/>
                  </a:moveTo>
                  <a:lnTo>
                    <a:pt x="-5002" y="-2640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AB4E69A-DBD9-772C-79E6-ED1B395FCD0D}"/>
                </a:ext>
              </a:extLst>
            </p:cNvPr>
            <p:cNvSpPr/>
            <p:nvPr/>
          </p:nvSpPr>
          <p:spPr>
            <a:xfrm flipV="1">
              <a:off x="8005961" y="4565123"/>
              <a:ext cx="40083" cy="20773"/>
            </a:xfrm>
            <a:custGeom>
              <a:avLst/>
              <a:gdLst>
                <a:gd name="connsiteX0" fmla="*/ 26424 w 33622"/>
                <a:gd name="connsiteY0" fmla="*/ 14785 h 17425"/>
                <a:gd name="connsiteX1" fmla="*/ -5002 w 33622"/>
                <a:gd name="connsiteY1" fmla="*/ 3472 h 17425"/>
                <a:gd name="connsiteX2" fmla="*/ -2798 w 33622"/>
                <a:gd name="connsiteY2" fmla="*/ -2640 h 17425"/>
                <a:gd name="connsiteX3" fmla="*/ 28621 w 33622"/>
                <a:gd name="connsiteY3" fmla="*/ 8679 h 1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22" h="17425">
                  <a:moveTo>
                    <a:pt x="26424" y="14785"/>
                  </a:moveTo>
                  <a:lnTo>
                    <a:pt x="-5002" y="3472"/>
                  </a:lnTo>
                  <a:lnTo>
                    <a:pt x="-2798" y="-2640"/>
                  </a:lnTo>
                  <a:lnTo>
                    <a:pt x="28621" y="8679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757D196-E6A1-14EC-7285-60591BFEF533}"/>
                </a:ext>
              </a:extLst>
            </p:cNvPr>
            <p:cNvSpPr/>
            <p:nvPr/>
          </p:nvSpPr>
          <p:spPr>
            <a:xfrm flipV="1">
              <a:off x="7950675" y="4435192"/>
              <a:ext cx="20857" cy="27643"/>
            </a:xfrm>
            <a:custGeom>
              <a:avLst/>
              <a:gdLst>
                <a:gd name="connsiteX0" fmla="*/ -4934 w 17495"/>
                <a:gd name="connsiteY0" fmla="*/ -2812 h 23187"/>
                <a:gd name="connsiteX1" fmla="*/ 12561 w 17495"/>
                <a:gd name="connsiteY1" fmla="*/ 20375 h 2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95" h="23187">
                  <a:moveTo>
                    <a:pt x="-4934" y="-2812"/>
                  </a:moveTo>
                  <a:lnTo>
                    <a:pt x="12561" y="2037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A8FCC07-58E5-8B98-3FCB-A382B69542C4}"/>
                </a:ext>
              </a:extLst>
            </p:cNvPr>
            <p:cNvSpPr/>
            <p:nvPr/>
          </p:nvSpPr>
          <p:spPr>
            <a:xfrm flipV="1">
              <a:off x="7947579" y="4432858"/>
              <a:ext cx="27040" cy="32311"/>
            </a:xfrm>
            <a:custGeom>
              <a:avLst/>
              <a:gdLst>
                <a:gd name="connsiteX0" fmla="*/ 252 w 22681"/>
                <a:gd name="connsiteY0" fmla="*/ -2812 h 27103"/>
                <a:gd name="connsiteX1" fmla="*/ 17747 w 22681"/>
                <a:gd name="connsiteY1" fmla="*/ 20382 h 27103"/>
                <a:gd name="connsiteX2" fmla="*/ 12568 w 22681"/>
                <a:gd name="connsiteY2" fmla="*/ 24291 h 27103"/>
                <a:gd name="connsiteX3" fmla="*/ -4934 w 22681"/>
                <a:gd name="connsiteY3" fmla="*/ 1104 h 2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81" h="27103">
                  <a:moveTo>
                    <a:pt x="252" y="-2812"/>
                  </a:moveTo>
                  <a:lnTo>
                    <a:pt x="17747" y="20382"/>
                  </a:lnTo>
                  <a:lnTo>
                    <a:pt x="12568" y="24291"/>
                  </a:lnTo>
                  <a:lnTo>
                    <a:pt x="-4934" y="1104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1D7002E-14DF-82BD-73C5-54E3C39F7D09}"/>
                </a:ext>
              </a:extLst>
            </p:cNvPr>
            <p:cNvSpPr/>
            <p:nvPr/>
          </p:nvSpPr>
          <p:spPr>
            <a:xfrm flipV="1">
              <a:off x="7904592" y="4427779"/>
              <a:ext cx="10952" cy="104497"/>
            </a:xfrm>
            <a:custGeom>
              <a:avLst/>
              <a:gdLst>
                <a:gd name="connsiteX0" fmla="*/ -4881 w 9187"/>
                <a:gd name="connsiteY0" fmla="*/ 84883 h 87653"/>
                <a:gd name="connsiteX1" fmla="*/ 2228 w 9187"/>
                <a:gd name="connsiteY1" fmla="*/ -2770 h 8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87" h="87653">
                  <a:moveTo>
                    <a:pt x="-4881" y="84883"/>
                  </a:moveTo>
                  <a:cubicBezTo>
                    <a:pt x="10130" y="40699"/>
                    <a:pt x="2228" y="-2770"/>
                    <a:pt x="2228" y="-277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1349A05-AFFC-0031-F6DD-2B76771E9C4D}"/>
                </a:ext>
              </a:extLst>
            </p:cNvPr>
            <p:cNvSpPr/>
            <p:nvPr/>
          </p:nvSpPr>
          <p:spPr>
            <a:xfrm flipV="1">
              <a:off x="7900927" y="4426532"/>
              <a:ext cx="18481" cy="106438"/>
            </a:xfrm>
            <a:custGeom>
              <a:avLst/>
              <a:gdLst>
                <a:gd name="connsiteX0" fmla="*/ -4882 w 15502"/>
                <a:gd name="connsiteY0" fmla="*/ 84420 h 89281"/>
                <a:gd name="connsiteX1" fmla="*/ 4129 w 15502"/>
                <a:gd name="connsiteY1" fmla="*/ 26354 h 89281"/>
                <a:gd name="connsiteX2" fmla="*/ 3112 w 15502"/>
                <a:gd name="connsiteY2" fmla="*/ 6002 h 89281"/>
                <a:gd name="connsiteX3" fmla="*/ 2410 w 15502"/>
                <a:gd name="connsiteY3" fmla="*/ 332 h 89281"/>
                <a:gd name="connsiteX4" fmla="*/ 2101 w 15502"/>
                <a:gd name="connsiteY4" fmla="*/ -1612 h 89281"/>
                <a:gd name="connsiteX5" fmla="*/ 8495 w 15502"/>
                <a:gd name="connsiteY5" fmla="*/ -2770 h 89281"/>
                <a:gd name="connsiteX6" fmla="*/ 10621 w 15502"/>
                <a:gd name="connsiteY6" fmla="*/ 26354 h 89281"/>
                <a:gd name="connsiteX7" fmla="*/ 1266 w 15502"/>
                <a:gd name="connsiteY7" fmla="*/ 86511 h 89281"/>
                <a:gd name="connsiteX8" fmla="*/ -4882 w 15502"/>
                <a:gd name="connsiteY8" fmla="*/ 84420 h 8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02" h="89281">
                  <a:moveTo>
                    <a:pt x="-4882" y="84420"/>
                  </a:moveTo>
                  <a:cubicBezTo>
                    <a:pt x="2277" y="63366"/>
                    <a:pt x="4137" y="42348"/>
                    <a:pt x="4129" y="26354"/>
                  </a:cubicBezTo>
                  <a:cubicBezTo>
                    <a:pt x="4129" y="17933"/>
                    <a:pt x="3617" y="10908"/>
                    <a:pt x="3112" y="6002"/>
                  </a:cubicBezTo>
                  <a:cubicBezTo>
                    <a:pt x="2852" y="3553"/>
                    <a:pt x="2600" y="1630"/>
                    <a:pt x="2410" y="332"/>
                  </a:cubicBezTo>
                  <a:cubicBezTo>
                    <a:pt x="2221" y="-967"/>
                    <a:pt x="2101" y="-1605"/>
                    <a:pt x="2101" y="-1612"/>
                  </a:cubicBezTo>
                  <a:lnTo>
                    <a:pt x="8495" y="-2770"/>
                  </a:lnTo>
                  <a:cubicBezTo>
                    <a:pt x="8515" y="-2630"/>
                    <a:pt x="10621" y="8985"/>
                    <a:pt x="10621" y="26354"/>
                  </a:cubicBezTo>
                  <a:cubicBezTo>
                    <a:pt x="10621" y="42839"/>
                    <a:pt x="8726" y="64531"/>
                    <a:pt x="1266" y="86511"/>
                  </a:cubicBezTo>
                  <a:lnTo>
                    <a:pt x="-4882" y="84420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B6981CD-0FEC-1452-73F4-C7A2DEF5F982}"/>
                </a:ext>
              </a:extLst>
            </p:cNvPr>
            <p:cNvSpPr/>
            <p:nvPr/>
          </p:nvSpPr>
          <p:spPr>
            <a:xfrm flipV="1">
              <a:off x="7327139" y="4550573"/>
              <a:ext cx="616056" cy="708296"/>
            </a:xfrm>
            <a:custGeom>
              <a:avLst/>
              <a:gdLst>
                <a:gd name="connsiteX0" fmla="*/ 512157 w 516753"/>
                <a:gd name="connsiteY0" fmla="*/ 499913 h 594125"/>
                <a:gd name="connsiteX1" fmla="*/ 22148 w 516753"/>
                <a:gd name="connsiteY1" fmla="*/ -2195 h 594125"/>
                <a:gd name="connsiteX2" fmla="*/ -4597 w 516753"/>
                <a:gd name="connsiteY2" fmla="*/ 238616 h 594125"/>
                <a:gd name="connsiteX3" fmla="*/ 441403 w 516753"/>
                <a:gd name="connsiteY3" fmla="*/ 591931 h 594125"/>
                <a:gd name="connsiteX4" fmla="*/ 512157 w 516753"/>
                <a:gd name="connsiteY4" fmla="*/ 499913 h 59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753" h="594125">
                  <a:moveTo>
                    <a:pt x="512157" y="499913"/>
                  </a:moveTo>
                  <a:lnTo>
                    <a:pt x="22148" y="-2195"/>
                  </a:lnTo>
                  <a:lnTo>
                    <a:pt x="-4597" y="238616"/>
                  </a:lnTo>
                  <a:lnTo>
                    <a:pt x="441403" y="591931"/>
                  </a:lnTo>
                  <a:lnTo>
                    <a:pt x="512157" y="49991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7C4F413-9975-6F91-C37C-9FE91F74E66F}"/>
                </a:ext>
              </a:extLst>
            </p:cNvPr>
            <p:cNvSpPr/>
            <p:nvPr/>
          </p:nvSpPr>
          <p:spPr>
            <a:xfrm flipV="1">
              <a:off x="6560347" y="4756803"/>
              <a:ext cx="292057" cy="276674"/>
            </a:xfrm>
            <a:custGeom>
              <a:avLst/>
              <a:gdLst>
                <a:gd name="connsiteX0" fmla="*/ 208464 w 244980"/>
                <a:gd name="connsiteY0" fmla="*/ 71115 h 232077"/>
                <a:gd name="connsiteX1" fmla="*/ 241174 w 244980"/>
                <a:gd name="connsiteY1" fmla="*/ 129132 h 232077"/>
                <a:gd name="connsiteX2" fmla="*/ 197130 w 244980"/>
                <a:gd name="connsiteY2" fmla="*/ 160347 h 232077"/>
                <a:gd name="connsiteX3" fmla="*/ 161823 w 244980"/>
                <a:gd name="connsiteY3" fmla="*/ 220448 h 232077"/>
                <a:gd name="connsiteX4" fmla="*/ 108705 w 244980"/>
                <a:gd name="connsiteY4" fmla="*/ 211901 h 232077"/>
                <a:gd name="connsiteX5" fmla="*/ 61903 w 244980"/>
                <a:gd name="connsiteY5" fmla="*/ 186559 h 232077"/>
                <a:gd name="connsiteX6" fmla="*/ 16806 w 244980"/>
                <a:gd name="connsiteY6" fmla="*/ 140718 h 232077"/>
                <a:gd name="connsiteX7" fmla="*/ -1988 w 244980"/>
                <a:gd name="connsiteY7" fmla="*/ 93200 h 232077"/>
                <a:gd name="connsiteX8" fmla="*/ 83953 w 244980"/>
                <a:gd name="connsiteY8" fmla="*/ -2208 h 232077"/>
                <a:gd name="connsiteX9" fmla="*/ 208464 w 244980"/>
                <a:gd name="connsiteY9" fmla="*/ 71115 h 23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980" h="232077">
                  <a:moveTo>
                    <a:pt x="208464" y="71115"/>
                  </a:moveTo>
                  <a:cubicBezTo>
                    <a:pt x="230044" y="92625"/>
                    <a:pt x="243006" y="104303"/>
                    <a:pt x="241174" y="129132"/>
                  </a:cubicBezTo>
                  <a:cubicBezTo>
                    <a:pt x="239343" y="153961"/>
                    <a:pt x="211313" y="165007"/>
                    <a:pt x="197130" y="160347"/>
                  </a:cubicBezTo>
                  <a:cubicBezTo>
                    <a:pt x="189530" y="182671"/>
                    <a:pt x="180884" y="206483"/>
                    <a:pt x="161823" y="220448"/>
                  </a:cubicBezTo>
                  <a:cubicBezTo>
                    <a:pt x="142756" y="234407"/>
                    <a:pt x="117379" y="233888"/>
                    <a:pt x="108705" y="211901"/>
                  </a:cubicBezTo>
                  <a:cubicBezTo>
                    <a:pt x="82957" y="225768"/>
                    <a:pt x="60998" y="203219"/>
                    <a:pt x="61903" y="186559"/>
                  </a:cubicBezTo>
                  <a:cubicBezTo>
                    <a:pt x="44583" y="187626"/>
                    <a:pt x="22715" y="180889"/>
                    <a:pt x="16806" y="140718"/>
                  </a:cubicBezTo>
                  <a:cubicBezTo>
                    <a:pt x="209" y="133427"/>
                    <a:pt x="-7202" y="110563"/>
                    <a:pt x="-1988" y="93200"/>
                  </a:cubicBezTo>
                  <a:cubicBezTo>
                    <a:pt x="10546" y="51619"/>
                    <a:pt x="42056" y="8979"/>
                    <a:pt x="83953" y="-2208"/>
                  </a:cubicBezTo>
                  <a:cubicBezTo>
                    <a:pt x="128727" y="15232"/>
                    <a:pt x="174070" y="36826"/>
                    <a:pt x="208464" y="7111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E8FE363-4591-11C5-B955-CB72CE23C09D}"/>
                </a:ext>
              </a:extLst>
            </p:cNvPr>
            <p:cNvSpPr/>
            <p:nvPr/>
          </p:nvSpPr>
          <p:spPr>
            <a:xfrm flipV="1">
              <a:off x="6644653" y="4778803"/>
              <a:ext cx="93100" cy="132133"/>
            </a:xfrm>
            <a:custGeom>
              <a:avLst/>
              <a:gdLst>
                <a:gd name="connsiteX0" fmla="*/ 36509 w 78093"/>
                <a:gd name="connsiteY0" fmla="*/ 108558 h 110834"/>
                <a:gd name="connsiteX1" fmla="*/ 57984 w 78093"/>
                <a:gd name="connsiteY1" fmla="*/ 84641 h 110834"/>
                <a:gd name="connsiteX2" fmla="*/ 65163 w 78093"/>
                <a:gd name="connsiteY2" fmla="*/ 1024 h 110834"/>
                <a:gd name="connsiteX3" fmla="*/ -3619 w 78093"/>
                <a:gd name="connsiteY3" fmla="*/ 67735 h 11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93" h="110834">
                  <a:moveTo>
                    <a:pt x="36509" y="108558"/>
                  </a:moveTo>
                  <a:cubicBezTo>
                    <a:pt x="36509" y="108558"/>
                    <a:pt x="49359" y="102698"/>
                    <a:pt x="57984" y="84641"/>
                  </a:cubicBezTo>
                  <a:cubicBezTo>
                    <a:pt x="71360" y="56584"/>
                    <a:pt x="83480" y="13698"/>
                    <a:pt x="65163" y="1024"/>
                  </a:cubicBezTo>
                  <a:cubicBezTo>
                    <a:pt x="34495" y="-20177"/>
                    <a:pt x="-3619" y="67735"/>
                    <a:pt x="-3619" y="6773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F86EF02-0A0D-73F0-D511-32D71E3842DA}"/>
                </a:ext>
              </a:extLst>
            </p:cNvPr>
            <p:cNvSpPr/>
            <p:nvPr/>
          </p:nvSpPr>
          <p:spPr>
            <a:xfrm flipV="1">
              <a:off x="6641097" y="4775280"/>
              <a:ext cx="100522" cy="139528"/>
            </a:xfrm>
            <a:custGeom>
              <a:avLst/>
              <a:gdLst>
                <a:gd name="connsiteX0" fmla="*/ 38145 w 84319"/>
                <a:gd name="connsiteY0" fmla="*/ 108853 h 117037"/>
                <a:gd name="connsiteX1" fmla="*/ 38320 w 84319"/>
                <a:gd name="connsiteY1" fmla="*/ 109232 h 117037"/>
                <a:gd name="connsiteX2" fmla="*/ 38137 w 84319"/>
                <a:gd name="connsiteY2" fmla="*/ 108853 h 117037"/>
                <a:gd name="connsiteX3" fmla="*/ 38145 w 84319"/>
                <a:gd name="connsiteY3" fmla="*/ 108853 h 117037"/>
                <a:gd name="connsiteX4" fmla="*/ 38320 w 84319"/>
                <a:gd name="connsiteY4" fmla="*/ 109232 h 117037"/>
                <a:gd name="connsiteX5" fmla="*/ 38137 w 84319"/>
                <a:gd name="connsiteY5" fmla="*/ 108853 h 117037"/>
                <a:gd name="connsiteX6" fmla="*/ 58040 w 84319"/>
                <a:gd name="connsiteY6" fmla="*/ 86487 h 117037"/>
                <a:gd name="connsiteX7" fmla="*/ 74209 w 84319"/>
                <a:gd name="connsiteY7" fmla="*/ 28007 h 117037"/>
                <a:gd name="connsiteX8" fmla="*/ 72258 w 84319"/>
                <a:gd name="connsiteY8" fmla="*/ 15066 h 117037"/>
                <a:gd name="connsiteX9" fmla="*/ 66293 w 84319"/>
                <a:gd name="connsiteY9" fmla="*/ 6939 h 117037"/>
                <a:gd name="connsiteX10" fmla="*/ 58047 w 84319"/>
                <a:gd name="connsiteY10" fmla="*/ 4216 h 117037"/>
                <a:gd name="connsiteX11" fmla="*/ 39176 w 84319"/>
                <a:gd name="connsiteY11" fmla="*/ 14252 h 117037"/>
                <a:gd name="connsiteX12" fmla="*/ 13301 w 84319"/>
                <a:gd name="connsiteY12" fmla="*/ 50408 h 117037"/>
                <a:gd name="connsiteX13" fmla="*/ 5273 w 84319"/>
                <a:gd name="connsiteY13" fmla="*/ 65931 h 117037"/>
                <a:gd name="connsiteX14" fmla="*/ 3090 w 84319"/>
                <a:gd name="connsiteY14" fmla="*/ 70598 h 117037"/>
                <a:gd name="connsiteX15" fmla="*/ 2339 w 84319"/>
                <a:gd name="connsiteY15" fmla="*/ 72276 h 117037"/>
                <a:gd name="connsiteX16" fmla="*/ -3619 w 84319"/>
                <a:gd name="connsiteY16" fmla="*/ 69693 h 117037"/>
                <a:gd name="connsiteX17" fmla="*/ 15343 w 84319"/>
                <a:gd name="connsiteY17" fmla="*/ 34239 h 117037"/>
                <a:gd name="connsiteX18" fmla="*/ 34678 w 84319"/>
                <a:gd name="connsiteY18" fmla="*/ 9571 h 117037"/>
                <a:gd name="connsiteX19" fmla="*/ 58047 w 84319"/>
                <a:gd name="connsiteY19" fmla="*/ -2275 h 117037"/>
                <a:gd name="connsiteX20" fmla="*/ 69992 w 84319"/>
                <a:gd name="connsiteY20" fmla="*/ 1599 h 117037"/>
                <a:gd name="connsiteX21" fmla="*/ 78350 w 84319"/>
                <a:gd name="connsiteY21" fmla="*/ 12820 h 117037"/>
                <a:gd name="connsiteX22" fmla="*/ 80701 w 84319"/>
                <a:gd name="connsiteY22" fmla="*/ 28007 h 117037"/>
                <a:gd name="connsiteX23" fmla="*/ 63893 w 84319"/>
                <a:gd name="connsiteY23" fmla="*/ 89287 h 117037"/>
                <a:gd name="connsiteX24" fmla="*/ 40832 w 84319"/>
                <a:gd name="connsiteY24" fmla="*/ 114762 h 117037"/>
                <a:gd name="connsiteX25" fmla="*/ 38145 w 84319"/>
                <a:gd name="connsiteY25" fmla="*/ 108853 h 11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4319" h="117037">
                  <a:moveTo>
                    <a:pt x="38145" y="108853"/>
                  </a:moveTo>
                  <a:lnTo>
                    <a:pt x="38320" y="109232"/>
                  </a:lnTo>
                  <a:lnTo>
                    <a:pt x="38137" y="108853"/>
                  </a:lnTo>
                  <a:lnTo>
                    <a:pt x="38145" y="108853"/>
                  </a:lnTo>
                  <a:lnTo>
                    <a:pt x="38320" y="109232"/>
                  </a:lnTo>
                  <a:lnTo>
                    <a:pt x="38137" y="108853"/>
                  </a:lnTo>
                  <a:cubicBezTo>
                    <a:pt x="38481" y="108691"/>
                    <a:pt x="50110" y="103098"/>
                    <a:pt x="58040" y="86487"/>
                  </a:cubicBezTo>
                  <a:cubicBezTo>
                    <a:pt x="66412" y="68991"/>
                    <a:pt x="74251" y="45348"/>
                    <a:pt x="74209" y="28007"/>
                  </a:cubicBezTo>
                  <a:cubicBezTo>
                    <a:pt x="74209" y="23038"/>
                    <a:pt x="73578" y="18624"/>
                    <a:pt x="72258" y="15066"/>
                  </a:cubicBezTo>
                  <a:cubicBezTo>
                    <a:pt x="70932" y="11501"/>
                    <a:pt x="69009" y="8820"/>
                    <a:pt x="66293" y="6939"/>
                  </a:cubicBezTo>
                  <a:cubicBezTo>
                    <a:pt x="63472" y="5002"/>
                    <a:pt x="60812" y="4230"/>
                    <a:pt x="58047" y="4216"/>
                  </a:cubicBezTo>
                  <a:cubicBezTo>
                    <a:pt x="52363" y="4160"/>
                    <a:pt x="45710" y="7929"/>
                    <a:pt x="39176" y="14252"/>
                  </a:cubicBezTo>
                  <a:cubicBezTo>
                    <a:pt x="29358" y="23663"/>
                    <a:pt x="20031" y="38246"/>
                    <a:pt x="13301" y="50408"/>
                  </a:cubicBezTo>
                  <a:cubicBezTo>
                    <a:pt x="9926" y="56492"/>
                    <a:pt x="7174" y="61973"/>
                    <a:pt x="5273" y="65931"/>
                  </a:cubicBezTo>
                  <a:cubicBezTo>
                    <a:pt x="4325" y="67910"/>
                    <a:pt x="3588" y="69503"/>
                    <a:pt x="3090" y="70598"/>
                  </a:cubicBezTo>
                  <a:cubicBezTo>
                    <a:pt x="2592" y="71693"/>
                    <a:pt x="2339" y="72276"/>
                    <a:pt x="2339" y="72276"/>
                  </a:cubicBezTo>
                  <a:lnTo>
                    <a:pt x="-3619" y="69693"/>
                  </a:lnTo>
                  <a:cubicBezTo>
                    <a:pt x="-3577" y="69609"/>
                    <a:pt x="4052" y="52001"/>
                    <a:pt x="15343" y="34239"/>
                  </a:cubicBezTo>
                  <a:cubicBezTo>
                    <a:pt x="20993" y="25354"/>
                    <a:pt x="27547" y="16427"/>
                    <a:pt x="34678" y="9571"/>
                  </a:cubicBezTo>
                  <a:cubicBezTo>
                    <a:pt x="41794" y="2764"/>
                    <a:pt x="49563" y="-2219"/>
                    <a:pt x="58047" y="-2275"/>
                  </a:cubicBezTo>
                  <a:cubicBezTo>
                    <a:pt x="62110" y="-2289"/>
                    <a:pt x="66216" y="-1026"/>
                    <a:pt x="69992" y="1599"/>
                  </a:cubicBezTo>
                  <a:cubicBezTo>
                    <a:pt x="73964" y="4343"/>
                    <a:pt x="76687" y="8294"/>
                    <a:pt x="78350" y="12820"/>
                  </a:cubicBezTo>
                  <a:cubicBezTo>
                    <a:pt x="80020" y="17361"/>
                    <a:pt x="80701" y="22498"/>
                    <a:pt x="80701" y="28007"/>
                  </a:cubicBezTo>
                  <a:cubicBezTo>
                    <a:pt x="80658" y="47159"/>
                    <a:pt x="72518" y="71139"/>
                    <a:pt x="63893" y="89287"/>
                  </a:cubicBezTo>
                  <a:cubicBezTo>
                    <a:pt x="54833" y="108270"/>
                    <a:pt x="41260" y="114572"/>
                    <a:pt x="40832" y="114762"/>
                  </a:cubicBezTo>
                  <a:lnTo>
                    <a:pt x="38145" y="10885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91AC021-938B-EE5C-5761-759A0A965222}"/>
                </a:ext>
              </a:extLst>
            </p:cNvPr>
            <p:cNvSpPr/>
            <p:nvPr/>
          </p:nvSpPr>
          <p:spPr>
            <a:xfrm flipV="1">
              <a:off x="6711777" y="4843459"/>
              <a:ext cx="84300" cy="95793"/>
            </a:xfrm>
            <a:custGeom>
              <a:avLst/>
              <a:gdLst>
                <a:gd name="connsiteX0" fmla="*/ 67028 w 70712"/>
                <a:gd name="connsiteY0" fmla="*/ 78140 h 80352"/>
                <a:gd name="connsiteX1" fmla="*/ -2098 w 70712"/>
                <a:gd name="connsiteY1" fmla="*/ 10523 h 80352"/>
                <a:gd name="connsiteX2" fmla="*/ 64853 w 70712"/>
                <a:gd name="connsiteY2" fmla="*/ 7800 h 8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712" h="80352">
                  <a:moveTo>
                    <a:pt x="67028" y="78140"/>
                  </a:moveTo>
                  <a:cubicBezTo>
                    <a:pt x="67028" y="78140"/>
                    <a:pt x="-16084" y="37486"/>
                    <a:pt x="-2098" y="10523"/>
                  </a:cubicBezTo>
                  <a:cubicBezTo>
                    <a:pt x="11882" y="-16447"/>
                    <a:pt x="64853" y="7800"/>
                    <a:pt x="64853" y="780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6DB19C9-A456-3900-B3A5-EC17A35E5EFC}"/>
                </a:ext>
              </a:extLst>
            </p:cNvPr>
            <p:cNvSpPr/>
            <p:nvPr/>
          </p:nvSpPr>
          <p:spPr>
            <a:xfrm flipV="1">
              <a:off x="6707904" y="4839986"/>
              <a:ext cx="89871" cy="103133"/>
            </a:xfrm>
            <a:custGeom>
              <a:avLst/>
              <a:gdLst>
                <a:gd name="connsiteX0" fmla="*/ 68847 w 75385"/>
                <a:gd name="connsiteY0" fmla="*/ 84297 h 86509"/>
                <a:gd name="connsiteX1" fmla="*/ 33098 w 75385"/>
                <a:gd name="connsiteY1" fmla="*/ 63461 h 86509"/>
                <a:gd name="connsiteX2" fmla="*/ 8262 w 75385"/>
                <a:gd name="connsiteY2" fmla="*/ 43242 h 86509"/>
                <a:gd name="connsiteX3" fmla="*/ -3683 w 75385"/>
                <a:gd name="connsiteY3" fmla="*/ 20266 h 86509"/>
                <a:gd name="connsiteX4" fmla="*/ -1732 w 75385"/>
                <a:gd name="connsiteY4" fmla="*/ 12273 h 86509"/>
                <a:gd name="connsiteX5" fmla="*/ 10543 w 75385"/>
                <a:gd name="connsiteY5" fmla="*/ 819 h 86509"/>
                <a:gd name="connsiteX6" fmla="*/ 26880 w 75385"/>
                <a:gd name="connsiteY6" fmla="*/ -2212 h 86509"/>
                <a:gd name="connsiteX7" fmla="*/ 69451 w 75385"/>
                <a:gd name="connsiteY7" fmla="*/ 8090 h 86509"/>
                <a:gd name="connsiteX8" fmla="*/ 66749 w 75385"/>
                <a:gd name="connsiteY8" fmla="*/ 13992 h 86509"/>
                <a:gd name="connsiteX9" fmla="*/ 65843 w 75385"/>
                <a:gd name="connsiteY9" fmla="*/ 13592 h 86509"/>
                <a:gd name="connsiteX10" fmla="*/ 26880 w 75385"/>
                <a:gd name="connsiteY10" fmla="*/ 4279 h 86509"/>
                <a:gd name="connsiteX11" fmla="*/ 13174 w 75385"/>
                <a:gd name="connsiteY11" fmla="*/ 6749 h 86509"/>
                <a:gd name="connsiteX12" fmla="*/ 4030 w 75385"/>
                <a:gd name="connsiteY12" fmla="*/ 15262 h 86509"/>
                <a:gd name="connsiteX13" fmla="*/ 2809 w 75385"/>
                <a:gd name="connsiteY13" fmla="*/ 20266 h 86509"/>
                <a:gd name="connsiteX14" fmla="*/ 12964 w 75385"/>
                <a:gd name="connsiteY14" fmla="*/ 38772 h 86509"/>
                <a:gd name="connsiteX15" fmla="*/ 49576 w 75385"/>
                <a:gd name="connsiteY15" fmla="*/ 66261 h 86509"/>
                <a:gd name="connsiteX16" fmla="*/ 65275 w 75385"/>
                <a:gd name="connsiteY16" fmla="*/ 75153 h 86509"/>
                <a:gd name="connsiteX17" fmla="*/ 69998 w 75385"/>
                <a:gd name="connsiteY17" fmla="*/ 77609 h 86509"/>
                <a:gd name="connsiteX18" fmla="*/ 71703 w 75385"/>
                <a:gd name="connsiteY18" fmla="*/ 78465 h 86509"/>
                <a:gd name="connsiteX19" fmla="*/ 68847 w 75385"/>
                <a:gd name="connsiteY19" fmla="*/ 84297 h 8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385" h="86509">
                  <a:moveTo>
                    <a:pt x="68847" y="84297"/>
                  </a:moveTo>
                  <a:cubicBezTo>
                    <a:pt x="68770" y="84255"/>
                    <a:pt x="51001" y="75574"/>
                    <a:pt x="33098" y="63461"/>
                  </a:cubicBezTo>
                  <a:cubicBezTo>
                    <a:pt x="24143" y="57397"/>
                    <a:pt x="15153" y="50485"/>
                    <a:pt x="8262" y="43242"/>
                  </a:cubicBezTo>
                  <a:cubicBezTo>
                    <a:pt x="1426" y="35986"/>
                    <a:pt x="-3598" y="28393"/>
                    <a:pt x="-3683" y="20266"/>
                  </a:cubicBezTo>
                  <a:cubicBezTo>
                    <a:pt x="-3690" y="17550"/>
                    <a:pt x="-3058" y="14813"/>
                    <a:pt x="-1732" y="12273"/>
                  </a:cubicBezTo>
                  <a:cubicBezTo>
                    <a:pt x="1097" y="6778"/>
                    <a:pt x="5511" y="3030"/>
                    <a:pt x="10543" y="819"/>
                  </a:cubicBezTo>
                  <a:cubicBezTo>
                    <a:pt x="15574" y="-1405"/>
                    <a:pt x="21196" y="-2212"/>
                    <a:pt x="26880" y="-2212"/>
                  </a:cubicBezTo>
                  <a:cubicBezTo>
                    <a:pt x="47274" y="-2156"/>
                    <a:pt x="69240" y="8041"/>
                    <a:pt x="69451" y="8090"/>
                  </a:cubicBezTo>
                  <a:lnTo>
                    <a:pt x="66749" y="13992"/>
                  </a:lnTo>
                  <a:lnTo>
                    <a:pt x="65843" y="13592"/>
                  </a:lnTo>
                  <a:cubicBezTo>
                    <a:pt x="61598" y="11732"/>
                    <a:pt x="42881" y="4237"/>
                    <a:pt x="26880" y="4279"/>
                  </a:cubicBezTo>
                  <a:cubicBezTo>
                    <a:pt x="21813" y="4272"/>
                    <a:pt x="17062" y="5023"/>
                    <a:pt x="13174" y="6749"/>
                  </a:cubicBezTo>
                  <a:cubicBezTo>
                    <a:pt x="9272" y="8497"/>
                    <a:pt x="6199" y="11115"/>
                    <a:pt x="4030" y="15262"/>
                  </a:cubicBezTo>
                  <a:cubicBezTo>
                    <a:pt x="3188" y="16897"/>
                    <a:pt x="2816" y="18518"/>
                    <a:pt x="2809" y="20266"/>
                  </a:cubicBezTo>
                  <a:cubicBezTo>
                    <a:pt x="2732" y="25403"/>
                    <a:pt x="6542" y="32077"/>
                    <a:pt x="12964" y="38772"/>
                  </a:cubicBezTo>
                  <a:cubicBezTo>
                    <a:pt x="22515" y="48836"/>
                    <a:pt x="37274" y="58864"/>
                    <a:pt x="49576" y="66261"/>
                  </a:cubicBezTo>
                  <a:cubicBezTo>
                    <a:pt x="55731" y="69959"/>
                    <a:pt x="61275" y="73019"/>
                    <a:pt x="65275" y="75153"/>
                  </a:cubicBezTo>
                  <a:cubicBezTo>
                    <a:pt x="67275" y="76212"/>
                    <a:pt x="68889" y="77047"/>
                    <a:pt x="69998" y="77609"/>
                  </a:cubicBezTo>
                  <a:cubicBezTo>
                    <a:pt x="71107" y="78177"/>
                    <a:pt x="71696" y="78465"/>
                    <a:pt x="71703" y="78465"/>
                  </a:cubicBezTo>
                  <a:lnTo>
                    <a:pt x="68847" y="84297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25EC532-D608-599D-7E7E-B48843B1F00E}"/>
                </a:ext>
              </a:extLst>
            </p:cNvPr>
            <p:cNvSpPr/>
            <p:nvPr/>
          </p:nvSpPr>
          <p:spPr>
            <a:xfrm flipV="1">
              <a:off x="6605975" y="4812302"/>
              <a:ext cx="89125" cy="132568"/>
            </a:xfrm>
            <a:custGeom>
              <a:avLst/>
              <a:gdLst>
                <a:gd name="connsiteX0" fmla="*/ 33218 w 74759"/>
                <a:gd name="connsiteY0" fmla="*/ 108969 h 111199"/>
                <a:gd name="connsiteX1" fmla="*/ 54693 w 74759"/>
                <a:gd name="connsiteY1" fmla="*/ 85046 h 111199"/>
                <a:gd name="connsiteX2" fmla="*/ 61872 w 74759"/>
                <a:gd name="connsiteY2" fmla="*/ 1428 h 111199"/>
                <a:gd name="connsiteX3" fmla="*/ -3577 w 74759"/>
                <a:gd name="connsiteY3" fmla="*/ 58062 h 11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59" h="111199">
                  <a:moveTo>
                    <a:pt x="33218" y="108969"/>
                  </a:moveTo>
                  <a:cubicBezTo>
                    <a:pt x="33218" y="108969"/>
                    <a:pt x="46075" y="103110"/>
                    <a:pt x="54693" y="85046"/>
                  </a:cubicBezTo>
                  <a:cubicBezTo>
                    <a:pt x="68069" y="56995"/>
                    <a:pt x="80188" y="14109"/>
                    <a:pt x="61872" y="1428"/>
                  </a:cubicBezTo>
                  <a:cubicBezTo>
                    <a:pt x="31204" y="-19766"/>
                    <a:pt x="-3577" y="58062"/>
                    <a:pt x="-3577" y="5806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C386EAD-6E46-DF01-CA0E-1E3EC870B24A}"/>
                </a:ext>
              </a:extLst>
            </p:cNvPr>
            <p:cNvSpPr/>
            <p:nvPr/>
          </p:nvSpPr>
          <p:spPr>
            <a:xfrm flipV="1">
              <a:off x="6602445" y="4808780"/>
              <a:ext cx="96524" cy="139962"/>
            </a:xfrm>
            <a:custGeom>
              <a:avLst/>
              <a:gdLst>
                <a:gd name="connsiteX0" fmla="*/ 34832 w 80965"/>
                <a:gd name="connsiteY0" fmla="*/ 109263 h 117401"/>
                <a:gd name="connsiteX1" fmla="*/ 35000 w 80965"/>
                <a:gd name="connsiteY1" fmla="*/ 109628 h 117401"/>
                <a:gd name="connsiteX2" fmla="*/ 34825 w 80965"/>
                <a:gd name="connsiteY2" fmla="*/ 109263 h 117401"/>
                <a:gd name="connsiteX3" fmla="*/ 34832 w 80965"/>
                <a:gd name="connsiteY3" fmla="*/ 109263 h 117401"/>
                <a:gd name="connsiteX4" fmla="*/ 35000 w 80965"/>
                <a:gd name="connsiteY4" fmla="*/ 109628 h 117401"/>
                <a:gd name="connsiteX5" fmla="*/ 34825 w 80965"/>
                <a:gd name="connsiteY5" fmla="*/ 109263 h 117401"/>
                <a:gd name="connsiteX6" fmla="*/ 54727 w 80965"/>
                <a:gd name="connsiteY6" fmla="*/ 86897 h 117401"/>
                <a:gd name="connsiteX7" fmla="*/ 70897 w 80965"/>
                <a:gd name="connsiteY7" fmla="*/ 28417 h 117401"/>
                <a:gd name="connsiteX8" fmla="*/ 68946 w 80965"/>
                <a:gd name="connsiteY8" fmla="*/ 15476 h 117401"/>
                <a:gd name="connsiteX9" fmla="*/ 62987 w 80965"/>
                <a:gd name="connsiteY9" fmla="*/ 7350 h 117401"/>
                <a:gd name="connsiteX10" fmla="*/ 53696 w 80965"/>
                <a:gd name="connsiteY10" fmla="*/ 4269 h 117401"/>
                <a:gd name="connsiteX11" fmla="*/ 35814 w 80965"/>
                <a:gd name="connsiteY11" fmla="*/ 12866 h 117401"/>
                <a:gd name="connsiteX12" fmla="*/ 12157 w 80965"/>
                <a:gd name="connsiteY12" fmla="*/ 43871 h 117401"/>
                <a:gd name="connsiteX13" fmla="*/ 4957 w 80965"/>
                <a:gd name="connsiteY13" fmla="*/ 57198 h 117401"/>
                <a:gd name="connsiteX14" fmla="*/ 3006 w 80965"/>
                <a:gd name="connsiteY14" fmla="*/ 61198 h 117401"/>
                <a:gd name="connsiteX15" fmla="*/ 2346 w 80965"/>
                <a:gd name="connsiteY15" fmla="*/ 62629 h 117401"/>
                <a:gd name="connsiteX16" fmla="*/ -3577 w 80965"/>
                <a:gd name="connsiteY16" fmla="*/ 59984 h 117401"/>
                <a:gd name="connsiteX17" fmla="*/ 13582 w 80965"/>
                <a:gd name="connsiteY17" fmla="*/ 29351 h 117401"/>
                <a:gd name="connsiteX18" fmla="*/ 31513 w 80965"/>
                <a:gd name="connsiteY18" fmla="*/ 8009 h 117401"/>
                <a:gd name="connsiteX19" fmla="*/ 53696 w 80965"/>
                <a:gd name="connsiteY19" fmla="*/ -2230 h 117401"/>
                <a:gd name="connsiteX20" fmla="*/ 66679 w 80965"/>
                <a:gd name="connsiteY20" fmla="*/ 2009 h 117401"/>
                <a:gd name="connsiteX21" fmla="*/ 75037 w 80965"/>
                <a:gd name="connsiteY21" fmla="*/ 13231 h 117401"/>
                <a:gd name="connsiteX22" fmla="*/ 77388 w 80965"/>
                <a:gd name="connsiteY22" fmla="*/ 28417 h 117401"/>
                <a:gd name="connsiteX23" fmla="*/ 60587 w 80965"/>
                <a:gd name="connsiteY23" fmla="*/ 89690 h 117401"/>
                <a:gd name="connsiteX24" fmla="*/ 37520 w 80965"/>
                <a:gd name="connsiteY24" fmla="*/ 115172 h 117401"/>
                <a:gd name="connsiteX25" fmla="*/ 34832 w 80965"/>
                <a:gd name="connsiteY25" fmla="*/ 109263 h 11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0965" h="117401">
                  <a:moveTo>
                    <a:pt x="34832" y="109263"/>
                  </a:moveTo>
                  <a:lnTo>
                    <a:pt x="35000" y="109628"/>
                  </a:lnTo>
                  <a:lnTo>
                    <a:pt x="34825" y="109263"/>
                  </a:lnTo>
                  <a:lnTo>
                    <a:pt x="34832" y="109263"/>
                  </a:lnTo>
                  <a:lnTo>
                    <a:pt x="35000" y="109628"/>
                  </a:lnTo>
                  <a:lnTo>
                    <a:pt x="34825" y="109263"/>
                  </a:lnTo>
                  <a:cubicBezTo>
                    <a:pt x="35169" y="109095"/>
                    <a:pt x="46797" y="103508"/>
                    <a:pt x="54727" y="86897"/>
                  </a:cubicBezTo>
                  <a:cubicBezTo>
                    <a:pt x="63100" y="69402"/>
                    <a:pt x="70939" y="45759"/>
                    <a:pt x="70897" y="28417"/>
                  </a:cubicBezTo>
                  <a:cubicBezTo>
                    <a:pt x="70904" y="23449"/>
                    <a:pt x="70265" y="19034"/>
                    <a:pt x="68946" y="15476"/>
                  </a:cubicBezTo>
                  <a:cubicBezTo>
                    <a:pt x="67619" y="11911"/>
                    <a:pt x="65697" y="9231"/>
                    <a:pt x="62987" y="7350"/>
                  </a:cubicBezTo>
                  <a:cubicBezTo>
                    <a:pt x="59780" y="5146"/>
                    <a:pt x="56770" y="4276"/>
                    <a:pt x="53696" y="4269"/>
                  </a:cubicBezTo>
                  <a:cubicBezTo>
                    <a:pt x="48096" y="4234"/>
                    <a:pt x="41885" y="7469"/>
                    <a:pt x="35814" y="12866"/>
                  </a:cubicBezTo>
                  <a:cubicBezTo>
                    <a:pt x="26719" y="20915"/>
                    <a:pt x="18235" y="33421"/>
                    <a:pt x="12157" y="43871"/>
                  </a:cubicBezTo>
                  <a:cubicBezTo>
                    <a:pt x="9111" y="49092"/>
                    <a:pt x="6648" y="53801"/>
                    <a:pt x="4957" y="57198"/>
                  </a:cubicBezTo>
                  <a:cubicBezTo>
                    <a:pt x="4108" y="58889"/>
                    <a:pt x="3448" y="60257"/>
                    <a:pt x="3006" y="61198"/>
                  </a:cubicBezTo>
                  <a:cubicBezTo>
                    <a:pt x="2564" y="62138"/>
                    <a:pt x="2346" y="62629"/>
                    <a:pt x="2346" y="62629"/>
                  </a:cubicBezTo>
                  <a:lnTo>
                    <a:pt x="-3577" y="59984"/>
                  </a:lnTo>
                  <a:cubicBezTo>
                    <a:pt x="-3535" y="59885"/>
                    <a:pt x="3244" y="44699"/>
                    <a:pt x="13582" y="29351"/>
                  </a:cubicBezTo>
                  <a:cubicBezTo>
                    <a:pt x="18761" y="21673"/>
                    <a:pt x="24818" y="13954"/>
                    <a:pt x="31513" y="8009"/>
                  </a:cubicBezTo>
                  <a:cubicBezTo>
                    <a:pt x="38194" y="2107"/>
                    <a:pt x="45611" y="-2195"/>
                    <a:pt x="53696" y="-2230"/>
                  </a:cubicBezTo>
                  <a:cubicBezTo>
                    <a:pt x="58075" y="-2237"/>
                    <a:pt x="62531" y="-868"/>
                    <a:pt x="66679" y="2009"/>
                  </a:cubicBezTo>
                  <a:cubicBezTo>
                    <a:pt x="70651" y="4753"/>
                    <a:pt x="73381" y="8704"/>
                    <a:pt x="75037" y="13231"/>
                  </a:cubicBezTo>
                  <a:cubicBezTo>
                    <a:pt x="76708" y="17771"/>
                    <a:pt x="77388" y="22908"/>
                    <a:pt x="77388" y="28417"/>
                  </a:cubicBezTo>
                  <a:cubicBezTo>
                    <a:pt x="77346" y="47562"/>
                    <a:pt x="69206" y="71542"/>
                    <a:pt x="60587" y="89690"/>
                  </a:cubicBezTo>
                  <a:cubicBezTo>
                    <a:pt x="51520" y="108674"/>
                    <a:pt x="37948" y="114983"/>
                    <a:pt x="37520" y="115172"/>
                  </a:cubicBezTo>
                  <a:lnTo>
                    <a:pt x="34832" y="10926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281F7AC-64C3-E104-D1AA-750011F6688D}"/>
                </a:ext>
              </a:extLst>
            </p:cNvPr>
            <p:cNvSpPr/>
            <p:nvPr/>
          </p:nvSpPr>
          <p:spPr>
            <a:xfrm flipV="1">
              <a:off x="6586623" y="4866923"/>
              <a:ext cx="72351" cy="104126"/>
            </a:xfrm>
            <a:custGeom>
              <a:avLst/>
              <a:gdLst>
                <a:gd name="connsiteX0" fmla="*/ -3457 w 60689"/>
                <a:gd name="connsiteY0" fmla="*/ 82645 h 87342"/>
                <a:gd name="connsiteX1" fmla="*/ 29611 w 60689"/>
                <a:gd name="connsiteY1" fmla="*/ 72505 h 87342"/>
                <a:gd name="connsiteX2" fmla="*/ 51444 w 60689"/>
                <a:gd name="connsiteY2" fmla="*/ 845 h 87342"/>
                <a:gd name="connsiteX3" fmla="*/ -3548 w 60689"/>
                <a:gd name="connsiteY3" fmla="*/ 33885 h 8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89" h="87342">
                  <a:moveTo>
                    <a:pt x="-3457" y="82645"/>
                  </a:moveTo>
                  <a:cubicBezTo>
                    <a:pt x="-3457" y="82645"/>
                    <a:pt x="11344" y="92751"/>
                    <a:pt x="29611" y="72505"/>
                  </a:cubicBezTo>
                  <a:cubicBezTo>
                    <a:pt x="40917" y="60027"/>
                    <a:pt x="69164" y="12846"/>
                    <a:pt x="51444" y="845"/>
                  </a:cubicBezTo>
                  <a:cubicBezTo>
                    <a:pt x="28671" y="-14545"/>
                    <a:pt x="-3548" y="33885"/>
                    <a:pt x="-3548" y="3388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4011359-41BD-3C19-B27A-BE410FE50198}"/>
                </a:ext>
              </a:extLst>
            </p:cNvPr>
            <p:cNvSpPr/>
            <p:nvPr/>
          </p:nvSpPr>
          <p:spPr>
            <a:xfrm flipV="1">
              <a:off x="6583402" y="4863052"/>
              <a:ext cx="79447" cy="111868"/>
            </a:xfrm>
            <a:custGeom>
              <a:avLst/>
              <a:gdLst>
                <a:gd name="connsiteX0" fmla="*/ 1070 w 66641"/>
                <a:gd name="connsiteY0" fmla="*/ 83211 h 93836"/>
                <a:gd name="connsiteX1" fmla="*/ 438 w 66641"/>
                <a:gd name="connsiteY1" fmla="*/ 84138 h 93836"/>
                <a:gd name="connsiteX2" fmla="*/ 1048 w 66641"/>
                <a:gd name="connsiteY2" fmla="*/ 83197 h 93836"/>
                <a:gd name="connsiteX3" fmla="*/ 1070 w 66641"/>
                <a:gd name="connsiteY3" fmla="*/ 83211 h 93836"/>
                <a:gd name="connsiteX4" fmla="*/ 438 w 66641"/>
                <a:gd name="connsiteY4" fmla="*/ 84138 h 93836"/>
                <a:gd name="connsiteX5" fmla="*/ 1048 w 66641"/>
                <a:gd name="connsiteY5" fmla="*/ 83197 h 93836"/>
                <a:gd name="connsiteX6" fmla="*/ 8908 w 66641"/>
                <a:gd name="connsiteY6" fmla="*/ 85169 h 93836"/>
                <a:gd name="connsiteX7" fmla="*/ 29906 w 66641"/>
                <a:gd name="connsiteY7" fmla="*/ 73583 h 93836"/>
                <a:gd name="connsiteX8" fmla="*/ 46468 w 66641"/>
                <a:gd name="connsiteY8" fmla="*/ 48332 h 93836"/>
                <a:gd name="connsiteX9" fmla="*/ 56602 w 66641"/>
                <a:gd name="connsiteY9" fmla="*/ 16991 h 93836"/>
                <a:gd name="connsiteX10" fmla="*/ 55521 w 66641"/>
                <a:gd name="connsiteY10" fmla="*/ 10738 h 93836"/>
                <a:gd name="connsiteX11" fmla="*/ 52328 w 66641"/>
                <a:gd name="connsiteY11" fmla="*/ 6780 h 93836"/>
                <a:gd name="connsiteX12" fmla="*/ 44356 w 66641"/>
                <a:gd name="connsiteY12" fmla="*/ 4316 h 93836"/>
                <a:gd name="connsiteX13" fmla="*/ 30102 w 66641"/>
                <a:gd name="connsiteY13" fmla="*/ 9433 h 93836"/>
                <a:gd name="connsiteX14" fmla="*/ 10347 w 66641"/>
                <a:gd name="connsiteY14" fmla="*/ 27812 h 93836"/>
                <a:gd name="connsiteX15" fmla="*/ 4129 w 66641"/>
                <a:gd name="connsiteY15" fmla="*/ 35728 h 93836"/>
                <a:gd name="connsiteX16" fmla="*/ 2431 w 66641"/>
                <a:gd name="connsiteY16" fmla="*/ 38101 h 93836"/>
                <a:gd name="connsiteX17" fmla="*/ 1862 w 66641"/>
                <a:gd name="connsiteY17" fmla="*/ 38936 h 93836"/>
                <a:gd name="connsiteX18" fmla="*/ -3548 w 66641"/>
                <a:gd name="connsiteY18" fmla="*/ 35335 h 93836"/>
                <a:gd name="connsiteX19" fmla="*/ 11456 w 66641"/>
                <a:gd name="connsiteY19" fmla="*/ 16857 h 93836"/>
                <a:gd name="connsiteX20" fmla="*/ 26579 w 66641"/>
                <a:gd name="connsiteY20" fmla="*/ 3980 h 93836"/>
                <a:gd name="connsiteX21" fmla="*/ 44356 w 66641"/>
                <a:gd name="connsiteY21" fmla="*/ -2175 h 93836"/>
                <a:gd name="connsiteX22" fmla="*/ 55963 w 66641"/>
                <a:gd name="connsiteY22" fmla="*/ 1404 h 93836"/>
                <a:gd name="connsiteX23" fmla="*/ 61507 w 66641"/>
                <a:gd name="connsiteY23" fmla="*/ 8218 h 93836"/>
                <a:gd name="connsiteX24" fmla="*/ 63093 w 66641"/>
                <a:gd name="connsiteY24" fmla="*/ 16991 h 93836"/>
                <a:gd name="connsiteX25" fmla="*/ 52230 w 66641"/>
                <a:gd name="connsiteY25" fmla="*/ 51329 h 93836"/>
                <a:gd name="connsiteX26" fmla="*/ 34720 w 66641"/>
                <a:gd name="connsiteY26" fmla="*/ 77934 h 93836"/>
                <a:gd name="connsiteX27" fmla="*/ 8908 w 66641"/>
                <a:gd name="connsiteY27" fmla="*/ 91661 h 93836"/>
                <a:gd name="connsiteX28" fmla="*/ -2587 w 66641"/>
                <a:gd name="connsiteY28" fmla="*/ 88573 h 93836"/>
                <a:gd name="connsiteX29" fmla="*/ 1070 w 66641"/>
                <a:gd name="connsiteY29" fmla="*/ 83211 h 9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641" h="93836">
                  <a:moveTo>
                    <a:pt x="1070" y="83211"/>
                  </a:moveTo>
                  <a:lnTo>
                    <a:pt x="438" y="84138"/>
                  </a:lnTo>
                  <a:lnTo>
                    <a:pt x="1048" y="83197"/>
                  </a:lnTo>
                  <a:lnTo>
                    <a:pt x="1070" y="83211"/>
                  </a:lnTo>
                  <a:lnTo>
                    <a:pt x="438" y="84138"/>
                  </a:lnTo>
                  <a:lnTo>
                    <a:pt x="1048" y="83197"/>
                  </a:lnTo>
                  <a:cubicBezTo>
                    <a:pt x="1147" y="83267"/>
                    <a:pt x="4185" y="85176"/>
                    <a:pt x="8908" y="85169"/>
                  </a:cubicBezTo>
                  <a:cubicBezTo>
                    <a:pt x="13954" y="85134"/>
                    <a:pt x="21190" y="83176"/>
                    <a:pt x="29906" y="73583"/>
                  </a:cubicBezTo>
                  <a:cubicBezTo>
                    <a:pt x="33962" y="69112"/>
                    <a:pt x="40819" y="59217"/>
                    <a:pt x="46468" y="48332"/>
                  </a:cubicBezTo>
                  <a:cubicBezTo>
                    <a:pt x="52167" y="37462"/>
                    <a:pt x="56651" y="25377"/>
                    <a:pt x="56602" y="16991"/>
                  </a:cubicBezTo>
                  <a:cubicBezTo>
                    <a:pt x="56602" y="14520"/>
                    <a:pt x="56230" y="12408"/>
                    <a:pt x="55521" y="10738"/>
                  </a:cubicBezTo>
                  <a:cubicBezTo>
                    <a:pt x="54805" y="9061"/>
                    <a:pt x="53816" y="7797"/>
                    <a:pt x="52328" y="6780"/>
                  </a:cubicBezTo>
                  <a:cubicBezTo>
                    <a:pt x="49724" y="5032"/>
                    <a:pt x="47142" y="4331"/>
                    <a:pt x="44356" y="4316"/>
                  </a:cubicBezTo>
                  <a:cubicBezTo>
                    <a:pt x="39991" y="4302"/>
                    <a:pt x="35029" y="6239"/>
                    <a:pt x="30102" y="9433"/>
                  </a:cubicBezTo>
                  <a:cubicBezTo>
                    <a:pt x="22712" y="14198"/>
                    <a:pt x="15554" y="21609"/>
                    <a:pt x="10347" y="27812"/>
                  </a:cubicBezTo>
                  <a:cubicBezTo>
                    <a:pt x="7736" y="30914"/>
                    <a:pt x="5603" y="33714"/>
                    <a:pt x="4129" y="35728"/>
                  </a:cubicBezTo>
                  <a:cubicBezTo>
                    <a:pt x="3392" y="36732"/>
                    <a:pt x="2817" y="37546"/>
                    <a:pt x="2431" y="38101"/>
                  </a:cubicBezTo>
                  <a:lnTo>
                    <a:pt x="1862" y="38936"/>
                  </a:lnTo>
                  <a:lnTo>
                    <a:pt x="-3548" y="35335"/>
                  </a:lnTo>
                  <a:cubicBezTo>
                    <a:pt x="-3478" y="35244"/>
                    <a:pt x="2585" y="26107"/>
                    <a:pt x="11456" y="16857"/>
                  </a:cubicBezTo>
                  <a:cubicBezTo>
                    <a:pt x="15898" y="12233"/>
                    <a:pt x="21035" y="7566"/>
                    <a:pt x="26579" y="3980"/>
                  </a:cubicBezTo>
                  <a:cubicBezTo>
                    <a:pt x="32124" y="415"/>
                    <a:pt x="38110" y="-2154"/>
                    <a:pt x="44356" y="-2175"/>
                  </a:cubicBezTo>
                  <a:cubicBezTo>
                    <a:pt x="48307" y="-2189"/>
                    <a:pt x="52328" y="-1073"/>
                    <a:pt x="55963" y="1404"/>
                  </a:cubicBezTo>
                  <a:cubicBezTo>
                    <a:pt x="58525" y="3130"/>
                    <a:pt x="60385" y="5531"/>
                    <a:pt x="61507" y="8218"/>
                  </a:cubicBezTo>
                  <a:cubicBezTo>
                    <a:pt x="62637" y="10920"/>
                    <a:pt x="63093" y="13889"/>
                    <a:pt x="63093" y="16991"/>
                  </a:cubicBezTo>
                  <a:cubicBezTo>
                    <a:pt x="63044" y="27454"/>
                    <a:pt x="58118" y="39939"/>
                    <a:pt x="52230" y="51329"/>
                  </a:cubicBezTo>
                  <a:cubicBezTo>
                    <a:pt x="46300" y="62705"/>
                    <a:pt x="39387" y="72762"/>
                    <a:pt x="34720" y="77934"/>
                  </a:cubicBezTo>
                  <a:cubicBezTo>
                    <a:pt x="25155" y="88594"/>
                    <a:pt x="15842" y="91696"/>
                    <a:pt x="8908" y="91661"/>
                  </a:cubicBezTo>
                  <a:cubicBezTo>
                    <a:pt x="2003" y="91647"/>
                    <a:pt x="-2264" y="88791"/>
                    <a:pt x="-2587" y="88573"/>
                  </a:cubicBezTo>
                  <a:lnTo>
                    <a:pt x="1070" y="83211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32B3766-71B3-9BAA-822B-CE988C1F8984}"/>
                </a:ext>
              </a:extLst>
            </p:cNvPr>
            <p:cNvSpPr/>
            <p:nvPr/>
          </p:nvSpPr>
          <p:spPr>
            <a:xfrm flipV="1">
              <a:off x="6655813" y="4934360"/>
              <a:ext cx="371186" cy="292157"/>
            </a:xfrm>
            <a:custGeom>
              <a:avLst/>
              <a:gdLst>
                <a:gd name="connsiteX0" fmla="*/ -3774 w 311354"/>
                <a:gd name="connsiteY0" fmla="*/ 164192 h 245064"/>
                <a:gd name="connsiteX1" fmla="*/ 123235 w 311354"/>
                <a:gd name="connsiteY1" fmla="*/ 25800 h 245064"/>
                <a:gd name="connsiteX2" fmla="*/ 226608 w 311354"/>
                <a:gd name="connsiteY2" fmla="*/ 8311 h 245064"/>
                <a:gd name="connsiteX3" fmla="*/ 286288 w 311354"/>
                <a:gd name="connsiteY3" fmla="*/ 39695 h 245064"/>
                <a:gd name="connsiteX4" fmla="*/ 307580 w 311354"/>
                <a:gd name="connsiteY4" fmla="*/ 243108 h 245064"/>
                <a:gd name="connsiteX5" fmla="*/ 189989 w 311354"/>
                <a:gd name="connsiteY5" fmla="*/ 149377 h 245064"/>
                <a:gd name="connsiteX6" fmla="*/ 93227 w 311354"/>
                <a:gd name="connsiteY6" fmla="*/ 215844 h 245064"/>
                <a:gd name="connsiteX7" fmla="*/ -3774 w 311354"/>
                <a:gd name="connsiteY7" fmla="*/ 164192 h 24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354" h="245064">
                  <a:moveTo>
                    <a:pt x="-3774" y="164192"/>
                  </a:moveTo>
                  <a:lnTo>
                    <a:pt x="123235" y="25800"/>
                  </a:lnTo>
                  <a:cubicBezTo>
                    <a:pt x="149896" y="-3212"/>
                    <a:pt x="191378" y="-10237"/>
                    <a:pt x="226608" y="8311"/>
                  </a:cubicBezTo>
                  <a:lnTo>
                    <a:pt x="286288" y="39695"/>
                  </a:lnTo>
                  <a:lnTo>
                    <a:pt x="307580" y="243108"/>
                  </a:lnTo>
                  <a:lnTo>
                    <a:pt x="189989" y="149377"/>
                  </a:lnTo>
                  <a:lnTo>
                    <a:pt x="93227" y="215844"/>
                  </a:lnTo>
                  <a:lnTo>
                    <a:pt x="-3774" y="164192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301A2CF-3CCE-831C-7512-3E53639C4943}"/>
                </a:ext>
              </a:extLst>
            </p:cNvPr>
            <p:cNvSpPr/>
            <p:nvPr/>
          </p:nvSpPr>
          <p:spPr>
            <a:xfrm flipV="1">
              <a:off x="7336016" y="4811139"/>
              <a:ext cx="280560" cy="410735"/>
            </a:xfrm>
            <a:custGeom>
              <a:avLst/>
              <a:gdLst>
                <a:gd name="connsiteX0" fmla="*/ 136768 w 235336"/>
                <a:gd name="connsiteY0" fmla="*/ 342485 h 344528"/>
                <a:gd name="connsiteX1" fmla="*/ 230905 w 235336"/>
                <a:gd name="connsiteY1" fmla="*/ 147859 h 344528"/>
                <a:gd name="connsiteX2" fmla="*/ 21758 w 235336"/>
                <a:gd name="connsiteY2" fmla="*/ -2043 h 344528"/>
                <a:gd name="connsiteX3" fmla="*/ -4432 w 235336"/>
                <a:gd name="connsiteY3" fmla="*/ 180035 h 344528"/>
                <a:gd name="connsiteX4" fmla="*/ 136768 w 235336"/>
                <a:gd name="connsiteY4" fmla="*/ 342485 h 34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336" h="344528">
                  <a:moveTo>
                    <a:pt x="136768" y="342485"/>
                  </a:moveTo>
                  <a:lnTo>
                    <a:pt x="230905" y="147859"/>
                  </a:lnTo>
                  <a:lnTo>
                    <a:pt x="21758" y="-2043"/>
                  </a:lnTo>
                  <a:lnTo>
                    <a:pt x="-4432" y="180035"/>
                  </a:lnTo>
                  <a:lnTo>
                    <a:pt x="136768" y="342485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F25401D-A436-CB62-8BCB-FC5155267B0F}"/>
                </a:ext>
              </a:extLst>
            </p:cNvPr>
            <p:cNvSpPr/>
            <p:nvPr/>
          </p:nvSpPr>
          <p:spPr>
            <a:xfrm flipV="1">
              <a:off x="6883993" y="4894511"/>
              <a:ext cx="242166" cy="310261"/>
            </a:xfrm>
            <a:custGeom>
              <a:avLst/>
              <a:gdLst>
                <a:gd name="connsiteX0" fmla="*/ 154035 w 203131"/>
                <a:gd name="connsiteY0" fmla="*/ 258252 h 260250"/>
                <a:gd name="connsiteX1" fmla="*/ -3944 w 203131"/>
                <a:gd name="connsiteY1" fmla="*/ 166297 h 260250"/>
                <a:gd name="connsiteX2" fmla="*/ 97773 w 203131"/>
                <a:gd name="connsiteY2" fmla="*/ -1998 h 260250"/>
                <a:gd name="connsiteX3" fmla="*/ 182113 w 203131"/>
                <a:gd name="connsiteY3" fmla="*/ 126295 h 260250"/>
                <a:gd name="connsiteX4" fmla="*/ 199188 w 203131"/>
                <a:gd name="connsiteY4" fmla="*/ 233065 h 260250"/>
                <a:gd name="connsiteX5" fmla="*/ 154035 w 203131"/>
                <a:gd name="connsiteY5" fmla="*/ 258252 h 26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131" h="260250">
                  <a:moveTo>
                    <a:pt x="154035" y="258252"/>
                  </a:moveTo>
                  <a:lnTo>
                    <a:pt x="-3944" y="166297"/>
                  </a:lnTo>
                  <a:lnTo>
                    <a:pt x="97773" y="-1998"/>
                  </a:lnTo>
                  <a:lnTo>
                    <a:pt x="182113" y="126295"/>
                  </a:lnTo>
                  <a:lnTo>
                    <a:pt x="199188" y="233065"/>
                  </a:lnTo>
                  <a:lnTo>
                    <a:pt x="154035" y="258252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A4BFF44-3DF1-E728-1526-96BD9144929E}"/>
                </a:ext>
              </a:extLst>
            </p:cNvPr>
            <p:cNvSpPr/>
            <p:nvPr/>
          </p:nvSpPr>
          <p:spPr>
            <a:xfrm flipV="1">
              <a:off x="7252929" y="5734553"/>
              <a:ext cx="265630" cy="322334"/>
            </a:xfrm>
            <a:custGeom>
              <a:avLst/>
              <a:gdLst>
                <a:gd name="connsiteX0" fmla="*/ 143079 w 222813"/>
                <a:gd name="connsiteY0" fmla="*/ -852 h 270377"/>
                <a:gd name="connsiteX1" fmla="*/ 11494 w 222813"/>
                <a:gd name="connsiteY1" fmla="*/ 148025 h 270377"/>
                <a:gd name="connsiteX2" fmla="*/ -4338 w 222813"/>
                <a:gd name="connsiteY2" fmla="*/ 268536 h 270377"/>
                <a:gd name="connsiteX3" fmla="*/ 201903 w 222813"/>
                <a:gd name="connsiteY3" fmla="*/ 269525 h 270377"/>
                <a:gd name="connsiteX4" fmla="*/ 218297 w 222813"/>
                <a:gd name="connsiteY4" fmla="*/ 186314 h 270377"/>
                <a:gd name="connsiteX5" fmla="*/ 143079 w 222813"/>
                <a:gd name="connsiteY5" fmla="*/ -852 h 270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813" h="270377">
                  <a:moveTo>
                    <a:pt x="143079" y="-852"/>
                  </a:moveTo>
                  <a:cubicBezTo>
                    <a:pt x="68641" y="5948"/>
                    <a:pt x="30477" y="83433"/>
                    <a:pt x="11494" y="148025"/>
                  </a:cubicBezTo>
                  <a:cubicBezTo>
                    <a:pt x="-2387" y="195501"/>
                    <a:pt x="-4338" y="268536"/>
                    <a:pt x="-4338" y="268536"/>
                  </a:cubicBezTo>
                  <a:lnTo>
                    <a:pt x="201903" y="269525"/>
                  </a:lnTo>
                  <a:cubicBezTo>
                    <a:pt x="212444" y="239615"/>
                    <a:pt x="217349" y="211852"/>
                    <a:pt x="218297" y="186314"/>
                  </a:cubicBezTo>
                  <a:cubicBezTo>
                    <a:pt x="222732" y="68477"/>
                    <a:pt x="143079" y="-852"/>
                    <a:pt x="143079" y="-85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5ADC287-490C-B51D-43A4-FD310533355F}"/>
                </a:ext>
              </a:extLst>
            </p:cNvPr>
            <p:cNvSpPr/>
            <p:nvPr/>
          </p:nvSpPr>
          <p:spPr>
            <a:xfrm flipV="1">
              <a:off x="7271803" y="5833754"/>
              <a:ext cx="246756" cy="223133"/>
            </a:xfrm>
            <a:custGeom>
              <a:avLst/>
              <a:gdLst>
                <a:gd name="connsiteX0" fmla="*/ 127237 w 206981"/>
                <a:gd name="connsiteY0" fmla="*/ -785 h 187166"/>
                <a:gd name="connsiteX1" fmla="*/ -4348 w 206981"/>
                <a:gd name="connsiteY1" fmla="*/ 148092 h 187166"/>
                <a:gd name="connsiteX2" fmla="*/ 129356 w 206981"/>
                <a:gd name="connsiteY2" fmla="*/ 19195 h 187166"/>
                <a:gd name="connsiteX3" fmla="*/ 202455 w 206981"/>
                <a:gd name="connsiteY3" fmla="*/ 186382 h 187166"/>
                <a:gd name="connsiteX4" fmla="*/ 127237 w 206981"/>
                <a:gd name="connsiteY4" fmla="*/ -785 h 1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981" h="187166">
                  <a:moveTo>
                    <a:pt x="127237" y="-785"/>
                  </a:moveTo>
                  <a:cubicBezTo>
                    <a:pt x="52799" y="6015"/>
                    <a:pt x="14635" y="83500"/>
                    <a:pt x="-4348" y="148092"/>
                  </a:cubicBezTo>
                  <a:cubicBezTo>
                    <a:pt x="22959" y="99114"/>
                    <a:pt x="73466" y="31806"/>
                    <a:pt x="129356" y="19195"/>
                  </a:cubicBezTo>
                  <a:cubicBezTo>
                    <a:pt x="129356" y="19195"/>
                    <a:pt x="195612" y="47386"/>
                    <a:pt x="202455" y="186382"/>
                  </a:cubicBezTo>
                  <a:cubicBezTo>
                    <a:pt x="206890" y="68545"/>
                    <a:pt x="127237" y="-785"/>
                    <a:pt x="127237" y="-785"/>
                  </a:cubicBezTo>
                </a:path>
              </a:pathLst>
            </a:custGeom>
            <a:solidFill>
              <a:srgbClr val="E5D9E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238CAC1-5AEF-0662-906E-D6B361CFB499}"/>
                </a:ext>
              </a:extLst>
            </p:cNvPr>
            <p:cNvSpPr/>
            <p:nvPr/>
          </p:nvSpPr>
          <p:spPr>
            <a:xfrm flipV="1">
              <a:off x="6455454" y="5974988"/>
              <a:ext cx="272111" cy="277632"/>
            </a:xfrm>
            <a:custGeom>
              <a:avLst/>
              <a:gdLst>
                <a:gd name="connsiteX0" fmla="*/ 118090 w 228249"/>
                <a:gd name="connsiteY0" fmla="*/ 206315 h 232880"/>
                <a:gd name="connsiteX1" fmla="*/ 18822 w 228249"/>
                <a:gd name="connsiteY1" fmla="*/ 228512 h 232880"/>
                <a:gd name="connsiteX2" fmla="*/ -3516 w 228249"/>
                <a:gd name="connsiteY2" fmla="*/ 215445 h 232880"/>
                <a:gd name="connsiteX3" fmla="*/ 164247 w 228249"/>
                <a:gd name="connsiteY3" fmla="*/ -557 h 232880"/>
                <a:gd name="connsiteX4" fmla="*/ 178240 w 228249"/>
                <a:gd name="connsiteY4" fmla="*/ 15036 h 232880"/>
                <a:gd name="connsiteX5" fmla="*/ 211807 w 228249"/>
                <a:gd name="connsiteY5" fmla="*/ 52329 h 232880"/>
                <a:gd name="connsiteX6" fmla="*/ 224733 w 228249"/>
                <a:gd name="connsiteY6" fmla="*/ 78898 h 232880"/>
                <a:gd name="connsiteX7" fmla="*/ 118090 w 228249"/>
                <a:gd name="connsiteY7" fmla="*/ 206315 h 23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249" h="232880">
                  <a:moveTo>
                    <a:pt x="118090" y="206315"/>
                  </a:moveTo>
                  <a:cubicBezTo>
                    <a:pt x="71505" y="236253"/>
                    <a:pt x="38542" y="235067"/>
                    <a:pt x="18822" y="228512"/>
                  </a:cubicBezTo>
                  <a:cubicBezTo>
                    <a:pt x="3832" y="223529"/>
                    <a:pt x="-3516" y="215445"/>
                    <a:pt x="-3516" y="215445"/>
                  </a:cubicBezTo>
                  <a:lnTo>
                    <a:pt x="164247" y="-557"/>
                  </a:lnTo>
                  <a:lnTo>
                    <a:pt x="178240" y="15036"/>
                  </a:lnTo>
                  <a:lnTo>
                    <a:pt x="211807" y="52329"/>
                  </a:lnTo>
                  <a:lnTo>
                    <a:pt x="224733" y="78898"/>
                  </a:lnTo>
                  <a:lnTo>
                    <a:pt x="118090" y="206315"/>
                  </a:ln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19FEA06-51A9-583C-569D-E6F631EBBA61}"/>
                </a:ext>
              </a:extLst>
            </p:cNvPr>
            <p:cNvSpPr/>
            <p:nvPr/>
          </p:nvSpPr>
          <p:spPr>
            <a:xfrm flipV="1">
              <a:off x="6455454" y="5979532"/>
              <a:ext cx="216682" cy="273087"/>
            </a:xfrm>
            <a:custGeom>
              <a:avLst/>
              <a:gdLst>
                <a:gd name="connsiteX0" fmla="*/ 18851 w 181755"/>
                <a:gd name="connsiteY0" fmla="*/ 228515 h 229068"/>
                <a:gd name="connsiteX1" fmla="*/ -3487 w 181755"/>
                <a:gd name="connsiteY1" fmla="*/ 215448 h 229068"/>
                <a:gd name="connsiteX2" fmla="*/ 164275 w 181755"/>
                <a:gd name="connsiteY2" fmla="*/ -554 h 229068"/>
                <a:gd name="connsiteX3" fmla="*/ 178269 w 181755"/>
                <a:gd name="connsiteY3" fmla="*/ 15039 h 229068"/>
                <a:gd name="connsiteX4" fmla="*/ 18851 w 181755"/>
                <a:gd name="connsiteY4" fmla="*/ 228515 h 22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55" h="229068">
                  <a:moveTo>
                    <a:pt x="18851" y="228515"/>
                  </a:moveTo>
                  <a:cubicBezTo>
                    <a:pt x="3861" y="223532"/>
                    <a:pt x="-3487" y="215448"/>
                    <a:pt x="-3487" y="215448"/>
                  </a:cubicBezTo>
                  <a:lnTo>
                    <a:pt x="164275" y="-554"/>
                  </a:lnTo>
                  <a:lnTo>
                    <a:pt x="178269" y="15039"/>
                  </a:lnTo>
                  <a:lnTo>
                    <a:pt x="18851" y="228515"/>
                  </a:lnTo>
                </a:path>
              </a:pathLst>
            </a:custGeom>
            <a:solidFill>
              <a:srgbClr val="E5D9E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B50A1EF-3706-0B55-12D0-FF9102207A33}"/>
                </a:ext>
              </a:extLst>
            </p:cNvPr>
            <p:cNvSpPr/>
            <p:nvPr/>
          </p:nvSpPr>
          <p:spPr>
            <a:xfrm flipV="1">
              <a:off x="6595232" y="5505104"/>
              <a:ext cx="489973" cy="661837"/>
            </a:xfrm>
            <a:custGeom>
              <a:avLst/>
              <a:gdLst>
                <a:gd name="connsiteX0" fmla="*/ 407221 w 410994"/>
                <a:gd name="connsiteY0" fmla="*/ 394875 h 555155"/>
                <a:gd name="connsiteX1" fmla="*/ 351317 w 410994"/>
                <a:gd name="connsiteY1" fmla="*/ 323349 h 555155"/>
                <a:gd name="connsiteX2" fmla="*/ 280668 w 410994"/>
                <a:gd name="connsiteY2" fmla="*/ 233043 h 555155"/>
                <a:gd name="connsiteX3" fmla="*/ 97782 w 410994"/>
                <a:gd name="connsiteY3" fmla="*/ -933 h 555155"/>
                <a:gd name="connsiteX4" fmla="*/ -3773 w 410994"/>
                <a:gd name="connsiteY4" fmla="*/ 130694 h 555155"/>
                <a:gd name="connsiteX5" fmla="*/ 149932 w 410994"/>
                <a:gd name="connsiteY5" fmla="*/ 378972 h 555155"/>
                <a:gd name="connsiteX6" fmla="*/ 192411 w 410994"/>
                <a:gd name="connsiteY6" fmla="*/ 447712 h 555155"/>
                <a:gd name="connsiteX7" fmla="*/ 244701 w 410994"/>
                <a:gd name="connsiteY7" fmla="*/ 532130 h 555155"/>
                <a:gd name="connsiteX8" fmla="*/ 258534 w 410994"/>
                <a:gd name="connsiteY8" fmla="*/ 554222 h 555155"/>
                <a:gd name="connsiteX9" fmla="*/ 311946 w 410994"/>
                <a:gd name="connsiteY9" fmla="*/ 497055 h 555155"/>
                <a:gd name="connsiteX10" fmla="*/ 407221 w 410994"/>
                <a:gd name="connsiteY10" fmla="*/ 394875 h 55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994" h="555155">
                  <a:moveTo>
                    <a:pt x="407221" y="394875"/>
                  </a:moveTo>
                  <a:lnTo>
                    <a:pt x="351317" y="323349"/>
                  </a:lnTo>
                  <a:lnTo>
                    <a:pt x="280668" y="233043"/>
                  </a:lnTo>
                  <a:lnTo>
                    <a:pt x="97782" y="-933"/>
                  </a:lnTo>
                  <a:lnTo>
                    <a:pt x="-3773" y="130694"/>
                  </a:lnTo>
                  <a:lnTo>
                    <a:pt x="149932" y="378972"/>
                  </a:lnTo>
                  <a:lnTo>
                    <a:pt x="192411" y="447712"/>
                  </a:lnTo>
                  <a:lnTo>
                    <a:pt x="244701" y="532130"/>
                  </a:lnTo>
                  <a:lnTo>
                    <a:pt x="258534" y="554222"/>
                  </a:lnTo>
                  <a:lnTo>
                    <a:pt x="311946" y="497055"/>
                  </a:lnTo>
                  <a:lnTo>
                    <a:pt x="407221" y="39487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2E58680-D987-157F-D5AF-A72F718DAA44}"/>
                </a:ext>
              </a:extLst>
            </p:cNvPr>
            <p:cNvSpPr/>
            <p:nvPr/>
          </p:nvSpPr>
          <p:spPr>
            <a:xfrm flipV="1">
              <a:off x="6778475" y="5632082"/>
              <a:ext cx="240083" cy="255921"/>
            </a:xfrm>
            <a:custGeom>
              <a:avLst/>
              <a:gdLst>
                <a:gd name="connsiteX0" fmla="*/ 126902 w 201384"/>
                <a:gd name="connsiteY0" fmla="*/ -1036 h 214669"/>
                <a:gd name="connsiteX1" fmla="*/ -3834 w 201384"/>
                <a:gd name="connsiteY1" fmla="*/ 144894 h 214669"/>
                <a:gd name="connsiteX2" fmla="*/ 38645 w 201384"/>
                <a:gd name="connsiteY2" fmla="*/ 213634 h 214669"/>
                <a:gd name="connsiteX3" fmla="*/ 197551 w 201384"/>
                <a:gd name="connsiteY3" fmla="*/ 89270 h 214669"/>
                <a:gd name="connsiteX4" fmla="*/ 126902 w 201384"/>
                <a:gd name="connsiteY4" fmla="*/ -1036 h 21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384" h="214669">
                  <a:moveTo>
                    <a:pt x="126902" y="-1036"/>
                  </a:moveTo>
                  <a:lnTo>
                    <a:pt x="-3834" y="144894"/>
                  </a:lnTo>
                  <a:lnTo>
                    <a:pt x="38645" y="213634"/>
                  </a:lnTo>
                  <a:lnTo>
                    <a:pt x="197551" y="89270"/>
                  </a:lnTo>
                  <a:lnTo>
                    <a:pt x="126902" y="-1036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F0826BB-9ED1-B115-A9F4-13D0949FAF1E}"/>
                </a:ext>
              </a:extLst>
            </p:cNvPr>
            <p:cNvSpPr/>
            <p:nvPr/>
          </p:nvSpPr>
          <p:spPr>
            <a:xfrm flipV="1">
              <a:off x="7287591" y="5630910"/>
              <a:ext cx="355224" cy="329380"/>
            </a:xfrm>
            <a:custGeom>
              <a:avLst/>
              <a:gdLst>
                <a:gd name="connsiteX0" fmla="*/ 246959 w 297965"/>
                <a:gd name="connsiteY0" fmla="*/ 18123 h 276287"/>
                <a:gd name="connsiteX1" fmla="*/ 147200 w 297965"/>
                <a:gd name="connsiteY1" fmla="*/ 5828 h 276287"/>
                <a:gd name="connsiteX2" fmla="*/ 105325 w 297965"/>
                <a:gd name="connsiteY2" fmla="*/ 33549 h 276287"/>
                <a:gd name="connsiteX3" fmla="*/ 73365 w 297965"/>
                <a:gd name="connsiteY3" fmla="*/ 67494 h 276287"/>
                <a:gd name="connsiteX4" fmla="*/ -4421 w 297965"/>
                <a:gd name="connsiteY4" fmla="*/ 149926 h 276287"/>
                <a:gd name="connsiteX5" fmla="*/ 213161 w 297965"/>
                <a:gd name="connsiteY5" fmla="*/ 275300 h 276287"/>
                <a:gd name="connsiteX6" fmla="*/ 236811 w 297965"/>
                <a:gd name="connsiteY6" fmla="*/ 234042 h 276287"/>
                <a:gd name="connsiteX7" fmla="*/ 279066 w 297965"/>
                <a:gd name="connsiteY7" fmla="*/ 160516 h 276287"/>
                <a:gd name="connsiteX8" fmla="*/ 246959 w 297965"/>
                <a:gd name="connsiteY8" fmla="*/ 18123 h 2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7965" h="276287">
                  <a:moveTo>
                    <a:pt x="246959" y="18123"/>
                  </a:moveTo>
                  <a:cubicBezTo>
                    <a:pt x="216986" y="-2502"/>
                    <a:pt x="179651" y="-6158"/>
                    <a:pt x="147200" y="5828"/>
                  </a:cubicBezTo>
                  <a:cubicBezTo>
                    <a:pt x="131670" y="11569"/>
                    <a:pt x="117325" y="20881"/>
                    <a:pt x="105325" y="33549"/>
                  </a:cubicBezTo>
                  <a:lnTo>
                    <a:pt x="73365" y="67494"/>
                  </a:lnTo>
                  <a:lnTo>
                    <a:pt x="-4421" y="149926"/>
                  </a:lnTo>
                  <a:lnTo>
                    <a:pt x="213161" y="275300"/>
                  </a:lnTo>
                  <a:lnTo>
                    <a:pt x="236811" y="234042"/>
                  </a:lnTo>
                  <a:lnTo>
                    <a:pt x="279066" y="160516"/>
                  </a:lnTo>
                  <a:cubicBezTo>
                    <a:pt x="307179" y="111657"/>
                    <a:pt x="293228" y="49886"/>
                    <a:pt x="246959" y="18123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08093A-5FEB-D0E5-B6E7-C65405FB44DF}"/>
                </a:ext>
              </a:extLst>
            </p:cNvPr>
            <p:cNvSpPr/>
            <p:nvPr/>
          </p:nvSpPr>
          <p:spPr>
            <a:xfrm flipV="1">
              <a:off x="7287591" y="5630910"/>
              <a:ext cx="287588" cy="247739"/>
            </a:xfrm>
            <a:custGeom>
              <a:avLst/>
              <a:gdLst>
                <a:gd name="connsiteX0" fmla="*/ 73400 w 241231"/>
                <a:gd name="connsiteY0" fmla="*/ -1043 h 207806"/>
                <a:gd name="connsiteX1" fmla="*/ 73400 w 241231"/>
                <a:gd name="connsiteY1" fmla="*/ -1043 h 207806"/>
                <a:gd name="connsiteX2" fmla="*/ -4386 w 241231"/>
                <a:gd name="connsiteY2" fmla="*/ 81389 h 207806"/>
                <a:gd name="connsiteX3" fmla="*/ 213196 w 241231"/>
                <a:gd name="connsiteY3" fmla="*/ 206763 h 207806"/>
                <a:gd name="connsiteX4" fmla="*/ 236846 w 241231"/>
                <a:gd name="connsiteY4" fmla="*/ 165505 h 207806"/>
                <a:gd name="connsiteX5" fmla="*/ 73400 w 241231"/>
                <a:gd name="connsiteY5" fmla="*/ -1043 h 20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231" h="207806">
                  <a:moveTo>
                    <a:pt x="73400" y="-1043"/>
                  </a:moveTo>
                  <a:lnTo>
                    <a:pt x="73400" y="-1043"/>
                  </a:lnTo>
                  <a:lnTo>
                    <a:pt x="-4386" y="81389"/>
                  </a:lnTo>
                  <a:lnTo>
                    <a:pt x="213196" y="206763"/>
                  </a:lnTo>
                  <a:lnTo>
                    <a:pt x="236846" y="165505"/>
                  </a:lnTo>
                  <a:lnTo>
                    <a:pt x="73400" y="-1043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0442C68-2E13-1EC2-D648-AD2B37127E4E}"/>
                </a:ext>
              </a:extLst>
            </p:cNvPr>
            <p:cNvSpPr/>
            <p:nvPr/>
          </p:nvSpPr>
          <p:spPr>
            <a:xfrm flipV="1">
              <a:off x="6760805" y="5296988"/>
              <a:ext cx="821570" cy="555039"/>
            </a:xfrm>
            <a:custGeom>
              <a:avLst/>
              <a:gdLst>
                <a:gd name="connsiteX0" fmla="*/ 685024 w 689140"/>
                <a:gd name="connsiteY0" fmla="*/ 165822 h 465572"/>
                <a:gd name="connsiteX1" fmla="*/ 465386 w 689140"/>
                <a:gd name="connsiteY1" fmla="*/ -1287 h 465572"/>
                <a:gd name="connsiteX2" fmla="*/ 332411 w 689140"/>
                <a:gd name="connsiteY2" fmla="*/ 165752 h 465572"/>
                <a:gd name="connsiteX3" fmla="*/ 213262 w 689140"/>
                <a:gd name="connsiteY3" fmla="*/ 2980 h 465572"/>
                <a:gd name="connsiteX4" fmla="*/ -4116 w 689140"/>
                <a:gd name="connsiteY4" fmla="*/ 158278 h 465572"/>
                <a:gd name="connsiteX5" fmla="*/ 112191 w 689140"/>
                <a:gd name="connsiteY5" fmla="*/ 335662 h 465572"/>
                <a:gd name="connsiteX6" fmla="*/ 143203 w 689140"/>
                <a:gd name="connsiteY6" fmla="*/ 382892 h 465572"/>
                <a:gd name="connsiteX7" fmla="*/ 179717 w 689140"/>
                <a:gd name="connsiteY7" fmla="*/ 412241 h 465572"/>
                <a:gd name="connsiteX8" fmla="*/ 244540 w 689140"/>
                <a:gd name="connsiteY8" fmla="*/ 464285 h 465572"/>
                <a:gd name="connsiteX9" fmla="*/ 400119 w 689140"/>
                <a:gd name="connsiteY9" fmla="*/ 422536 h 465572"/>
                <a:gd name="connsiteX10" fmla="*/ 554050 w 689140"/>
                <a:gd name="connsiteY10" fmla="*/ 381186 h 465572"/>
                <a:gd name="connsiteX11" fmla="*/ 560506 w 689140"/>
                <a:gd name="connsiteY11" fmla="*/ 370561 h 465572"/>
                <a:gd name="connsiteX12" fmla="*/ 685024 w 689140"/>
                <a:gd name="connsiteY12" fmla="*/ 165822 h 46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9140" h="465572">
                  <a:moveTo>
                    <a:pt x="685024" y="165822"/>
                  </a:moveTo>
                  <a:lnTo>
                    <a:pt x="465386" y="-1287"/>
                  </a:lnTo>
                  <a:lnTo>
                    <a:pt x="332411" y="165752"/>
                  </a:lnTo>
                  <a:lnTo>
                    <a:pt x="213262" y="2980"/>
                  </a:lnTo>
                  <a:lnTo>
                    <a:pt x="-4116" y="158278"/>
                  </a:lnTo>
                  <a:lnTo>
                    <a:pt x="112191" y="335662"/>
                  </a:lnTo>
                  <a:lnTo>
                    <a:pt x="143203" y="382892"/>
                  </a:lnTo>
                  <a:lnTo>
                    <a:pt x="179717" y="412241"/>
                  </a:lnTo>
                  <a:lnTo>
                    <a:pt x="244540" y="464285"/>
                  </a:lnTo>
                  <a:lnTo>
                    <a:pt x="400119" y="422536"/>
                  </a:lnTo>
                  <a:lnTo>
                    <a:pt x="554050" y="381186"/>
                  </a:lnTo>
                  <a:lnTo>
                    <a:pt x="560506" y="370561"/>
                  </a:lnTo>
                  <a:lnTo>
                    <a:pt x="685024" y="165822"/>
                  </a:ln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75A600C-F546-8689-FC7B-7E8ABF4177AC}"/>
                </a:ext>
              </a:extLst>
            </p:cNvPr>
            <p:cNvSpPr/>
            <p:nvPr/>
          </p:nvSpPr>
          <p:spPr>
            <a:xfrm flipV="1">
              <a:off x="6899462" y="5346759"/>
              <a:ext cx="534466" cy="103568"/>
            </a:xfrm>
            <a:custGeom>
              <a:avLst/>
              <a:gdLst>
                <a:gd name="connsiteX0" fmla="*/ 444204 w 448315"/>
                <a:gd name="connsiteY0" fmla="*/ 33374 h 86874"/>
                <a:gd name="connsiteX1" fmla="*/ -4111 w 448315"/>
                <a:gd name="connsiteY1" fmla="*/ -1526 h 86874"/>
                <a:gd name="connsiteX2" fmla="*/ 26901 w 448315"/>
                <a:gd name="connsiteY2" fmla="*/ 45705 h 86874"/>
                <a:gd name="connsiteX3" fmla="*/ 63415 w 448315"/>
                <a:gd name="connsiteY3" fmla="*/ 75053 h 86874"/>
                <a:gd name="connsiteX4" fmla="*/ 283817 w 448315"/>
                <a:gd name="connsiteY4" fmla="*/ 85349 h 86874"/>
                <a:gd name="connsiteX5" fmla="*/ 437748 w 448315"/>
                <a:gd name="connsiteY5" fmla="*/ 43999 h 86874"/>
                <a:gd name="connsiteX6" fmla="*/ 444204 w 448315"/>
                <a:gd name="connsiteY6" fmla="*/ 33374 h 8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315" h="86874">
                  <a:moveTo>
                    <a:pt x="444204" y="33374"/>
                  </a:moveTo>
                  <a:lnTo>
                    <a:pt x="-4111" y="-1526"/>
                  </a:lnTo>
                  <a:lnTo>
                    <a:pt x="26901" y="45705"/>
                  </a:lnTo>
                  <a:lnTo>
                    <a:pt x="63415" y="75053"/>
                  </a:lnTo>
                  <a:lnTo>
                    <a:pt x="283817" y="85349"/>
                  </a:lnTo>
                  <a:lnTo>
                    <a:pt x="437748" y="43999"/>
                  </a:lnTo>
                  <a:lnTo>
                    <a:pt x="444204" y="33374"/>
                  </a:lnTo>
                </a:path>
              </a:pathLst>
            </a:custGeom>
            <a:solidFill>
              <a:srgbClr val="351C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3316AEC-E33E-34CC-7C50-F5156995257A}"/>
                </a:ext>
              </a:extLst>
            </p:cNvPr>
            <p:cNvSpPr/>
            <p:nvPr/>
          </p:nvSpPr>
          <p:spPr>
            <a:xfrm flipV="1">
              <a:off x="6935443" y="4900794"/>
              <a:ext cx="493925" cy="499059"/>
            </a:xfrm>
            <a:custGeom>
              <a:avLst/>
              <a:gdLst>
                <a:gd name="connsiteX0" fmla="*/ 410181 w 414309"/>
                <a:gd name="connsiteY0" fmla="*/ -1862 h 418615"/>
                <a:gd name="connsiteX1" fmla="*/ -3206 w 414309"/>
                <a:gd name="connsiteY1" fmla="*/ 4033 h 418615"/>
                <a:gd name="connsiteX2" fmla="*/ -3143 w 414309"/>
                <a:gd name="connsiteY2" fmla="*/ 55362 h 418615"/>
                <a:gd name="connsiteX3" fmla="*/ 3363 w 414309"/>
                <a:gd name="connsiteY3" fmla="*/ 106311 h 418615"/>
                <a:gd name="connsiteX4" fmla="*/ 16205 w 414309"/>
                <a:gd name="connsiteY4" fmla="*/ 161704 h 418615"/>
                <a:gd name="connsiteX5" fmla="*/ 36775 w 414309"/>
                <a:gd name="connsiteY5" fmla="*/ 224696 h 418615"/>
                <a:gd name="connsiteX6" fmla="*/ 52811 w 414309"/>
                <a:gd name="connsiteY6" fmla="*/ 264929 h 418615"/>
                <a:gd name="connsiteX7" fmla="*/ 75745 w 414309"/>
                <a:gd name="connsiteY7" fmla="*/ 315423 h 418615"/>
                <a:gd name="connsiteX8" fmla="*/ 131719 w 414309"/>
                <a:gd name="connsiteY8" fmla="*/ 416754 h 418615"/>
                <a:gd name="connsiteX9" fmla="*/ 378313 w 414309"/>
                <a:gd name="connsiteY9" fmla="*/ 342631 h 418615"/>
                <a:gd name="connsiteX10" fmla="*/ 367478 w 414309"/>
                <a:gd name="connsiteY10" fmla="*/ 249953 h 418615"/>
                <a:gd name="connsiteX11" fmla="*/ 367106 w 414309"/>
                <a:gd name="connsiteY11" fmla="*/ 209608 h 418615"/>
                <a:gd name="connsiteX12" fmla="*/ 369401 w 414309"/>
                <a:gd name="connsiteY12" fmla="*/ 168974 h 418615"/>
                <a:gd name="connsiteX13" fmla="*/ 376208 w 414309"/>
                <a:gd name="connsiteY13" fmla="*/ 116768 h 418615"/>
                <a:gd name="connsiteX14" fmla="*/ 387731 w 414309"/>
                <a:gd name="connsiteY14" fmla="*/ 64211 h 418615"/>
                <a:gd name="connsiteX15" fmla="*/ 402455 w 414309"/>
                <a:gd name="connsiteY15" fmla="*/ 17318 h 418615"/>
                <a:gd name="connsiteX16" fmla="*/ 410181 w 414309"/>
                <a:gd name="connsiteY16" fmla="*/ -1862 h 4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4309" h="418615">
                  <a:moveTo>
                    <a:pt x="410181" y="-1862"/>
                  </a:moveTo>
                  <a:lnTo>
                    <a:pt x="-3206" y="4033"/>
                  </a:lnTo>
                  <a:cubicBezTo>
                    <a:pt x="-4476" y="20834"/>
                    <a:pt x="-4413" y="38042"/>
                    <a:pt x="-3143" y="55362"/>
                  </a:cubicBezTo>
                  <a:cubicBezTo>
                    <a:pt x="-2027" y="72247"/>
                    <a:pt x="268" y="89321"/>
                    <a:pt x="3363" y="106311"/>
                  </a:cubicBezTo>
                  <a:cubicBezTo>
                    <a:pt x="6689" y="124874"/>
                    <a:pt x="11061" y="143464"/>
                    <a:pt x="16205" y="161704"/>
                  </a:cubicBezTo>
                  <a:cubicBezTo>
                    <a:pt x="22156" y="183248"/>
                    <a:pt x="29196" y="204379"/>
                    <a:pt x="36775" y="224696"/>
                  </a:cubicBezTo>
                  <a:cubicBezTo>
                    <a:pt x="41961" y="238556"/>
                    <a:pt x="47344" y="252002"/>
                    <a:pt x="52811" y="264929"/>
                  </a:cubicBezTo>
                  <a:cubicBezTo>
                    <a:pt x="60390" y="282825"/>
                    <a:pt x="68180" y="299808"/>
                    <a:pt x="75745" y="315423"/>
                  </a:cubicBezTo>
                  <a:cubicBezTo>
                    <a:pt x="105297" y="376134"/>
                    <a:pt x="131719" y="416754"/>
                    <a:pt x="131719" y="416754"/>
                  </a:cubicBezTo>
                  <a:lnTo>
                    <a:pt x="378313" y="342631"/>
                  </a:lnTo>
                  <a:cubicBezTo>
                    <a:pt x="372004" y="310363"/>
                    <a:pt x="368621" y="279288"/>
                    <a:pt x="367478" y="249953"/>
                  </a:cubicBezTo>
                  <a:cubicBezTo>
                    <a:pt x="366874" y="236135"/>
                    <a:pt x="366811" y="222661"/>
                    <a:pt x="367106" y="209608"/>
                  </a:cubicBezTo>
                  <a:cubicBezTo>
                    <a:pt x="367435" y="195509"/>
                    <a:pt x="368236" y="181929"/>
                    <a:pt x="369401" y="168974"/>
                  </a:cubicBezTo>
                  <a:cubicBezTo>
                    <a:pt x="371085" y="150286"/>
                    <a:pt x="373436" y="132881"/>
                    <a:pt x="376208" y="116768"/>
                  </a:cubicBezTo>
                  <a:cubicBezTo>
                    <a:pt x="379626" y="97167"/>
                    <a:pt x="383619" y="79496"/>
                    <a:pt x="387731" y="64211"/>
                  </a:cubicBezTo>
                  <a:cubicBezTo>
                    <a:pt x="392952" y="44428"/>
                    <a:pt x="398293" y="28547"/>
                    <a:pt x="402455" y="17318"/>
                  </a:cubicBezTo>
                  <a:cubicBezTo>
                    <a:pt x="406981" y="4847"/>
                    <a:pt x="410181" y="-1862"/>
                    <a:pt x="410181" y="-1862"/>
                  </a:cubicBez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E71A4D5-7BF1-0636-FABB-951AB9D864EF}"/>
                </a:ext>
              </a:extLst>
            </p:cNvPr>
            <p:cNvSpPr/>
            <p:nvPr/>
          </p:nvSpPr>
          <p:spPr>
            <a:xfrm flipV="1">
              <a:off x="7130778" y="4907353"/>
              <a:ext cx="212859" cy="137792"/>
            </a:xfrm>
            <a:custGeom>
              <a:avLst/>
              <a:gdLst>
                <a:gd name="connsiteX0" fmla="*/ 174364 w 178548"/>
                <a:gd name="connsiteY0" fmla="*/ 47544 h 115581"/>
                <a:gd name="connsiteX1" fmla="*/ 123091 w 178548"/>
                <a:gd name="connsiteY1" fmla="*/ 16652 h 115581"/>
                <a:gd name="connsiteX2" fmla="*/ 52639 w 178548"/>
                <a:gd name="connsiteY2" fmla="*/ -788 h 115581"/>
                <a:gd name="connsiteX3" fmla="*/ 16266 w 178548"/>
                <a:gd name="connsiteY3" fmla="*/ 42197 h 115581"/>
                <a:gd name="connsiteX4" fmla="*/ -4184 w 178548"/>
                <a:gd name="connsiteY4" fmla="*/ 113484 h 115581"/>
                <a:gd name="connsiteX5" fmla="*/ 174364 w 178548"/>
                <a:gd name="connsiteY5" fmla="*/ 47544 h 11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548" h="115581">
                  <a:moveTo>
                    <a:pt x="174364" y="47544"/>
                  </a:moveTo>
                  <a:cubicBezTo>
                    <a:pt x="174364" y="47544"/>
                    <a:pt x="150988" y="30709"/>
                    <a:pt x="123091" y="16652"/>
                  </a:cubicBezTo>
                  <a:cubicBezTo>
                    <a:pt x="98775" y="4392"/>
                    <a:pt x="71131" y="-5812"/>
                    <a:pt x="52639" y="-788"/>
                  </a:cubicBezTo>
                  <a:cubicBezTo>
                    <a:pt x="37249" y="3444"/>
                    <a:pt x="25234" y="21515"/>
                    <a:pt x="16266" y="42197"/>
                  </a:cubicBezTo>
                  <a:cubicBezTo>
                    <a:pt x="2258" y="74711"/>
                    <a:pt x="-4184" y="113484"/>
                    <a:pt x="-4184" y="113484"/>
                  </a:cubicBezTo>
                  <a:lnTo>
                    <a:pt x="174364" y="47544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6ADFE2F-5781-A160-542F-752681181366}"/>
                </a:ext>
              </a:extLst>
            </p:cNvPr>
            <p:cNvSpPr/>
            <p:nvPr/>
          </p:nvSpPr>
          <p:spPr>
            <a:xfrm flipV="1">
              <a:off x="7137479" y="4938426"/>
              <a:ext cx="176615" cy="84367"/>
            </a:xfrm>
            <a:custGeom>
              <a:avLst/>
              <a:gdLst>
                <a:gd name="connsiteX0" fmla="*/ 117482 w 148146"/>
                <a:gd name="connsiteY0" fmla="*/ -2092 h 70768"/>
                <a:gd name="connsiteX1" fmla="*/ 10656 w 148146"/>
                <a:gd name="connsiteY1" fmla="*/ 23453 h 70768"/>
                <a:gd name="connsiteX2" fmla="*/ 10656 w 148146"/>
                <a:gd name="connsiteY2" fmla="*/ 23453 h 70768"/>
                <a:gd name="connsiteX3" fmla="*/ -4173 w 148146"/>
                <a:gd name="connsiteY3" fmla="*/ 68676 h 70768"/>
                <a:gd name="connsiteX4" fmla="*/ 31927 w 148146"/>
                <a:gd name="connsiteY4" fmla="*/ 50128 h 70768"/>
                <a:gd name="connsiteX5" fmla="*/ 143974 w 148146"/>
                <a:gd name="connsiteY5" fmla="*/ 12646 h 70768"/>
                <a:gd name="connsiteX6" fmla="*/ 117482 w 148146"/>
                <a:gd name="connsiteY6" fmla="*/ -2092 h 70768"/>
                <a:gd name="connsiteX7" fmla="*/ 117482 w 148146"/>
                <a:gd name="connsiteY7" fmla="*/ -2092 h 7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46" h="70768">
                  <a:moveTo>
                    <a:pt x="117482" y="-2092"/>
                  </a:moveTo>
                  <a:cubicBezTo>
                    <a:pt x="86112" y="1403"/>
                    <a:pt x="46047" y="8723"/>
                    <a:pt x="10656" y="23453"/>
                  </a:cubicBezTo>
                  <a:lnTo>
                    <a:pt x="10656" y="23453"/>
                  </a:lnTo>
                  <a:cubicBezTo>
                    <a:pt x="4087" y="38696"/>
                    <a:pt x="-818" y="55321"/>
                    <a:pt x="-4173" y="68676"/>
                  </a:cubicBezTo>
                  <a:cubicBezTo>
                    <a:pt x="7358" y="62227"/>
                    <a:pt x="19414" y="56051"/>
                    <a:pt x="31927" y="50128"/>
                  </a:cubicBezTo>
                  <a:cubicBezTo>
                    <a:pt x="69297" y="32422"/>
                    <a:pt x="107306" y="19348"/>
                    <a:pt x="143974" y="12646"/>
                  </a:cubicBezTo>
                  <a:cubicBezTo>
                    <a:pt x="136199" y="7944"/>
                    <a:pt x="127110" y="2758"/>
                    <a:pt x="117482" y="-2092"/>
                  </a:cubicBezTo>
                  <a:lnTo>
                    <a:pt x="117482" y="-2092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5EBCC9B-0A4D-AF68-DEF1-448893A61B46}"/>
                </a:ext>
              </a:extLst>
            </p:cNvPr>
            <p:cNvSpPr/>
            <p:nvPr/>
          </p:nvSpPr>
          <p:spPr>
            <a:xfrm flipV="1">
              <a:off x="6936617" y="5270892"/>
              <a:ext cx="483539" cy="106094"/>
            </a:xfrm>
            <a:custGeom>
              <a:avLst/>
              <a:gdLst>
                <a:gd name="connsiteX0" fmla="*/ 401474 w 405597"/>
                <a:gd name="connsiteY0" fmla="*/ -1627 h 88993"/>
                <a:gd name="connsiteX1" fmla="*/ -4123 w 405597"/>
                <a:gd name="connsiteY1" fmla="*/ 36417 h 88993"/>
                <a:gd name="connsiteX2" fmla="*/ 2382 w 405597"/>
                <a:gd name="connsiteY2" fmla="*/ 87367 h 88993"/>
                <a:gd name="connsiteX3" fmla="*/ 386750 w 405597"/>
                <a:gd name="connsiteY3" fmla="*/ 45267 h 88993"/>
                <a:gd name="connsiteX4" fmla="*/ 401474 w 405597"/>
                <a:gd name="connsiteY4" fmla="*/ -1627 h 8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597" h="88993">
                  <a:moveTo>
                    <a:pt x="401474" y="-1627"/>
                  </a:moveTo>
                  <a:lnTo>
                    <a:pt x="-4123" y="36417"/>
                  </a:lnTo>
                  <a:cubicBezTo>
                    <a:pt x="-3008" y="53302"/>
                    <a:pt x="-713" y="70377"/>
                    <a:pt x="2382" y="87367"/>
                  </a:cubicBezTo>
                  <a:lnTo>
                    <a:pt x="386750" y="45267"/>
                  </a:lnTo>
                  <a:cubicBezTo>
                    <a:pt x="391972" y="25483"/>
                    <a:pt x="397312" y="9602"/>
                    <a:pt x="401474" y="-1627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F481EF6-C08B-8DEF-9C9F-2FDBA419CCA2}"/>
                </a:ext>
              </a:extLst>
            </p:cNvPr>
            <p:cNvSpPr/>
            <p:nvPr/>
          </p:nvSpPr>
          <p:spPr>
            <a:xfrm flipV="1">
              <a:off x="6959683" y="5129759"/>
              <a:ext cx="429182" cy="128667"/>
            </a:xfrm>
            <a:custGeom>
              <a:avLst/>
              <a:gdLst>
                <a:gd name="connsiteX0" fmla="*/ 355883 w 360002"/>
                <a:gd name="connsiteY0" fmla="*/ -1803 h 107927"/>
                <a:gd name="connsiteX1" fmla="*/ -4119 w 360002"/>
                <a:gd name="connsiteY1" fmla="*/ 43133 h 107927"/>
                <a:gd name="connsiteX2" fmla="*/ 16450 w 360002"/>
                <a:gd name="connsiteY2" fmla="*/ 106125 h 107927"/>
                <a:gd name="connsiteX3" fmla="*/ 349076 w 360002"/>
                <a:gd name="connsiteY3" fmla="*/ 50403 h 107927"/>
                <a:gd name="connsiteX4" fmla="*/ 355883 w 360002"/>
                <a:gd name="connsiteY4" fmla="*/ -1803 h 10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2" h="107927">
                  <a:moveTo>
                    <a:pt x="355883" y="-1803"/>
                  </a:moveTo>
                  <a:lnTo>
                    <a:pt x="-4119" y="43133"/>
                  </a:lnTo>
                  <a:cubicBezTo>
                    <a:pt x="1832" y="64678"/>
                    <a:pt x="8871" y="85808"/>
                    <a:pt x="16450" y="106125"/>
                  </a:cubicBezTo>
                  <a:lnTo>
                    <a:pt x="349076" y="50403"/>
                  </a:lnTo>
                  <a:cubicBezTo>
                    <a:pt x="350760" y="31715"/>
                    <a:pt x="353118" y="14310"/>
                    <a:pt x="355883" y="-1803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0BECEAF-4967-9F05-3A35-BC97C44232B9}"/>
                </a:ext>
              </a:extLst>
            </p:cNvPr>
            <p:cNvSpPr/>
            <p:nvPr/>
          </p:nvSpPr>
          <p:spPr>
            <a:xfrm flipV="1">
              <a:off x="7003324" y="5021597"/>
              <a:ext cx="375134" cy="126149"/>
            </a:xfrm>
            <a:custGeom>
              <a:avLst/>
              <a:gdLst>
                <a:gd name="connsiteX0" fmla="*/ 310159 w 314666"/>
                <a:gd name="connsiteY0" fmla="*/ -1951 h 105815"/>
                <a:gd name="connsiteX1" fmla="*/ -4136 w 314666"/>
                <a:gd name="connsiteY1" fmla="*/ 53371 h 105815"/>
                <a:gd name="connsiteX2" fmla="*/ 18798 w 314666"/>
                <a:gd name="connsiteY2" fmla="*/ 103864 h 105815"/>
                <a:gd name="connsiteX3" fmla="*/ 310531 w 314666"/>
                <a:gd name="connsiteY3" fmla="*/ 38395 h 105815"/>
                <a:gd name="connsiteX4" fmla="*/ 310159 w 314666"/>
                <a:gd name="connsiteY4" fmla="*/ -1951 h 10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666" h="105815">
                  <a:moveTo>
                    <a:pt x="310159" y="-1951"/>
                  </a:moveTo>
                  <a:lnTo>
                    <a:pt x="-4136" y="53371"/>
                  </a:lnTo>
                  <a:cubicBezTo>
                    <a:pt x="3436" y="71267"/>
                    <a:pt x="11233" y="88250"/>
                    <a:pt x="18798" y="103864"/>
                  </a:cubicBezTo>
                  <a:lnTo>
                    <a:pt x="310531" y="38395"/>
                  </a:lnTo>
                  <a:cubicBezTo>
                    <a:pt x="309927" y="24577"/>
                    <a:pt x="309864" y="11102"/>
                    <a:pt x="310159" y="-1951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F71FE4B-2F99-7A0E-3CA4-7B37B30C99B3}"/>
                </a:ext>
              </a:extLst>
            </p:cNvPr>
            <p:cNvSpPr/>
            <p:nvPr/>
          </p:nvSpPr>
          <p:spPr>
            <a:xfrm flipV="1">
              <a:off x="6877564" y="4552167"/>
              <a:ext cx="189944" cy="184829"/>
            </a:xfrm>
            <a:custGeom>
              <a:avLst/>
              <a:gdLst>
                <a:gd name="connsiteX0" fmla="*/ 10830 w 159327"/>
                <a:gd name="connsiteY0" fmla="*/ 127762 h 155036"/>
                <a:gd name="connsiteX1" fmla="*/ 121908 w 159327"/>
                <a:gd name="connsiteY1" fmla="*/ 131734 h 155036"/>
                <a:gd name="connsiteX2" fmla="*/ 140674 w 159327"/>
                <a:gd name="connsiteY2" fmla="*/ 22178 h 155036"/>
                <a:gd name="connsiteX3" fmla="*/ 29595 w 159327"/>
                <a:gd name="connsiteY3" fmla="*/ 18206 h 155036"/>
                <a:gd name="connsiteX4" fmla="*/ 10830 w 159327"/>
                <a:gd name="connsiteY4" fmla="*/ 127762 h 15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27" h="155036">
                  <a:moveTo>
                    <a:pt x="10830" y="127762"/>
                  </a:moveTo>
                  <a:cubicBezTo>
                    <a:pt x="36319" y="159111"/>
                    <a:pt x="86054" y="160893"/>
                    <a:pt x="121908" y="131734"/>
                  </a:cubicBezTo>
                  <a:cubicBezTo>
                    <a:pt x="157763" y="102582"/>
                    <a:pt x="166170" y="53534"/>
                    <a:pt x="140674" y="22178"/>
                  </a:cubicBezTo>
                  <a:cubicBezTo>
                    <a:pt x="115185" y="-9171"/>
                    <a:pt x="65457" y="-10946"/>
                    <a:pt x="29595" y="18206"/>
                  </a:cubicBezTo>
                  <a:cubicBezTo>
                    <a:pt x="-6259" y="47365"/>
                    <a:pt x="-14659" y="96413"/>
                    <a:pt x="10830" y="12776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ADF41F8-1F52-7AE7-4D61-E0671C3C2037}"/>
                </a:ext>
              </a:extLst>
            </p:cNvPr>
            <p:cNvSpPr/>
            <p:nvPr/>
          </p:nvSpPr>
          <p:spPr>
            <a:xfrm flipV="1">
              <a:off x="6900315" y="4606746"/>
              <a:ext cx="96256" cy="117866"/>
            </a:xfrm>
            <a:custGeom>
              <a:avLst/>
              <a:gdLst>
                <a:gd name="connsiteX0" fmla="*/ 59066 w 80740"/>
                <a:gd name="connsiteY0" fmla="*/ -2518 h 98867"/>
                <a:gd name="connsiteX1" fmla="*/ 21681 w 80740"/>
                <a:gd name="connsiteY1" fmla="*/ 13510 h 98867"/>
                <a:gd name="connsiteX2" fmla="*/ 3617 w 80740"/>
                <a:gd name="connsiteY2" fmla="*/ 83500 h 98867"/>
                <a:gd name="connsiteX3" fmla="*/ 33499 w 80740"/>
                <a:gd name="connsiteY3" fmla="*/ 96349 h 98867"/>
                <a:gd name="connsiteX4" fmla="*/ 75824 w 80740"/>
                <a:gd name="connsiteY4" fmla="*/ 80096 h 98867"/>
                <a:gd name="connsiteX5" fmla="*/ 76856 w 80740"/>
                <a:gd name="connsiteY5" fmla="*/ 79240 h 98867"/>
                <a:gd name="connsiteX6" fmla="*/ 59066 w 80740"/>
                <a:gd name="connsiteY6" fmla="*/ -2518 h 9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740" h="98867">
                  <a:moveTo>
                    <a:pt x="59066" y="-2518"/>
                  </a:moveTo>
                  <a:cubicBezTo>
                    <a:pt x="46672" y="-1375"/>
                    <a:pt x="33366" y="4008"/>
                    <a:pt x="21681" y="13510"/>
                  </a:cubicBezTo>
                  <a:cubicBezTo>
                    <a:pt x="-3246" y="33778"/>
                    <a:pt x="-11331" y="65113"/>
                    <a:pt x="3617" y="83500"/>
                  </a:cubicBezTo>
                  <a:cubicBezTo>
                    <a:pt x="10621" y="92103"/>
                    <a:pt x="21428" y="96349"/>
                    <a:pt x="33499" y="96349"/>
                  </a:cubicBezTo>
                  <a:cubicBezTo>
                    <a:pt x="47219" y="96349"/>
                    <a:pt x="62567" y="90875"/>
                    <a:pt x="75824" y="80096"/>
                  </a:cubicBezTo>
                  <a:cubicBezTo>
                    <a:pt x="76168" y="79808"/>
                    <a:pt x="76512" y="79527"/>
                    <a:pt x="76856" y="79240"/>
                  </a:cubicBezTo>
                  <a:cubicBezTo>
                    <a:pt x="64364" y="49898"/>
                    <a:pt x="58764" y="22704"/>
                    <a:pt x="59066" y="-251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DA0346B-C895-A294-183C-EDBD905799B7}"/>
                </a:ext>
              </a:extLst>
            </p:cNvPr>
            <p:cNvSpPr/>
            <p:nvPr/>
          </p:nvSpPr>
          <p:spPr>
            <a:xfrm flipV="1">
              <a:off x="7459574" y="4832304"/>
              <a:ext cx="199172" cy="174863"/>
            </a:xfrm>
            <a:custGeom>
              <a:avLst/>
              <a:gdLst>
                <a:gd name="connsiteX0" fmla="*/ 88031 w 167067"/>
                <a:gd name="connsiteY0" fmla="*/ 143764 h 146677"/>
                <a:gd name="connsiteX1" fmla="*/ 162056 w 167067"/>
                <a:gd name="connsiteY1" fmla="*/ 60855 h 146677"/>
                <a:gd name="connsiteX2" fmla="*/ 69995 w 167067"/>
                <a:gd name="connsiteY2" fmla="*/ -1435 h 146677"/>
                <a:gd name="connsiteX3" fmla="*/ -4022 w 167067"/>
                <a:gd name="connsiteY3" fmla="*/ 81481 h 146677"/>
                <a:gd name="connsiteX4" fmla="*/ 88031 w 167067"/>
                <a:gd name="connsiteY4" fmla="*/ 143764 h 14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67" h="146677">
                  <a:moveTo>
                    <a:pt x="88031" y="143764"/>
                  </a:moveTo>
                  <a:cubicBezTo>
                    <a:pt x="133893" y="138073"/>
                    <a:pt x="167031" y="100948"/>
                    <a:pt x="162056" y="60855"/>
                  </a:cubicBezTo>
                  <a:cubicBezTo>
                    <a:pt x="157073" y="20755"/>
                    <a:pt x="115857" y="-7134"/>
                    <a:pt x="69995" y="-1435"/>
                  </a:cubicBezTo>
                  <a:cubicBezTo>
                    <a:pt x="24133" y="4256"/>
                    <a:pt x="-9005" y="41381"/>
                    <a:pt x="-4022" y="81481"/>
                  </a:cubicBezTo>
                  <a:cubicBezTo>
                    <a:pt x="960" y="121574"/>
                    <a:pt x="42169" y="149463"/>
                    <a:pt x="88031" y="143764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502D888-CB5A-753D-3F8E-00B8683D2E58}"/>
                </a:ext>
              </a:extLst>
            </p:cNvPr>
            <p:cNvSpPr/>
            <p:nvPr/>
          </p:nvSpPr>
          <p:spPr>
            <a:xfrm flipV="1">
              <a:off x="7508565" y="4892795"/>
              <a:ext cx="122819" cy="101451"/>
            </a:xfrm>
            <a:custGeom>
              <a:avLst/>
              <a:gdLst>
                <a:gd name="connsiteX0" fmla="*/ 44968 w 103022"/>
                <a:gd name="connsiteY0" fmla="*/ -2142 h 85098"/>
                <a:gd name="connsiteX1" fmla="*/ 35241 w 103022"/>
                <a:gd name="connsiteY1" fmla="*/ -1539 h 85098"/>
                <a:gd name="connsiteX2" fmla="*/ -4529 w 103022"/>
                <a:gd name="connsiteY2" fmla="*/ 16483 h 85098"/>
                <a:gd name="connsiteX3" fmla="*/ 50203 w 103022"/>
                <a:gd name="connsiteY3" fmla="*/ 82957 h 85098"/>
                <a:gd name="connsiteX4" fmla="*/ 98248 w 103022"/>
                <a:gd name="connsiteY4" fmla="*/ 33874 h 85098"/>
                <a:gd name="connsiteX5" fmla="*/ 44968 w 103022"/>
                <a:gd name="connsiteY5" fmla="*/ -2142 h 85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022" h="85098">
                  <a:moveTo>
                    <a:pt x="44968" y="-2142"/>
                  </a:moveTo>
                  <a:cubicBezTo>
                    <a:pt x="41775" y="-2142"/>
                    <a:pt x="38533" y="-1945"/>
                    <a:pt x="35241" y="-1539"/>
                  </a:cubicBezTo>
                  <a:cubicBezTo>
                    <a:pt x="19016" y="476"/>
                    <a:pt x="4966" y="7234"/>
                    <a:pt x="-4529" y="16483"/>
                  </a:cubicBezTo>
                  <a:cubicBezTo>
                    <a:pt x="17100" y="32232"/>
                    <a:pt x="35698" y="54085"/>
                    <a:pt x="50203" y="82957"/>
                  </a:cubicBezTo>
                  <a:cubicBezTo>
                    <a:pt x="79819" y="77595"/>
                    <a:pt x="101034" y="56303"/>
                    <a:pt x="98248" y="33874"/>
                  </a:cubicBezTo>
                  <a:cubicBezTo>
                    <a:pt x="95630" y="12785"/>
                    <a:pt x="72667" y="-2142"/>
                    <a:pt x="44968" y="-2142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EB721F8-A5F0-561F-B06A-2C808E18F666}"/>
                </a:ext>
              </a:extLst>
            </p:cNvPr>
            <p:cNvSpPr/>
            <p:nvPr/>
          </p:nvSpPr>
          <p:spPr>
            <a:xfrm flipV="1">
              <a:off x="6975346" y="4387554"/>
              <a:ext cx="648976" cy="623681"/>
            </a:xfrm>
            <a:custGeom>
              <a:avLst/>
              <a:gdLst>
                <a:gd name="connsiteX0" fmla="*/ 15815 w 544367"/>
                <a:gd name="connsiteY0" fmla="*/ 324852 h 523149"/>
                <a:gd name="connsiteX1" fmla="*/ 427862 w 544367"/>
                <a:gd name="connsiteY1" fmla="*/ 495779 h 523149"/>
                <a:gd name="connsiteX2" fmla="*/ 502125 w 544367"/>
                <a:gd name="connsiteY2" fmla="*/ 106070 h 523149"/>
                <a:gd name="connsiteX3" fmla="*/ 167850 w 544367"/>
                <a:gd name="connsiteY3" fmla="*/ 40053 h 523149"/>
                <a:gd name="connsiteX4" fmla="*/ 15815 w 544367"/>
                <a:gd name="connsiteY4" fmla="*/ 324852 h 52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367" h="523149">
                  <a:moveTo>
                    <a:pt x="15815" y="324852"/>
                  </a:moveTo>
                  <a:cubicBezTo>
                    <a:pt x="75810" y="458261"/>
                    <a:pt x="268177" y="572884"/>
                    <a:pt x="427862" y="495779"/>
                  </a:cubicBezTo>
                  <a:cubicBezTo>
                    <a:pt x="560457" y="431713"/>
                    <a:pt x="562184" y="239458"/>
                    <a:pt x="502125" y="106070"/>
                  </a:cubicBezTo>
                  <a:cubicBezTo>
                    <a:pt x="442122" y="-27333"/>
                    <a:pt x="300958" y="-23017"/>
                    <a:pt x="167850" y="40053"/>
                  </a:cubicBezTo>
                  <a:cubicBezTo>
                    <a:pt x="37437" y="101789"/>
                    <a:pt x="-44209" y="191386"/>
                    <a:pt x="15815" y="32485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45D70C1-A293-020E-84DC-65EC25AD821B}"/>
                </a:ext>
              </a:extLst>
            </p:cNvPr>
            <p:cNvSpPr/>
            <p:nvPr/>
          </p:nvSpPr>
          <p:spPr>
            <a:xfrm flipV="1">
              <a:off x="7584098" y="4504733"/>
              <a:ext cx="63377" cy="235390"/>
            </a:xfrm>
            <a:custGeom>
              <a:avLst/>
              <a:gdLst>
                <a:gd name="connsiteX0" fmla="*/ 25172 w 53161"/>
                <a:gd name="connsiteY0" fmla="*/ -2577 h 197447"/>
                <a:gd name="connsiteX1" fmla="*/ -4577 w 53161"/>
                <a:gd name="connsiteY1" fmla="*/ 194871 h 197447"/>
                <a:gd name="connsiteX2" fmla="*/ 39650 w 53161"/>
                <a:gd name="connsiteY2" fmla="*/ 138917 h 197447"/>
                <a:gd name="connsiteX3" fmla="*/ 36730 w 53161"/>
                <a:gd name="connsiteY3" fmla="*/ 22140 h 197447"/>
                <a:gd name="connsiteX4" fmla="*/ 29656 w 53161"/>
                <a:gd name="connsiteY4" fmla="*/ 967 h 197447"/>
                <a:gd name="connsiteX5" fmla="*/ 25172 w 53161"/>
                <a:gd name="connsiteY5" fmla="*/ -2577 h 19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161" h="197447">
                  <a:moveTo>
                    <a:pt x="25172" y="-2577"/>
                  </a:moveTo>
                  <a:cubicBezTo>
                    <a:pt x="34969" y="67826"/>
                    <a:pt x="27355" y="139886"/>
                    <a:pt x="-4577" y="194871"/>
                  </a:cubicBezTo>
                  <a:cubicBezTo>
                    <a:pt x="14189" y="179382"/>
                    <a:pt x="30428" y="161213"/>
                    <a:pt x="39650" y="138917"/>
                  </a:cubicBezTo>
                  <a:cubicBezTo>
                    <a:pt x="54801" y="102179"/>
                    <a:pt x="48542" y="60128"/>
                    <a:pt x="36730" y="22140"/>
                  </a:cubicBezTo>
                  <a:cubicBezTo>
                    <a:pt x="34520" y="15045"/>
                    <a:pt x="32127" y="7999"/>
                    <a:pt x="29656" y="967"/>
                  </a:cubicBezTo>
                  <a:lnTo>
                    <a:pt x="25172" y="-2577"/>
                  </a:ln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A0104D8-99F9-4F0C-F8B9-6DC8B32C4DDA}"/>
                </a:ext>
              </a:extLst>
            </p:cNvPr>
            <p:cNvSpPr/>
            <p:nvPr/>
          </p:nvSpPr>
          <p:spPr>
            <a:xfrm flipV="1">
              <a:off x="7616568" y="4735899"/>
              <a:ext cx="8340" cy="23233"/>
            </a:xfrm>
            <a:custGeom>
              <a:avLst/>
              <a:gdLst>
                <a:gd name="connsiteX0" fmla="*/ -4582 w 6996"/>
                <a:gd name="connsiteY0" fmla="*/ -2407 h 19488"/>
                <a:gd name="connsiteX1" fmla="*/ -2069 w 6996"/>
                <a:gd name="connsiteY1" fmla="*/ 13537 h 19488"/>
                <a:gd name="connsiteX2" fmla="*/ 2415 w 6996"/>
                <a:gd name="connsiteY2" fmla="*/ 17081 h 19488"/>
                <a:gd name="connsiteX3" fmla="*/ -4582 w 6996"/>
                <a:gd name="connsiteY3" fmla="*/ -2407 h 1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6" h="19488">
                  <a:moveTo>
                    <a:pt x="-4582" y="-2407"/>
                  </a:moveTo>
                  <a:cubicBezTo>
                    <a:pt x="-3648" y="2884"/>
                    <a:pt x="-2806" y="8217"/>
                    <a:pt x="-2069" y="13537"/>
                  </a:cubicBezTo>
                  <a:lnTo>
                    <a:pt x="2415" y="17081"/>
                  </a:lnTo>
                  <a:cubicBezTo>
                    <a:pt x="120" y="10576"/>
                    <a:pt x="-2238" y="4084"/>
                    <a:pt x="-4582" y="-2407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8825F73-17AB-F71D-935C-AD0895798EF4}"/>
                </a:ext>
              </a:extLst>
            </p:cNvPr>
            <p:cNvSpPr/>
            <p:nvPr/>
          </p:nvSpPr>
          <p:spPr>
            <a:xfrm flipV="1">
              <a:off x="7020642" y="4398981"/>
              <a:ext cx="251161" cy="173645"/>
            </a:xfrm>
            <a:custGeom>
              <a:avLst/>
              <a:gdLst>
                <a:gd name="connsiteX0" fmla="*/ -2988 w 210676"/>
                <a:gd name="connsiteY0" fmla="*/ -2762 h 145655"/>
                <a:gd name="connsiteX1" fmla="*/ -4090 w 210676"/>
                <a:gd name="connsiteY1" fmla="*/ -1983 h 145655"/>
                <a:gd name="connsiteX2" fmla="*/ 206586 w 210676"/>
                <a:gd name="connsiteY2" fmla="*/ 142894 h 145655"/>
                <a:gd name="connsiteX3" fmla="*/ 7707 w 210676"/>
                <a:gd name="connsiteY3" fmla="*/ 7323 h 145655"/>
                <a:gd name="connsiteX4" fmla="*/ -2988 w 210676"/>
                <a:gd name="connsiteY4" fmla="*/ -2762 h 14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76" h="145655">
                  <a:moveTo>
                    <a:pt x="-2988" y="-2762"/>
                  </a:moveTo>
                  <a:cubicBezTo>
                    <a:pt x="-3353" y="-2502"/>
                    <a:pt x="-3718" y="-2243"/>
                    <a:pt x="-4090" y="-1983"/>
                  </a:cubicBezTo>
                  <a:cubicBezTo>
                    <a:pt x="54818" y="91684"/>
                    <a:pt x="130365" y="135588"/>
                    <a:pt x="206586" y="142894"/>
                  </a:cubicBezTo>
                  <a:cubicBezTo>
                    <a:pt x="126386" y="122135"/>
                    <a:pt x="53302" y="69838"/>
                    <a:pt x="7707" y="7323"/>
                  </a:cubicBezTo>
                  <a:cubicBezTo>
                    <a:pt x="4086" y="4024"/>
                    <a:pt x="521" y="656"/>
                    <a:pt x="-2988" y="-2762"/>
                  </a:cubicBez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82F5155-E024-6D42-9264-10BDB1A55FD0}"/>
                </a:ext>
              </a:extLst>
            </p:cNvPr>
            <p:cNvSpPr/>
            <p:nvPr/>
          </p:nvSpPr>
          <p:spPr>
            <a:xfrm flipV="1">
              <a:off x="7017086" y="4571699"/>
              <a:ext cx="4869" cy="5731"/>
            </a:xfrm>
            <a:custGeom>
              <a:avLst/>
              <a:gdLst>
                <a:gd name="connsiteX0" fmla="*/ -3959 w 4084"/>
                <a:gd name="connsiteY0" fmla="*/ -2642 h 4807"/>
                <a:gd name="connsiteX1" fmla="*/ -976 w 4084"/>
                <a:gd name="connsiteY1" fmla="*/ 2165 h 4807"/>
                <a:gd name="connsiteX2" fmla="*/ 126 w 4084"/>
                <a:gd name="connsiteY2" fmla="*/ 1386 h 4807"/>
                <a:gd name="connsiteX3" fmla="*/ -3959 w 4084"/>
                <a:gd name="connsiteY3" fmla="*/ -2642 h 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4" h="4807">
                  <a:moveTo>
                    <a:pt x="-3959" y="-2642"/>
                  </a:moveTo>
                  <a:cubicBezTo>
                    <a:pt x="-2969" y="-1028"/>
                    <a:pt x="-1973" y="572"/>
                    <a:pt x="-976" y="2165"/>
                  </a:cubicBezTo>
                  <a:cubicBezTo>
                    <a:pt x="-604" y="1906"/>
                    <a:pt x="-239" y="1646"/>
                    <a:pt x="126" y="1386"/>
                  </a:cubicBezTo>
                  <a:cubicBezTo>
                    <a:pt x="-1243" y="53"/>
                    <a:pt x="-2604" y="-1287"/>
                    <a:pt x="-3959" y="-2642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BEB2F2AC-A0C7-F2FF-3154-6F8EEF9DCB9C}"/>
                </a:ext>
              </a:extLst>
            </p:cNvPr>
            <p:cNvSpPr/>
            <p:nvPr/>
          </p:nvSpPr>
          <p:spPr>
            <a:xfrm flipV="1">
              <a:off x="7034706" y="4397585"/>
              <a:ext cx="589617" cy="448668"/>
            </a:xfrm>
            <a:custGeom>
              <a:avLst/>
              <a:gdLst>
                <a:gd name="connsiteX0" fmla="*/ 462563 w 494576"/>
                <a:gd name="connsiteY0" fmla="*/ -2578 h 376347"/>
                <a:gd name="connsiteX1" fmla="*/ 454527 w 494576"/>
                <a:gd name="connsiteY1" fmla="*/ 190007 h 376347"/>
                <a:gd name="connsiteX2" fmla="*/ 446372 w 494576"/>
                <a:gd name="connsiteY2" fmla="*/ 189340 h 376347"/>
                <a:gd name="connsiteX3" fmla="*/ 405395 w 494576"/>
                <a:gd name="connsiteY3" fmla="*/ 206141 h 376347"/>
                <a:gd name="connsiteX4" fmla="*/ 366607 w 494576"/>
                <a:gd name="connsiteY4" fmla="*/ 235833 h 376347"/>
                <a:gd name="connsiteX5" fmla="*/ 343792 w 494576"/>
                <a:gd name="connsiteY5" fmla="*/ 239097 h 376347"/>
                <a:gd name="connsiteX6" fmla="*/ 332529 w 494576"/>
                <a:gd name="connsiteY6" fmla="*/ 238809 h 376347"/>
                <a:gd name="connsiteX7" fmla="*/ 321286 w 494576"/>
                <a:gd name="connsiteY7" fmla="*/ 238514 h 376347"/>
                <a:gd name="connsiteX8" fmla="*/ 296218 w 494576"/>
                <a:gd name="connsiteY8" fmla="*/ 242732 h 376347"/>
                <a:gd name="connsiteX9" fmla="*/ 250967 w 494576"/>
                <a:gd name="connsiteY9" fmla="*/ 281169 h 376347"/>
                <a:gd name="connsiteX10" fmla="*/ 204396 w 494576"/>
                <a:gd name="connsiteY10" fmla="*/ 291653 h 376347"/>
                <a:gd name="connsiteX11" fmla="*/ 179230 w 494576"/>
                <a:gd name="connsiteY11" fmla="*/ 290987 h 376347"/>
                <a:gd name="connsiteX12" fmla="*/ 175118 w 494576"/>
                <a:gd name="connsiteY12" fmla="*/ 290945 h 376347"/>
                <a:gd name="connsiteX13" fmla="*/ 113129 w 494576"/>
                <a:gd name="connsiteY13" fmla="*/ 315128 h 376347"/>
                <a:gd name="connsiteX14" fmla="*/ -4280 w 494576"/>
                <a:gd name="connsiteY14" fmla="*/ 237026 h 376347"/>
                <a:gd name="connsiteX15" fmla="*/ 194599 w 494576"/>
                <a:gd name="connsiteY15" fmla="*/ 372598 h 376347"/>
                <a:gd name="connsiteX16" fmla="*/ 201624 w 494576"/>
                <a:gd name="connsiteY16" fmla="*/ 373166 h 376347"/>
                <a:gd name="connsiteX17" fmla="*/ 220109 w 494576"/>
                <a:gd name="connsiteY17" fmla="*/ 373769 h 376347"/>
                <a:gd name="connsiteX18" fmla="*/ 427403 w 494576"/>
                <a:gd name="connsiteY18" fmla="*/ 305072 h 376347"/>
                <a:gd name="connsiteX19" fmla="*/ 456555 w 494576"/>
                <a:gd name="connsiteY19" fmla="*/ 283892 h 376347"/>
                <a:gd name="connsiteX20" fmla="*/ 486304 w 494576"/>
                <a:gd name="connsiteY20" fmla="*/ 86444 h 376347"/>
                <a:gd name="connsiteX21" fmla="*/ 483792 w 494576"/>
                <a:gd name="connsiteY21" fmla="*/ 70500 h 376347"/>
                <a:gd name="connsiteX22" fmla="*/ 462563 w 494576"/>
                <a:gd name="connsiteY22" fmla="*/ -2578 h 37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94576" h="376347">
                  <a:moveTo>
                    <a:pt x="462563" y="-2578"/>
                  </a:moveTo>
                  <a:cubicBezTo>
                    <a:pt x="459896" y="61587"/>
                    <a:pt x="457187" y="125835"/>
                    <a:pt x="454527" y="190007"/>
                  </a:cubicBezTo>
                  <a:cubicBezTo>
                    <a:pt x="451762" y="189551"/>
                    <a:pt x="449046" y="189340"/>
                    <a:pt x="446372" y="189340"/>
                  </a:cubicBezTo>
                  <a:cubicBezTo>
                    <a:pt x="430323" y="189340"/>
                    <a:pt x="416076" y="196975"/>
                    <a:pt x="405395" y="206141"/>
                  </a:cubicBezTo>
                  <a:cubicBezTo>
                    <a:pt x="392945" y="216829"/>
                    <a:pt x="382061" y="230261"/>
                    <a:pt x="366607" y="235833"/>
                  </a:cubicBezTo>
                  <a:cubicBezTo>
                    <a:pt x="359316" y="238458"/>
                    <a:pt x="351617" y="239097"/>
                    <a:pt x="343792" y="239097"/>
                  </a:cubicBezTo>
                  <a:cubicBezTo>
                    <a:pt x="340051" y="239097"/>
                    <a:pt x="336290" y="238949"/>
                    <a:pt x="332529" y="238809"/>
                  </a:cubicBezTo>
                  <a:cubicBezTo>
                    <a:pt x="328767" y="238662"/>
                    <a:pt x="325012" y="238514"/>
                    <a:pt x="321286" y="238514"/>
                  </a:cubicBezTo>
                  <a:cubicBezTo>
                    <a:pt x="312619" y="238514"/>
                    <a:pt x="304127" y="239307"/>
                    <a:pt x="296218" y="242732"/>
                  </a:cubicBezTo>
                  <a:cubicBezTo>
                    <a:pt x="277943" y="250585"/>
                    <a:pt x="267775" y="270467"/>
                    <a:pt x="250967" y="281169"/>
                  </a:cubicBezTo>
                  <a:cubicBezTo>
                    <a:pt x="237261" y="289906"/>
                    <a:pt x="220965" y="291653"/>
                    <a:pt x="204396" y="291653"/>
                  </a:cubicBezTo>
                  <a:cubicBezTo>
                    <a:pt x="195982" y="291653"/>
                    <a:pt x="187490" y="291204"/>
                    <a:pt x="179230" y="290987"/>
                  </a:cubicBezTo>
                  <a:cubicBezTo>
                    <a:pt x="177869" y="290959"/>
                    <a:pt x="176500" y="290945"/>
                    <a:pt x="175118" y="290945"/>
                  </a:cubicBezTo>
                  <a:cubicBezTo>
                    <a:pt x="151587" y="290945"/>
                    <a:pt x="125677" y="295654"/>
                    <a:pt x="113129" y="315128"/>
                  </a:cubicBezTo>
                  <a:cubicBezTo>
                    <a:pt x="69576" y="294622"/>
                    <a:pt x="30143" y="268445"/>
                    <a:pt x="-4280" y="237026"/>
                  </a:cubicBezTo>
                  <a:cubicBezTo>
                    <a:pt x="41315" y="299542"/>
                    <a:pt x="114399" y="351839"/>
                    <a:pt x="194599" y="372598"/>
                  </a:cubicBezTo>
                  <a:cubicBezTo>
                    <a:pt x="196943" y="372822"/>
                    <a:pt x="199280" y="373012"/>
                    <a:pt x="201624" y="373166"/>
                  </a:cubicBezTo>
                  <a:cubicBezTo>
                    <a:pt x="207793" y="373573"/>
                    <a:pt x="213955" y="373769"/>
                    <a:pt x="220109" y="373769"/>
                  </a:cubicBezTo>
                  <a:cubicBezTo>
                    <a:pt x="293565" y="373769"/>
                    <a:pt x="365632" y="345445"/>
                    <a:pt x="427403" y="305072"/>
                  </a:cubicBezTo>
                  <a:cubicBezTo>
                    <a:pt x="437383" y="298545"/>
                    <a:pt x="447277" y="291548"/>
                    <a:pt x="456555" y="283892"/>
                  </a:cubicBezTo>
                  <a:cubicBezTo>
                    <a:pt x="488487" y="228907"/>
                    <a:pt x="496101" y="156847"/>
                    <a:pt x="486304" y="86444"/>
                  </a:cubicBezTo>
                  <a:cubicBezTo>
                    <a:pt x="485567" y="81124"/>
                    <a:pt x="484725" y="75791"/>
                    <a:pt x="483792" y="70500"/>
                  </a:cubicBezTo>
                  <a:cubicBezTo>
                    <a:pt x="475124" y="46526"/>
                    <a:pt x="466654" y="22511"/>
                    <a:pt x="462563" y="-257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9EB2A27-62CA-5AC4-5274-CDF847726C4C}"/>
                </a:ext>
              </a:extLst>
            </p:cNvPr>
            <p:cNvSpPr/>
            <p:nvPr/>
          </p:nvSpPr>
          <p:spPr>
            <a:xfrm flipV="1">
              <a:off x="7045160" y="4604261"/>
              <a:ext cx="169233" cy="152626"/>
            </a:xfrm>
            <a:custGeom>
              <a:avLst/>
              <a:gdLst>
                <a:gd name="connsiteX0" fmla="*/ -1199 w 141954"/>
                <a:gd name="connsiteY0" fmla="*/ 82977 h 128024"/>
                <a:gd name="connsiteX1" fmla="*/ 86573 w 141954"/>
                <a:gd name="connsiteY1" fmla="*/ 121631 h 128024"/>
                <a:gd name="connsiteX2" fmla="*/ 135101 w 141954"/>
                <a:gd name="connsiteY2" fmla="*/ 38870 h 128024"/>
                <a:gd name="connsiteX3" fmla="*/ 47392 w 141954"/>
                <a:gd name="connsiteY3" fmla="*/ 3373 h 128024"/>
                <a:gd name="connsiteX4" fmla="*/ -1199 w 141954"/>
                <a:gd name="connsiteY4" fmla="*/ 82977 h 12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54" h="128024">
                  <a:moveTo>
                    <a:pt x="-1199" y="82977"/>
                  </a:moveTo>
                  <a:cubicBezTo>
                    <a:pt x="9657" y="116480"/>
                    <a:pt x="48929" y="133807"/>
                    <a:pt x="86573" y="121631"/>
                  </a:cubicBezTo>
                  <a:cubicBezTo>
                    <a:pt x="124224" y="109455"/>
                    <a:pt x="145916" y="72450"/>
                    <a:pt x="135101" y="38870"/>
                  </a:cubicBezTo>
                  <a:cubicBezTo>
                    <a:pt x="124252" y="5366"/>
                    <a:pt x="91001" y="-12522"/>
                    <a:pt x="47392" y="3373"/>
                  </a:cubicBezTo>
                  <a:cubicBezTo>
                    <a:pt x="8618" y="17557"/>
                    <a:pt x="-12049" y="49481"/>
                    <a:pt x="-1199" y="8297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6BC3A7D-F4CA-9E66-7D8E-513B37F0D59D}"/>
                </a:ext>
              </a:extLst>
            </p:cNvPr>
            <p:cNvSpPr/>
            <p:nvPr/>
          </p:nvSpPr>
          <p:spPr>
            <a:xfrm flipV="1">
              <a:off x="7048494" y="4593276"/>
              <a:ext cx="167740" cy="121916"/>
            </a:xfrm>
            <a:custGeom>
              <a:avLst/>
              <a:gdLst>
                <a:gd name="connsiteX0" fmla="*/ 129741 w 140702"/>
                <a:gd name="connsiteY0" fmla="*/ -2534 h 102264"/>
                <a:gd name="connsiteX1" fmla="*/ 112968 w 140702"/>
                <a:gd name="connsiteY1" fmla="*/ 65806 h 102264"/>
                <a:gd name="connsiteX2" fmla="*/ 30235 w 140702"/>
                <a:gd name="connsiteY2" fmla="*/ 81624 h 102264"/>
                <a:gd name="connsiteX3" fmla="*/ -4076 w 140702"/>
                <a:gd name="connsiteY3" fmla="*/ 47377 h 102264"/>
                <a:gd name="connsiteX4" fmla="*/ 27898 w 140702"/>
                <a:gd name="connsiteY4" fmla="*/ 89541 h 102264"/>
                <a:gd name="connsiteX5" fmla="*/ 119797 w 140702"/>
                <a:gd name="connsiteY5" fmla="*/ 74354 h 102264"/>
                <a:gd name="connsiteX6" fmla="*/ 129741 w 140702"/>
                <a:gd name="connsiteY6" fmla="*/ -2534 h 1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702" h="102264">
                  <a:moveTo>
                    <a:pt x="129741" y="-2534"/>
                  </a:moveTo>
                  <a:cubicBezTo>
                    <a:pt x="136120" y="20372"/>
                    <a:pt x="131074" y="46247"/>
                    <a:pt x="112968" y="65806"/>
                  </a:cubicBezTo>
                  <a:cubicBezTo>
                    <a:pt x="92048" y="88411"/>
                    <a:pt x="58039" y="94881"/>
                    <a:pt x="30235" y="81624"/>
                  </a:cubicBezTo>
                  <a:cubicBezTo>
                    <a:pt x="14276" y="74024"/>
                    <a:pt x="2669" y="61701"/>
                    <a:pt x="-4076" y="47377"/>
                  </a:cubicBezTo>
                  <a:cubicBezTo>
                    <a:pt x="654" y="64311"/>
                    <a:pt x="11497" y="79617"/>
                    <a:pt x="27898" y="89541"/>
                  </a:cubicBezTo>
                  <a:cubicBezTo>
                    <a:pt x="57689" y="107612"/>
                    <a:pt x="97424" y="101099"/>
                    <a:pt x="119797" y="74354"/>
                  </a:cubicBezTo>
                  <a:cubicBezTo>
                    <a:pt x="138710" y="51735"/>
                    <a:pt x="141173" y="21685"/>
                    <a:pt x="129741" y="-2534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E3F98FC-7B2C-5B4C-F34E-036B35A3D250}"/>
                </a:ext>
              </a:extLst>
            </p:cNvPr>
            <p:cNvSpPr/>
            <p:nvPr/>
          </p:nvSpPr>
          <p:spPr>
            <a:xfrm flipV="1">
              <a:off x="7108538" y="4653423"/>
              <a:ext cx="88250" cy="88249"/>
            </a:xfrm>
            <a:custGeom>
              <a:avLst/>
              <a:gdLst>
                <a:gd name="connsiteX0" fmla="*/ 45731 w 74025"/>
                <a:gd name="connsiteY0" fmla="*/ 69247 h 74024"/>
                <a:gd name="connsiteX1" fmla="*/ 67627 w 74025"/>
                <a:gd name="connsiteY1" fmla="*/ 21715 h 74024"/>
                <a:gd name="connsiteX2" fmla="*/ 20095 w 74025"/>
                <a:gd name="connsiteY2" fmla="*/ -173 h 74024"/>
                <a:gd name="connsiteX3" fmla="*/ -1794 w 74025"/>
                <a:gd name="connsiteY3" fmla="*/ 47359 h 74024"/>
                <a:gd name="connsiteX4" fmla="*/ 45731 w 74025"/>
                <a:gd name="connsiteY4" fmla="*/ 69247 h 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5" h="74024">
                  <a:moveTo>
                    <a:pt x="45731" y="69247"/>
                  </a:moveTo>
                  <a:cubicBezTo>
                    <a:pt x="64904" y="62167"/>
                    <a:pt x="74708" y="40888"/>
                    <a:pt x="67627" y="21715"/>
                  </a:cubicBezTo>
                  <a:cubicBezTo>
                    <a:pt x="60546" y="2550"/>
                    <a:pt x="39260" y="-7254"/>
                    <a:pt x="20095" y="-173"/>
                  </a:cubicBezTo>
                  <a:cubicBezTo>
                    <a:pt x="922" y="6908"/>
                    <a:pt x="-8875" y="28186"/>
                    <a:pt x="-1794" y="47359"/>
                  </a:cubicBezTo>
                  <a:cubicBezTo>
                    <a:pt x="5287" y="66525"/>
                    <a:pt x="26565" y="76329"/>
                    <a:pt x="45731" y="6924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A8D623C-810B-C897-BE6D-16330EDF7D3A}"/>
                </a:ext>
              </a:extLst>
            </p:cNvPr>
            <p:cNvSpPr/>
            <p:nvPr/>
          </p:nvSpPr>
          <p:spPr>
            <a:xfrm flipV="1">
              <a:off x="7125837" y="4652587"/>
              <a:ext cx="20902" cy="20900"/>
            </a:xfrm>
            <a:custGeom>
              <a:avLst/>
              <a:gdLst>
                <a:gd name="connsiteX0" fmla="*/ 7722 w 17533"/>
                <a:gd name="connsiteY0" fmla="*/ 14463 h 17531"/>
                <a:gd name="connsiteX1" fmla="*/ 12908 w 17533"/>
                <a:gd name="connsiteY1" fmla="*/ 3207 h 17531"/>
                <a:gd name="connsiteX2" fmla="*/ 1652 w 17533"/>
                <a:gd name="connsiteY2" fmla="*/ -1980 h 17531"/>
                <a:gd name="connsiteX3" fmla="*/ -3535 w 17533"/>
                <a:gd name="connsiteY3" fmla="*/ 9284 h 17531"/>
                <a:gd name="connsiteX4" fmla="*/ 7722 w 17533"/>
                <a:gd name="connsiteY4" fmla="*/ 14463 h 1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33" h="17531">
                  <a:moveTo>
                    <a:pt x="7722" y="14463"/>
                  </a:moveTo>
                  <a:cubicBezTo>
                    <a:pt x="12262" y="12786"/>
                    <a:pt x="14585" y="7747"/>
                    <a:pt x="12908" y="3207"/>
                  </a:cubicBezTo>
                  <a:cubicBezTo>
                    <a:pt x="11231" y="-1334"/>
                    <a:pt x="6192" y="-3650"/>
                    <a:pt x="1652" y="-1980"/>
                  </a:cubicBezTo>
                  <a:cubicBezTo>
                    <a:pt x="-2889" y="-302"/>
                    <a:pt x="-5212" y="4744"/>
                    <a:pt x="-3535" y="9284"/>
                  </a:cubicBezTo>
                  <a:cubicBezTo>
                    <a:pt x="-1857" y="13825"/>
                    <a:pt x="3181" y="16141"/>
                    <a:pt x="7722" y="14463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04D4CAD-7870-98D9-E523-953A50E4F67E}"/>
                </a:ext>
              </a:extLst>
            </p:cNvPr>
            <p:cNvSpPr/>
            <p:nvPr/>
          </p:nvSpPr>
          <p:spPr>
            <a:xfrm flipV="1">
              <a:off x="7351389" y="4743418"/>
              <a:ext cx="166065" cy="156806"/>
            </a:xfrm>
            <a:custGeom>
              <a:avLst/>
              <a:gdLst>
                <a:gd name="connsiteX0" fmla="*/ 124611 w 139297"/>
                <a:gd name="connsiteY0" fmla="*/ 22087 h 131530"/>
                <a:gd name="connsiteX1" fmla="*/ 102006 w 139297"/>
                <a:gd name="connsiteY1" fmla="*/ 115277 h 131530"/>
                <a:gd name="connsiteX2" fmla="*/ 6802 w 139297"/>
                <a:gd name="connsiteY2" fmla="*/ 103522 h 131530"/>
                <a:gd name="connsiteX3" fmla="*/ 31876 w 139297"/>
                <a:gd name="connsiteY3" fmla="*/ 12325 h 131530"/>
                <a:gd name="connsiteX4" fmla="*/ 124611 w 139297"/>
                <a:gd name="connsiteY4" fmla="*/ 22087 h 13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297" h="131530">
                  <a:moveTo>
                    <a:pt x="124611" y="22087"/>
                  </a:moveTo>
                  <a:cubicBezTo>
                    <a:pt x="144661" y="51085"/>
                    <a:pt x="134541" y="92813"/>
                    <a:pt x="102006" y="115277"/>
                  </a:cubicBezTo>
                  <a:cubicBezTo>
                    <a:pt x="69478" y="137749"/>
                    <a:pt x="26852" y="132520"/>
                    <a:pt x="6802" y="103522"/>
                  </a:cubicBezTo>
                  <a:cubicBezTo>
                    <a:pt x="-13248" y="74532"/>
                    <a:pt x="-7213" y="37281"/>
                    <a:pt x="31876" y="12325"/>
                  </a:cubicBezTo>
                  <a:cubicBezTo>
                    <a:pt x="66629" y="-9921"/>
                    <a:pt x="104561" y="-6904"/>
                    <a:pt x="124611" y="2208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AB2B4F8-D2DD-922E-4CCF-49BEB6BB7DF3}"/>
                </a:ext>
              </a:extLst>
            </p:cNvPr>
            <p:cNvSpPr/>
            <p:nvPr/>
          </p:nvSpPr>
          <p:spPr>
            <a:xfrm flipV="1">
              <a:off x="7360462" y="4734841"/>
              <a:ext cx="161403" cy="136846"/>
            </a:xfrm>
            <a:custGeom>
              <a:avLst/>
              <a:gdLst>
                <a:gd name="connsiteX0" fmla="*/ -4396 w 135386"/>
                <a:gd name="connsiteY0" fmla="*/ 73615 h 114788"/>
                <a:gd name="connsiteX1" fmla="*/ 60077 w 135386"/>
                <a:gd name="connsiteY1" fmla="*/ 101841 h 114788"/>
                <a:gd name="connsiteX2" fmla="*/ 122894 w 135386"/>
                <a:gd name="connsiteY2" fmla="*/ 45776 h 114788"/>
                <a:gd name="connsiteX3" fmla="*/ 116550 w 135386"/>
                <a:gd name="connsiteY3" fmla="*/ -2332 h 114788"/>
                <a:gd name="connsiteX4" fmla="*/ 130551 w 135386"/>
                <a:gd name="connsiteY4" fmla="*/ 48688 h 114788"/>
                <a:gd name="connsiteX5" fmla="*/ 62653 w 135386"/>
                <a:gd name="connsiteY5" fmla="*/ 112382 h 114788"/>
                <a:gd name="connsiteX6" fmla="*/ -4396 w 135386"/>
                <a:gd name="connsiteY6" fmla="*/ 73615 h 11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386" h="114788">
                  <a:moveTo>
                    <a:pt x="-4396" y="73615"/>
                  </a:moveTo>
                  <a:cubicBezTo>
                    <a:pt x="9956" y="92606"/>
                    <a:pt x="33514" y="104319"/>
                    <a:pt x="60077" y="101841"/>
                  </a:cubicBezTo>
                  <a:cubicBezTo>
                    <a:pt x="90710" y="98971"/>
                    <a:pt x="116508" y="75882"/>
                    <a:pt x="122894" y="45776"/>
                  </a:cubicBezTo>
                  <a:cubicBezTo>
                    <a:pt x="126551" y="28504"/>
                    <a:pt x="123814" y="11732"/>
                    <a:pt x="116550" y="-2332"/>
                  </a:cubicBezTo>
                  <a:cubicBezTo>
                    <a:pt x="127119" y="11683"/>
                    <a:pt x="132649" y="29648"/>
                    <a:pt x="130551" y="48688"/>
                  </a:cubicBezTo>
                  <a:cubicBezTo>
                    <a:pt x="126726" y="83321"/>
                    <a:pt x="97483" y="110936"/>
                    <a:pt x="62653" y="112382"/>
                  </a:cubicBezTo>
                  <a:cubicBezTo>
                    <a:pt x="33241" y="113694"/>
                    <a:pt x="7935" y="97434"/>
                    <a:pt x="-4396" y="73615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52B5422-8D35-84A8-E818-C538F3875EE2}"/>
                </a:ext>
              </a:extLst>
            </p:cNvPr>
            <p:cNvSpPr/>
            <p:nvPr/>
          </p:nvSpPr>
          <p:spPr>
            <a:xfrm flipV="1">
              <a:off x="7387713" y="4786894"/>
              <a:ext cx="40197" cy="28151"/>
            </a:xfrm>
            <a:custGeom>
              <a:avLst/>
              <a:gdLst>
                <a:gd name="connsiteX0" fmla="*/ 28230 w 33718"/>
                <a:gd name="connsiteY0" fmla="*/ -2335 h 23613"/>
                <a:gd name="connsiteX1" fmla="*/ 18124 w 33718"/>
                <a:gd name="connsiteY1" fmla="*/ 20150 h 23613"/>
                <a:gd name="connsiteX2" fmla="*/ -4361 w 33718"/>
                <a:gd name="connsiteY2" fmla="*/ 10044 h 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718" h="23613">
                  <a:moveTo>
                    <a:pt x="28230" y="-2335"/>
                  </a:moveTo>
                  <a:cubicBezTo>
                    <a:pt x="31619" y="6655"/>
                    <a:pt x="27114" y="16761"/>
                    <a:pt x="18124" y="20150"/>
                  </a:cubicBezTo>
                  <a:cubicBezTo>
                    <a:pt x="9134" y="23540"/>
                    <a:pt x="-971" y="19041"/>
                    <a:pt x="-4361" y="10044"/>
                  </a:cubicBezTo>
                </a:path>
              </a:pathLst>
            </a:custGeom>
            <a:solidFill>
              <a:srgbClr val="1519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E3E5408-9892-28CC-F279-EDBD7B1B0862}"/>
                </a:ext>
              </a:extLst>
            </p:cNvPr>
            <p:cNvSpPr/>
            <p:nvPr/>
          </p:nvSpPr>
          <p:spPr>
            <a:xfrm flipV="1">
              <a:off x="7363065" y="4763517"/>
              <a:ext cx="88249" cy="88249"/>
            </a:xfrm>
            <a:custGeom>
              <a:avLst/>
              <a:gdLst>
                <a:gd name="connsiteX0" fmla="*/ 45473 w 74024"/>
                <a:gd name="connsiteY0" fmla="*/ 69397 h 74024"/>
                <a:gd name="connsiteX1" fmla="*/ 67362 w 74024"/>
                <a:gd name="connsiteY1" fmla="*/ 21865 h 74024"/>
                <a:gd name="connsiteX2" fmla="*/ 19830 w 74024"/>
                <a:gd name="connsiteY2" fmla="*/ -24 h 74024"/>
                <a:gd name="connsiteX3" fmla="*/ -2059 w 74024"/>
                <a:gd name="connsiteY3" fmla="*/ 47508 h 74024"/>
                <a:gd name="connsiteX4" fmla="*/ 45473 w 74024"/>
                <a:gd name="connsiteY4" fmla="*/ 69397 h 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4" h="74024">
                  <a:moveTo>
                    <a:pt x="45473" y="69397"/>
                  </a:moveTo>
                  <a:cubicBezTo>
                    <a:pt x="64639" y="62316"/>
                    <a:pt x="74443" y="41037"/>
                    <a:pt x="67362" y="21865"/>
                  </a:cubicBezTo>
                  <a:cubicBezTo>
                    <a:pt x="60281" y="2699"/>
                    <a:pt x="39003" y="-7105"/>
                    <a:pt x="19830" y="-24"/>
                  </a:cubicBezTo>
                  <a:cubicBezTo>
                    <a:pt x="664" y="7057"/>
                    <a:pt x="-9140" y="28335"/>
                    <a:pt x="-2059" y="47508"/>
                  </a:cubicBezTo>
                  <a:cubicBezTo>
                    <a:pt x="5023" y="66674"/>
                    <a:pt x="26301" y="76478"/>
                    <a:pt x="45473" y="6939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4E39EE8-FA90-1045-CEC5-B907E77CCDB5}"/>
                </a:ext>
              </a:extLst>
            </p:cNvPr>
            <p:cNvSpPr/>
            <p:nvPr/>
          </p:nvSpPr>
          <p:spPr>
            <a:xfrm flipV="1">
              <a:off x="7381054" y="4762357"/>
              <a:ext cx="20902" cy="20902"/>
            </a:xfrm>
            <a:custGeom>
              <a:avLst/>
              <a:gdLst>
                <a:gd name="connsiteX0" fmla="*/ 7457 w 17533"/>
                <a:gd name="connsiteY0" fmla="*/ 14615 h 17533"/>
                <a:gd name="connsiteX1" fmla="*/ 12644 w 17533"/>
                <a:gd name="connsiteY1" fmla="*/ 3358 h 17533"/>
                <a:gd name="connsiteX2" fmla="*/ 1387 w 17533"/>
                <a:gd name="connsiteY2" fmla="*/ -1828 h 17533"/>
                <a:gd name="connsiteX3" fmla="*/ -3799 w 17533"/>
                <a:gd name="connsiteY3" fmla="*/ 9429 h 17533"/>
                <a:gd name="connsiteX4" fmla="*/ 7457 w 17533"/>
                <a:gd name="connsiteY4" fmla="*/ 14615 h 1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33" h="17533">
                  <a:moveTo>
                    <a:pt x="7457" y="14615"/>
                  </a:moveTo>
                  <a:cubicBezTo>
                    <a:pt x="11998" y="12938"/>
                    <a:pt x="14321" y="7899"/>
                    <a:pt x="12644" y="3358"/>
                  </a:cubicBezTo>
                  <a:cubicBezTo>
                    <a:pt x="10966" y="-1182"/>
                    <a:pt x="5928" y="-3505"/>
                    <a:pt x="1387" y="-1828"/>
                  </a:cubicBezTo>
                  <a:cubicBezTo>
                    <a:pt x="-3154" y="-151"/>
                    <a:pt x="-5476" y="4888"/>
                    <a:pt x="-3799" y="9429"/>
                  </a:cubicBezTo>
                  <a:cubicBezTo>
                    <a:pt x="-2122" y="13969"/>
                    <a:pt x="2917" y="16292"/>
                    <a:pt x="7457" y="14615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BFCA334-37A8-9AF2-AAA5-9DC82D5D3A25}"/>
                </a:ext>
              </a:extLst>
            </p:cNvPr>
            <p:cNvSpPr/>
            <p:nvPr/>
          </p:nvSpPr>
          <p:spPr>
            <a:xfrm flipV="1">
              <a:off x="7230245" y="4760914"/>
              <a:ext cx="20038" cy="34988"/>
            </a:xfrm>
            <a:custGeom>
              <a:avLst/>
              <a:gdLst>
                <a:gd name="connsiteX0" fmla="*/ 12621 w 16808"/>
                <a:gd name="connsiteY0" fmla="*/ 26983 h 29348"/>
                <a:gd name="connsiteX1" fmla="*/ 2340 w 16808"/>
                <a:gd name="connsiteY1" fmla="*/ -2366 h 29348"/>
                <a:gd name="connsiteX2" fmla="*/ -3625 w 16808"/>
                <a:gd name="connsiteY2" fmla="*/ 15411 h 29348"/>
                <a:gd name="connsiteX3" fmla="*/ 12621 w 16808"/>
                <a:gd name="connsiteY3" fmla="*/ 26983 h 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08" h="29348">
                  <a:moveTo>
                    <a:pt x="12621" y="26983"/>
                  </a:moveTo>
                  <a:cubicBezTo>
                    <a:pt x="7484" y="17951"/>
                    <a:pt x="4004" y="7958"/>
                    <a:pt x="2340" y="-2366"/>
                  </a:cubicBezTo>
                  <a:cubicBezTo>
                    <a:pt x="-2958" y="1670"/>
                    <a:pt x="-5372" y="8996"/>
                    <a:pt x="-3625" y="15411"/>
                  </a:cubicBezTo>
                  <a:cubicBezTo>
                    <a:pt x="-1899" y="21762"/>
                    <a:pt x="4032" y="26766"/>
                    <a:pt x="12621" y="26983"/>
                  </a:cubicBezTo>
                </a:path>
              </a:pathLst>
            </a:custGeom>
            <a:solidFill>
              <a:srgbClr val="C9527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ECC1F3D-0DF6-0163-185A-05253B5938AA}"/>
                </a:ext>
              </a:extLst>
            </p:cNvPr>
            <p:cNvSpPr/>
            <p:nvPr/>
          </p:nvSpPr>
          <p:spPr>
            <a:xfrm flipV="1">
              <a:off x="7181569" y="4796497"/>
              <a:ext cx="167062" cy="130733"/>
            </a:xfrm>
            <a:custGeom>
              <a:avLst/>
              <a:gdLst>
                <a:gd name="connsiteX0" fmla="*/ 108537 w 140133"/>
                <a:gd name="connsiteY0" fmla="*/ 8680 h 109660"/>
                <a:gd name="connsiteX1" fmla="*/ 98003 w 140133"/>
                <a:gd name="connsiteY1" fmla="*/ 2813 h 109660"/>
                <a:gd name="connsiteX2" fmla="*/ 13058 w 140133"/>
                <a:gd name="connsiteY2" fmla="*/ 23530 h 109660"/>
                <a:gd name="connsiteX3" fmla="*/ 2125 w 140133"/>
                <a:gd name="connsiteY3" fmla="*/ 40576 h 109660"/>
                <a:gd name="connsiteX4" fmla="*/ 6665 w 140133"/>
                <a:gd name="connsiteY4" fmla="*/ 107407 h 109660"/>
                <a:gd name="connsiteX5" fmla="*/ 12336 w 140133"/>
                <a:gd name="connsiteY5" fmla="*/ 104762 h 109660"/>
                <a:gd name="connsiteX6" fmla="*/ 129282 w 140133"/>
                <a:gd name="connsiteY6" fmla="*/ 75139 h 109660"/>
                <a:gd name="connsiteX7" fmla="*/ 135191 w 140133"/>
                <a:gd name="connsiteY7" fmla="*/ 69974 h 109660"/>
                <a:gd name="connsiteX8" fmla="*/ 108537 w 140133"/>
                <a:gd name="connsiteY8" fmla="*/ 8680 h 10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133" h="109660">
                  <a:moveTo>
                    <a:pt x="108537" y="8680"/>
                  </a:moveTo>
                  <a:cubicBezTo>
                    <a:pt x="105343" y="6399"/>
                    <a:pt x="101771" y="4399"/>
                    <a:pt x="98003" y="2813"/>
                  </a:cubicBezTo>
                  <a:cubicBezTo>
                    <a:pt x="70451" y="-8808"/>
                    <a:pt x="33572" y="174"/>
                    <a:pt x="13058" y="23530"/>
                  </a:cubicBezTo>
                  <a:cubicBezTo>
                    <a:pt x="8518" y="28667"/>
                    <a:pt x="4841" y="34450"/>
                    <a:pt x="2125" y="40576"/>
                  </a:cubicBezTo>
                  <a:cubicBezTo>
                    <a:pt x="-7616" y="62170"/>
                    <a:pt x="-6149" y="88059"/>
                    <a:pt x="6665" y="107407"/>
                  </a:cubicBezTo>
                  <a:cubicBezTo>
                    <a:pt x="8553" y="106509"/>
                    <a:pt x="10434" y="105604"/>
                    <a:pt x="12336" y="104762"/>
                  </a:cubicBezTo>
                  <a:cubicBezTo>
                    <a:pt x="49348" y="88052"/>
                    <a:pt x="89280" y="77939"/>
                    <a:pt x="129282" y="75139"/>
                  </a:cubicBezTo>
                  <a:cubicBezTo>
                    <a:pt x="131317" y="73343"/>
                    <a:pt x="133155" y="71764"/>
                    <a:pt x="135191" y="69974"/>
                  </a:cubicBezTo>
                  <a:cubicBezTo>
                    <a:pt x="138910" y="46317"/>
                    <a:pt x="128173" y="22119"/>
                    <a:pt x="108537" y="8680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CA1F262-856F-D96B-9DCC-B53CEDD0FB30}"/>
                </a:ext>
              </a:extLst>
            </p:cNvPr>
            <p:cNvSpPr/>
            <p:nvPr/>
          </p:nvSpPr>
          <p:spPr>
            <a:xfrm flipV="1">
              <a:off x="7189126" y="4865299"/>
              <a:ext cx="126860" cy="61929"/>
            </a:xfrm>
            <a:custGeom>
              <a:avLst/>
              <a:gdLst>
                <a:gd name="connsiteX0" fmla="*/ 102211 w 106411"/>
                <a:gd name="connsiteY0" fmla="*/ 8727 h 51947"/>
                <a:gd name="connsiteX1" fmla="*/ 91678 w 106411"/>
                <a:gd name="connsiteY1" fmla="*/ 2860 h 51947"/>
                <a:gd name="connsiteX2" fmla="*/ 6733 w 106411"/>
                <a:gd name="connsiteY2" fmla="*/ 23576 h 51947"/>
                <a:gd name="connsiteX3" fmla="*/ -4200 w 106411"/>
                <a:gd name="connsiteY3" fmla="*/ 40623 h 51947"/>
                <a:gd name="connsiteX4" fmla="*/ 59164 w 106411"/>
                <a:gd name="connsiteY4" fmla="*/ 43935 h 51947"/>
                <a:gd name="connsiteX5" fmla="*/ 102211 w 106411"/>
                <a:gd name="connsiteY5" fmla="*/ 8727 h 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11" h="51947">
                  <a:moveTo>
                    <a:pt x="102211" y="8727"/>
                  </a:moveTo>
                  <a:cubicBezTo>
                    <a:pt x="99018" y="6446"/>
                    <a:pt x="95446" y="4446"/>
                    <a:pt x="91678" y="2860"/>
                  </a:cubicBezTo>
                  <a:cubicBezTo>
                    <a:pt x="64126" y="-8762"/>
                    <a:pt x="27246" y="221"/>
                    <a:pt x="6733" y="23576"/>
                  </a:cubicBezTo>
                  <a:cubicBezTo>
                    <a:pt x="2193" y="28714"/>
                    <a:pt x="-1485" y="34496"/>
                    <a:pt x="-4200" y="40623"/>
                  </a:cubicBezTo>
                  <a:cubicBezTo>
                    <a:pt x="9919" y="51122"/>
                    <a:pt x="34622" y="52996"/>
                    <a:pt x="59164" y="43935"/>
                  </a:cubicBezTo>
                  <a:cubicBezTo>
                    <a:pt x="79747" y="36335"/>
                    <a:pt x="95334" y="22896"/>
                    <a:pt x="102211" y="8727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4BE5ECA-534E-70CD-287E-9FB3598BFA70}"/>
                </a:ext>
              </a:extLst>
            </p:cNvPr>
            <p:cNvSpPr/>
            <p:nvPr/>
          </p:nvSpPr>
          <p:spPr>
            <a:xfrm flipV="1">
              <a:off x="7201298" y="4799743"/>
              <a:ext cx="147157" cy="56691"/>
            </a:xfrm>
            <a:custGeom>
              <a:avLst/>
              <a:gdLst>
                <a:gd name="connsiteX0" fmla="*/ -4223 w 123437"/>
                <a:gd name="connsiteY0" fmla="*/ 45255 h 47553"/>
                <a:gd name="connsiteX1" fmla="*/ 4135 w 123437"/>
                <a:gd name="connsiteY1" fmla="*/ 24244 h 47553"/>
                <a:gd name="connsiteX2" fmla="*/ 34592 w 123437"/>
                <a:gd name="connsiteY2" fmla="*/ 6074 h 47553"/>
                <a:gd name="connsiteX3" fmla="*/ 81500 w 123437"/>
                <a:gd name="connsiteY3" fmla="*/ -2186 h 47553"/>
                <a:gd name="connsiteX4" fmla="*/ 119214 w 123437"/>
                <a:gd name="connsiteY4" fmla="*/ 9976 h 47553"/>
                <a:gd name="connsiteX5" fmla="*/ 117719 w 123437"/>
                <a:gd name="connsiteY5" fmla="*/ 15303 h 47553"/>
                <a:gd name="connsiteX6" fmla="*/ -4223 w 123437"/>
                <a:gd name="connsiteY6" fmla="*/ 45255 h 47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437" h="47553">
                  <a:moveTo>
                    <a:pt x="-4223" y="45255"/>
                  </a:moveTo>
                  <a:cubicBezTo>
                    <a:pt x="-3739" y="37395"/>
                    <a:pt x="-595" y="29795"/>
                    <a:pt x="4135" y="24244"/>
                  </a:cubicBezTo>
                  <a:cubicBezTo>
                    <a:pt x="11974" y="14910"/>
                    <a:pt x="23315" y="10032"/>
                    <a:pt x="34592" y="6074"/>
                  </a:cubicBezTo>
                  <a:cubicBezTo>
                    <a:pt x="49562" y="895"/>
                    <a:pt x="65211" y="-3021"/>
                    <a:pt x="81500" y="-2186"/>
                  </a:cubicBezTo>
                  <a:cubicBezTo>
                    <a:pt x="94398" y="-1554"/>
                    <a:pt x="107669" y="2334"/>
                    <a:pt x="119214" y="9976"/>
                  </a:cubicBezTo>
                  <a:cubicBezTo>
                    <a:pt x="118477" y="12671"/>
                    <a:pt x="118456" y="12608"/>
                    <a:pt x="117719" y="15303"/>
                  </a:cubicBezTo>
                  <a:cubicBezTo>
                    <a:pt x="76019" y="17626"/>
                    <a:pt x="34347" y="27893"/>
                    <a:pt x="-4223" y="45255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E383ADA-D5E5-149E-9F55-3251D7A1EDE4}"/>
                </a:ext>
              </a:extLst>
            </p:cNvPr>
            <p:cNvSpPr/>
            <p:nvPr/>
          </p:nvSpPr>
          <p:spPr>
            <a:xfrm flipV="1">
              <a:off x="7098817" y="4497367"/>
              <a:ext cx="146027" cy="49759"/>
            </a:xfrm>
            <a:custGeom>
              <a:avLst/>
              <a:gdLst>
                <a:gd name="connsiteX0" fmla="*/ 118373 w 122489"/>
                <a:gd name="connsiteY0" fmla="*/ -2713 h 41738"/>
                <a:gd name="connsiteX1" fmla="*/ 86589 w 122489"/>
                <a:gd name="connsiteY1" fmla="*/ 35261 h 41738"/>
                <a:gd name="connsiteX2" fmla="*/ 35885 w 122489"/>
                <a:gd name="connsiteY2" fmla="*/ 32882 h 41738"/>
                <a:gd name="connsiteX3" fmla="*/ -4117 w 122489"/>
                <a:gd name="connsiteY3" fmla="*/ 663 h 41738"/>
                <a:gd name="connsiteX4" fmla="*/ 118373 w 122489"/>
                <a:gd name="connsiteY4" fmla="*/ -2713 h 4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89" h="41738">
                  <a:moveTo>
                    <a:pt x="118373" y="-2713"/>
                  </a:moveTo>
                  <a:cubicBezTo>
                    <a:pt x="116156" y="14509"/>
                    <a:pt x="102801" y="29134"/>
                    <a:pt x="86589" y="35261"/>
                  </a:cubicBezTo>
                  <a:cubicBezTo>
                    <a:pt x="70371" y="41388"/>
                    <a:pt x="51872" y="39640"/>
                    <a:pt x="35885" y="32882"/>
                  </a:cubicBezTo>
                  <a:cubicBezTo>
                    <a:pt x="19892" y="26124"/>
                    <a:pt x="6256" y="14685"/>
                    <a:pt x="-4117" y="663"/>
                  </a:cubicBezTo>
                  <a:cubicBezTo>
                    <a:pt x="33942" y="22383"/>
                    <a:pt x="85137" y="18215"/>
                    <a:pt x="118373" y="-2713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FF96401-5FED-E019-F13C-3D60E0F42A12}"/>
                </a:ext>
              </a:extLst>
            </p:cNvPr>
            <p:cNvSpPr/>
            <p:nvPr/>
          </p:nvSpPr>
          <p:spPr>
            <a:xfrm flipV="1">
              <a:off x="7451590" y="4640875"/>
              <a:ext cx="121523" cy="106452"/>
            </a:xfrm>
            <a:custGeom>
              <a:avLst/>
              <a:gdLst>
                <a:gd name="connsiteX0" fmla="*/ -4469 w 101935"/>
                <a:gd name="connsiteY0" fmla="*/ 78499 h 89293"/>
                <a:gd name="connsiteX1" fmla="*/ 68404 w 101935"/>
                <a:gd name="connsiteY1" fmla="*/ 74562 h 89293"/>
                <a:gd name="connsiteX2" fmla="*/ 96553 w 101935"/>
                <a:gd name="connsiteY2" fmla="*/ -2480 h 89293"/>
                <a:gd name="connsiteX3" fmla="*/ -4469 w 101935"/>
                <a:gd name="connsiteY3" fmla="*/ 78499 h 8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35" h="89293">
                  <a:moveTo>
                    <a:pt x="-4469" y="78499"/>
                  </a:moveTo>
                  <a:cubicBezTo>
                    <a:pt x="17966" y="90900"/>
                    <a:pt x="47407" y="89300"/>
                    <a:pt x="68404" y="74562"/>
                  </a:cubicBezTo>
                  <a:cubicBezTo>
                    <a:pt x="89415" y="59881"/>
                    <a:pt x="100904" y="32729"/>
                    <a:pt x="96553" y="-2480"/>
                  </a:cubicBezTo>
                  <a:cubicBezTo>
                    <a:pt x="76762" y="37424"/>
                    <a:pt x="38543" y="67734"/>
                    <a:pt x="-4469" y="78499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EFDDBF6-D601-A056-F4B2-6CD3E36B4853}"/>
                </a:ext>
              </a:extLst>
            </p:cNvPr>
            <p:cNvSpPr/>
            <p:nvPr/>
          </p:nvSpPr>
          <p:spPr>
            <a:xfrm flipV="1">
              <a:off x="6986992" y="4254663"/>
              <a:ext cx="740651" cy="668074"/>
            </a:xfrm>
            <a:custGeom>
              <a:avLst/>
              <a:gdLst>
                <a:gd name="connsiteX0" fmla="*/ 591908 w 621265"/>
                <a:gd name="connsiteY0" fmla="*/ 237873 h 560387"/>
                <a:gd name="connsiteX1" fmla="*/ 475404 w 621265"/>
                <a:gd name="connsiteY1" fmla="*/ -2623 h 560387"/>
                <a:gd name="connsiteX2" fmla="*/ 503363 w 621265"/>
                <a:gd name="connsiteY2" fmla="*/ 276941 h 560387"/>
                <a:gd name="connsiteX3" fmla="*/ 447024 w 621265"/>
                <a:gd name="connsiteY3" fmla="*/ 295468 h 560387"/>
                <a:gd name="connsiteX4" fmla="*/ 394123 w 621265"/>
                <a:gd name="connsiteY4" fmla="*/ 326487 h 560387"/>
                <a:gd name="connsiteX5" fmla="*/ 359441 w 621265"/>
                <a:gd name="connsiteY5" fmla="*/ 322347 h 560387"/>
                <a:gd name="connsiteX6" fmla="*/ 291684 w 621265"/>
                <a:gd name="connsiteY6" fmla="*/ 371591 h 560387"/>
                <a:gd name="connsiteX7" fmla="*/ 160541 w 621265"/>
                <a:gd name="connsiteY7" fmla="*/ 395185 h 560387"/>
                <a:gd name="connsiteX8" fmla="*/ -4309 w 621265"/>
                <a:gd name="connsiteY8" fmla="*/ 227283 h 560387"/>
                <a:gd name="connsiteX9" fmla="*/ 99183 w 621265"/>
                <a:gd name="connsiteY9" fmla="*/ 409123 h 560387"/>
                <a:gd name="connsiteX10" fmla="*/ 83934 w 621265"/>
                <a:gd name="connsiteY10" fmla="*/ 432471 h 560387"/>
                <a:gd name="connsiteX11" fmla="*/ 87569 w 621265"/>
                <a:gd name="connsiteY11" fmla="*/ 465939 h 560387"/>
                <a:gd name="connsiteX12" fmla="*/ 129943 w 621265"/>
                <a:gd name="connsiteY12" fmla="*/ 512089 h 560387"/>
                <a:gd name="connsiteX13" fmla="*/ 224389 w 621265"/>
                <a:gd name="connsiteY13" fmla="*/ 557761 h 560387"/>
                <a:gd name="connsiteX14" fmla="*/ 339496 w 621265"/>
                <a:gd name="connsiteY14" fmla="*/ 528602 h 560387"/>
                <a:gd name="connsiteX15" fmla="*/ 434195 w 621265"/>
                <a:gd name="connsiteY15" fmla="*/ 531479 h 560387"/>
                <a:gd name="connsiteX16" fmla="*/ 501672 w 621265"/>
                <a:gd name="connsiteY16" fmla="*/ 465174 h 560387"/>
                <a:gd name="connsiteX17" fmla="*/ 573619 w 621265"/>
                <a:gd name="connsiteY17" fmla="*/ 435692 h 560387"/>
                <a:gd name="connsiteX18" fmla="*/ 581290 w 621265"/>
                <a:gd name="connsiteY18" fmla="*/ 419916 h 560387"/>
                <a:gd name="connsiteX19" fmla="*/ 586792 w 621265"/>
                <a:gd name="connsiteY19" fmla="*/ 378791 h 560387"/>
                <a:gd name="connsiteX20" fmla="*/ 614414 w 621265"/>
                <a:gd name="connsiteY20" fmla="*/ 308170 h 560387"/>
                <a:gd name="connsiteX21" fmla="*/ 591908 w 621265"/>
                <a:gd name="connsiteY21" fmla="*/ 237873 h 56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1265" h="560387">
                  <a:moveTo>
                    <a:pt x="591908" y="237873"/>
                  </a:moveTo>
                  <a:cubicBezTo>
                    <a:pt x="573865" y="145917"/>
                    <a:pt x="531702" y="58938"/>
                    <a:pt x="475404" y="-2623"/>
                  </a:cubicBezTo>
                  <a:cubicBezTo>
                    <a:pt x="506711" y="85325"/>
                    <a:pt x="517111" y="180586"/>
                    <a:pt x="503363" y="276941"/>
                  </a:cubicBezTo>
                  <a:cubicBezTo>
                    <a:pt x="484219" y="268576"/>
                    <a:pt x="462639" y="281531"/>
                    <a:pt x="447024" y="295468"/>
                  </a:cubicBezTo>
                  <a:cubicBezTo>
                    <a:pt x="431430" y="309462"/>
                    <a:pt x="415100" y="326143"/>
                    <a:pt x="394123" y="326487"/>
                  </a:cubicBezTo>
                  <a:cubicBezTo>
                    <a:pt x="382446" y="326719"/>
                    <a:pt x="371063" y="321582"/>
                    <a:pt x="359441" y="322347"/>
                  </a:cubicBezTo>
                  <a:cubicBezTo>
                    <a:pt x="331054" y="324178"/>
                    <a:pt x="316344" y="357429"/>
                    <a:pt x="291684" y="371591"/>
                  </a:cubicBezTo>
                  <a:cubicBezTo>
                    <a:pt x="251563" y="394504"/>
                    <a:pt x="192163" y="363710"/>
                    <a:pt x="160541" y="395185"/>
                  </a:cubicBezTo>
                  <a:cubicBezTo>
                    <a:pt x="88811" y="359878"/>
                    <a:pt x="29658" y="299581"/>
                    <a:pt x="-4309" y="227283"/>
                  </a:cubicBezTo>
                  <a:cubicBezTo>
                    <a:pt x="16085" y="293938"/>
                    <a:pt x="50999" y="356060"/>
                    <a:pt x="99183" y="409123"/>
                  </a:cubicBezTo>
                  <a:cubicBezTo>
                    <a:pt x="90973" y="414442"/>
                    <a:pt x="86032" y="422983"/>
                    <a:pt x="83934" y="432471"/>
                  </a:cubicBezTo>
                  <a:cubicBezTo>
                    <a:pt x="81527" y="443398"/>
                    <a:pt x="82888" y="455693"/>
                    <a:pt x="87569" y="465939"/>
                  </a:cubicBezTo>
                  <a:cubicBezTo>
                    <a:pt x="96341" y="485189"/>
                    <a:pt x="113458" y="498937"/>
                    <a:pt x="129943" y="512089"/>
                  </a:cubicBezTo>
                  <a:cubicBezTo>
                    <a:pt x="157909" y="534216"/>
                    <a:pt x="188788" y="557480"/>
                    <a:pt x="224389" y="557761"/>
                  </a:cubicBezTo>
                  <a:cubicBezTo>
                    <a:pt x="264181" y="558147"/>
                    <a:pt x="299663" y="529612"/>
                    <a:pt x="339496" y="528602"/>
                  </a:cubicBezTo>
                  <a:cubicBezTo>
                    <a:pt x="371449" y="527802"/>
                    <a:pt x="405064" y="544799"/>
                    <a:pt x="434195" y="531479"/>
                  </a:cubicBezTo>
                  <a:cubicBezTo>
                    <a:pt x="463137" y="518229"/>
                    <a:pt x="473783" y="480522"/>
                    <a:pt x="501672" y="465174"/>
                  </a:cubicBezTo>
                  <a:cubicBezTo>
                    <a:pt x="524719" y="452437"/>
                    <a:pt x="557240" y="456346"/>
                    <a:pt x="573619" y="435692"/>
                  </a:cubicBezTo>
                  <a:cubicBezTo>
                    <a:pt x="577416" y="430969"/>
                    <a:pt x="579753" y="425678"/>
                    <a:pt x="581290" y="419916"/>
                  </a:cubicBezTo>
                  <a:cubicBezTo>
                    <a:pt x="584820" y="406989"/>
                    <a:pt x="584223" y="392266"/>
                    <a:pt x="586792" y="378791"/>
                  </a:cubicBezTo>
                  <a:cubicBezTo>
                    <a:pt x="591438" y="353892"/>
                    <a:pt x="607488" y="332530"/>
                    <a:pt x="614414" y="308170"/>
                  </a:cubicBezTo>
                  <a:cubicBezTo>
                    <a:pt x="621334" y="283819"/>
                    <a:pt x="614225" y="251080"/>
                    <a:pt x="591908" y="237873"/>
                  </a:cubicBez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A097FE9E-7849-0A5E-9A45-173B0656ABE5}"/>
                </a:ext>
              </a:extLst>
            </p:cNvPr>
            <p:cNvSpPr/>
            <p:nvPr/>
          </p:nvSpPr>
          <p:spPr>
            <a:xfrm flipV="1">
              <a:off x="7090602" y="4254756"/>
              <a:ext cx="594445" cy="164213"/>
            </a:xfrm>
            <a:custGeom>
              <a:avLst/>
              <a:gdLst>
                <a:gd name="connsiteX0" fmla="*/ 494286 w 498626"/>
                <a:gd name="connsiteY0" fmla="*/ -2964 h 137743"/>
                <a:gd name="connsiteX1" fmla="*/ 466846 w 498626"/>
                <a:gd name="connsiteY1" fmla="*/ 10974 h 137743"/>
                <a:gd name="connsiteX2" fmla="*/ 402324 w 498626"/>
                <a:gd name="connsiteY2" fmla="*/ 20272 h 137743"/>
                <a:gd name="connsiteX3" fmla="*/ 329197 w 498626"/>
                <a:gd name="connsiteY3" fmla="*/ 74682 h 137743"/>
                <a:gd name="connsiteX4" fmla="*/ 251341 w 498626"/>
                <a:gd name="connsiteY4" fmla="*/ 72787 h 137743"/>
                <a:gd name="connsiteX5" fmla="*/ 156551 w 498626"/>
                <a:gd name="connsiteY5" fmla="*/ 103020 h 137743"/>
                <a:gd name="connsiteX6" fmla="*/ 47353 w 498626"/>
                <a:gd name="connsiteY6" fmla="*/ 75671 h 137743"/>
                <a:gd name="connsiteX7" fmla="*/ -3176 w 498626"/>
                <a:gd name="connsiteY7" fmla="*/ 9486 h 137743"/>
                <a:gd name="connsiteX8" fmla="*/ 467 w 498626"/>
                <a:gd name="connsiteY8" fmla="*/ 42954 h 137743"/>
                <a:gd name="connsiteX9" fmla="*/ 42834 w 498626"/>
                <a:gd name="connsiteY9" fmla="*/ 89104 h 137743"/>
                <a:gd name="connsiteX10" fmla="*/ 137280 w 498626"/>
                <a:gd name="connsiteY10" fmla="*/ 134776 h 137743"/>
                <a:gd name="connsiteX11" fmla="*/ 252387 w 498626"/>
                <a:gd name="connsiteY11" fmla="*/ 105617 h 137743"/>
                <a:gd name="connsiteX12" fmla="*/ 347086 w 498626"/>
                <a:gd name="connsiteY12" fmla="*/ 108494 h 137743"/>
                <a:gd name="connsiteX13" fmla="*/ 414563 w 498626"/>
                <a:gd name="connsiteY13" fmla="*/ 42189 h 137743"/>
                <a:gd name="connsiteX14" fmla="*/ 486510 w 498626"/>
                <a:gd name="connsiteY14" fmla="*/ 12707 h 137743"/>
                <a:gd name="connsiteX15" fmla="*/ 494286 w 498626"/>
                <a:gd name="connsiteY15" fmla="*/ -2964 h 13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8626" h="137743">
                  <a:moveTo>
                    <a:pt x="494286" y="-2964"/>
                  </a:moveTo>
                  <a:cubicBezTo>
                    <a:pt x="486889" y="3984"/>
                    <a:pt x="476762" y="8974"/>
                    <a:pt x="466846" y="10974"/>
                  </a:cubicBezTo>
                  <a:cubicBezTo>
                    <a:pt x="445434" y="15220"/>
                    <a:pt x="422423" y="11746"/>
                    <a:pt x="402324" y="20272"/>
                  </a:cubicBezTo>
                  <a:cubicBezTo>
                    <a:pt x="374154" y="32266"/>
                    <a:pt x="358350" y="65166"/>
                    <a:pt x="329197" y="74682"/>
                  </a:cubicBezTo>
                  <a:cubicBezTo>
                    <a:pt x="304319" y="82837"/>
                    <a:pt x="277504" y="71496"/>
                    <a:pt x="251341" y="72787"/>
                  </a:cubicBezTo>
                  <a:cubicBezTo>
                    <a:pt x="218049" y="74282"/>
                    <a:pt x="189079" y="95715"/>
                    <a:pt x="156551" y="103020"/>
                  </a:cubicBezTo>
                  <a:cubicBezTo>
                    <a:pt x="118725" y="111519"/>
                    <a:pt x="77888" y="99687"/>
                    <a:pt x="47353" y="75671"/>
                  </a:cubicBezTo>
                  <a:cubicBezTo>
                    <a:pt x="25352" y="58260"/>
                    <a:pt x="8509" y="35136"/>
                    <a:pt x="-3176" y="9486"/>
                  </a:cubicBezTo>
                  <a:cubicBezTo>
                    <a:pt x="-5576" y="20413"/>
                    <a:pt x="-4221" y="32715"/>
                    <a:pt x="467" y="42954"/>
                  </a:cubicBezTo>
                  <a:cubicBezTo>
                    <a:pt x="9232" y="62204"/>
                    <a:pt x="26356" y="75952"/>
                    <a:pt x="42834" y="89104"/>
                  </a:cubicBezTo>
                  <a:cubicBezTo>
                    <a:pt x="70800" y="111231"/>
                    <a:pt x="101678" y="134495"/>
                    <a:pt x="137280" y="134776"/>
                  </a:cubicBezTo>
                  <a:cubicBezTo>
                    <a:pt x="177078" y="135162"/>
                    <a:pt x="212554" y="106627"/>
                    <a:pt x="252387" y="105617"/>
                  </a:cubicBezTo>
                  <a:cubicBezTo>
                    <a:pt x="284346" y="104817"/>
                    <a:pt x="317955" y="121814"/>
                    <a:pt x="347086" y="108494"/>
                  </a:cubicBezTo>
                  <a:cubicBezTo>
                    <a:pt x="376035" y="95244"/>
                    <a:pt x="386674" y="57537"/>
                    <a:pt x="414563" y="42189"/>
                  </a:cubicBezTo>
                  <a:cubicBezTo>
                    <a:pt x="437609" y="29452"/>
                    <a:pt x="470130" y="33361"/>
                    <a:pt x="486510" y="12707"/>
                  </a:cubicBezTo>
                  <a:cubicBezTo>
                    <a:pt x="490412" y="8082"/>
                    <a:pt x="492728" y="2735"/>
                    <a:pt x="494286" y="-2964"/>
                  </a:cubicBezTo>
                </a:path>
              </a:pathLst>
            </a:custGeom>
            <a:solidFill>
              <a:srgbClr val="FAB84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B66DCC4-C513-D3E4-002A-97AB55F902D0}"/>
                </a:ext>
              </a:extLst>
            </p:cNvPr>
            <p:cNvSpPr/>
            <p:nvPr/>
          </p:nvSpPr>
          <p:spPr>
            <a:xfrm flipV="1">
              <a:off x="7726362" y="5075679"/>
              <a:ext cx="429040" cy="334440"/>
            </a:xfrm>
            <a:custGeom>
              <a:avLst/>
              <a:gdLst>
                <a:gd name="connsiteX0" fmla="*/ -4913 w 359883"/>
                <a:gd name="connsiteY0" fmla="*/ 220813 h 280531"/>
                <a:gd name="connsiteX1" fmla="*/ 83722 w 359883"/>
                <a:gd name="connsiteY1" fmla="*/ 58343 h 280531"/>
                <a:gd name="connsiteX2" fmla="*/ 215476 w 359883"/>
                <a:gd name="connsiteY2" fmla="*/ 1575 h 280531"/>
                <a:gd name="connsiteX3" fmla="*/ 354970 w 359883"/>
                <a:gd name="connsiteY3" fmla="*/ 35057 h 280531"/>
                <a:gd name="connsiteX4" fmla="*/ 335671 w 359883"/>
                <a:gd name="connsiteY4" fmla="*/ 184615 h 280531"/>
                <a:gd name="connsiteX5" fmla="*/ 191896 w 359883"/>
                <a:gd name="connsiteY5" fmla="*/ 151456 h 280531"/>
                <a:gd name="connsiteX6" fmla="*/ 73651 w 359883"/>
                <a:gd name="connsiteY6" fmla="*/ 278795 h 280531"/>
                <a:gd name="connsiteX7" fmla="*/ -4913 w 359883"/>
                <a:gd name="connsiteY7" fmla="*/ 220813 h 28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883" h="280531">
                  <a:moveTo>
                    <a:pt x="-4913" y="220813"/>
                  </a:moveTo>
                  <a:lnTo>
                    <a:pt x="83722" y="58343"/>
                  </a:lnTo>
                  <a:cubicBezTo>
                    <a:pt x="110201" y="12270"/>
                    <a:pt x="163845" y="-10805"/>
                    <a:pt x="215476" y="1575"/>
                  </a:cubicBezTo>
                  <a:lnTo>
                    <a:pt x="354970" y="35057"/>
                  </a:lnTo>
                  <a:lnTo>
                    <a:pt x="335671" y="184615"/>
                  </a:lnTo>
                  <a:lnTo>
                    <a:pt x="191896" y="151456"/>
                  </a:lnTo>
                  <a:lnTo>
                    <a:pt x="73651" y="278795"/>
                  </a:lnTo>
                  <a:lnTo>
                    <a:pt x="-4913" y="220813"/>
                  </a:ln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BBCF53B-79FE-3CC7-A8FC-B700214A150F}"/>
                </a:ext>
              </a:extLst>
            </p:cNvPr>
            <p:cNvSpPr/>
            <p:nvPr/>
          </p:nvSpPr>
          <p:spPr>
            <a:xfrm flipV="1">
              <a:off x="7990808" y="5163040"/>
              <a:ext cx="217623" cy="277892"/>
            </a:xfrm>
            <a:custGeom>
              <a:avLst/>
              <a:gdLst>
                <a:gd name="connsiteX0" fmla="*/ 156943 w 182544"/>
                <a:gd name="connsiteY0" fmla="*/ 231442 h 233098"/>
                <a:gd name="connsiteX1" fmla="*/ -5078 w 182544"/>
                <a:gd name="connsiteY1" fmla="*/ 190479 h 233098"/>
                <a:gd name="connsiteX2" fmla="*/ 36699 w 182544"/>
                <a:gd name="connsiteY2" fmla="*/ -1656 h 233098"/>
                <a:gd name="connsiteX3" fmla="*/ 172516 w 182544"/>
                <a:gd name="connsiteY3" fmla="*/ 19222 h 233098"/>
                <a:gd name="connsiteX4" fmla="*/ 156943 w 182544"/>
                <a:gd name="connsiteY4" fmla="*/ 231442 h 23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544" h="233098">
                  <a:moveTo>
                    <a:pt x="156943" y="231442"/>
                  </a:moveTo>
                  <a:lnTo>
                    <a:pt x="-5078" y="190479"/>
                  </a:lnTo>
                  <a:lnTo>
                    <a:pt x="36699" y="-1656"/>
                  </a:lnTo>
                  <a:lnTo>
                    <a:pt x="172516" y="19222"/>
                  </a:lnTo>
                  <a:cubicBezTo>
                    <a:pt x="172516" y="19222"/>
                    <a:pt x="190854" y="172843"/>
                    <a:pt x="156943" y="231442"/>
                  </a:cubicBez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68364E0-C09F-024F-02F1-ED35E1927B23}"/>
                </a:ext>
              </a:extLst>
            </p:cNvPr>
            <p:cNvSpPr/>
            <p:nvPr/>
          </p:nvSpPr>
          <p:spPr>
            <a:xfrm flipV="1">
              <a:off x="7607092" y="4862350"/>
              <a:ext cx="284104" cy="284099"/>
            </a:xfrm>
            <a:custGeom>
              <a:avLst/>
              <a:gdLst>
                <a:gd name="connsiteX0" fmla="*/ 210795 w 238309"/>
                <a:gd name="connsiteY0" fmla="*/ 94085 h 238305"/>
                <a:gd name="connsiteX1" fmla="*/ 231561 w 238309"/>
                <a:gd name="connsiteY1" fmla="*/ 157365 h 238305"/>
                <a:gd name="connsiteX2" fmla="*/ 182246 w 238309"/>
                <a:gd name="connsiteY2" fmla="*/ 179402 h 238305"/>
                <a:gd name="connsiteX3" fmla="*/ 135907 w 238309"/>
                <a:gd name="connsiteY3" fmla="*/ 231474 h 238305"/>
                <a:gd name="connsiteX4" fmla="*/ 85498 w 238309"/>
                <a:gd name="connsiteY4" fmla="*/ 212764 h 238305"/>
                <a:gd name="connsiteX5" fmla="*/ 44514 w 238309"/>
                <a:gd name="connsiteY5" fmla="*/ 178763 h 238305"/>
                <a:gd name="connsiteX6" fmla="*/ 9221 w 238309"/>
                <a:gd name="connsiteY6" fmla="*/ 125041 h 238305"/>
                <a:gd name="connsiteX7" fmla="*/ 13 w 238309"/>
                <a:gd name="connsiteY7" fmla="*/ 74765 h 238305"/>
                <a:gd name="connsiteX8" fmla="*/ 102888 w 238309"/>
                <a:gd name="connsiteY8" fmla="*/ -2060 h 238305"/>
                <a:gd name="connsiteX9" fmla="*/ 210795 w 238309"/>
                <a:gd name="connsiteY9" fmla="*/ 94085 h 2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309" h="238305">
                  <a:moveTo>
                    <a:pt x="210795" y="94085"/>
                  </a:moveTo>
                  <a:cubicBezTo>
                    <a:pt x="227757" y="119385"/>
                    <a:pt x="238235" y="133357"/>
                    <a:pt x="231561" y="157365"/>
                  </a:cubicBezTo>
                  <a:cubicBezTo>
                    <a:pt x="224950" y="181367"/>
                    <a:pt x="195222" y="186714"/>
                    <a:pt x="182246" y="179402"/>
                  </a:cubicBezTo>
                  <a:cubicBezTo>
                    <a:pt x="170428" y="199838"/>
                    <a:pt x="157312" y="221523"/>
                    <a:pt x="135907" y="231474"/>
                  </a:cubicBezTo>
                  <a:cubicBezTo>
                    <a:pt x="114503" y="241496"/>
                    <a:pt x="89702" y="235952"/>
                    <a:pt x="85498" y="212764"/>
                  </a:cubicBezTo>
                  <a:cubicBezTo>
                    <a:pt x="57553" y="221389"/>
                    <a:pt x="40415" y="194995"/>
                    <a:pt x="44514" y="178763"/>
                  </a:cubicBezTo>
                  <a:cubicBezTo>
                    <a:pt x="27369" y="176461"/>
                    <a:pt x="7157" y="165534"/>
                    <a:pt x="9221" y="125041"/>
                  </a:cubicBezTo>
                  <a:cubicBezTo>
                    <a:pt x="-5580" y="114655"/>
                    <a:pt x="-8492" y="90745"/>
                    <a:pt x="13" y="74765"/>
                  </a:cubicBezTo>
                  <a:cubicBezTo>
                    <a:pt x="20386" y="36462"/>
                    <a:pt x="59574" y="741"/>
                    <a:pt x="102888" y="-2060"/>
                  </a:cubicBezTo>
                  <a:cubicBezTo>
                    <a:pt x="143465" y="23759"/>
                    <a:pt x="183762" y="53718"/>
                    <a:pt x="210795" y="94085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2DBB1C1-F285-3CBB-5D1C-2E0A9BC02C93}"/>
                </a:ext>
              </a:extLst>
            </p:cNvPr>
            <p:cNvSpPr/>
            <p:nvPr/>
          </p:nvSpPr>
          <p:spPr>
            <a:xfrm flipV="1">
              <a:off x="7675702" y="4891265"/>
              <a:ext cx="102411" cy="125691"/>
            </a:xfrm>
            <a:custGeom>
              <a:avLst/>
              <a:gdLst>
                <a:gd name="connsiteX0" fmla="*/ 26650 w 85903"/>
                <a:gd name="connsiteY0" fmla="*/ 103304 h 105431"/>
                <a:gd name="connsiteX1" fmla="*/ 52357 w 85903"/>
                <a:gd name="connsiteY1" fmla="*/ 84012 h 105431"/>
                <a:gd name="connsiteX2" fmla="*/ 75726 w 85903"/>
                <a:gd name="connsiteY2" fmla="*/ 3419 h 105431"/>
                <a:gd name="connsiteX3" fmla="*/ -4692 w 85903"/>
                <a:gd name="connsiteY3" fmla="*/ 55492 h 10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903" h="105431">
                  <a:moveTo>
                    <a:pt x="26650" y="103304"/>
                  </a:moveTo>
                  <a:cubicBezTo>
                    <a:pt x="26650" y="103304"/>
                    <a:pt x="40412" y="100090"/>
                    <a:pt x="52357" y="84012"/>
                  </a:cubicBezTo>
                  <a:cubicBezTo>
                    <a:pt x="70947" y="59078"/>
                    <a:pt x="91186" y="19413"/>
                    <a:pt x="75726" y="3419"/>
                  </a:cubicBezTo>
                  <a:cubicBezTo>
                    <a:pt x="49795" y="-23354"/>
                    <a:pt x="-4692" y="55492"/>
                    <a:pt x="-4692" y="5549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9499000-AF55-DF10-7C09-1AF979E0980D}"/>
                </a:ext>
              </a:extLst>
            </p:cNvPr>
            <p:cNvSpPr/>
            <p:nvPr/>
          </p:nvSpPr>
          <p:spPr>
            <a:xfrm flipV="1">
              <a:off x="7672515" y="4887500"/>
              <a:ext cx="109466" cy="133328"/>
            </a:xfrm>
            <a:custGeom>
              <a:avLst/>
              <a:gdLst>
                <a:gd name="connsiteX0" fmla="*/ 28587 w 91821"/>
                <a:gd name="connsiteY0" fmla="*/ 103386 h 111837"/>
                <a:gd name="connsiteX1" fmla="*/ 28650 w 91821"/>
                <a:gd name="connsiteY1" fmla="*/ 103372 h 111837"/>
                <a:gd name="connsiteX2" fmla="*/ 52426 w 91821"/>
                <a:gd name="connsiteY2" fmla="*/ 85322 h 111837"/>
                <a:gd name="connsiteX3" fmla="*/ 71761 w 91821"/>
                <a:gd name="connsiteY3" fmla="*/ 53574 h 111837"/>
                <a:gd name="connsiteX4" fmla="*/ 80638 w 91821"/>
                <a:gd name="connsiteY4" fmla="*/ 22421 h 111837"/>
                <a:gd name="connsiteX5" fmla="*/ 76062 w 91821"/>
                <a:gd name="connsiteY5" fmla="*/ 8919 h 111837"/>
                <a:gd name="connsiteX6" fmla="*/ 65557 w 91821"/>
                <a:gd name="connsiteY6" fmla="*/ 4364 h 111837"/>
                <a:gd name="connsiteX7" fmla="*/ 45163 w 91821"/>
                <a:gd name="connsiteY7" fmla="*/ 12772 h 111837"/>
                <a:gd name="connsiteX8" fmla="*/ 14537 w 91821"/>
                <a:gd name="connsiteY8" fmla="*/ 42591 h 111837"/>
                <a:gd name="connsiteX9" fmla="*/ 4438 w 91821"/>
                <a:gd name="connsiteY9" fmla="*/ 55363 h 111837"/>
                <a:gd name="connsiteX10" fmla="*/ 1624 w 91821"/>
                <a:gd name="connsiteY10" fmla="*/ 59202 h 111837"/>
                <a:gd name="connsiteX11" fmla="*/ 648 w 91821"/>
                <a:gd name="connsiteY11" fmla="*/ 60584 h 111837"/>
                <a:gd name="connsiteX12" fmla="*/ -4692 w 91821"/>
                <a:gd name="connsiteY12" fmla="*/ 56893 h 111837"/>
                <a:gd name="connsiteX13" fmla="*/ 18986 w 91821"/>
                <a:gd name="connsiteY13" fmla="*/ 27713 h 111837"/>
                <a:gd name="connsiteX14" fmla="*/ 41415 w 91821"/>
                <a:gd name="connsiteY14" fmla="*/ 7473 h 111837"/>
                <a:gd name="connsiteX15" fmla="*/ 65557 w 91821"/>
                <a:gd name="connsiteY15" fmla="*/ -2127 h 111837"/>
                <a:gd name="connsiteX16" fmla="*/ 80729 w 91821"/>
                <a:gd name="connsiteY16" fmla="*/ 4407 h 111837"/>
                <a:gd name="connsiteX17" fmla="*/ 87130 w 91821"/>
                <a:gd name="connsiteY17" fmla="*/ 22421 h 111837"/>
                <a:gd name="connsiteX18" fmla="*/ 77620 w 91821"/>
                <a:gd name="connsiteY18" fmla="*/ 56367 h 111837"/>
                <a:gd name="connsiteX19" fmla="*/ 57633 w 91821"/>
                <a:gd name="connsiteY19" fmla="*/ 89203 h 111837"/>
                <a:gd name="connsiteX20" fmla="*/ 30060 w 91821"/>
                <a:gd name="connsiteY20" fmla="*/ 109709 h 111837"/>
                <a:gd name="connsiteX21" fmla="*/ 28587 w 91821"/>
                <a:gd name="connsiteY21" fmla="*/ 103386 h 11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821" h="111837">
                  <a:moveTo>
                    <a:pt x="28587" y="103386"/>
                  </a:moveTo>
                  <a:lnTo>
                    <a:pt x="28650" y="103372"/>
                  </a:lnTo>
                  <a:cubicBezTo>
                    <a:pt x="29751" y="103078"/>
                    <a:pt x="41794" y="99632"/>
                    <a:pt x="52426" y="85322"/>
                  </a:cubicBezTo>
                  <a:cubicBezTo>
                    <a:pt x="59297" y="76115"/>
                    <a:pt x="66413" y="64816"/>
                    <a:pt x="71761" y="53574"/>
                  </a:cubicBezTo>
                  <a:cubicBezTo>
                    <a:pt x="77129" y="42352"/>
                    <a:pt x="80659" y="31123"/>
                    <a:pt x="80638" y="22421"/>
                  </a:cubicBezTo>
                  <a:cubicBezTo>
                    <a:pt x="80624" y="16625"/>
                    <a:pt x="79171" y="12140"/>
                    <a:pt x="76062" y="8919"/>
                  </a:cubicBezTo>
                  <a:cubicBezTo>
                    <a:pt x="72834" y="5635"/>
                    <a:pt x="69508" y="4400"/>
                    <a:pt x="65557" y="4364"/>
                  </a:cubicBezTo>
                  <a:cubicBezTo>
                    <a:pt x="59760" y="4322"/>
                    <a:pt x="52510" y="7544"/>
                    <a:pt x="45163" y="12772"/>
                  </a:cubicBezTo>
                  <a:cubicBezTo>
                    <a:pt x="34117" y="20576"/>
                    <a:pt x="22888" y="32576"/>
                    <a:pt x="14537" y="42591"/>
                  </a:cubicBezTo>
                  <a:cubicBezTo>
                    <a:pt x="10347" y="47594"/>
                    <a:pt x="6866" y="52107"/>
                    <a:pt x="4438" y="55363"/>
                  </a:cubicBezTo>
                  <a:cubicBezTo>
                    <a:pt x="3224" y="56991"/>
                    <a:pt x="2270" y="58304"/>
                    <a:pt x="1624" y="59202"/>
                  </a:cubicBezTo>
                  <a:cubicBezTo>
                    <a:pt x="978" y="60107"/>
                    <a:pt x="648" y="60584"/>
                    <a:pt x="648" y="60584"/>
                  </a:cubicBezTo>
                  <a:lnTo>
                    <a:pt x="-4692" y="56893"/>
                  </a:lnTo>
                  <a:cubicBezTo>
                    <a:pt x="-4636" y="56816"/>
                    <a:pt x="5378" y="42324"/>
                    <a:pt x="18986" y="27713"/>
                  </a:cubicBezTo>
                  <a:cubicBezTo>
                    <a:pt x="25794" y="20414"/>
                    <a:pt x="33499" y="13074"/>
                    <a:pt x="41415" y="7473"/>
                  </a:cubicBezTo>
                  <a:cubicBezTo>
                    <a:pt x="49338" y="1901"/>
                    <a:pt x="57479" y="-2085"/>
                    <a:pt x="65557" y="-2127"/>
                  </a:cubicBezTo>
                  <a:cubicBezTo>
                    <a:pt x="71031" y="-2162"/>
                    <a:pt x="76434" y="-78"/>
                    <a:pt x="80729" y="4407"/>
                  </a:cubicBezTo>
                  <a:cubicBezTo>
                    <a:pt x="85326" y="9157"/>
                    <a:pt x="87144" y="15572"/>
                    <a:pt x="87130" y="22421"/>
                  </a:cubicBezTo>
                  <a:cubicBezTo>
                    <a:pt x="87102" y="32794"/>
                    <a:pt x="83193" y="44626"/>
                    <a:pt x="77620" y="56367"/>
                  </a:cubicBezTo>
                  <a:cubicBezTo>
                    <a:pt x="72041" y="68094"/>
                    <a:pt x="64729" y="79680"/>
                    <a:pt x="57633" y="89203"/>
                  </a:cubicBezTo>
                  <a:cubicBezTo>
                    <a:pt x="45071" y="106095"/>
                    <a:pt x="30517" y="109604"/>
                    <a:pt x="30060" y="109709"/>
                  </a:cubicBezTo>
                  <a:lnTo>
                    <a:pt x="28587" y="103386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47B1213-D494-2F72-2CAE-74147BBA6646}"/>
                </a:ext>
              </a:extLst>
            </p:cNvPr>
            <p:cNvSpPr/>
            <p:nvPr/>
          </p:nvSpPr>
          <p:spPr>
            <a:xfrm flipV="1">
              <a:off x="7758350" y="4934494"/>
              <a:ext cx="82690" cy="105094"/>
            </a:xfrm>
            <a:custGeom>
              <a:avLst/>
              <a:gdLst>
                <a:gd name="connsiteX0" fmla="*/ 52973 w 69361"/>
                <a:gd name="connsiteY0" fmla="*/ 86072 h 88154"/>
                <a:gd name="connsiteX1" fmla="*/ -1640 w 69361"/>
                <a:gd name="connsiteY1" fmla="*/ 6314 h 88154"/>
                <a:gd name="connsiteX2" fmla="*/ 64595 w 69361"/>
                <a:gd name="connsiteY2" fmla="*/ 16700 h 8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61" h="88154">
                  <a:moveTo>
                    <a:pt x="52973" y="86072"/>
                  </a:moveTo>
                  <a:cubicBezTo>
                    <a:pt x="52973" y="86072"/>
                    <a:pt x="-20616" y="30048"/>
                    <a:pt x="-1640" y="6314"/>
                  </a:cubicBezTo>
                  <a:cubicBezTo>
                    <a:pt x="17336" y="-17421"/>
                    <a:pt x="64595" y="16700"/>
                    <a:pt x="64595" y="16700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5AB0F65-0709-2ECF-C7C5-E0AF40D0A356}"/>
                </a:ext>
              </a:extLst>
            </p:cNvPr>
            <p:cNvSpPr/>
            <p:nvPr/>
          </p:nvSpPr>
          <p:spPr>
            <a:xfrm flipV="1">
              <a:off x="7754480" y="4931416"/>
              <a:ext cx="88826" cy="112043"/>
            </a:xfrm>
            <a:custGeom>
              <a:avLst/>
              <a:gdLst>
                <a:gd name="connsiteX0" fmla="*/ 54254 w 74508"/>
                <a:gd name="connsiteY0" fmla="*/ 91901 h 93983"/>
                <a:gd name="connsiteX1" fmla="*/ 25067 w 74508"/>
                <a:gd name="connsiteY1" fmla="*/ 66328 h 93983"/>
                <a:gd name="connsiteX2" fmla="*/ 4827 w 74508"/>
                <a:gd name="connsiteY2" fmla="*/ 42875 h 93983"/>
                <a:gd name="connsiteX3" fmla="*/ -4766 w 74508"/>
                <a:gd name="connsiteY3" fmla="*/ 18824 h 93983"/>
                <a:gd name="connsiteX4" fmla="*/ -927 w 74508"/>
                <a:gd name="connsiteY4" fmla="*/ 7532 h 93983"/>
                <a:gd name="connsiteX5" fmla="*/ 20646 w 74508"/>
                <a:gd name="connsiteY5" fmla="*/ -2082 h 93983"/>
                <a:gd name="connsiteX6" fmla="*/ 53672 w 74508"/>
                <a:gd name="connsiteY6" fmla="*/ 7666 h 93983"/>
                <a:gd name="connsiteX7" fmla="*/ 69743 w 74508"/>
                <a:gd name="connsiteY7" fmla="*/ 17315 h 93983"/>
                <a:gd name="connsiteX8" fmla="*/ 65946 w 74508"/>
                <a:gd name="connsiteY8" fmla="*/ 22579 h 93983"/>
                <a:gd name="connsiteX9" fmla="*/ 64858 w 74508"/>
                <a:gd name="connsiteY9" fmla="*/ 21821 h 93983"/>
                <a:gd name="connsiteX10" fmla="*/ 47251 w 74508"/>
                <a:gd name="connsiteY10" fmla="*/ 11736 h 93983"/>
                <a:gd name="connsiteX11" fmla="*/ 20646 w 74508"/>
                <a:gd name="connsiteY11" fmla="*/ 4410 h 93983"/>
                <a:gd name="connsiteX12" fmla="*/ 4140 w 74508"/>
                <a:gd name="connsiteY12" fmla="*/ 11589 h 93983"/>
                <a:gd name="connsiteX13" fmla="*/ 1726 w 74508"/>
                <a:gd name="connsiteY13" fmla="*/ 18824 h 93983"/>
                <a:gd name="connsiteX14" fmla="*/ 10175 w 74508"/>
                <a:gd name="connsiteY14" fmla="*/ 39190 h 93983"/>
                <a:gd name="connsiteX15" fmla="*/ 40120 w 74508"/>
                <a:gd name="connsiteY15" fmla="*/ 71599 h 93983"/>
                <a:gd name="connsiteX16" fmla="*/ 52942 w 74508"/>
                <a:gd name="connsiteY16" fmla="*/ 82567 h 93983"/>
                <a:gd name="connsiteX17" fmla="*/ 56795 w 74508"/>
                <a:gd name="connsiteY17" fmla="*/ 85655 h 93983"/>
                <a:gd name="connsiteX18" fmla="*/ 58184 w 74508"/>
                <a:gd name="connsiteY18" fmla="*/ 86736 h 93983"/>
                <a:gd name="connsiteX19" fmla="*/ 54254 w 74508"/>
                <a:gd name="connsiteY19" fmla="*/ 91901 h 9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4508" h="93983">
                  <a:moveTo>
                    <a:pt x="54254" y="91901"/>
                  </a:moveTo>
                  <a:cubicBezTo>
                    <a:pt x="54191" y="91852"/>
                    <a:pt x="39678" y="80806"/>
                    <a:pt x="25067" y="66328"/>
                  </a:cubicBezTo>
                  <a:cubicBezTo>
                    <a:pt x="17754" y="59086"/>
                    <a:pt x="10421" y="50987"/>
                    <a:pt x="4827" y="42875"/>
                  </a:cubicBezTo>
                  <a:cubicBezTo>
                    <a:pt x="-738" y="34748"/>
                    <a:pt x="-4717" y="26642"/>
                    <a:pt x="-4766" y="18824"/>
                  </a:cubicBezTo>
                  <a:cubicBezTo>
                    <a:pt x="-4787" y="14803"/>
                    <a:pt x="-3587" y="10831"/>
                    <a:pt x="-927" y="7532"/>
                  </a:cubicBezTo>
                  <a:cubicBezTo>
                    <a:pt x="4652" y="508"/>
                    <a:pt x="12659" y="-2124"/>
                    <a:pt x="20646" y="-2082"/>
                  </a:cubicBezTo>
                  <a:cubicBezTo>
                    <a:pt x="32183" y="-2047"/>
                    <a:pt x="44275" y="2873"/>
                    <a:pt x="53672" y="7666"/>
                  </a:cubicBezTo>
                  <a:cubicBezTo>
                    <a:pt x="63041" y="12480"/>
                    <a:pt x="69659" y="17252"/>
                    <a:pt x="69743" y="17315"/>
                  </a:cubicBezTo>
                  <a:lnTo>
                    <a:pt x="65946" y="22579"/>
                  </a:lnTo>
                  <a:cubicBezTo>
                    <a:pt x="65939" y="22579"/>
                    <a:pt x="65581" y="22319"/>
                    <a:pt x="64858" y="21821"/>
                  </a:cubicBezTo>
                  <a:cubicBezTo>
                    <a:pt x="62311" y="20088"/>
                    <a:pt x="55553" y="15673"/>
                    <a:pt x="47251" y="11736"/>
                  </a:cubicBezTo>
                  <a:cubicBezTo>
                    <a:pt x="38956" y="7785"/>
                    <a:pt x="29081" y="4388"/>
                    <a:pt x="20646" y="4410"/>
                  </a:cubicBezTo>
                  <a:cubicBezTo>
                    <a:pt x="13902" y="4452"/>
                    <a:pt x="8350" y="6368"/>
                    <a:pt x="4140" y="11589"/>
                  </a:cubicBezTo>
                  <a:cubicBezTo>
                    <a:pt x="2463" y="13708"/>
                    <a:pt x="1740" y="16003"/>
                    <a:pt x="1726" y="18824"/>
                  </a:cubicBezTo>
                  <a:cubicBezTo>
                    <a:pt x="1669" y="24270"/>
                    <a:pt x="4905" y="31618"/>
                    <a:pt x="10175" y="39190"/>
                  </a:cubicBezTo>
                  <a:cubicBezTo>
                    <a:pt x="18021" y="50594"/>
                    <a:pt x="30071" y="62574"/>
                    <a:pt x="40120" y="71599"/>
                  </a:cubicBezTo>
                  <a:cubicBezTo>
                    <a:pt x="45145" y="76118"/>
                    <a:pt x="49679" y="79915"/>
                    <a:pt x="52942" y="82567"/>
                  </a:cubicBezTo>
                  <a:cubicBezTo>
                    <a:pt x="54577" y="83901"/>
                    <a:pt x="55890" y="84947"/>
                    <a:pt x="56795" y="85655"/>
                  </a:cubicBezTo>
                  <a:cubicBezTo>
                    <a:pt x="57707" y="86371"/>
                    <a:pt x="58184" y="86736"/>
                    <a:pt x="58184" y="86736"/>
                  </a:cubicBezTo>
                  <a:lnTo>
                    <a:pt x="54254" y="91901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C44986B-48C4-B03F-1C9F-1792E3B6F8E7}"/>
                </a:ext>
              </a:extLst>
            </p:cNvPr>
            <p:cNvSpPr/>
            <p:nvPr/>
          </p:nvSpPr>
          <p:spPr>
            <a:xfrm flipV="1">
              <a:off x="7646528" y="4932528"/>
              <a:ext cx="96265" cy="126390"/>
            </a:xfrm>
            <a:custGeom>
              <a:avLst/>
              <a:gdLst>
                <a:gd name="connsiteX0" fmla="*/ 21525 w 80748"/>
                <a:gd name="connsiteY0" fmla="*/ 103947 h 106017"/>
                <a:gd name="connsiteX1" fmla="*/ 47239 w 80748"/>
                <a:gd name="connsiteY1" fmla="*/ 84662 h 106017"/>
                <a:gd name="connsiteX2" fmla="*/ 70608 w 80748"/>
                <a:gd name="connsiteY2" fmla="*/ 4061 h 106017"/>
                <a:gd name="connsiteX3" fmla="*/ -4658 w 80748"/>
                <a:gd name="connsiteY3" fmla="*/ 46849 h 10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748" h="106017">
                  <a:moveTo>
                    <a:pt x="21525" y="103947"/>
                  </a:moveTo>
                  <a:cubicBezTo>
                    <a:pt x="21525" y="103947"/>
                    <a:pt x="35287" y="100732"/>
                    <a:pt x="47239" y="84662"/>
                  </a:cubicBezTo>
                  <a:cubicBezTo>
                    <a:pt x="65829" y="59727"/>
                    <a:pt x="86062" y="20062"/>
                    <a:pt x="70608" y="4061"/>
                  </a:cubicBezTo>
                  <a:cubicBezTo>
                    <a:pt x="44677" y="-22712"/>
                    <a:pt x="-4658" y="46849"/>
                    <a:pt x="-4658" y="46849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A367B7-231F-FA00-3A08-8433252A81E7}"/>
                </a:ext>
              </a:extLst>
            </p:cNvPr>
            <p:cNvSpPr/>
            <p:nvPr/>
          </p:nvSpPr>
          <p:spPr>
            <a:xfrm flipV="1">
              <a:off x="7643374" y="4928755"/>
              <a:ext cx="103283" cy="134030"/>
            </a:xfrm>
            <a:custGeom>
              <a:avLst/>
              <a:gdLst>
                <a:gd name="connsiteX0" fmla="*/ 23434 w 86635"/>
                <a:gd name="connsiteY0" fmla="*/ 104032 h 112426"/>
                <a:gd name="connsiteX1" fmla="*/ 23497 w 86635"/>
                <a:gd name="connsiteY1" fmla="*/ 104011 h 112426"/>
                <a:gd name="connsiteX2" fmla="*/ 47280 w 86635"/>
                <a:gd name="connsiteY2" fmla="*/ 85968 h 112426"/>
                <a:gd name="connsiteX3" fmla="*/ 66615 w 86635"/>
                <a:gd name="connsiteY3" fmla="*/ 54220 h 112426"/>
                <a:gd name="connsiteX4" fmla="*/ 75485 w 86635"/>
                <a:gd name="connsiteY4" fmla="*/ 23060 h 112426"/>
                <a:gd name="connsiteX5" fmla="*/ 70917 w 86635"/>
                <a:gd name="connsiteY5" fmla="*/ 9565 h 112426"/>
                <a:gd name="connsiteX6" fmla="*/ 59169 w 86635"/>
                <a:gd name="connsiteY6" fmla="*/ 4421 h 112426"/>
                <a:gd name="connsiteX7" fmla="*/ 40220 w 86635"/>
                <a:gd name="connsiteY7" fmla="*/ 11530 h 112426"/>
                <a:gd name="connsiteX8" fmla="*/ 12809 w 86635"/>
                <a:gd name="connsiteY8" fmla="*/ 36745 h 112426"/>
                <a:gd name="connsiteX9" fmla="*/ 3938 w 86635"/>
                <a:gd name="connsiteY9" fmla="*/ 47560 h 112426"/>
                <a:gd name="connsiteX10" fmla="*/ 1482 w 86635"/>
                <a:gd name="connsiteY10" fmla="*/ 50809 h 112426"/>
                <a:gd name="connsiteX11" fmla="*/ 640 w 86635"/>
                <a:gd name="connsiteY11" fmla="*/ 51967 h 112426"/>
                <a:gd name="connsiteX12" fmla="*/ -4659 w 86635"/>
                <a:gd name="connsiteY12" fmla="*/ 48212 h 112426"/>
                <a:gd name="connsiteX13" fmla="*/ 16332 w 86635"/>
                <a:gd name="connsiteY13" fmla="*/ 23362 h 112426"/>
                <a:gd name="connsiteX14" fmla="*/ 36655 w 86635"/>
                <a:gd name="connsiteY14" fmla="*/ 6105 h 112426"/>
                <a:gd name="connsiteX15" fmla="*/ 59169 w 86635"/>
                <a:gd name="connsiteY15" fmla="*/ -2071 h 112426"/>
                <a:gd name="connsiteX16" fmla="*/ 75584 w 86635"/>
                <a:gd name="connsiteY16" fmla="*/ 5052 h 112426"/>
                <a:gd name="connsiteX17" fmla="*/ 81977 w 86635"/>
                <a:gd name="connsiteY17" fmla="*/ 23060 h 112426"/>
                <a:gd name="connsiteX18" fmla="*/ 72474 w 86635"/>
                <a:gd name="connsiteY18" fmla="*/ 57013 h 112426"/>
                <a:gd name="connsiteX19" fmla="*/ 52488 w 86635"/>
                <a:gd name="connsiteY19" fmla="*/ 89842 h 112426"/>
                <a:gd name="connsiteX20" fmla="*/ 24914 w 86635"/>
                <a:gd name="connsiteY20" fmla="*/ 110356 h 112426"/>
                <a:gd name="connsiteX21" fmla="*/ 23434 w 86635"/>
                <a:gd name="connsiteY21" fmla="*/ 104032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635" h="112426">
                  <a:moveTo>
                    <a:pt x="23434" y="104032"/>
                  </a:moveTo>
                  <a:lnTo>
                    <a:pt x="23497" y="104011"/>
                  </a:lnTo>
                  <a:cubicBezTo>
                    <a:pt x="24606" y="103717"/>
                    <a:pt x="36648" y="100271"/>
                    <a:pt x="47280" y="85968"/>
                  </a:cubicBezTo>
                  <a:cubicBezTo>
                    <a:pt x="54144" y="76754"/>
                    <a:pt x="61267" y="65462"/>
                    <a:pt x="66615" y="54220"/>
                  </a:cubicBezTo>
                  <a:cubicBezTo>
                    <a:pt x="71976" y="42991"/>
                    <a:pt x="75513" y="31769"/>
                    <a:pt x="75485" y="23060"/>
                  </a:cubicBezTo>
                  <a:cubicBezTo>
                    <a:pt x="75471" y="17263"/>
                    <a:pt x="74019" y="12779"/>
                    <a:pt x="70917" y="9565"/>
                  </a:cubicBezTo>
                  <a:cubicBezTo>
                    <a:pt x="67260" y="5838"/>
                    <a:pt x="63499" y="4456"/>
                    <a:pt x="59169" y="4421"/>
                  </a:cubicBezTo>
                  <a:cubicBezTo>
                    <a:pt x="53568" y="4393"/>
                    <a:pt x="46901" y="7116"/>
                    <a:pt x="40220" y="11530"/>
                  </a:cubicBezTo>
                  <a:cubicBezTo>
                    <a:pt x="30178" y="18120"/>
                    <a:pt x="20191" y="28267"/>
                    <a:pt x="12809" y="36745"/>
                  </a:cubicBezTo>
                  <a:cubicBezTo>
                    <a:pt x="9117" y="40984"/>
                    <a:pt x="6058" y="44809"/>
                    <a:pt x="3938" y="47560"/>
                  </a:cubicBezTo>
                  <a:cubicBezTo>
                    <a:pt x="2872" y="48935"/>
                    <a:pt x="2043" y="50044"/>
                    <a:pt x="1482" y="50809"/>
                  </a:cubicBezTo>
                  <a:cubicBezTo>
                    <a:pt x="920" y="51567"/>
                    <a:pt x="640" y="51967"/>
                    <a:pt x="640" y="51967"/>
                  </a:cubicBezTo>
                  <a:lnTo>
                    <a:pt x="-4659" y="48212"/>
                  </a:lnTo>
                  <a:cubicBezTo>
                    <a:pt x="-4596" y="48128"/>
                    <a:pt x="4142" y="35798"/>
                    <a:pt x="16332" y="23362"/>
                  </a:cubicBezTo>
                  <a:cubicBezTo>
                    <a:pt x="22430" y="17137"/>
                    <a:pt x="29385" y="10884"/>
                    <a:pt x="36655" y="6105"/>
                  </a:cubicBezTo>
                  <a:cubicBezTo>
                    <a:pt x="43926" y="1347"/>
                    <a:pt x="51533" y="-2043"/>
                    <a:pt x="59169" y="-2071"/>
                  </a:cubicBezTo>
                  <a:cubicBezTo>
                    <a:pt x="65043" y="-2106"/>
                    <a:pt x="70875" y="133"/>
                    <a:pt x="75584" y="5052"/>
                  </a:cubicBezTo>
                  <a:cubicBezTo>
                    <a:pt x="80173" y="9797"/>
                    <a:pt x="81991" y="16218"/>
                    <a:pt x="81977" y="23060"/>
                  </a:cubicBezTo>
                  <a:cubicBezTo>
                    <a:pt x="81956" y="33433"/>
                    <a:pt x="78047" y="45272"/>
                    <a:pt x="72474" y="57013"/>
                  </a:cubicBezTo>
                  <a:cubicBezTo>
                    <a:pt x="66888" y="68740"/>
                    <a:pt x="59583" y="80319"/>
                    <a:pt x="52488" y="89842"/>
                  </a:cubicBezTo>
                  <a:cubicBezTo>
                    <a:pt x="39926" y="106734"/>
                    <a:pt x="25364" y="110250"/>
                    <a:pt x="24914" y="110356"/>
                  </a:cubicBezTo>
                  <a:lnTo>
                    <a:pt x="23434" y="104032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ABFAB77-CB12-DB29-F98C-A550A2937019}"/>
                </a:ext>
              </a:extLst>
            </p:cNvPr>
            <p:cNvSpPr/>
            <p:nvPr/>
          </p:nvSpPr>
          <p:spPr>
            <a:xfrm flipV="1">
              <a:off x="7627085" y="4995590"/>
              <a:ext cx="87329" cy="94770"/>
            </a:xfrm>
            <a:custGeom>
              <a:avLst/>
              <a:gdLst>
                <a:gd name="connsiteX0" fmla="*/ -4634 w 73252"/>
                <a:gd name="connsiteY0" fmla="*/ 72718 h 79494"/>
                <a:gd name="connsiteX1" fmla="*/ 29726 w 73252"/>
                <a:gd name="connsiteY1" fmla="*/ 69230 h 79494"/>
                <a:gd name="connsiteX2" fmla="*/ 65075 w 73252"/>
                <a:gd name="connsiteY2" fmla="*/ 3234 h 79494"/>
                <a:gd name="connsiteX3" fmla="*/ 4693 w 73252"/>
                <a:gd name="connsiteY3" fmla="*/ 24934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52" h="79494">
                  <a:moveTo>
                    <a:pt x="-4634" y="72718"/>
                  </a:moveTo>
                  <a:cubicBezTo>
                    <a:pt x="-4634" y="72718"/>
                    <a:pt x="7936" y="85491"/>
                    <a:pt x="29726" y="69230"/>
                  </a:cubicBezTo>
                  <a:cubicBezTo>
                    <a:pt x="43221" y="59195"/>
                    <a:pt x="80121" y="18428"/>
                    <a:pt x="65075" y="3234"/>
                  </a:cubicBezTo>
                  <a:cubicBezTo>
                    <a:pt x="45720" y="-16269"/>
                    <a:pt x="4693" y="24934"/>
                    <a:pt x="4693" y="24934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7579FDB-C9A8-EE99-3736-4D19AEFE5E6D}"/>
                </a:ext>
              </a:extLst>
            </p:cNvPr>
            <p:cNvSpPr/>
            <p:nvPr/>
          </p:nvSpPr>
          <p:spPr>
            <a:xfrm flipV="1">
              <a:off x="7624324" y="4991720"/>
              <a:ext cx="93955" cy="102506"/>
            </a:xfrm>
            <a:custGeom>
              <a:avLst/>
              <a:gdLst>
                <a:gd name="connsiteX0" fmla="*/ -9 w 78810"/>
                <a:gd name="connsiteY0" fmla="*/ 73688 h 85983"/>
                <a:gd name="connsiteX1" fmla="*/ -480 w 78810"/>
                <a:gd name="connsiteY1" fmla="*/ 74151 h 85983"/>
                <a:gd name="connsiteX2" fmla="*/ -16 w 78810"/>
                <a:gd name="connsiteY2" fmla="*/ 73674 h 85983"/>
                <a:gd name="connsiteX3" fmla="*/ -9 w 78810"/>
                <a:gd name="connsiteY3" fmla="*/ 73688 h 85983"/>
                <a:gd name="connsiteX4" fmla="*/ -480 w 78810"/>
                <a:gd name="connsiteY4" fmla="*/ 74151 h 85983"/>
                <a:gd name="connsiteX5" fmla="*/ -16 w 78810"/>
                <a:gd name="connsiteY5" fmla="*/ 73674 h 85983"/>
                <a:gd name="connsiteX6" fmla="*/ 10995 w 78810"/>
                <a:gd name="connsiteY6" fmla="*/ 77485 h 85983"/>
                <a:gd name="connsiteX7" fmla="*/ 30097 w 78810"/>
                <a:gd name="connsiteY7" fmla="*/ 69870 h 85983"/>
                <a:gd name="connsiteX8" fmla="*/ 53144 w 78810"/>
                <a:gd name="connsiteY8" fmla="*/ 45932 h 85983"/>
                <a:gd name="connsiteX9" fmla="*/ 63537 w 78810"/>
                <a:gd name="connsiteY9" fmla="*/ 29805 h 85983"/>
                <a:gd name="connsiteX10" fmla="*/ 67685 w 78810"/>
                <a:gd name="connsiteY10" fmla="*/ 15797 h 85983"/>
                <a:gd name="connsiteX11" fmla="*/ 65081 w 78810"/>
                <a:gd name="connsiteY11" fmla="*/ 8759 h 85983"/>
                <a:gd name="connsiteX12" fmla="*/ 54337 w 78810"/>
                <a:gd name="connsiteY12" fmla="*/ 4485 h 85983"/>
                <a:gd name="connsiteX13" fmla="*/ 24890 w 78810"/>
                <a:gd name="connsiteY13" fmla="*/ 17334 h 85983"/>
                <a:gd name="connsiteX14" fmla="*/ 13675 w 78810"/>
                <a:gd name="connsiteY14" fmla="*/ 26388 h 85983"/>
                <a:gd name="connsiteX15" fmla="*/ 10440 w 78810"/>
                <a:gd name="connsiteY15" fmla="*/ 29370 h 85983"/>
                <a:gd name="connsiteX16" fmla="*/ 9310 w 78810"/>
                <a:gd name="connsiteY16" fmla="*/ 30465 h 85983"/>
                <a:gd name="connsiteX17" fmla="*/ 4707 w 78810"/>
                <a:gd name="connsiteY17" fmla="*/ 25889 h 85983"/>
                <a:gd name="connsiteX18" fmla="*/ 21072 w 78810"/>
                <a:gd name="connsiteY18" fmla="*/ 12078 h 85983"/>
                <a:gd name="connsiteX19" fmla="*/ 54337 w 78810"/>
                <a:gd name="connsiteY19" fmla="*/ -2007 h 85983"/>
                <a:gd name="connsiteX20" fmla="*/ 69692 w 78810"/>
                <a:gd name="connsiteY20" fmla="*/ 4190 h 85983"/>
                <a:gd name="connsiteX21" fmla="*/ 74176 w 78810"/>
                <a:gd name="connsiteY21" fmla="*/ 15797 h 85983"/>
                <a:gd name="connsiteX22" fmla="*/ 69341 w 78810"/>
                <a:gd name="connsiteY22" fmla="*/ 32711 h 85983"/>
                <a:gd name="connsiteX23" fmla="*/ 33978 w 78810"/>
                <a:gd name="connsiteY23" fmla="*/ 75077 h 85983"/>
                <a:gd name="connsiteX24" fmla="*/ 10995 w 78810"/>
                <a:gd name="connsiteY24" fmla="*/ 83976 h 85983"/>
                <a:gd name="connsiteX25" fmla="*/ -4634 w 78810"/>
                <a:gd name="connsiteY25" fmla="*/ 78235 h 85983"/>
                <a:gd name="connsiteX26" fmla="*/ -2 w 78810"/>
                <a:gd name="connsiteY26" fmla="*/ 73688 h 8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810" h="85983">
                  <a:moveTo>
                    <a:pt x="-9" y="73688"/>
                  </a:moveTo>
                  <a:lnTo>
                    <a:pt x="-480" y="74151"/>
                  </a:lnTo>
                  <a:lnTo>
                    <a:pt x="-16" y="73674"/>
                  </a:lnTo>
                  <a:lnTo>
                    <a:pt x="-9" y="73688"/>
                  </a:lnTo>
                  <a:lnTo>
                    <a:pt x="-480" y="74151"/>
                  </a:lnTo>
                  <a:lnTo>
                    <a:pt x="-16" y="73674"/>
                  </a:lnTo>
                  <a:cubicBezTo>
                    <a:pt x="201" y="73877"/>
                    <a:pt x="4089" y="77499"/>
                    <a:pt x="10995" y="77485"/>
                  </a:cubicBezTo>
                  <a:cubicBezTo>
                    <a:pt x="15711" y="77478"/>
                    <a:pt x="22048" y="75870"/>
                    <a:pt x="30097" y="69870"/>
                  </a:cubicBezTo>
                  <a:cubicBezTo>
                    <a:pt x="35354" y="65982"/>
                    <a:pt x="45038" y="56494"/>
                    <a:pt x="53144" y="45932"/>
                  </a:cubicBezTo>
                  <a:cubicBezTo>
                    <a:pt x="57207" y="40641"/>
                    <a:pt x="60906" y="35069"/>
                    <a:pt x="63537" y="29805"/>
                  </a:cubicBezTo>
                  <a:cubicBezTo>
                    <a:pt x="66183" y="24549"/>
                    <a:pt x="67706" y="19601"/>
                    <a:pt x="67685" y="15797"/>
                  </a:cubicBezTo>
                  <a:cubicBezTo>
                    <a:pt x="67657" y="12780"/>
                    <a:pt x="66878" y="10604"/>
                    <a:pt x="65081" y="8759"/>
                  </a:cubicBezTo>
                  <a:cubicBezTo>
                    <a:pt x="61993" y="5692"/>
                    <a:pt x="58534" y="4513"/>
                    <a:pt x="54337" y="4485"/>
                  </a:cubicBezTo>
                  <a:cubicBezTo>
                    <a:pt x="45487" y="4393"/>
                    <a:pt x="33894" y="10717"/>
                    <a:pt x="24890" y="17334"/>
                  </a:cubicBezTo>
                  <a:cubicBezTo>
                    <a:pt x="20370" y="20619"/>
                    <a:pt x="16454" y="23917"/>
                    <a:pt x="13675" y="26388"/>
                  </a:cubicBezTo>
                  <a:cubicBezTo>
                    <a:pt x="12293" y="27630"/>
                    <a:pt x="11191" y="28654"/>
                    <a:pt x="10440" y="29370"/>
                  </a:cubicBezTo>
                  <a:cubicBezTo>
                    <a:pt x="9689" y="30086"/>
                    <a:pt x="9310" y="30465"/>
                    <a:pt x="9310" y="30465"/>
                  </a:cubicBezTo>
                  <a:lnTo>
                    <a:pt x="4707" y="25889"/>
                  </a:lnTo>
                  <a:cubicBezTo>
                    <a:pt x="4784" y="25812"/>
                    <a:pt x="11584" y="18984"/>
                    <a:pt x="21072" y="12078"/>
                  </a:cubicBezTo>
                  <a:cubicBezTo>
                    <a:pt x="30609" y="5222"/>
                    <a:pt x="42680" y="-1916"/>
                    <a:pt x="54337" y="-2007"/>
                  </a:cubicBezTo>
                  <a:cubicBezTo>
                    <a:pt x="59839" y="-2042"/>
                    <a:pt x="65369" y="-203"/>
                    <a:pt x="69692" y="4190"/>
                  </a:cubicBezTo>
                  <a:cubicBezTo>
                    <a:pt x="72850" y="7348"/>
                    <a:pt x="74205" y="11552"/>
                    <a:pt x="74176" y="15797"/>
                  </a:cubicBezTo>
                  <a:cubicBezTo>
                    <a:pt x="74156" y="21222"/>
                    <a:pt x="72226" y="26921"/>
                    <a:pt x="69341" y="32711"/>
                  </a:cubicBezTo>
                  <a:cubicBezTo>
                    <a:pt x="60604" y="50024"/>
                    <a:pt x="42968" y="68326"/>
                    <a:pt x="33978" y="75077"/>
                  </a:cubicBezTo>
                  <a:cubicBezTo>
                    <a:pt x="25087" y="81730"/>
                    <a:pt x="17261" y="83990"/>
                    <a:pt x="10995" y="83976"/>
                  </a:cubicBezTo>
                  <a:cubicBezTo>
                    <a:pt x="1106" y="83955"/>
                    <a:pt x="-4318" y="78558"/>
                    <a:pt x="-4634" y="78235"/>
                  </a:cubicBezTo>
                  <a:lnTo>
                    <a:pt x="-2" y="73688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18008EA-A477-9E12-5283-11058327E6A0}"/>
                </a:ext>
              </a:extLst>
            </p:cNvPr>
            <p:cNvSpPr/>
            <p:nvPr/>
          </p:nvSpPr>
          <p:spPr>
            <a:xfrm flipV="1">
              <a:off x="8481678" y="4647249"/>
              <a:ext cx="595006" cy="600276"/>
            </a:xfrm>
            <a:custGeom>
              <a:avLst/>
              <a:gdLst>
                <a:gd name="connsiteX0" fmla="*/ 493315 w 499096"/>
                <a:gd name="connsiteY0" fmla="*/ 453358 h 503517"/>
                <a:gd name="connsiteX1" fmla="*/ 88819 w 499096"/>
                <a:gd name="connsiteY1" fmla="*/ -2137 h 503517"/>
                <a:gd name="connsiteX2" fmla="*/ -5782 w 499096"/>
                <a:gd name="connsiteY2" fmla="*/ 158222 h 503517"/>
                <a:gd name="connsiteX3" fmla="*/ 386376 w 499096"/>
                <a:gd name="connsiteY3" fmla="*/ 501381 h 503517"/>
                <a:gd name="connsiteX4" fmla="*/ 493315 w 499096"/>
                <a:gd name="connsiteY4" fmla="*/ 453358 h 50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096" h="503517">
                  <a:moveTo>
                    <a:pt x="493315" y="453358"/>
                  </a:moveTo>
                  <a:cubicBezTo>
                    <a:pt x="459699" y="237123"/>
                    <a:pt x="306106" y="97229"/>
                    <a:pt x="88819" y="-2137"/>
                  </a:cubicBezTo>
                  <a:lnTo>
                    <a:pt x="-5782" y="158222"/>
                  </a:lnTo>
                  <a:cubicBezTo>
                    <a:pt x="182009" y="226302"/>
                    <a:pt x="304380" y="303470"/>
                    <a:pt x="386376" y="501381"/>
                  </a:cubicBezTo>
                  <a:lnTo>
                    <a:pt x="493315" y="453358"/>
                  </a:ln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5F168CF3-98F0-751C-1CFB-DDD8E25172E9}"/>
                </a:ext>
              </a:extLst>
            </p:cNvPr>
            <p:cNvSpPr/>
            <p:nvPr/>
          </p:nvSpPr>
          <p:spPr>
            <a:xfrm flipV="1">
              <a:off x="8442071" y="4959082"/>
              <a:ext cx="318084" cy="345610"/>
            </a:xfrm>
            <a:custGeom>
              <a:avLst/>
              <a:gdLst>
                <a:gd name="connsiteX0" fmla="*/ 15415 w 266812"/>
                <a:gd name="connsiteY0" fmla="*/ -1887 h 289901"/>
                <a:gd name="connsiteX1" fmla="*/ 261215 w 266812"/>
                <a:gd name="connsiteY1" fmla="*/ 82447 h 289901"/>
                <a:gd name="connsiteX2" fmla="*/ 187724 w 266812"/>
                <a:gd name="connsiteY2" fmla="*/ 288014 h 289901"/>
                <a:gd name="connsiteX3" fmla="*/ -5597 w 266812"/>
                <a:gd name="connsiteY3" fmla="*/ 214144 h 289901"/>
                <a:gd name="connsiteX4" fmla="*/ 15415 w 266812"/>
                <a:gd name="connsiteY4" fmla="*/ -1887 h 28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812" h="289901">
                  <a:moveTo>
                    <a:pt x="15415" y="-1887"/>
                  </a:moveTo>
                  <a:lnTo>
                    <a:pt x="261215" y="82447"/>
                  </a:lnTo>
                  <a:lnTo>
                    <a:pt x="187724" y="288014"/>
                  </a:lnTo>
                  <a:lnTo>
                    <a:pt x="-5597" y="214144"/>
                  </a:lnTo>
                  <a:lnTo>
                    <a:pt x="15415" y="-1887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D5A9563-A6FC-911C-D34D-48EE45C07C55}"/>
                </a:ext>
              </a:extLst>
            </p:cNvPr>
            <p:cNvSpPr/>
            <p:nvPr/>
          </p:nvSpPr>
          <p:spPr>
            <a:xfrm flipV="1">
              <a:off x="8879982" y="4435966"/>
              <a:ext cx="292132" cy="276456"/>
            </a:xfrm>
            <a:custGeom>
              <a:avLst/>
              <a:gdLst>
                <a:gd name="connsiteX0" fmla="*/ 27099 w 245043"/>
                <a:gd name="connsiteY0" fmla="*/ 70056 h 231894"/>
                <a:gd name="connsiteX1" fmla="*/ -5878 w 245043"/>
                <a:gd name="connsiteY1" fmla="*/ 127904 h 231894"/>
                <a:gd name="connsiteX2" fmla="*/ 38005 w 245043"/>
                <a:gd name="connsiteY2" fmla="*/ 159379 h 231894"/>
                <a:gd name="connsiteX3" fmla="*/ 72996 w 245043"/>
                <a:gd name="connsiteY3" fmla="*/ 219691 h 231894"/>
                <a:gd name="connsiteX4" fmla="*/ 126128 w 245043"/>
                <a:gd name="connsiteY4" fmla="*/ 211396 h 231894"/>
                <a:gd name="connsiteX5" fmla="*/ 173078 w 245043"/>
                <a:gd name="connsiteY5" fmla="*/ 186230 h 231894"/>
                <a:gd name="connsiteX6" fmla="*/ 218371 w 245043"/>
                <a:gd name="connsiteY6" fmla="*/ 140592 h 231894"/>
                <a:gd name="connsiteX7" fmla="*/ 237418 w 245043"/>
                <a:gd name="connsiteY7" fmla="*/ 93187 h 231894"/>
                <a:gd name="connsiteX8" fmla="*/ 151933 w 245043"/>
                <a:gd name="connsiteY8" fmla="*/ -2642 h 231894"/>
                <a:gd name="connsiteX9" fmla="*/ 27099 w 245043"/>
                <a:gd name="connsiteY9" fmla="*/ 70056 h 23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043" h="231894">
                  <a:moveTo>
                    <a:pt x="27099" y="70056"/>
                  </a:moveTo>
                  <a:cubicBezTo>
                    <a:pt x="5414" y="91460"/>
                    <a:pt x="-7646" y="103068"/>
                    <a:pt x="-5878" y="127904"/>
                  </a:cubicBezTo>
                  <a:cubicBezTo>
                    <a:pt x="-4158" y="152691"/>
                    <a:pt x="23829" y="163906"/>
                    <a:pt x="38005" y="159379"/>
                  </a:cubicBezTo>
                  <a:cubicBezTo>
                    <a:pt x="45521" y="181766"/>
                    <a:pt x="53999" y="205592"/>
                    <a:pt x="72996" y="219691"/>
                  </a:cubicBezTo>
                  <a:cubicBezTo>
                    <a:pt x="91986" y="233783"/>
                    <a:pt x="117370" y="233326"/>
                    <a:pt x="126128" y="211396"/>
                  </a:cubicBezTo>
                  <a:cubicBezTo>
                    <a:pt x="151772" y="225403"/>
                    <a:pt x="173836" y="202925"/>
                    <a:pt x="173078" y="186230"/>
                  </a:cubicBezTo>
                  <a:cubicBezTo>
                    <a:pt x="190391" y="187381"/>
                    <a:pt x="212301" y="180756"/>
                    <a:pt x="218371" y="140592"/>
                  </a:cubicBezTo>
                  <a:cubicBezTo>
                    <a:pt x="234975" y="133364"/>
                    <a:pt x="242555" y="110507"/>
                    <a:pt x="237418" y="93187"/>
                  </a:cubicBezTo>
                  <a:cubicBezTo>
                    <a:pt x="225108" y="51578"/>
                    <a:pt x="193794" y="8741"/>
                    <a:pt x="151933" y="-2642"/>
                  </a:cubicBezTo>
                  <a:cubicBezTo>
                    <a:pt x="107138" y="14594"/>
                    <a:pt x="61662" y="35893"/>
                    <a:pt x="27099" y="70056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E4BC596-BC51-67CE-8C09-8BB1279CB3A6}"/>
                </a:ext>
              </a:extLst>
            </p:cNvPr>
            <p:cNvSpPr/>
            <p:nvPr/>
          </p:nvSpPr>
          <p:spPr>
            <a:xfrm flipV="1">
              <a:off x="8994592" y="4457865"/>
              <a:ext cx="92859" cy="132230"/>
            </a:xfrm>
            <a:custGeom>
              <a:avLst/>
              <a:gdLst>
                <a:gd name="connsiteX0" fmla="*/ 31521 w 77891"/>
                <a:gd name="connsiteY0" fmla="*/ 108206 h 110916"/>
                <a:gd name="connsiteX1" fmla="*/ 10165 w 77891"/>
                <a:gd name="connsiteY1" fmla="*/ 84177 h 110916"/>
                <a:gd name="connsiteX2" fmla="*/ 3358 w 77891"/>
                <a:gd name="connsiteY2" fmla="*/ 545 h 110916"/>
                <a:gd name="connsiteX3" fmla="*/ 71838 w 77891"/>
                <a:gd name="connsiteY3" fmla="*/ 67608 h 11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91" h="110916">
                  <a:moveTo>
                    <a:pt x="31521" y="108206"/>
                  </a:moveTo>
                  <a:cubicBezTo>
                    <a:pt x="31521" y="108206"/>
                    <a:pt x="18734" y="102304"/>
                    <a:pt x="10165" y="84177"/>
                  </a:cubicBezTo>
                  <a:cubicBezTo>
                    <a:pt x="-3098" y="56064"/>
                    <a:pt x="-14994" y="13163"/>
                    <a:pt x="3358" y="545"/>
                  </a:cubicBezTo>
                  <a:cubicBezTo>
                    <a:pt x="34145" y="-20529"/>
                    <a:pt x="71838" y="67608"/>
                    <a:pt x="71838" y="67608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381935A-54DC-2223-5929-1E7BA5474982}"/>
                </a:ext>
              </a:extLst>
            </p:cNvPr>
            <p:cNvSpPr/>
            <p:nvPr/>
          </p:nvSpPr>
          <p:spPr>
            <a:xfrm flipV="1">
              <a:off x="8990718" y="4454351"/>
              <a:ext cx="100289" cy="139611"/>
            </a:xfrm>
            <a:custGeom>
              <a:avLst/>
              <a:gdLst>
                <a:gd name="connsiteX0" fmla="*/ 33409 w 84123"/>
                <a:gd name="connsiteY0" fmla="*/ 114397 h 117107"/>
                <a:gd name="connsiteX1" fmla="*/ 10481 w 84123"/>
                <a:gd name="connsiteY1" fmla="*/ 88810 h 117107"/>
                <a:gd name="connsiteX2" fmla="*/ -6053 w 84123"/>
                <a:gd name="connsiteY2" fmla="*/ 27783 h 117107"/>
                <a:gd name="connsiteX3" fmla="*/ -3674 w 84123"/>
                <a:gd name="connsiteY3" fmla="*/ 12428 h 117107"/>
                <a:gd name="connsiteX4" fmla="*/ 4769 w 84123"/>
                <a:gd name="connsiteY4" fmla="*/ 1115 h 117107"/>
                <a:gd name="connsiteX5" fmla="*/ 16657 w 84123"/>
                <a:gd name="connsiteY5" fmla="*/ -2710 h 117107"/>
                <a:gd name="connsiteX6" fmla="*/ 40006 w 84123"/>
                <a:gd name="connsiteY6" fmla="*/ 9185 h 117107"/>
                <a:gd name="connsiteX7" fmla="*/ 66919 w 84123"/>
                <a:gd name="connsiteY7" fmla="*/ 47040 h 117107"/>
                <a:gd name="connsiteX8" fmla="*/ 78070 w 84123"/>
                <a:gd name="connsiteY8" fmla="*/ 69574 h 117107"/>
                <a:gd name="connsiteX9" fmla="*/ 72098 w 84123"/>
                <a:gd name="connsiteY9" fmla="*/ 72129 h 117107"/>
                <a:gd name="connsiteX10" fmla="*/ 70786 w 84123"/>
                <a:gd name="connsiteY10" fmla="*/ 69174 h 117107"/>
                <a:gd name="connsiteX11" fmla="*/ 49522 w 84123"/>
                <a:gd name="connsiteY11" fmla="*/ 30969 h 117107"/>
                <a:gd name="connsiteX12" fmla="*/ 33051 w 84123"/>
                <a:gd name="connsiteY12" fmla="*/ 11599 h 117107"/>
                <a:gd name="connsiteX13" fmla="*/ 16657 w 84123"/>
                <a:gd name="connsiteY13" fmla="*/ 3782 h 117107"/>
                <a:gd name="connsiteX14" fmla="*/ 8446 w 84123"/>
                <a:gd name="connsiteY14" fmla="*/ 6469 h 117107"/>
                <a:gd name="connsiteX15" fmla="*/ 2418 w 84123"/>
                <a:gd name="connsiteY15" fmla="*/ 14673 h 117107"/>
                <a:gd name="connsiteX16" fmla="*/ 439 w 84123"/>
                <a:gd name="connsiteY16" fmla="*/ 27783 h 117107"/>
                <a:gd name="connsiteX17" fmla="*/ 16355 w 84123"/>
                <a:gd name="connsiteY17" fmla="*/ 86038 h 117107"/>
                <a:gd name="connsiteX18" fmla="*/ 29444 w 84123"/>
                <a:gd name="connsiteY18" fmla="*/ 103793 h 117107"/>
                <a:gd name="connsiteX19" fmla="*/ 34363 w 84123"/>
                <a:gd name="connsiteY19" fmla="*/ 107499 h 117107"/>
                <a:gd name="connsiteX20" fmla="*/ 35739 w 84123"/>
                <a:gd name="connsiteY20" fmla="*/ 108299 h 117107"/>
                <a:gd name="connsiteX21" fmla="*/ 36068 w 84123"/>
                <a:gd name="connsiteY21" fmla="*/ 108474 h 117107"/>
                <a:gd name="connsiteX22" fmla="*/ 36132 w 84123"/>
                <a:gd name="connsiteY22" fmla="*/ 108509 h 117107"/>
                <a:gd name="connsiteX23" fmla="*/ 35963 w 84123"/>
                <a:gd name="connsiteY23" fmla="*/ 108867 h 117107"/>
                <a:gd name="connsiteX24" fmla="*/ 36125 w 84123"/>
                <a:gd name="connsiteY24" fmla="*/ 108502 h 117107"/>
                <a:gd name="connsiteX25" fmla="*/ 36132 w 84123"/>
                <a:gd name="connsiteY25" fmla="*/ 108509 h 117107"/>
                <a:gd name="connsiteX26" fmla="*/ 35963 w 84123"/>
                <a:gd name="connsiteY26" fmla="*/ 108867 h 117107"/>
                <a:gd name="connsiteX27" fmla="*/ 36125 w 84123"/>
                <a:gd name="connsiteY27" fmla="*/ 108502 h 117107"/>
                <a:gd name="connsiteX28" fmla="*/ 33409 w 84123"/>
                <a:gd name="connsiteY28" fmla="*/ 114397 h 117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4123" h="117107">
                  <a:moveTo>
                    <a:pt x="33409" y="114397"/>
                  </a:moveTo>
                  <a:cubicBezTo>
                    <a:pt x="32981" y="114208"/>
                    <a:pt x="19485" y="107850"/>
                    <a:pt x="10481" y="88810"/>
                  </a:cubicBezTo>
                  <a:cubicBezTo>
                    <a:pt x="1976" y="70718"/>
                    <a:pt x="-6011" y="46871"/>
                    <a:pt x="-6053" y="27783"/>
                  </a:cubicBezTo>
                  <a:cubicBezTo>
                    <a:pt x="-6046" y="22211"/>
                    <a:pt x="-5365" y="17010"/>
                    <a:pt x="-3674" y="12428"/>
                  </a:cubicBezTo>
                  <a:cubicBezTo>
                    <a:pt x="-1996" y="7852"/>
                    <a:pt x="755" y="3866"/>
                    <a:pt x="4769" y="1115"/>
                  </a:cubicBezTo>
                  <a:cubicBezTo>
                    <a:pt x="8537" y="-1475"/>
                    <a:pt x="12622" y="-2724"/>
                    <a:pt x="16657" y="-2710"/>
                  </a:cubicBezTo>
                  <a:cubicBezTo>
                    <a:pt x="25149" y="-2654"/>
                    <a:pt x="32910" y="2350"/>
                    <a:pt x="40006" y="9185"/>
                  </a:cubicBezTo>
                  <a:cubicBezTo>
                    <a:pt x="50645" y="19516"/>
                    <a:pt x="60049" y="34534"/>
                    <a:pt x="66919" y="47040"/>
                  </a:cubicBezTo>
                  <a:cubicBezTo>
                    <a:pt x="73775" y="59539"/>
                    <a:pt x="78042" y="69511"/>
                    <a:pt x="78070" y="69574"/>
                  </a:cubicBezTo>
                  <a:lnTo>
                    <a:pt x="72098" y="72129"/>
                  </a:lnTo>
                  <a:cubicBezTo>
                    <a:pt x="72098" y="72121"/>
                    <a:pt x="71649" y="71069"/>
                    <a:pt x="70786" y="69174"/>
                  </a:cubicBezTo>
                  <a:cubicBezTo>
                    <a:pt x="67761" y="62542"/>
                    <a:pt x="59740" y="45840"/>
                    <a:pt x="49522" y="30969"/>
                  </a:cubicBezTo>
                  <a:cubicBezTo>
                    <a:pt x="44427" y="23537"/>
                    <a:pt x="38764" y="16575"/>
                    <a:pt x="33051" y="11599"/>
                  </a:cubicBezTo>
                  <a:cubicBezTo>
                    <a:pt x="27324" y="6596"/>
                    <a:pt x="21640" y="3746"/>
                    <a:pt x="16657" y="3782"/>
                  </a:cubicBezTo>
                  <a:cubicBezTo>
                    <a:pt x="13913" y="3789"/>
                    <a:pt x="11261" y="4554"/>
                    <a:pt x="8446" y="6469"/>
                  </a:cubicBezTo>
                  <a:cubicBezTo>
                    <a:pt x="5709" y="8357"/>
                    <a:pt x="3758" y="11059"/>
                    <a:pt x="2418" y="14673"/>
                  </a:cubicBezTo>
                  <a:cubicBezTo>
                    <a:pt x="1085" y="18273"/>
                    <a:pt x="439" y="22751"/>
                    <a:pt x="439" y="27783"/>
                  </a:cubicBezTo>
                  <a:cubicBezTo>
                    <a:pt x="404" y="45096"/>
                    <a:pt x="8088" y="68592"/>
                    <a:pt x="16355" y="86038"/>
                  </a:cubicBezTo>
                  <a:cubicBezTo>
                    <a:pt x="20426" y="94656"/>
                    <a:pt x="25465" y="100298"/>
                    <a:pt x="29444" y="103793"/>
                  </a:cubicBezTo>
                  <a:cubicBezTo>
                    <a:pt x="31437" y="105541"/>
                    <a:pt x="33163" y="106741"/>
                    <a:pt x="34363" y="107499"/>
                  </a:cubicBezTo>
                  <a:lnTo>
                    <a:pt x="35739" y="108299"/>
                  </a:lnTo>
                  <a:lnTo>
                    <a:pt x="36068" y="108474"/>
                  </a:lnTo>
                  <a:lnTo>
                    <a:pt x="36132" y="108509"/>
                  </a:lnTo>
                  <a:lnTo>
                    <a:pt x="35963" y="108867"/>
                  </a:lnTo>
                  <a:lnTo>
                    <a:pt x="36125" y="108502"/>
                  </a:lnTo>
                  <a:lnTo>
                    <a:pt x="36132" y="108509"/>
                  </a:lnTo>
                  <a:lnTo>
                    <a:pt x="35963" y="108867"/>
                  </a:lnTo>
                  <a:lnTo>
                    <a:pt x="36125" y="108502"/>
                  </a:lnTo>
                  <a:lnTo>
                    <a:pt x="33409" y="114397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CDC5195-6842-1766-1FCE-2A212A52D93F}"/>
                </a:ext>
              </a:extLst>
            </p:cNvPr>
            <p:cNvSpPr/>
            <p:nvPr/>
          </p:nvSpPr>
          <p:spPr>
            <a:xfrm flipV="1">
              <a:off x="8936136" y="4523056"/>
              <a:ext cx="84588" cy="95540"/>
            </a:xfrm>
            <a:custGeom>
              <a:avLst/>
              <a:gdLst>
                <a:gd name="connsiteX0" fmla="*/ -5988 w 70953"/>
                <a:gd name="connsiteY0" fmla="*/ 77494 h 80140"/>
                <a:gd name="connsiteX1" fmla="*/ 63404 w 70953"/>
                <a:gd name="connsiteY1" fmla="*/ 10227 h 80140"/>
                <a:gd name="connsiteX2" fmla="*/ -3525 w 70953"/>
                <a:gd name="connsiteY2" fmla="*/ 7139 h 8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953" h="80140">
                  <a:moveTo>
                    <a:pt x="-5988" y="77494"/>
                  </a:moveTo>
                  <a:cubicBezTo>
                    <a:pt x="-5988" y="77494"/>
                    <a:pt x="77286" y="37309"/>
                    <a:pt x="63404" y="10227"/>
                  </a:cubicBezTo>
                  <a:cubicBezTo>
                    <a:pt x="49579" y="-16813"/>
                    <a:pt x="-3525" y="7139"/>
                    <a:pt x="-3525" y="7139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B5A21D7-FB83-5727-DC2D-CAD2925429DA}"/>
                </a:ext>
              </a:extLst>
            </p:cNvPr>
            <p:cNvSpPr/>
            <p:nvPr/>
          </p:nvSpPr>
          <p:spPr>
            <a:xfrm flipV="1">
              <a:off x="8934453" y="4519568"/>
              <a:ext cx="90140" cy="102898"/>
            </a:xfrm>
            <a:custGeom>
              <a:avLst/>
              <a:gdLst>
                <a:gd name="connsiteX0" fmla="*/ -5989 w 75610"/>
                <a:gd name="connsiteY0" fmla="*/ 77813 h 86312"/>
                <a:gd name="connsiteX1" fmla="*/ -3007 w 75610"/>
                <a:gd name="connsiteY1" fmla="*/ 76325 h 86312"/>
                <a:gd name="connsiteX2" fmla="*/ 35613 w 75610"/>
                <a:gd name="connsiteY2" fmla="*/ 53068 h 86312"/>
                <a:gd name="connsiteX3" fmla="*/ 55228 w 75610"/>
                <a:gd name="connsiteY3" fmla="*/ 35903 h 86312"/>
                <a:gd name="connsiteX4" fmla="*/ 63130 w 75610"/>
                <a:gd name="connsiteY4" fmla="*/ 19930 h 86312"/>
                <a:gd name="connsiteX5" fmla="*/ 61930 w 75610"/>
                <a:gd name="connsiteY5" fmla="*/ 14947 h 86312"/>
                <a:gd name="connsiteX6" fmla="*/ 52722 w 75610"/>
                <a:gd name="connsiteY6" fmla="*/ 6343 h 86312"/>
                <a:gd name="connsiteX7" fmla="*/ 38848 w 75610"/>
                <a:gd name="connsiteY7" fmla="*/ 3845 h 86312"/>
                <a:gd name="connsiteX8" fmla="*/ 12110 w 75610"/>
                <a:gd name="connsiteY8" fmla="*/ 8589 h 86312"/>
                <a:gd name="connsiteX9" fmla="*/ 2762 w 75610"/>
                <a:gd name="connsiteY9" fmla="*/ 11873 h 86312"/>
                <a:gd name="connsiteX10" fmla="*/ 123 w 75610"/>
                <a:gd name="connsiteY10" fmla="*/ 12954 h 86312"/>
                <a:gd name="connsiteX11" fmla="*/ -782 w 75610"/>
                <a:gd name="connsiteY11" fmla="*/ 13340 h 86312"/>
                <a:gd name="connsiteX12" fmla="*/ -3449 w 75610"/>
                <a:gd name="connsiteY12" fmla="*/ 7424 h 86312"/>
                <a:gd name="connsiteX13" fmla="*/ 38848 w 75610"/>
                <a:gd name="connsiteY13" fmla="*/ -2647 h 86312"/>
                <a:gd name="connsiteX14" fmla="*/ 55354 w 75610"/>
                <a:gd name="connsiteY14" fmla="*/ 406 h 86312"/>
                <a:gd name="connsiteX15" fmla="*/ 67706 w 75610"/>
                <a:gd name="connsiteY15" fmla="*/ 11993 h 86312"/>
                <a:gd name="connsiteX16" fmla="*/ 69621 w 75610"/>
                <a:gd name="connsiteY16" fmla="*/ 19930 h 86312"/>
                <a:gd name="connsiteX17" fmla="*/ 57635 w 75610"/>
                <a:gd name="connsiteY17" fmla="*/ 42885 h 86312"/>
                <a:gd name="connsiteX18" fmla="*/ 19528 w 75610"/>
                <a:gd name="connsiteY18" fmla="*/ 71294 h 86312"/>
                <a:gd name="connsiteX19" fmla="*/ -3168 w 75610"/>
                <a:gd name="connsiteY19" fmla="*/ 83666 h 86312"/>
                <a:gd name="connsiteX20" fmla="*/ -5989 w 75610"/>
                <a:gd name="connsiteY20" fmla="*/ 77813 h 8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10" h="86312">
                  <a:moveTo>
                    <a:pt x="-5989" y="77813"/>
                  </a:moveTo>
                  <a:cubicBezTo>
                    <a:pt x="-5989" y="77813"/>
                    <a:pt x="-4923" y="77301"/>
                    <a:pt x="-3007" y="76325"/>
                  </a:cubicBezTo>
                  <a:cubicBezTo>
                    <a:pt x="3702" y="72915"/>
                    <a:pt x="20573" y="63946"/>
                    <a:pt x="35613" y="53068"/>
                  </a:cubicBezTo>
                  <a:cubicBezTo>
                    <a:pt x="43129" y="47637"/>
                    <a:pt x="50182" y="41713"/>
                    <a:pt x="55228" y="35903"/>
                  </a:cubicBezTo>
                  <a:cubicBezTo>
                    <a:pt x="60309" y="30085"/>
                    <a:pt x="63179" y="24428"/>
                    <a:pt x="63130" y="19930"/>
                  </a:cubicBezTo>
                  <a:cubicBezTo>
                    <a:pt x="63130" y="18196"/>
                    <a:pt x="62758" y="16582"/>
                    <a:pt x="61930" y="14947"/>
                  </a:cubicBezTo>
                  <a:cubicBezTo>
                    <a:pt x="59761" y="10758"/>
                    <a:pt x="56666" y="8112"/>
                    <a:pt x="52722" y="6343"/>
                  </a:cubicBezTo>
                  <a:cubicBezTo>
                    <a:pt x="48792" y="4589"/>
                    <a:pt x="43978" y="3838"/>
                    <a:pt x="38848" y="3845"/>
                  </a:cubicBezTo>
                  <a:cubicBezTo>
                    <a:pt x="29760" y="3831"/>
                    <a:pt x="19752" y="6196"/>
                    <a:pt x="12110" y="8589"/>
                  </a:cubicBezTo>
                  <a:cubicBezTo>
                    <a:pt x="8285" y="9782"/>
                    <a:pt x="5036" y="10982"/>
                    <a:pt x="2762" y="11873"/>
                  </a:cubicBezTo>
                  <a:cubicBezTo>
                    <a:pt x="1625" y="12323"/>
                    <a:pt x="727" y="12695"/>
                    <a:pt x="123" y="12954"/>
                  </a:cubicBezTo>
                  <a:lnTo>
                    <a:pt x="-782" y="13340"/>
                  </a:lnTo>
                  <a:lnTo>
                    <a:pt x="-3449" y="7424"/>
                  </a:lnTo>
                  <a:cubicBezTo>
                    <a:pt x="-3245" y="7368"/>
                    <a:pt x="18552" y="-2590"/>
                    <a:pt x="38848" y="-2647"/>
                  </a:cubicBezTo>
                  <a:cubicBezTo>
                    <a:pt x="44596" y="-2647"/>
                    <a:pt x="50273" y="-1839"/>
                    <a:pt x="55354" y="406"/>
                  </a:cubicBezTo>
                  <a:cubicBezTo>
                    <a:pt x="60428" y="2638"/>
                    <a:pt x="64877" y="6435"/>
                    <a:pt x="67706" y="11993"/>
                  </a:cubicBezTo>
                  <a:cubicBezTo>
                    <a:pt x="69004" y="14526"/>
                    <a:pt x="69628" y="17235"/>
                    <a:pt x="69621" y="19930"/>
                  </a:cubicBezTo>
                  <a:cubicBezTo>
                    <a:pt x="69544" y="28071"/>
                    <a:pt x="64498" y="35657"/>
                    <a:pt x="57635" y="42885"/>
                  </a:cubicBezTo>
                  <a:cubicBezTo>
                    <a:pt x="47255" y="53700"/>
                    <a:pt x="32132" y="63785"/>
                    <a:pt x="19528" y="71294"/>
                  </a:cubicBezTo>
                  <a:cubicBezTo>
                    <a:pt x="6931" y="78789"/>
                    <a:pt x="-3112" y="83638"/>
                    <a:pt x="-3168" y="83666"/>
                  </a:cubicBezTo>
                  <a:lnTo>
                    <a:pt x="-5989" y="77813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B8E4967-AF3E-D210-388B-22C8D4D71BCB}"/>
                </a:ext>
              </a:extLst>
            </p:cNvPr>
            <p:cNvSpPr/>
            <p:nvPr/>
          </p:nvSpPr>
          <p:spPr>
            <a:xfrm flipV="1">
              <a:off x="9037417" y="4491248"/>
              <a:ext cx="88945" cy="132657"/>
            </a:xfrm>
            <a:custGeom>
              <a:avLst/>
              <a:gdLst>
                <a:gd name="connsiteX0" fmla="*/ 31480 w 74608"/>
                <a:gd name="connsiteY0" fmla="*/ 108610 h 111274"/>
                <a:gd name="connsiteX1" fmla="*/ 10125 w 74608"/>
                <a:gd name="connsiteY1" fmla="*/ 84580 h 111274"/>
                <a:gd name="connsiteX2" fmla="*/ 3317 w 74608"/>
                <a:gd name="connsiteY2" fmla="*/ 948 h 111274"/>
                <a:gd name="connsiteX3" fmla="*/ 68514 w 74608"/>
                <a:gd name="connsiteY3" fmla="*/ 57920 h 11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608" h="111274">
                  <a:moveTo>
                    <a:pt x="31480" y="108610"/>
                  </a:moveTo>
                  <a:cubicBezTo>
                    <a:pt x="31480" y="108610"/>
                    <a:pt x="18694" y="102707"/>
                    <a:pt x="10125" y="84580"/>
                  </a:cubicBezTo>
                  <a:cubicBezTo>
                    <a:pt x="-3146" y="56467"/>
                    <a:pt x="-15034" y="13560"/>
                    <a:pt x="3317" y="948"/>
                  </a:cubicBezTo>
                  <a:cubicBezTo>
                    <a:pt x="34112" y="-20133"/>
                    <a:pt x="68514" y="57920"/>
                    <a:pt x="68514" y="57920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CF21F1F-355F-7EB1-56D3-9365910E0984}"/>
                </a:ext>
              </a:extLst>
            </p:cNvPr>
            <p:cNvSpPr/>
            <p:nvPr/>
          </p:nvSpPr>
          <p:spPr>
            <a:xfrm flipV="1">
              <a:off x="9033546" y="4487733"/>
              <a:ext cx="96356" cy="140046"/>
            </a:xfrm>
            <a:custGeom>
              <a:avLst/>
              <a:gdLst>
                <a:gd name="connsiteX0" fmla="*/ 33366 w 80824"/>
                <a:gd name="connsiteY0" fmla="*/ 114807 h 117472"/>
                <a:gd name="connsiteX1" fmla="*/ 10439 w 80824"/>
                <a:gd name="connsiteY1" fmla="*/ 89220 h 117472"/>
                <a:gd name="connsiteX2" fmla="*/ -6095 w 80824"/>
                <a:gd name="connsiteY2" fmla="*/ 28186 h 117472"/>
                <a:gd name="connsiteX3" fmla="*/ -3716 w 80824"/>
                <a:gd name="connsiteY3" fmla="*/ 12831 h 117472"/>
                <a:gd name="connsiteX4" fmla="*/ 4726 w 80824"/>
                <a:gd name="connsiteY4" fmla="*/ 1518 h 117472"/>
                <a:gd name="connsiteX5" fmla="*/ 17646 w 80824"/>
                <a:gd name="connsiteY5" fmla="*/ -2665 h 117472"/>
                <a:gd name="connsiteX6" fmla="*/ 39823 w 80824"/>
                <a:gd name="connsiteY6" fmla="*/ 7631 h 117472"/>
                <a:gd name="connsiteX7" fmla="*/ 64673 w 80824"/>
                <a:gd name="connsiteY7" fmla="*/ 40383 h 117472"/>
                <a:gd name="connsiteX8" fmla="*/ 74730 w 80824"/>
                <a:gd name="connsiteY8" fmla="*/ 59865 h 117472"/>
                <a:gd name="connsiteX9" fmla="*/ 68792 w 80824"/>
                <a:gd name="connsiteY9" fmla="*/ 62482 h 117472"/>
                <a:gd name="connsiteX10" fmla="*/ 67627 w 80824"/>
                <a:gd name="connsiteY10" fmla="*/ 59956 h 117472"/>
                <a:gd name="connsiteX11" fmla="*/ 48419 w 80824"/>
                <a:gd name="connsiteY11" fmla="*/ 27147 h 117472"/>
                <a:gd name="connsiteX12" fmla="*/ 33226 w 80824"/>
                <a:gd name="connsiteY12" fmla="*/ 10550 h 117472"/>
                <a:gd name="connsiteX13" fmla="*/ 17646 w 80824"/>
                <a:gd name="connsiteY13" fmla="*/ 3827 h 117472"/>
                <a:gd name="connsiteX14" fmla="*/ 8404 w 80824"/>
                <a:gd name="connsiteY14" fmla="*/ 6873 h 117472"/>
                <a:gd name="connsiteX15" fmla="*/ 2375 w 80824"/>
                <a:gd name="connsiteY15" fmla="*/ 15084 h 117472"/>
                <a:gd name="connsiteX16" fmla="*/ 396 w 80824"/>
                <a:gd name="connsiteY16" fmla="*/ 28186 h 117472"/>
                <a:gd name="connsiteX17" fmla="*/ 16313 w 80824"/>
                <a:gd name="connsiteY17" fmla="*/ 86448 h 117472"/>
                <a:gd name="connsiteX18" fmla="*/ 29401 w 80824"/>
                <a:gd name="connsiteY18" fmla="*/ 104203 h 117472"/>
                <a:gd name="connsiteX19" fmla="*/ 34321 w 80824"/>
                <a:gd name="connsiteY19" fmla="*/ 107902 h 117472"/>
                <a:gd name="connsiteX20" fmla="*/ 35696 w 80824"/>
                <a:gd name="connsiteY20" fmla="*/ 108709 h 117472"/>
                <a:gd name="connsiteX21" fmla="*/ 36026 w 80824"/>
                <a:gd name="connsiteY21" fmla="*/ 108884 h 117472"/>
                <a:gd name="connsiteX22" fmla="*/ 36089 w 80824"/>
                <a:gd name="connsiteY22" fmla="*/ 108913 h 117472"/>
                <a:gd name="connsiteX23" fmla="*/ 35900 w 80824"/>
                <a:gd name="connsiteY23" fmla="*/ 109312 h 117472"/>
                <a:gd name="connsiteX24" fmla="*/ 36089 w 80824"/>
                <a:gd name="connsiteY24" fmla="*/ 108913 h 117472"/>
                <a:gd name="connsiteX25" fmla="*/ 36089 w 80824"/>
                <a:gd name="connsiteY25" fmla="*/ 108913 h 117472"/>
                <a:gd name="connsiteX26" fmla="*/ 35900 w 80824"/>
                <a:gd name="connsiteY26" fmla="*/ 109312 h 117472"/>
                <a:gd name="connsiteX27" fmla="*/ 36089 w 80824"/>
                <a:gd name="connsiteY27" fmla="*/ 108913 h 117472"/>
                <a:gd name="connsiteX28" fmla="*/ 33366 w 80824"/>
                <a:gd name="connsiteY28" fmla="*/ 114807 h 11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0824" h="117472">
                  <a:moveTo>
                    <a:pt x="33366" y="114807"/>
                  </a:moveTo>
                  <a:cubicBezTo>
                    <a:pt x="32938" y="114611"/>
                    <a:pt x="19443" y="108260"/>
                    <a:pt x="10439" y="89220"/>
                  </a:cubicBezTo>
                  <a:cubicBezTo>
                    <a:pt x="1933" y="71128"/>
                    <a:pt x="-6053" y="47282"/>
                    <a:pt x="-6095" y="28186"/>
                  </a:cubicBezTo>
                  <a:cubicBezTo>
                    <a:pt x="-6088" y="22621"/>
                    <a:pt x="-5407" y="17421"/>
                    <a:pt x="-3716" y="12831"/>
                  </a:cubicBezTo>
                  <a:cubicBezTo>
                    <a:pt x="-2039" y="8262"/>
                    <a:pt x="712" y="4269"/>
                    <a:pt x="4726" y="1518"/>
                  </a:cubicBezTo>
                  <a:cubicBezTo>
                    <a:pt x="8867" y="-1324"/>
                    <a:pt x="13295" y="-2672"/>
                    <a:pt x="17646" y="-2665"/>
                  </a:cubicBezTo>
                  <a:cubicBezTo>
                    <a:pt x="25745" y="-2630"/>
                    <a:pt x="33163" y="1694"/>
                    <a:pt x="39823" y="7631"/>
                  </a:cubicBezTo>
                  <a:cubicBezTo>
                    <a:pt x="49823" y="16585"/>
                    <a:pt x="58434" y="29576"/>
                    <a:pt x="64673" y="40383"/>
                  </a:cubicBezTo>
                  <a:cubicBezTo>
                    <a:pt x="70905" y="51184"/>
                    <a:pt x="74694" y="59794"/>
                    <a:pt x="74730" y="59865"/>
                  </a:cubicBezTo>
                  <a:lnTo>
                    <a:pt x="68792" y="62482"/>
                  </a:lnTo>
                  <a:cubicBezTo>
                    <a:pt x="68785" y="62475"/>
                    <a:pt x="68392" y="61584"/>
                    <a:pt x="67627" y="59956"/>
                  </a:cubicBezTo>
                  <a:cubicBezTo>
                    <a:pt x="64933" y="54264"/>
                    <a:pt x="57753" y="39899"/>
                    <a:pt x="48419" y="27147"/>
                  </a:cubicBezTo>
                  <a:cubicBezTo>
                    <a:pt x="43759" y="20768"/>
                    <a:pt x="38552" y="14803"/>
                    <a:pt x="33226" y="10550"/>
                  </a:cubicBezTo>
                  <a:cubicBezTo>
                    <a:pt x="27899" y="6269"/>
                    <a:pt x="22559" y="3813"/>
                    <a:pt x="17646" y="3827"/>
                  </a:cubicBezTo>
                  <a:cubicBezTo>
                    <a:pt x="14594" y="3841"/>
                    <a:pt x="11597" y="4697"/>
                    <a:pt x="8404" y="6873"/>
                  </a:cubicBezTo>
                  <a:cubicBezTo>
                    <a:pt x="5667" y="8760"/>
                    <a:pt x="3716" y="11469"/>
                    <a:pt x="2375" y="15084"/>
                  </a:cubicBezTo>
                  <a:cubicBezTo>
                    <a:pt x="1042" y="18684"/>
                    <a:pt x="396" y="23154"/>
                    <a:pt x="396" y="28186"/>
                  </a:cubicBezTo>
                  <a:cubicBezTo>
                    <a:pt x="361" y="45506"/>
                    <a:pt x="8046" y="69002"/>
                    <a:pt x="16313" y="86448"/>
                  </a:cubicBezTo>
                  <a:cubicBezTo>
                    <a:pt x="20383" y="95059"/>
                    <a:pt x="25422" y="100709"/>
                    <a:pt x="29401" y="104203"/>
                  </a:cubicBezTo>
                  <a:cubicBezTo>
                    <a:pt x="31394" y="105944"/>
                    <a:pt x="33121" y="107151"/>
                    <a:pt x="34321" y="107902"/>
                  </a:cubicBezTo>
                  <a:lnTo>
                    <a:pt x="35696" y="108709"/>
                  </a:lnTo>
                  <a:lnTo>
                    <a:pt x="36026" y="108884"/>
                  </a:lnTo>
                  <a:lnTo>
                    <a:pt x="36089" y="108913"/>
                  </a:lnTo>
                  <a:lnTo>
                    <a:pt x="35900" y="109312"/>
                  </a:lnTo>
                  <a:lnTo>
                    <a:pt x="36089" y="108913"/>
                  </a:lnTo>
                  <a:lnTo>
                    <a:pt x="36089" y="108913"/>
                  </a:lnTo>
                  <a:lnTo>
                    <a:pt x="35900" y="109312"/>
                  </a:lnTo>
                  <a:lnTo>
                    <a:pt x="36089" y="108913"/>
                  </a:lnTo>
                  <a:lnTo>
                    <a:pt x="33366" y="114807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8E707F0-CD66-316C-0667-9925A3FDC9D2}"/>
                </a:ext>
              </a:extLst>
            </p:cNvPr>
            <p:cNvSpPr/>
            <p:nvPr/>
          </p:nvSpPr>
          <p:spPr>
            <a:xfrm flipV="1">
              <a:off x="9073850" y="4545544"/>
              <a:ext cx="72208" cy="104218"/>
            </a:xfrm>
            <a:custGeom>
              <a:avLst/>
              <a:gdLst>
                <a:gd name="connsiteX0" fmla="*/ 54087 w 60569"/>
                <a:gd name="connsiteY0" fmla="*/ 82330 h 87419"/>
                <a:gd name="connsiteX1" fmla="*/ 21082 w 60569"/>
                <a:gd name="connsiteY1" fmla="*/ 72112 h 87419"/>
                <a:gd name="connsiteX2" fmla="*/ -379 w 60569"/>
                <a:gd name="connsiteY2" fmla="*/ 369 h 87419"/>
                <a:gd name="connsiteX3" fmla="*/ 54445 w 60569"/>
                <a:gd name="connsiteY3" fmla="*/ 33633 h 8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69" h="87419">
                  <a:moveTo>
                    <a:pt x="54087" y="82330"/>
                  </a:moveTo>
                  <a:cubicBezTo>
                    <a:pt x="54087" y="82330"/>
                    <a:pt x="39230" y="92345"/>
                    <a:pt x="21082" y="72112"/>
                  </a:cubicBezTo>
                  <a:cubicBezTo>
                    <a:pt x="9860" y="59592"/>
                    <a:pt x="-18120" y="12229"/>
                    <a:pt x="-379" y="369"/>
                  </a:cubicBezTo>
                  <a:cubicBezTo>
                    <a:pt x="22429" y="-14923"/>
                    <a:pt x="54445" y="33633"/>
                    <a:pt x="54445" y="33633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3055C7A-601A-3A5F-F91E-3C85C79B97E4}"/>
                </a:ext>
              </a:extLst>
            </p:cNvPr>
            <p:cNvSpPr/>
            <p:nvPr/>
          </p:nvSpPr>
          <p:spPr>
            <a:xfrm flipV="1">
              <a:off x="9069982" y="4541672"/>
              <a:ext cx="79305" cy="111960"/>
            </a:xfrm>
            <a:custGeom>
              <a:avLst/>
              <a:gdLst>
                <a:gd name="connsiteX0" fmla="*/ 59149 w 66522"/>
                <a:gd name="connsiteY0" fmla="*/ 88264 h 93913"/>
                <a:gd name="connsiteX1" fmla="*/ 47724 w 66522"/>
                <a:gd name="connsiteY1" fmla="*/ 91303 h 93913"/>
                <a:gd name="connsiteX2" fmla="*/ 21912 w 66522"/>
                <a:gd name="connsiteY2" fmla="*/ 77527 h 93913"/>
                <a:gd name="connsiteX3" fmla="*/ 4599 w 66522"/>
                <a:gd name="connsiteY3" fmla="*/ 50908 h 93913"/>
                <a:gd name="connsiteX4" fmla="*/ -6124 w 66522"/>
                <a:gd name="connsiteY4" fmla="*/ 16591 h 93913"/>
                <a:gd name="connsiteX5" fmla="*/ -4531 w 66522"/>
                <a:gd name="connsiteY5" fmla="*/ 7755 h 93913"/>
                <a:gd name="connsiteX6" fmla="*/ 1062 w 66522"/>
                <a:gd name="connsiteY6" fmla="*/ 913 h 93913"/>
                <a:gd name="connsiteX7" fmla="*/ 12579 w 66522"/>
                <a:gd name="connsiteY7" fmla="*/ -2610 h 93913"/>
                <a:gd name="connsiteX8" fmla="*/ 30348 w 66522"/>
                <a:gd name="connsiteY8" fmla="*/ 3579 h 93913"/>
                <a:gd name="connsiteX9" fmla="*/ 60398 w 66522"/>
                <a:gd name="connsiteY9" fmla="*/ 35090 h 93913"/>
                <a:gd name="connsiteX10" fmla="*/ 54980 w 66522"/>
                <a:gd name="connsiteY10" fmla="*/ 38662 h 93913"/>
                <a:gd name="connsiteX11" fmla="*/ 53963 w 66522"/>
                <a:gd name="connsiteY11" fmla="*/ 37181 h 93913"/>
                <a:gd name="connsiteX12" fmla="*/ 37485 w 66522"/>
                <a:gd name="connsiteY12" fmla="*/ 17713 h 93913"/>
                <a:gd name="connsiteX13" fmla="*/ 12579 w 66522"/>
                <a:gd name="connsiteY13" fmla="*/ 3881 h 93913"/>
                <a:gd name="connsiteX14" fmla="*/ 4669 w 66522"/>
                <a:gd name="connsiteY14" fmla="*/ 6309 h 93913"/>
                <a:gd name="connsiteX15" fmla="*/ 1448 w 66522"/>
                <a:gd name="connsiteY15" fmla="*/ 10275 h 93913"/>
                <a:gd name="connsiteX16" fmla="*/ 367 w 66522"/>
                <a:gd name="connsiteY16" fmla="*/ 16591 h 93913"/>
                <a:gd name="connsiteX17" fmla="*/ 10368 w 66522"/>
                <a:gd name="connsiteY17" fmla="*/ 47939 h 93913"/>
                <a:gd name="connsiteX18" fmla="*/ 26748 w 66522"/>
                <a:gd name="connsiteY18" fmla="*/ 73190 h 93913"/>
                <a:gd name="connsiteX19" fmla="*/ 47724 w 66522"/>
                <a:gd name="connsiteY19" fmla="*/ 84804 h 93913"/>
                <a:gd name="connsiteX20" fmla="*/ 53619 w 66522"/>
                <a:gd name="connsiteY20" fmla="*/ 83773 h 93913"/>
                <a:gd name="connsiteX21" fmla="*/ 55142 w 66522"/>
                <a:gd name="connsiteY21" fmla="*/ 83099 h 93913"/>
                <a:gd name="connsiteX22" fmla="*/ 55486 w 66522"/>
                <a:gd name="connsiteY22" fmla="*/ 82902 h 93913"/>
                <a:gd name="connsiteX23" fmla="*/ 55542 w 66522"/>
                <a:gd name="connsiteY23" fmla="*/ 82867 h 93913"/>
                <a:gd name="connsiteX24" fmla="*/ 56145 w 66522"/>
                <a:gd name="connsiteY24" fmla="*/ 83815 h 93913"/>
                <a:gd name="connsiteX25" fmla="*/ 55521 w 66522"/>
                <a:gd name="connsiteY25" fmla="*/ 82881 h 93913"/>
                <a:gd name="connsiteX26" fmla="*/ 55542 w 66522"/>
                <a:gd name="connsiteY26" fmla="*/ 82867 h 93913"/>
                <a:gd name="connsiteX27" fmla="*/ 56145 w 66522"/>
                <a:gd name="connsiteY27" fmla="*/ 83815 h 93913"/>
                <a:gd name="connsiteX28" fmla="*/ 55521 w 66522"/>
                <a:gd name="connsiteY28" fmla="*/ 82881 h 93913"/>
                <a:gd name="connsiteX29" fmla="*/ 59149 w 66522"/>
                <a:gd name="connsiteY29" fmla="*/ 88264 h 9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522" h="93913">
                  <a:moveTo>
                    <a:pt x="59149" y="88264"/>
                  </a:moveTo>
                  <a:cubicBezTo>
                    <a:pt x="58826" y="88475"/>
                    <a:pt x="54581" y="91289"/>
                    <a:pt x="47724" y="91303"/>
                  </a:cubicBezTo>
                  <a:cubicBezTo>
                    <a:pt x="40790" y="91338"/>
                    <a:pt x="31457" y="88229"/>
                    <a:pt x="21912" y="77527"/>
                  </a:cubicBezTo>
                  <a:cubicBezTo>
                    <a:pt x="17287" y="72348"/>
                    <a:pt x="10459" y="62284"/>
                    <a:pt x="4599" y="50908"/>
                  </a:cubicBezTo>
                  <a:cubicBezTo>
                    <a:pt x="-1219" y="39518"/>
                    <a:pt x="-6075" y="27033"/>
                    <a:pt x="-6124" y="16591"/>
                  </a:cubicBezTo>
                  <a:cubicBezTo>
                    <a:pt x="-6124" y="13454"/>
                    <a:pt x="-5668" y="10464"/>
                    <a:pt x="-4531" y="7755"/>
                  </a:cubicBezTo>
                  <a:cubicBezTo>
                    <a:pt x="-3401" y="5046"/>
                    <a:pt x="-1527" y="2632"/>
                    <a:pt x="1062" y="913"/>
                  </a:cubicBezTo>
                  <a:cubicBezTo>
                    <a:pt x="4677" y="-1523"/>
                    <a:pt x="8662" y="-2624"/>
                    <a:pt x="12579" y="-2610"/>
                  </a:cubicBezTo>
                  <a:cubicBezTo>
                    <a:pt x="18824" y="-2596"/>
                    <a:pt x="24818" y="-7"/>
                    <a:pt x="30348" y="3579"/>
                  </a:cubicBezTo>
                  <a:cubicBezTo>
                    <a:pt x="46861" y="14387"/>
                    <a:pt x="60258" y="34942"/>
                    <a:pt x="60398" y="35090"/>
                  </a:cubicBezTo>
                  <a:lnTo>
                    <a:pt x="54980" y="38662"/>
                  </a:lnTo>
                  <a:cubicBezTo>
                    <a:pt x="54980" y="38662"/>
                    <a:pt x="54644" y="38149"/>
                    <a:pt x="53963" y="37181"/>
                  </a:cubicBezTo>
                  <a:cubicBezTo>
                    <a:pt x="51605" y="33812"/>
                    <a:pt x="45324" y="25272"/>
                    <a:pt x="37485" y="17713"/>
                  </a:cubicBezTo>
                  <a:cubicBezTo>
                    <a:pt x="29674" y="10078"/>
                    <a:pt x="20207" y="3762"/>
                    <a:pt x="12579" y="3881"/>
                  </a:cubicBezTo>
                  <a:cubicBezTo>
                    <a:pt x="9820" y="3888"/>
                    <a:pt x="7259" y="4590"/>
                    <a:pt x="4669" y="6309"/>
                  </a:cubicBezTo>
                  <a:cubicBezTo>
                    <a:pt x="3167" y="7327"/>
                    <a:pt x="2171" y="8583"/>
                    <a:pt x="1448" y="10275"/>
                  </a:cubicBezTo>
                  <a:cubicBezTo>
                    <a:pt x="739" y="11952"/>
                    <a:pt x="360" y="14085"/>
                    <a:pt x="367" y="16591"/>
                  </a:cubicBezTo>
                  <a:cubicBezTo>
                    <a:pt x="318" y="24984"/>
                    <a:pt x="4746" y="37069"/>
                    <a:pt x="10368" y="47939"/>
                  </a:cubicBezTo>
                  <a:cubicBezTo>
                    <a:pt x="15954" y="58831"/>
                    <a:pt x="22734" y="68726"/>
                    <a:pt x="26748" y="73190"/>
                  </a:cubicBezTo>
                  <a:cubicBezTo>
                    <a:pt x="35429" y="82818"/>
                    <a:pt x="42678" y="84769"/>
                    <a:pt x="47724" y="84804"/>
                  </a:cubicBezTo>
                  <a:cubicBezTo>
                    <a:pt x="50236" y="84811"/>
                    <a:pt x="52251" y="84285"/>
                    <a:pt x="53619" y="83773"/>
                  </a:cubicBezTo>
                  <a:cubicBezTo>
                    <a:pt x="54300" y="83520"/>
                    <a:pt x="54819" y="83267"/>
                    <a:pt x="55142" y="83099"/>
                  </a:cubicBezTo>
                  <a:lnTo>
                    <a:pt x="55486" y="82902"/>
                  </a:lnTo>
                  <a:lnTo>
                    <a:pt x="55542" y="82867"/>
                  </a:lnTo>
                  <a:lnTo>
                    <a:pt x="56145" y="83815"/>
                  </a:lnTo>
                  <a:lnTo>
                    <a:pt x="55521" y="82881"/>
                  </a:lnTo>
                  <a:lnTo>
                    <a:pt x="55542" y="82867"/>
                  </a:lnTo>
                  <a:lnTo>
                    <a:pt x="56145" y="83815"/>
                  </a:lnTo>
                  <a:lnTo>
                    <a:pt x="55521" y="82881"/>
                  </a:lnTo>
                  <a:lnTo>
                    <a:pt x="59149" y="88264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1C5FA4B-5444-A568-BCB7-0FFA50C3417F}"/>
                </a:ext>
              </a:extLst>
            </p:cNvPr>
            <p:cNvSpPr/>
            <p:nvPr/>
          </p:nvSpPr>
          <p:spPr>
            <a:xfrm flipV="1">
              <a:off x="8954676" y="5884785"/>
              <a:ext cx="247413" cy="295599"/>
            </a:xfrm>
            <a:custGeom>
              <a:avLst/>
              <a:gdLst>
                <a:gd name="connsiteX0" fmla="*/ 82165 w 207532"/>
                <a:gd name="connsiteY0" fmla="*/ 210542 h 247951"/>
                <a:gd name="connsiteX1" fmla="*/ 177489 w 207532"/>
                <a:gd name="connsiteY1" fmla="*/ 246066 h 247951"/>
                <a:gd name="connsiteX2" fmla="*/ 201440 w 207532"/>
                <a:gd name="connsiteY2" fmla="*/ 236164 h 247951"/>
                <a:gd name="connsiteX3" fmla="*/ 64620 w 207532"/>
                <a:gd name="connsiteY3" fmla="*/ -667 h 247951"/>
                <a:gd name="connsiteX4" fmla="*/ 48612 w 207532"/>
                <a:gd name="connsiteY4" fmla="*/ 12834 h 247951"/>
                <a:gd name="connsiteX5" fmla="*/ 10316 w 207532"/>
                <a:gd name="connsiteY5" fmla="*/ 45264 h 247951"/>
                <a:gd name="connsiteX6" fmla="*/ -6092 w 207532"/>
                <a:gd name="connsiteY6" fmla="*/ 69833 h 247951"/>
                <a:gd name="connsiteX7" fmla="*/ 82165 w 207532"/>
                <a:gd name="connsiteY7" fmla="*/ 210542 h 24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532" h="247951">
                  <a:moveTo>
                    <a:pt x="82165" y="210542"/>
                  </a:moveTo>
                  <a:cubicBezTo>
                    <a:pt x="124209" y="246585"/>
                    <a:pt x="157060" y="249849"/>
                    <a:pt x="177489" y="246066"/>
                  </a:cubicBezTo>
                  <a:cubicBezTo>
                    <a:pt x="192977" y="243126"/>
                    <a:pt x="201440" y="236164"/>
                    <a:pt x="201440" y="236164"/>
                  </a:cubicBezTo>
                  <a:lnTo>
                    <a:pt x="64620" y="-667"/>
                  </a:lnTo>
                  <a:lnTo>
                    <a:pt x="48612" y="12834"/>
                  </a:lnTo>
                  <a:lnTo>
                    <a:pt x="10316" y="45264"/>
                  </a:lnTo>
                  <a:lnTo>
                    <a:pt x="-6092" y="69833"/>
                  </a:lnTo>
                  <a:lnTo>
                    <a:pt x="82165" y="210542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1429E42-2964-EBFC-5E9D-D3BF715E19DF}"/>
                </a:ext>
              </a:extLst>
            </p:cNvPr>
            <p:cNvSpPr/>
            <p:nvPr/>
          </p:nvSpPr>
          <p:spPr>
            <a:xfrm flipV="1">
              <a:off x="9019884" y="5886313"/>
              <a:ext cx="182204" cy="294146"/>
            </a:xfrm>
            <a:custGeom>
              <a:avLst/>
              <a:gdLst>
                <a:gd name="connsiteX0" fmla="*/ 122750 w 152834"/>
                <a:gd name="connsiteY0" fmla="*/ 246067 h 246732"/>
                <a:gd name="connsiteX1" fmla="*/ 146709 w 152834"/>
                <a:gd name="connsiteY1" fmla="*/ 236165 h 246732"/>
                <a:gd name="connsiteX2" fmla="*/ 9882 w 152834"/>
                <a:gd name="connsiteY2" fmla="*/ -666 h 246732"/>
                <a:gd name="connsiteX3" fmla="*/ -6125 w 152834"/>
                <a:gd name="connsiteY3" fmla="*/ 12828 h 246732"/>
                <a:gd name="connsiteX4" fmla="*/ 122750 w 152834"/>
                <a:gd name="connsiteY4" fmla="*/ 246067 h 24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34" h="246732">
                  <a:moveTo>
                    <a:pt x="122750" y="246067"/>
                  </a:moveTo>
                  <a:cubicBezTo>
                    <a:pt x="138232" y="243127"/>
                    <a:pt x="146709" y="236165"/>
                    <a:pt x="146709" y="236165"/>
                  </a:cubicBezTo>
                  <a:lnTo>
                    <a:pt x="9882" y="-666"/>
                  </a:lnTo>
                  <a:lnTo>
                    <a:pt x="-6125" y="12828"/>
                  </a:lnTo>
                  <a:lnTo>
                    <a:pt x="122750" y="246067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E67E317-D372-975D-67AB-ACB696F7561B}"/>
                </a:ext>
              </a:extLst>
            </p:cNvPr>
            <p:cNvSpPr/>
            <p:nvPr/>
          </p:nvSpPr>
          <p:spPr>
            <a:xfrm flipV="1">
              <a:off x="7800162" y="6041904"/>
              <a:ext cx="321523" cy="173930"/>
            </a:xfrm>
            <a:custGeom>
              <a:avLst/>
              <a:gdLst>
                <a:gd name="connsiteX0" fmla="*/ 101106 w 269696"/>
                <a:gd name="connsiteY0" fmla="*/ 145358 h 145894"/>
                <a:gd name="connsiteX1" fmla="*/ 6337 w 269696"/>
                <a:gd name="connsiteY1" fmla="*/ 108276 h 145894"/>
                <a:gd name="connsiteX2" fmla="*/ -4934 w 269696"/>
                <a:gd name="connsiteY2" fmla="*/ 84920 h 145894"/>
                <a:gd name="connsiteX3" fmla="*/ 254867 w 269696"/>
                <a:gd name="connsiteY3" fmla="*/ -536 h 145894"/>
                <a:gd name="connsiteX4" fmla="*/ 257766 w 269696"/>
                <a:gd name="connsiteY4" fmla="*/ 20172 h 145894"/>
                <a:gd name="connsiteX5" fmla="*/ 264762 w 269696"/>
                <a:gd name="connsiteY5" fmla="*/ 69832 h 145894"/>
                <a:gd name="connsiteX6" fmla="*/ 260664 w 269696"/>
                <a:gd name="connsiteY6" fmla="*/ 99117 h 145894"/>
                <a:gd name="connsiteX7" fmla="*/ 101106 w 269696"/>
                <a:gd name="connsiteY7" fmla="*/ 145358 h 14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9696" h="145894">
                  <a:moveTo>
                    <a:pt x="101106" y="145358"/>
                  </a:moveTo>
                  <a:cubicBezTo>
                    <a:pt x="45763" y="144200"/>
                    <a:pt x="19039" y="124761"/>
                    <a:pt x="6337" y="108276"/>
                  </a:cubicBezTo>
                  <a:cubicBezTo>
                    <a:pt x="-3271" y="95777"/>
                    <a:pt x="-4934" y="84920"/>
                    <a:pt x="-4934" y="84920"/>
                  </a:cubicBezTo>
                  <a:lnTo>
                    <a:pt x="254867" y="-536"/>
                  </a:lnTo>
                  <a:lnTo>
                    <a:pt x="257766" y="20172"/>
                  </a:lnTo>
                  <a:lnTo>
                    <a:pt x="264762" y="69832"/>
                  </a:lnTo>
                  <a:lnTo>
                    <a:pt x="260664" y="99117"/>
                  </a:lnTo>
                  <a:lnTo>
                    <a:pt x="101106" y="145358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DCCBB20-2B90-DD56-C026-4AC81B4B39BC}"/>
                </a:ext>
              </a:extLst>
            </p:cNvPr>
            <p:cNvSpPr/>
            <p:nvPr/>
          </p:nvSpPr>
          <p:spPr>
            <a:xfrm flipV="1">
              <a:off x="7800245" y="6086045"/>
              <a:ext cx="313181" cy="129722"/>
            </a:xfrm>
            <a:custGeom>
              <a:avLst/>
              <a:gdLst>
                <a:gd name="connsiteX0" fmla="*/ 6341 w 262699"/>
                <a:gd name="connsiteY0" fmla="*/ 108306 h 108812"/>
                <a:gd name="connsiteX1" fmla="*/ -4930 w 262699"/>
                <a:gd name="connsiteY1" fmla="*/ 84951 h 108812"/>
                <a:gd name="connsiteX2" fmla="*/ 254871 w 262699"/>
                <a:gd name="connsiteY2" fmla="*/ -506 h 108812"/>
                <a:gd name="connsiteX3" fmla="*/ 257770 w 262699"/>
                <a:gd name="connsiteY3" fmla="*/ 20204 h 108812"/>
                <a:gd name="connsiteX4" fmla="*/ 6341 w 262699"/>
                <a:gd name="connsiteY4" fmla="*/ 108306 h 10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699" h="108812">
                  <a:moveTo>
                    <a:pt x="6341" y="108306"/>
                  </a:moveTo>
                  <a:cubicBezTo>
                    <a:pt x="-3267" y="95807"/>
                    <a:pt x="-4930" y="84951"/>
                    <a:pt x="-4930" y="84951"/>
                  </a:cubicBezTo>
                  <a:lnTo>
                    <a:pt x="254871" y="-506"/>
                  </a:lnTo>
                  <a:lnTo>
                    <a:pt x="257770" y="20204"/>
                  </a:lnTo>
                  <a:lnTo>
                    <a:pt x="6341" y="108306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14BE938-F1E8-34AD-33BE-191F3237ABB9}"/>
                </a:ext>
              </a:extLst>
            </p:cNvPr>
            <p:cNvSpPr/>
            <p:nvPr/>
          </p:nvSpPr>
          <p:spPr>
            <a:xfrm flipV="1">
              <a:off x="7911461" y="5516624"/>
              <a:ext cx="1152638" cy="612458"/>
            </a:xfrm>
            <a:custGeom>
              <a:avLst/>
              <a:gdLst>
                <a:gd name="connsiteX0" fmla="*/ 961364 w 966843"/>
                <a:gd name="connsiteY0" fmla="*/ 173513 h 513735"/>
                <a:gd name="connsiteX1" fmla="*/ 880589 w 966843"/>
                <a:gd name="connsiteY1" fmla="*/ -951 h 513735"/>
                <a:gd name="connsiteX2" fmla="*/ 404188 w 966843"/>
                <a:gd name="connsiteY2" fmla="*/ 317450 h 513735"/>
                <a:gd name="connsiteX3" fmla="*/ 175805 w 966843"/>
                <a:gd name="connsiteY3" fmla="*/ -347 h 513735"/>
                <a:gd name="connsiteX4" fmla="*/ -2034 w 966843"/>
                <a:gd name="connsiteY4" fmla="*/ 73151 h 513735"/>
                <a:gd name="connsiteX5" fmla="*/ 159945 w 966843"/>
                <a:gd name="connsiteY5" fmla="*/ 444677 h 513735"/>
                <a:gd name="connsiteX6" fmla="*/ 182683 w 966843"/>
                <a:gd name="connsiteY6" fmla="*/ 468390 h 513735"/>
                <a:gd name="connsiteX7" fmla="*/ 204993 w 966843"/>
                <a:gd name="connsiteY7" fmla="*/ 498679 h 513735"/>
                <a:gd name="connsiteX8" fmla="*/ 215428 w 966843"/>
                <a:gd name="connsiteY8" fmla="*/ 512785 h 513735"/>
                <a:gd name="connsiteX9" fmla="*/ 349280 w 966843"/>
                <a:gd name="connsiteY9" fmla="*/ 493338 h 513735"/>
                <a:gd name="connsiteX10" fmla="*/ 593593 w 966843"/>
                <a:gd name="connsiteY10" fmla="*/ 457877 h 513735"/>
                <a:gd name="connsiteX11" fmla="*/ 606759 w 966843"/>
                <a:gd name="connsiteY11" fmla="*/ 447743 h 513735"/>
                <a:gd name="connsiteX12" fmla="*/ 961364 w 966843"/>
                <a:gd name="connsiteY12" fmla="*/ 173513 h 513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6843" h="513735">
                  <a:moveTo>
                    <a:pt x="961364" y="173513"/>
                  </a:moveTo>
                  <a:lnTo>
                    <a:pt x="880589" y="-951"/>
                  </a:lnTo>
                  <a:lnTo>
                    <a:pt x="404188" y="317450"/>
                  </a:lnTo>
                  <a:cubicBezTo>
                    <a:pt x="188318" y="242401"/>
                    <a:pt x="174717" y="191353"/>
                    <a:pt x="175805" y="-347"/>
                  </a:cubicBezTo>
                  <a:lnTo>
                    <a:pt x="-2034" y="73151"/>
                  </a:lnTo>
                  <a:cubicBezTo>
                    <a:pt x="-18119" y="252001"/>
                    <a:pt x="19847" y="298852"/>
                    <a:pt x="159945" y="444677"/>
                  </a:cubicBezTo>
                  <a:cubicBezTo>
                    <a:pt x="167209" y="452263"/>
                    <a:pt x="174767" y="460214"/>
                    <a:pt x="182683" y="468390"/>
                  </a:cubicBezTo>
                  <a:lnTo>
                    <a:pt x="204993" y="498679"/>
                  </a:lnTo>
                  <a:lnTo>
                    <a:pt x="215428" y="512785"/>
                  </a:lnTo>
                  <a:lnTo>
                    <a:pt x="349280" y="493338"/>
                  </a:lnTo>
                  <a:lnTo>
                    <a:pt x="593593" y="457877"/>
                  </a:lnTo>
                  <a:lnTo>
                    <a:pt x="606759" y="447743"/>
                  </a:lnTo>
                  <a:lnTo>
                    <a:pt x="961364" y="173513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0D0412D-3D34-0DF5-3DDC-4B5AEA0A3DB4}"/>
                </a:ext>
              </a:extLst>
            </p:cNvPr>
            <p:cNvSpPr/>
            <p:nvPr/>
          </p:nvSpPr>
          <p:spPr>
            <a:xfrm flipV="1">
              <a:off x="8108675" y="5533441"/>
              <a:ext cx="532676" cy="64379"/>
            </a:xfrm>
            <a:custGeom>
              <a:avLst/>
              <a:gdLst>
                <a:gd name="connsiteX0" fmla="*/ 441451 w 446813"/>
                <a:gd name="connsiteY0" fmla="*/ 1768 h 54002"/>
                <a:gd name="connsiteX1" fmla="*/ -5363 w 446813"/>
                <a:gd name="connsiteY1" fmla="*/ -1299 h 54002"/>
                <a:gd name="connsiteX2" fmla="*/ 17375 w 446813"/>
                <a:gd name="connsiteY2" fmla="*/ 22414 h 54002"/>
                <a:gd name="connsiteX3" fmla="*/ 39685 w 446813"/>
                <a:gd name="connsiteY3" fmla="*/ 52703 h 54002"/>
                <a:gd name="connsiteX4" fmla="*/ 183972 w 446813"/>
                <a:gd name="connsiteY4" fmla="*/ 47363 h 54002"/>
                <a:gd name="connsiteX5" fmla="*/ 428285 w 446813"/>
                <a:gd name="connsiteY5" fmla="*/ 11901 h 54002"/>
                <a:gd name="connsiteX6" fmla="*/ 441451 w 446813"/>
                <a:gd name="connsiteY6" fmla="*/ 1768 h 5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813" h="54002">
                  <a:moveTo>
                    <a:pt x="441451" y="1768"/>
                  </a:moveTo>
                  <a:lnTo>
                    <a:pt x="-5363" y="-1299"/>
                  </a:lnTo>
                  <a:cubicBezTo>
                    <a:pt x="1901" y="6287"/>
                    <a:pt x="9459" y="14238"/>
                    <a:pt x="17375" y="22414"/>
                  </a:cubicBezTo>
                  <a:lnTo>
                    <a:pt x="39685" y="52703"/>
                  </a:lnTo>
                  <a:lnTo>
                    <a:pt x="183972" y="47363"/>
                  </a:lnTo>
                  <a:lnTo>
                    <a:pt x="428285" y="11901"/>
                  </a:lnTo>
                  <a:lnTo>
                    <a:pt x="441451" y="1768"/>
                  </a:lnTo>
                </a:path>
              </a:pathLst>
            </a:custGeom>
            <a:solidFill>
              <a:srgbClr val="9039A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2A2F8B5-D024-E2EC-A11C-747BDD4A88AE}"/>
                </a:ext>
              </a:extLst>
            </p:cNvPr>
            <p:cNvSpPr/>
            <p:nvPr/>
          </p:nvSpPr>
          <p:spPr>
            <a:xfrm flipV="1">
              <a:off x="8134193" y="5111051"/>
              <a:ext cx="505419" cy="481682"/>
            </a:xfrm>
            <a:custGeom>
              <a:avLst/>
              <a:gdLst>
                <a:gd name="connsiteX0" fmla="*/ 291038 w 423950"/>
                <a:gd name="connsiteY0" fmla="*/ 402451 h 404039"/>
                <a:gd name="connsiteX1" fmla="*/ 417935 w 423950"/>
                <a:gd name="connsiteY1" fmla="*/ -1589 h 404039"/>
                <a:gd name="connsiteX2" fmla="*/ -5375 w 423950"/>
                <a:gd name="connsiteY2" fmla="*/ 19500 h 404039"/>
                <a:gd name="connsiteX3" fmla="*/ 30444 w 423950"/>
                <a:gd name="connsiteY3" fmla="*/ 359537 h 404039"/>
                <a:gd name="connsiteX4" fmla="*/ 291038 w 423950"/>
                <a:gd name="connsiteY4" fmla="*/ 402451 h 40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950" h="404039">
                  <a:moveTo>
                    <a:pt x="291038" y="402451"/>
                  </a:moveTo>
                  <a:cubicBezTo>
                    <a:pt x="291038" y="402451"/>
                    <a:pt x="429080" y="223222"/>
                    <a:pt x="417935" y="-1589"/>
                  </a:cubicBezTo>
                  <a:lnTo>
                    <a:pt x="-5375" y="19500"/>
                  </a:lnTo>
                  <a:cubicBezTo>
                    <a:pt x="-5375" y="19500"/>
                    <a:pt x="68460" y="166426"/>
                    <a:pt x="30444" y="359537"/>
                  </a:cubicBezTo>
                  <a:lnTo>
                    <a:pt x="291038" y="402451"/>
                  </a:lnTo>
                </a:path>
              </a:pathLst>
            </a:custGeom>
            <a:solidFill>
              <a:srgbClr val="FBC53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7923A85-BCA2-5A71-BC35-197CBE63F07A}"/>
                </a:ext>
              </a:extLst>
            </p:cNvPr>
            <p:cNvSpPr/>
            <p:nvPr/>
          </p:nvSpPr>
          <p:spPr>
            <a:xfrm flipV="1">
              <a:off x="8240815" y="5125534"/>
              <a:ext cx="193633" cy="102909"/>
            </a:xfrm>
            <a:custGeom>
              <a:avLst/>
              <a:gdLst>
                <a:gd name="connsiteX0" fmla="*/ -5324 w 162421"/>
                <a:gd name="connsiteY0" fmla="*/ 55259 h 86321"/>
                <a:gd name="connsiteX1" fmla="*/ 90112 w 162421"/>
                <a:gd name="connsiteY1" fmla="*/ -1136 h 86321"/>
                <a:gd name="connsiteX2" fmla="*/ 157097 w 162421"/>
                <a:gd name="connsiteY2" fmla="*/ 84496 h 86321"/>
                <a:gd name="connsiteX3" fmla="*/ -5324 w 162421"/>
                <a:gd name="connsiteY3" fmla="*/ 55259 h 8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21" h="86321">
                  <a:moveTo>
                    <a:pt x="-5324" y="55259"/>
                  </a:moveTo>
                  <a:cubicBezTo>
                    <a:pt x="-5324" y="55259"/>
                    <a:pt x="51471" y="-9144"/>
                    <a:pt x="90112" y="-1136"/>
                  </a:cubicBezTo>
                  <a:cubicBezTo>
                    <a:pt x="128815" y="6864"/>
                    <a:pt x="157097" y="84496"/>
                    <a:pt x="157097" y="84496"/>
                  </a:cubicBezTo>
                  <a:lnTo>
                    <a:pt x="-5324" y="55259"/>
                  </a:ln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184E5D6B-4871-641E-7B4B-6DA340966290}"/>
                </a:ext>
              </a:extLst>
            </p:cNvPr>
            <p:cNvSpPr/>
            <p:nvPr/>
          </p:nvSpPr>
          <p:spPr>
            <a:xfrm flipV="1">
              <a:off x="8503672" y="4833265"/>
              <a:ext cx="205987" cy="182826"/>
            </a:xfrm>
            <a:custGeom>
              <a:avLst/>
              <a:gdLst>
                <a:gd name="connsiteX0" fmla="*/ 57502 w 172784"/>
                <a:gd name="connsiteY0" fmla="*/ 146259 h 153356"/>
                <a:gd name="connsiteX1" fmla="*/ 163963 w 172784"/>
                <a:gd name="connsiteY1" fmla="*/ 101499 h 153356"/>
                <a:gd name="connsiteX2" fmla="*/ 104072 w 172784"/>
                <a:gd name="connsiteY2" fmla="*/ 2765 h 153356"/>
                <a:gd name="connsiteX3" fmla="*/ -2382 w 172784"/>
                <a:gd name="connsiteY3" fmla="*/ 47518 h 153356"/>
                <a:gd name="connsiteX4" fmla="*/ 57502 w 172784"/>
                <a:gd name="connsiteY4" fmla="*/ 146259 h 1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784" h="153356">
                  <a:moveTo>
                    <a:pt x="57502" y="146259"/>
                  </a:moveTo>
                  <a:cubicBezTo>
                    <a:pt x="103441" y="161165"/>
                    <a:pt x="151099" y="141129"/>
                    <a:pt x="163963" y="101499"/>
                  </a:cubicBezTo>
                  <a:cubicBezTo>
                    <a:pt x="176820" y="61876"/>
                    <a:pt x="150011" y="17671"/>
                    <a:pt x="104072" y="2765"/>
                  </a:cubicBezTo>
                  <a:cubicBezTo>
                    <a:pt x="58141" y="-12148"/>
                    <a:pt x="10475" y="7895"/>
                    <a:pt x="-2382" y="47518"/>
                  </a:cubicBezTo>
                  <a:cubicBezTo>
                    <a:pt x="-15245" y="87148"/>
                    <a:pt x="11570" y="131353"/>
                    <a:pt x="57502" y="146259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7E42410-5C56-2BEF-EC5D-C113D0497ADF}"/>
                </a:ext>
              </a:extLst>
            </p:cNvPr>
            <p:cNvSpPr/>
            <p:nvPr/>
          </p:nvSpPr>
          <p:spPr>
            <a:xfrm flipV="1">
              <a:off x="8537395" y="4893873"/>
              <a:ext cx="141511" cy="109953"/>
            </a:xfrm>
            <a:custGeom>
              <a:avLst/>
              <a:gdLst>
                <a:gd name="connsiteX0" fmla="*/ 39867 w 118701"/>
                <a:gd name="connsiteY0" fmla="*/ 85954 h 92230"/>
                <a:gd name="connsiteX1" fmla="*/ 111435 w 118701"/>
                <a:gd name="connsiteY1" fmla="*/ 63048 h 92230"/>
                <a:gd name="connsiteX2" fmla="*/ 67623 w 118701"/>
                <a:gd name="connsiteY2" fmla="*/ 2007 h 92230"/>
                <a:gd name="connsiteX3" fmla="*/ -3946 w 118701"/>
                <a:gd name="connsiteY3" fmla="*/ 24906 h 92230"/>
                <a:gd name="connsiteX4" fmla="*/ 39867 w 118701"/>
                <a:gd name="connsiteY4" fmla="*/ 85954 h 9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1" h="92230">
                  <a:moveTo>
                    <a:pt x="39867" y="85954"/>
                  </a:moveTo>
                  <a:cubicBezTo>
                    <a:pt x="71735" y="96488"/>
                    <a:pt x="103779" y="86235"/>
                    <a:pt x="111435" y="63048"/>
                  </a:cubicBezTo>
                  <a:cubicBezTo>
                    <a:pt x="119106" y="39868"/>
                    <a:pt x="99484" y="12534"/>
                    <a:pt x="67623" y="2007"/>
                  </a:cubicBezTo>
                  <a:cubicBezTo>
                    <a:pt x="35754" y="-8527"/>
                    <a:pt x="3718" y="1726"/>
                    <a:pt x="-3946" y="24906"/>
                  </a:cubicBezTo>
                  <a:cubicBezTo>
                    <a:pt x="-11609" y="48093"/>
                    <a:pt x="8006" y="75421"/>
                    <a:pt x="39867" y="85954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5FB9196-D6AA-EE08-6505-01F4414F0D1B}"/>
                </a:ext>
              </a:extLst>
            </p:cNvPr>
            <p:cNvSpPr/>
            <p:nvPr/>
          </p:nvSpPr>
          <p:spPr>
            <a:xfrm flipV="1">
              <a:off x="7872344" y="4972933"/>
              <a:ext cx="208459" cy="179915"/>
            </a:xfrm>
            <a:custGeom>
              <a:avLst/>
              <a:gdLst>
                <a:gd name="connsiteX0" fmla="*/ 85486 w 174857"/>
                <a:gd name="connsiteY0" fmla="*/ 148852 h 150914"/>
                <a:gd name="connsiteX1" fmla="*/ 169854 w 174857"/>
                <a:gd name="connsiteY1" fmla="*/ 69993 h 150914"/>
                <a:gd name="connsiteX2" fmla="*/ 79471 w 174857"/>
                <a:gd name="connsiteY2" fmla="*/ -1898 h 150914"/>
                <a:gd name="connsiteX3" fmla="*/ -4897 w 174857"/>
                <a:gd name="connsiteY3" fmla="*/ 76968 h 150914"/>
                <a:gd name="connsiteX4" fmla="*/ 85486 w 174857"/>
                <a:gd name="connsiteY4" fmla="*/ 148852 h 15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857" h="150914">
                  <a:moveTo>
                    <a:pt x="85486" y="148852"/>
                  </a:moveTo>
                  <a:cubicBezTo>
                    <a:pt x="133740" y="146930"/>
                    <a:pt x="171510" y="111616"/>
                    <a:pt x="169854" y="69993"/>
                  </a:cubicBezTo>
                  <a:cubicBezTo>
                    <a:pt x="168191" y="28363"/>
                    <a:pt x="127726" y="-3821"/>
                    <a:pt x="79471" y="-1898"/>
                  </a:cubicBezTo>
                  <a:cubicBezTo>
                    <a:pt x="31216" y="32"/>
                    <a:pt x="-6561" y="35338"/>
                    <a:pt x="-4897" y="76968"/>
                  </a:cubicBezTo>
                  <a:cubicBezTo>
                    <a:pt x="-3234" y="118591"/>
                    <a:pt x="37231" y="150775"/>
                    <a:pt x="85486" y="14885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5FDD8F95-7EB8-EE30-4FFC-A59F17A4E344}"/>
                </a:ext>
              </a:extLst>
            </p:cNvPr>
            <p:cNvSpPr/>
            <p:nvPr/>
          </p:nvSpPr>
          <p:spPr>
            <a:xfrm flipV="1">
              <a:off x="7909195" y="5033432"/>
              <a:ext cx="144803" cy="105500"/>
            </a:xfrm>
            <a:custGeom>
              <a:avLst/>
              <a:gdLst>
                <a:gd name="connsiteX0" fmla="*/ 57783 w 121462"/>
                <a:gd name="connsiteY0" fmla="*/ 86459 h 88494"/>
                <a:gd name="connsiteX1" fmla="*/ 116473 w 121462"/>
                <a:gd name="connsiteY1" fmla="*/ 39537 h 88494"/>
                <a:gd name="connsiteX2" fmla="*/ 53769 w 121462"/>
                <a:gd name="connsiteY2" fmla="*/ -1861 h 88494"/>
                <a:gd name="connsiteX3" fmla="*/ -4922 w 121462"/>
                <a:gd name="connsiteY3" fmla="*/ 45053 h 88494"/>
                <a:gd name="connsiteX4" fmla="*/ 57783 w 121462"/>
                <a:gd name="connsiteY4" fmla="*/ 86459 h 8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62" h="88494">
                  <a:moveTo>
                    <a:pt x="57783" y="86459"/>
                  </a:moveTo>
                  <a:cubicBezTo>
                    <a:pt x="91300" y="84936"/>
                    <a:pt x="117582" y="63931"/>
                    <a:pt x="116473" y="39537"/>
                  </a:cubicBezTo>
                  <a:cubicBezTo>
                    <a:pt x="115364" y="15150"/>
                    <a:pt x="87293" y="-3384"/>
                    <a:pt x="53769" y="-1861"/>
                  </a:cubicBezTo>
                  <a:cubicBezTo>
                    <a:pt x="20244" y="-338"/>
                    <a:pt x="-6031" y="20666"/>
                    <a:pt x="-4922" y="45053"/>
                  </a:cubicBezTo>
                  <a:cubicBezTo>
                    <a:pt x="-3813" y="69447"/>
                    <a:pt x="24259" y="87982"/>
                    <a:pt x="57783" y="86459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76FB7FD-76A3-0A9E-D84D-D4F4C577FCA7}"/>
                </a:ext>
              </a:extLst>
            </p:cNvPr>
            <p:cNvSpPr/>
            <p:nvPr/>
          </p:nvSpPr>
          <p:spPr>
            <a:xfrm flipV="1">
              <a:off x="7947663" y="4558777"/>
              <a:ext cx="658992" cy="622276"/>
            </a:xfrm>
            <a:custGeom>
              <a:avLst/>
              <a:gdLst>
                <a:gd name="connsiteX0" fmla="*/ 540273 w 552768"/>
                <a:gd name="connsiteY0" fmla="*/ 266241 h 521971"/>
                <a:gd name="connsiteX1" fmla="*/ 175863 w 552768"/>
                <a:gd name="connsiteY1" fmla="*/ 510701 h 521971"/>
                <a:gd name="connsiteX2" fmla="*/ 4396 w 552768"/>
                <a:gd name="connsiteY2" fmla="*/ 139582 h 521971"/>
                <a:gd name="connsiteX3" fmla="*/ 333653 w 552768"/>
                <a:gd name="connsiteY3" fmla="*/ 6994 h 521971"/>
                <a:gd name="connsiteX4" fmla="*/ 540273 w 552768"/>
                <a:gd name="connsiteY4" fmla="*/ 266241 h 521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768" h="521971">
                  <a:moveTo>
                    <a:pt x="540273" y="266241"/>
                  </a:moveTo>
                  <a:cubicBezTo>
                    <a:pt x="505492" y="413251"/>
                    <a:pt x="352811" y="557665"/>
                    <a:pt x="175863" y="510701"/>
                  </a:cubicBezTo>
                  <a:cubicBezTo>
                    <a:pt x="28930" y="471668"/>
                    <a:pt x="-30315" y="286586"/>
                    <a:pt x="4396" y="139582"/>
                  </a:cubicBezTo>
                  <a:cubicBezTo>
                    <a:pt x="39176" y="-7421"/>
                    <a:pt x="189821" y="-15000"/>
                    <a:pt x="333653" y="6994"/>
                  </a:cubicBezTo>
                  <a:cubicBezTo>
                    <a:pt x="480930" y="29409"/>
                    <a:pt x="575046" y="119238"/>
                    <a:pt x="540273" y="266241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00E8E89-CA97-5A03-BF43-8A0D4E764223}"/>
                </a:ext>
              </a:extLst>
            </p:cNvPr>
            <p:cNvSpPr/>
            <p:nvPr/>
          </p:nvSpPr>
          <p:spPr>
            <a:xfrm flipV="1">
              <a:off x="7944649" y="4560180"/>
              <a:ext cx="598965" cy="422897"/>
            </a:xfrm>
            <a:custGeom>
              <a:avLst/>
              <a:gdLst>
                <a:gd name="connsiteX0" fmla="*/ 5533 w 502417"/>
                <a:gd name="connsiteY0" fmla="*/ -2375 h 354730"/>
                <a:gd name="connsiteX1" fmla="*/ 77586 w 502417"/>
                <a:gd name="connsiteY1" fmla="*/ 239257 h 354730"/>
                <a:gd name="connsiteX2" fmla="*/ 248555 w 502417"/>
                <a:gd name="connsiteY2" fmla="*/ 262311 h 354730"/>
                <a:gd name="connsiteX3" fmla="*/ 218195 w 502417"/>
                <a:gd name="connsiteY3" fmla="*/ 293183 h 354730"/>
                <a:gd name="connsiteX4" fmla="*/ 371788 w 502417"/>
                <a:gd name="connsiteY4" fmla="*/ 284516 h 354730"/>
                <a:gd name="connsiteX5" fmla="*/ 363858 w 502417"/>
                <a:gd name="connsiteY5" fmla="*/ 302194 h 354730"/>
                <a:gd name="connsiteX6" fmla="*/ 497191 w 502417"/>
                <a:gd name="connsiteY6" fmla="*/ 208968 h 354730"/>
                <a:gd name="connsiteX7" fmla="*/ 374476 w 502417"/>
                <a:gd name="connsiteY7" fmla="*/ 334820 h 354730"/>
                <a:gd name="connsiteX8" fmla="*/ 194489 w 502417"/>
                <a:gd name="connsiteY8" fmla="*/ 345157 h 354730"/>
                <a:gd name="connsiteX9" fmla="*/ 65592 w 502417"/>
                <a:gd name="connsiteY9" fmla="*/ 289611 h 354730"/>
                <a:gd name="connsiteX10" fmla="*/ 5154 w 502417"/>
                <a:gd name="connsiteY10" fmla="*/ 181220 h 354730"/>
                <a:gd name="connsiteX11" fmla="*/ -4959 w 502417"/>
                <a:gd name="connsiteY11" fmla="*/ 56042 h 35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2417" h="354730">
                  <a:moveTo>
                    <a:pt x="5533" y="-2375"/>
                  </a:moveTo>
                  <a:cubicBezTo>
                    <a:pt x="6305" y="81811"/>
                    <a:pt x="30278" y="165647"/>
                    <a:pt x="77586" y="239257"/>
                  </a:cubicBezTo>
                  <a:cubicBezTo>
                    <a:pt x="135076" y="228506"/>
                    <a:pt x="195991" y="236710"/>
                    <a:pt x="248555" y="262311"/>
                  </a:cubicBezTo>
                  <a:cubicBezTo>
                    <a:pt x="240477" y="274192"/>
                    <a:pt x="230070" y="284495"/>
                    <a:pt x="218195" y="293183"/>
                  </a:cubicBezTo>
                  <a:cubicBezTo>
                    <a:pt x="269454" y="297709"/>
                    <a:pt x="321365" y="294783"/>
                    <a:pt x="371788" y="284516"/>
                  </a:cubicBezTo>
                  <a:cubicBezTo>
                    <a:pt x="371564" y="292305"/>
                    <a:pt x="368448" y="299941"/>
                    <a:pt x="363858" y="302194"/>
                  </a:cubicBezTo>
                  <a:cubicBezTo>
                    <a:pt x="416169" y="285063"/>
                    <a:pt x="463161" y="252177"/>
                    <a:pt x="497191" y="208968"/>
                  </a:cubicBezTo>
                  <a:cubicBezTo>
                    <a:pt x="481176" y="267638"/>
                    <a:pt x="431419" y="313352"/>
                    <a:pt x="374476" y="334820"/>
                  </a:cubicBezTo>
                  <a:cubicBezTo>
                    <a:pt x="317533" y="356287"/>
                    <a:pt x="254366" y="355887"/>
                    <a:pt x="194489" y="345157"/>
                  </a:cubicBezTo>
                  <a:cubicBezTo>
                    <a:pt x="147785" y="336827"/>
                    <a:pt x="100674" y="321486"/>
                    <a:pt x="65592" y="289611"/>
                  </a:cubicBezTo>
                  <a:cubicBezTo>
                    <a:pt x="34482" y="261357"/>
                    <a:pt x="15133" y="222007"/>
                    <a:pt x="5154" y="181220"/>
                  </a:cubicBezTo>
                  <a:cubicBezTo>
                    <a:pt x="-4819" y="140425"/>
                    <a:pt x="-5892" y="97981"/>
                    <a:pt x="-4959" y="56042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9D977E0-8FD3-A163-0AF8-A2E85E061EA1}"/>
                </a:ext>
              </a:extLst>
            </p:cNvPr>
            <p:cNvSpPr/>
            <p:nvPr/>
          </p:nvSpPr>
          <p:spPr>
            <a:xfrm flipV="1">
              <a:off x="8324154" y="4643348"/>
              <a:ext cx="148747" cy="49824"/>
            </a:xfrm>
            <a:custGeom>
              <a:avLst/>
              <a:gdLst>
                <a:gd name="connsiteX0" fmla="*/ -5387 w 124770"/>
                <a:gd name="connsiteY0" fmla="*/ -339 h 41793"/>
                <a:gd name="connsiteX1" fmla="*/ 29421 w 124770"/>
                <a:gd name="connsiteY1" fmla="*/ 36399 h 41793"/>
                <a:gd name="connsiteX2" fmla="*/ 80820 w 124770"/>
                <a:gd name="connsiteY2" fmla="*/ 31704 h 41793"/>
                <a:gd name="connsiteX3" fmla="*/ 119383 w 124770"/>
                <a:gd name="connsiteY3" fmla="*/ -2515 h 41793"/>
                <a:gd name="connsiteX4" fmla="*/ -5387 w 124770"/>
                <a:gd name="connsiteY4" fmla="*/ -339 h 4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70" h="41793">
                  <a:moveTo>
                    <a:pt x="-5387" y="-339"/>
                  </a:moveTo>
                  <a:cubicBezTo>
                    <a:pt x="-2012" y="16869"/>
                    <a:pt x="12536" y="31002"/>
                    <a:pt x="29421" y="36399"/>
                  </a:cubicBezTo>
                  <a:cubicBezTo>
                    <a:pt x="46306" y="41803"/>
                    <a:pt x="65037" y="39241"/>
                    <a:pt x="80820" y="31704"/>
                  </a:cubicBezTo>
                  <a:cubicBezTo>
                    <a:pt x="96610" y="24167"/>
                    <a:pt x="109699" y="12082"/>
                    <a:pt x="119383" y="-2515"/>
                  </a:cubicBezTo>
                  <a:cubicBezTo>
                    <a:pt x="82118" y="21058"/>
                    <a:pt x="29758" y="19135"/>
                    <a:pt x="-5387" y="-339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D712DBD-378E-9480-B62D-E9C0133DDD4D}"/>
                </a:ext>
              </a:extLst>
            </p:cNvPr>
            <p:cNvSpPr/>
            <p:nvPr/>
          </p:nvSpPr>
          <p:spPr>
            <a:xfrm flipV="1">
              <a:off x="8008897" y="4708777"/>
              <a:ext cx="131922" cy="90464"/>
            </a:xfrm>
            <a:custGeom>
              <a:avLst/>
              <a:gdLst>
                <a:gd name="connsiteX0" fmla="*/ 105606 w 110657"/>
                <a:gd name="connsiteY0" fmla="*/ 55990 h 75882"/>
                <a:gd name="connsiteX1" fmla="*/ 35111 w 110657"/>
                <a:gd name="connsiteY1" fmla="*/ 68377 h 75882"/>
                <a:gd name="connsiteX2" fmla="*/ -5052 w 110657"/>
                <a:gd name="connsiteY2" fmla="*/ -2399 h 75882"/>
                <a:gd name="connsiteX3" fmla="*/ 105606 w 110657"/>
                <a:gd name="connsiteY3" fmla="*/ 55990 h 7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57" h="75882">
                  <a:moveTo>
                    <a:pt x="105606" y="55990"/>
                  </a:moveTo>
                  <a:cubicBezTo>
                    <a:pt x="86222" y="73373"/>
                    <a:pt x="57772" y="78391"/>
                    <a:pt x="35111" y="68377"/>
                  </a:cubicBezTo>
                  <a:cubicBezTo>
                    <a:pt x="12444" y="58362"/>
                    <a:pt x="-3192" y="33835"/>
                    <a:pt x="-5052" y="-2399"/>
                  </a:cubicBezTo>
                  <a:cubicBezTo>
                    <a:pt x="14338" y="42235"/>
                    <a:pt x="62600" y="54839"/>
                    <a:pt x="105606" y="55990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4C6666C-20C0-70CD-B60E-EBD4DD85D226}"/>
                </a:ext>
              </a:extLst>
            </p:cNvPr>
            <p:cNvSpPr/>
            <p:nvPr/>
          </p:nvSpPr>
          <p:spPr>
            <a:xfrm flipV="1">
              <a:off x="8342680" y="4750075"/>
              <a:ext cx="175954" cy="148118"/>
            </a:xfrm>
            <a:custGeom>
              <a:avLst/>
              <a:gdLst>
                <a:gd name="connsiteX0" fmla="*/ 141510 w 147592"/>
                <a:gd name="connsiteY0" fmla="*/ 66480 h 124243"/>
                <a:gd name="connsiteX1" fmla="*/ 58875 w 147592"/>
                <a:gd name="connsiteY1" fmla="*/ 121072 h 124243"/>
                <a:gd name="connsiteX2" fmla="*/ -4792 w 147592"/>
                <a:gd name="connsiteY2" fmla="*/ 45272 h 124243"/>
                <a:gd name="connsiteX3" fmla="*/ 78672 w 147592"/>
                <a:gd name="connsiteY3" fmla="*/ 1039 h 124243"/>
                <a:gd name="connsiteX4" fmla="*/ 141510 w 147592"/>
                <a:gd name="connsiteY4" fmla="*/ 66480 h 12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592" h="124243">
                  <a:moveTo>
                    <a:pt x="141510" y="66480"/>
                  </a:moveTo>
                  <a:cubicBezTo>
                    <a:pt x="136289" y="102475"/>
                    <a:pt x="99312" y="126932"/>
                    <a:pt x="58875" y="121072"/>
                  </a:cubicBezTo>
                  <a:cubicBezTo>
                    <a:pt x="18438" y="115220"/>
                    <a:pt x="-10069" y="81274"/>
                    <a:pt x="-4792" y="45272"/>
                  </a:cubicBezTo>
                  <a:cubicBezTo>
                    <a:pt x="430" y="9278"/>
                    <a:pt x="28424" y="-10639"/>
                    <a:pt x="78672" y="1039"/>
                  </a:cubicBezTo>
                  <a:cubicBezTo>
                    <a:pt x="120091" y="10646"/>
                    <a:pt x="146780" y="30416"/>
                    <a:pt x="141510" y="66480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D3290AE-9481-972B-AAD0-AF6452E59454}"/>
                </a:ext>
              </a:extLst>
            </p:cNvPr>
            <p:cNvSpPr/>
            <p:nvPr/>
          </p:nvSpPr>
          <p:spPr>
            <a:xfrm flipV="1">
              <a:off x="8341855" y="4737945"/>
              <a:ext cx="175915" cy="111955"/>
            </a:xfrm>
            <a:custGeom>
              <a:avLst/>
              <a:gdLst>
                <a:gd name="connsiteX0" fmla="*/ -2688 w 147559"/>
                <a:gd name="connsiteY0" fmla="*/ -2345 h 93909"/>
                <a:gd name="connsiteX1" fmla="*/ 26204 w 147559"/>
                <a:gd name="connsiteY1" fmla="*/ 64325 h 93909"/>
                <a:gd name="connsiteX2" fmla="*/ 113142 w 147559"/>
                <a:gd name="connsiteY2" fmla="*/ 66136 h 93909"/>
                <a:gd name="connsiteX3" fmla="*/ 142139 w 147559"/>
                <a:gd name="connsiteY3" fmla="*/ 25355 h 93909"/>
                <a:gd name="connsiteX4" fmla="*/ 116889 w 147559"/>
                <a:gd name="connsiteY4" fmla="*/ 73771 h 93909"/>
                <a:gd name="connsiteX5" fmla="*/ 20709 w 147559"/>
                <a:gd name="connsiteY5" fmla="*/ 74171 h 93909"/>
                <a:gd name="connsiteX6" fmla="*/ -2688 w 147559"/>
                <a:gd name="connsiteY6" fmla="*/ -2345 h 9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559" h="93909">
                  <a:moveTo>
                    <a:pt x="-2688" y="-2345"/>
                  </a:moveTo>
                  <a:cubicBezTo>
                    <a:pt x="-5208" y="22070"/>
                    <a:pt x="4393" y="47496"/>
                    <a:pt x="26204" y="64325"/>
                  </a:cubicBezTo>
                  <a:cubicBezTo>
                    <a:pt x="51420" y="83736"/>
                    <a:pt x="87133" y="84410"/>
                    <a:pt x="113142" y="66136"/>
                  </a:cubicBezTo>
                  <a:cubicBezTo>
                    <a:pt x="128040" y="55693"/>
                    <a:pt x="137788" y="41082"/>
                    <a:pt x="142139" y="25355"/>
                  </a:cubicBezTo>
                  <a:cubicBezTo>
                    <a:pt x="140259" y="43433"/>
                    <a:pt x="131844" y="60837"/>
                    <a:pt x="116889" y="73771"/>
                  </a:cubicBezTo>
                  <a:cubicBezTo>
                    <a:pt x="89667" y="97330"/>
                    <a:pt x="48107" y="97526"/>
                    <a:pt x="20709" y="74171"/>
                  </a:cubicBezTo>
                  <a:cubicBezTo>
                    <a:pt x="-2387" y="54416"/>
                    <a:pt x="-10127" y="24288"/>
                    <a:pt x="-2688" y="-2345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9AC4557F-F9FE-54DD-E44C-8CC217297056}"/>
                </a:ext>
              </a:extLst>
            </p:cNvPr>
            <p:cNvSpPr/>
            <p:nvPr/>
          </p:nvSpPr>
          <p:spPr>
            <a:xfrm flipV="1">
              <a:off x="8369588" y="4801957"/>
              <a:ext cx="91017" cy="91017"/>
            </a:xfrm>
            <a:custGeom>
              <a:avLst/>
              <a:gdLst>
                <a:gd name="connsiteX0" fmla="*/ 36769 w 76346"/>
                <a:gd name="connsiteY0" fmla="*/ 73861 h 76346"/>
                <a:gd name="connsiteX1" fmla="*/ 70728 w 76346"/>
                <a:gd name="connsiteY1" fmla="*/ 31901 h 76346"/>
                <a:gd name="connsiteX2" fmla="*/ 28768 w 76346"/>
                <a:gd name="connsiteY2" fmla="*/ -2059 h 76346"/>
                <a:gd name="connsiteX3" fmla="*/ -5191 w 76346"/>
                <a:gd name="connsiteY3" fmla="*/ 39901 h 76346"/>
                <a:gd name="connsiteX4" fmla="*/ 36769 w 76346"/>
                <a:gd name="connsiteY4" fmla="*/ 73861 h 7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46" h="76346">
                  <a:moveTo>
                    <a:pt x="36769" y="73861"/>
                  </a:moveTo>
                  <a:cubicBezTo>
                    <a:pt x="57731" y="71650"/>
                    <a:pt x="72939" y="52863"/>
                    <a:pt x="70728" y="31901"/>
                  </a:cubicBezTo>
                  <a:cubicBezTo>
                    <a:pt x="68517" y="10939"/>
                    <a:pt x="49731" y="-4269"/>
                    <a:pt x="28768" y="-2059"/>
                  </a:cubicBezTo>
                  <a:cubicBezTo>
                    <a:pt x="7806" y="145"/>
                    <a:pt x="-7402" y="18932"/>
                    <a:pt x="-5191" y="39901"/>
                  </a:cubicBezTo>
                  <a:cubicBezTo>
                    <a:pt x="-2988" y="60864"/>
                    <a:pt x="15799" y="76071"/>
                    <a:pt x="36769" y="73861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7544462-0811-491E-9164-C30FA195912E}"/>
                </a:ext>
              </a:extLst>
            </p:cNvPr>
            <p:cNvSpPr/>
            <p:nvPr/>
          </p:nvSpPr>
          <p:spPr>
            <a:xfrm flipV="1">
              <a:off x="8426884" y="4804309"/>
              <a:ext cx="21672" cy="21664"/>
            </a:xfrm>
            <a:custGeom>
              <a:avLst/>
              <a:gdLst>
                <a:gd name="connsiteX0" fmla="*/ 4616 w 18179"/>
                <a:gd name="connsiteY0" fmla="*/ 15806 h 18172"/>
                <a:gd name="connsiteX1" fmla="*/ 12701 w 18179"/>
                <a:gd name="connsiteY1" fmla="*/ 5820 h 18172"/>
                <a:gd name="connsiteX2" fmla="*/ 2714 w 18179"/>
                <a:gd name="connsiteY2" fmla="*/ -2265 h 18172"/>
                <a:gd name="connsiteX3" fmla="*/ -5377 w 18179"/>
                <a:gd name="connsiteY3" fmla="*/ 7721 h 18172"/>
                <a:gd name="connsiteX4" fmla="*/ 4616 w 18179"/>
                <a:gd name="connsiteY4" fmla="*/ 15806 h 1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9" h="18172">
                  <a:moveTo>
                    <a:pt x="4616" y="15806"/>
                  </a:moveTo>
                  <a:cubicBezTo>
                    <a:pt x="9606" y="15280"/>
                    <a:pt x="13227" y="10809"/>
                    <a:pt x="12701" y="5820"/>
                  </a:cubicBezTo>
                  <a:cubicBezTo>
                    <a:pt x="12174" y="823"/>
                    <a:pt x="7704" y="-2791"/>
                    <a:pt x="2714" y="-2265"/>
                  </a:cubicBezTo>
                  <a:cubicBezTo>
                    <a:pt x="-2283" y="-1746"/>
                    <a:pt x="-5904" y="2732"/>
                    <a:pt x="-5377" y="7721"/>
                  </a:cubicBezTo>
                  <a:cubicBezTo>
                    <a:pt x="-4851" y="12711"/>
                    <a:pt x="-374" y="16332"/>
                    <a:pt x="4616" y="1580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EEC5A433-D3FB-CFC7-C535-C5D74BBFA937}"/>
                </a:ext>
              </a:extLst>
            </p:cNvPr>
            <p:cNvSpPr/>
            <p:nvPr/>
          </p:nvSpPr>
          <p:spPr>
            <a:xfrm flipV="1">
              <a:off x="8034812" y="4815231"/>
              <a:ext cx="175337" cy="144809"/>
            </a:xfrm>
            <a:custGeom>
              <a:avLst/>
              <a:gdLst>
                <a:gd name="connsiteX0" fmla="*/ -1386 w 147074"/>
                <a:gd name="connsiteY0" fmla="*/ 26586 h 121467"/>
                <a:gd name="connsiteX1" fmla="*/ 44967 w 147074"/>
                <a:gd name="connsiteY1" fmla="*/ 114071 h 121467"/>
                <a:gd name="connsiteX2" fmla="*/ 137196 w 147074"/>
                <a:gd name="connsiteY2" fmla="*/ 78048 h 121467"/>
                <a:gd name="connsiteX3" fmla="*/ 86120 w 147074"/>
                <a:gd name="connsiteY3" fmla="*/ 4641 h 121467"/>
                <a:gd name="connsiteX4" fmla="*/ -1386 w 147074"/>
                <a:gd name="connsiteY4" fmla="*/ 26586 h 12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74" h="121467">
                  <a:moveTo>
                    <a:pt x="-1386" y="26586"/>
                  </a:moveTo>
                  <a:cubicBezTo>
                    <a:pt x="-14053" y="60693"/>
                    <a:pt x="6720" y="99888"/>
                    <a:pt x="44967" y="114071"/>
                  </a:cubicBezTo>
                  <a:cubicBezTo>
                    <a:pt x="83214" y="128317"/>
                    <a:pt x="124529" y="112155"/>
                    <a:pt x="137196" y="78048"/>
                  </a:cubicBezTo>
                  <a:cubicBezTo>
                    <a:pt x="149856" y="43948"/>
                    <a:pt x="138845" y="18740"/>
                    <a:pt x="86120" y="4641"/>
                  </a:cubicBezTo>
                  <a:cubicBezTo>
                    <a:pt x="45079" y="-6307"/>
                    <a:pt x="11274" y="-7514"/>
                    <a:pt x="-1386" y="2658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656370A7-469F-0A92-51CD-0755E4C8EEE1}"/>
                </a:ext>
              </a:extLst>
            </p:cNvPr>
            <p:cNvSpPr/>
            <p:nvPr/>
          </p:nvSpPr>
          <p:spPr>
            <a:xfrm flipV="1">
              <a:off x="8032788" y="4803877"/>
              <a:ext cx="174234" cy="122334"/>
            </a:xfrm>
            <a:custGeom>
              <a:avLst/>
              <a:gdLst>
                <a:gd name="connsiteX0" fmla="*/ 141051 w 146149"/>
                <a:gd name="connsiteY0" fmla="*/ 42891 h 102615"/>
                <a:gd name="connsiteX1" fmla="*/ 83750 w 146149"/>
                <a:gd name="connsiteY1" fmla="*/ 87566 h 102615"/>
                <a:gd name="connsiteX2" fmla="*/ 6547 w 146149"/>
                <a:gd name="connsiteY2" fmla="*/ 47459 h 102615"/>
                <a:gd name="connsiteX3" fmla="*/ 658 w 146149"/>
                <a:gd name="connsiteY3" fmla="*/ -2248 h 102615"/>
                <a:gd name="connsiteX4" fmla="*/ -380 w 146149"/>
                <a:gd name="connsiteY4" fmla="*/ 52365 h 102615"/>
                <a:gd name="connsiteX5" fmla="*/ 83827 w 146149"/>
                <a:gd name="connsiteY5" fmla="*/ 98851 h 102615"/>
                <a:gd name="connsiteX6" fmla="*/ 141051 w 146149"/>
                <a:gd name="connsiteY6" fmla="*/ 42891 h 10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49" h="102615">
                  <a:moveTo>
                    <a:pt x="141051" y="42891"/>
                  </a:moveTo>
                  <a:cubicBezTo>
                    <a:pt x="131556" y="65495"/>
                    <a:pt x="110972" y="83264"/>
                    <a:pt x="83750" y="87566"/>
                  </a:cubicBezTo>
                  <a:cubicBezTo>
                    <a:pt x="52345" y="92507"/>
                    <a:pt x="20645" y="76001"/>
                    <a:pt x="6547" y="47459"/>
                  </a:cubicBezTo>
                  <a:cubicBezTo>
                    <a:pt x="-1503" y="31143"/>
                    <a:pt x="-3019" y="13675"/>
                    <a:pt x="658" y="-2248"/>
                  </a:cubicBezTo>
                  <a:cubicBezTo>
                    <a:pt x="-6324" y="14482"/>
                    <a:pt x="-7293" y="33838"/>
                    <a:pt x="-380" y="52365"/>
                  </a:cubicBezTo>
                  <a:cubicBezTo>
                    <a:pt x="12245" y="86093"/>
                    <a:pt x="48569" y="106220"/>
                    <a:pt x="83827" y="98851"/>
                  </a:cubicBezTo>
                  <a:cubicBezTo>
                    <a:pt x="113576" y="92521"/>
                    <a:pt x="134812" y="69790"/>
                    <a:pt x="141051" y="42891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BE5A2F01-ABE3-5574-A6C0-3F66BAB582EC}"/>
                </a:ext>
              </a:extLst>
            </p:cNvPr>
            <p:cNvSpPr/>
            <p:nvPr/>
          </p:nvSpPr>
          <p:spPr>
            <a:xfrm flipV="1">
              <a:off x="8119146" y="4878393"/>
              <a:ext cx="42756" cy="23907"/>
            </a:xfrm>
            <a:custGeom>
              <a:avLst/>
              <a:gdLst>
                <a:gd name="connsiteX0" fmla="*/ -5004 w 35864"/>
                <a:gd name="connsiteY0" fmla="*/ -2214 h 20053"/>
                <a:gd name="connsiteX1" fmla="*/ 10807 w 35864"/>
                <a:gd name="connsiteY1" fmla="*/ 17724 h 20053"/>
                <a:gd name="connsiteX2" fmla="*/ 30745 w 35864"/>
                <a:gd name="connsiteY2" fmla="*/ 1920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64" h="20053">
                  <a:moveTo>
                    <a:pt x="-5004" y="-2214"/>
                  </a:moveTo>
                  <a:cubicBezTo>
                    <a:pt x="-6120" y="7625"/>
                    <a:pt x="961" y="16608"/>
                    <a:pt x="10807" y="17724"/>
                  </a:cubicBezTo>
                  <a:cubicBezTo>
                    <a:pt x="20653" y="18840"/>
                    <a:pt x="29628" y="11759"/>
                    <a:pt x="30745" y="1920"/>
                  </a:cubicBezTo>
                </a:path>
              </a:pathLst>
            </a:custGeom>
            <a:solidFill>
              <a:srgbClr val="1519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D60F146-9C92-0577-3991-F2A49CDF9602}"/>
                </a:ext>
              </a:extLst>
            </p:cNvPr>
            <p:cNvSpPr/>
            <p:nvPr/>
          </p:nvSpPr>
          <p:spPr>
            <a:xfrm flipV="1">
              <a:off x="8095119" y="4854373"/>
              <a:ext cx="91022" cy="91017"/>
            </a:xfrm>
            <a:custGeom>
              <a:avLst/>
              <a:gdLst>
                <a:gd name="connsiteX0" fmla="*/ 37052 w 76350"/>
                <a:gd name="connsiteY0" fmla="*/ 73932 h 76346"/>
                <a:gd name="connsiteX1" fmla="*/ 71018 w 76350"/>
                <a:gd name="connsiteY1" fmla="*/ 31972 h 76346"/>
                <a:gd name="connsiteX2" fmla="*/ 29058 w 76350"/>
                <a:gd name="connsiteY2" fmla="*/ -1988 h 76346"/>
                <a:gd name="connsiteX3" fmla="*/ -4908 w 76350"/>
                <a:gd name="connsiteY3" fmla="*/ 39972 h 76346"/>
                <a:gd name="connsiteX4" fmla="*/ 37052 w 76350"/>
                <a:gd name="connsiteY4" fmla="*/ 73932 h 7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" h="76346">
                  <a:moveTo>
                    <a:pt x="37052" y="73932"/>
                  </a:moveTo>
                  <a:cubicBezTo>
                    <a:pt x="58021" y="71728"/>
                    <a:pt x="73222" y="52941"/>
                    <a:pt x="71018" y="31972"/>
                  </a:cubicBezTo>
                  <a:cubicBezTo>
                    <a:pt x="68808" y="11010"/>
                    <a:pt x="50021" y="-4198"/>
                    <a:pt x="29058" y="-1988"/>
                  </a:cubicBezTo>
                  <a:cubicBezTo>
                    <a:pt x="8096" y="223"/>
                    <a:pt x="-7112" y="19010"/>
                    <a:pt x="-4908" y="39972"/>
                  </a:cubicBezTo>
                  <a:cubicBezTo>
                    <a:pt x="-2697" y="60935"/>
                    <a:pt x="16089" y="76142"/>
                    <a:pt x="37052" y="73932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C9072B1-759D-C5EE-D3FC-23F0246722F3}"/>
                </a:ext>
              </a:extLst>
            </p:cNvPr>
            <p:cNvSpPr/>
            <p:nvPr/>
          </p:nvSpPr>
          <p:spPr>
            <a:xfrm flipV="1">
              <a:off x="8154296" y="4858164"/>
              <a:ext cx="21671" cy="21672"/>
            </a:xfrm>
            <a:custGeom>
              <a:avLst/>
              <a:gdLst>
                <a:gd name="connsiteX0" fmla="*/ 4892 w 18178"/>
                <a:gd name="connsiteY0" fmla="*/ 15886 h 18179"/>
                <a:gd name="connsiteX1" fmla="*/ 12983 w 18178"/>
                <a:gd name="connsiteY1" fmla="*/ 5900 h 18179"/>
                <a:gd name="connsiteX2" fmla="*/ 2990 w 18178"/>
                <a:gd name="connsiteY2" fmla="*/ -2192 h 18179"/>
                <a:gd name="connsiteX3" fmla="*/ -5095 w 18178"/>
                <a:gd name="connsiteY3" fmla="*/ 7801 h 18179"/>
                <a:gd name="connsiteX4" fmla="*/ 4892 w 18178"/>
                <a:gd name="connsiteY4" fmla="*/ 15886 h 1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8" h="18179">
                  <a:moveTo>
                    <a:pt x="4892" y="15886"/>
                  </a:moveTo>
                  <a:cubicBezTo>
                    <a:pt x="9881" y="15360"/>
                    <a:pt x="13503" y="10889"/>
                    <a:pt x="12983" y="5900"/>
                  </a:cubicBezTo>
                  <a:cubicBezTo>
                    <a:pt x="12457" y="903"/>
                    <a:pt x="7979" y="-2718"/>
                    <a:pt x="2990" y="-2192"/>
                  </a:cubicBezTo>
                  <a:cubicBezTo>
                    <a:pt x="-2000" y="-1666"/>
                    <a:pt x="-5621" y="2812"/>
                    <a:pt x="-5095" y="7801"/>
                  </a:cubicBezTo>
                  <a:cubicBezTo>
                    <a:pt x="-4568" y="12791"/>
                    <a:pt x="-98" y="16412"/>
                    <a:pt x="4892" y="1588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7ADCA04-B5A8-EF26-671C-CDBFD23E96EA}"/>
                </a:ext>
              </a:extLst>
            </p:cNvPr>
            <p:cNvSpPr/>
            <p:nvPr/>
          </p:nvSpPr>
          <p:spPr>
            <a:xfrm flipV="1">
              <a:off x="8286714" y="4872389"/>
              <a:ext cx="20400" cy="36285"/>
            </a:xfrm>
            <a:custGeom>
              <a:avLst/>
              <a:gdLst>
                <a:gd name="connsiteX0" fmla="*/ -5282 w 17112"/>
                <a:gd name="connsiteY0" fmla="*/ 28223 h 30436"/>
                <a:gd name="connsiteX1" fmla="*/ 4831 w 17112"/>
                <a:gd name="connsiteY1" fmla="*/ -2214 h 30436"/>
                <a:gd name="connsiteX2" fmla="*/ 11315 w 17112"/>
                <a:gd name="connsiteY2" fmla="*/ 15969 h 30436"/>
                <a:gd name="connsiteX3" fmla="*/ -5282 w 17112"/>
                <a:gd name="connsiteY3" fmla="*/ 28223 h 3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12" h="30436">
                  <a:moveTo>
                    <a:pt x="-5282" y="28223"/>
                  </a:moveTo>
                  <a:cubicBezTo>
                    <a:pt x="-138" y="18805"/>
                    <a:pt x="3273" y="8390"/>
                    <a:pt x="4831" y="-2214"/>
                  </a:cubicBezTo>
                  <a:cubicBezTo>
                    <a:pt x="10347" y="1835"/>
                    <a:pt x="13035" y="9387"/>
                    <a:pt x="11315" y="15969"/>
                  </a:cubicBezTo>
                  <a:cubicBezTo>
                    <a:pt x="9533" y="22615"/>
                    <a:pt x="3560" y="27879"/>
                    <a:pt x="-5282" y="28223"/>
                  </a:cubicBez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147F704-1872-510D-8B7C-0B4D501AE18E}"/>
                </a:ext>
              </a:extLst>
            </p:cNvPr>
            <p:cNvSpPr/>
            <p:nvPr/>
          </p:nvSpPr>
          <p:spPr>
            <a:xfrm flipV="1">
              <a:off x="8193703" y="4928905"/>
              <a:ext cx="218919" cy="151943"/>
            </a:xfrm>
            <a:custGeom>
              <a:avLst/>
              <a:gdLst>
                <a:gd name="connsiteX0" fmla="*/ 152354 w 183631"/>
                <a:gd name="connsiteY0" fmla="*/ 26420 h 127451"/>
                <a:gd name="connsiteX1" fmla="*/ 48560 w 183631"/>
                <a:gd name="connsiteY1" fmla="*/ 4061 h 127451"/>
                <a:gd name="connsiteX2" fmla="*/ -5267 w 183631"/>
                <a:gd name="connsiteY2" fmla="*/ 80493 h 127451"/>
                <a:gd name="connsiteX3" fmla="*/ -4292 w 183631"/>
                <a:gd name="connsiteY3" fmla="*/ 90374 h 127451"/>
                <a:gd name="connsiteX4" fmla="*/ 167632 w 183631"/>
                <a:gd name="connsiteY4" fmla="*/ 125007 h 127451"/>
                <a:gd name="connsiteX5" fmla="*/ 171394 w 183631"/>
                <a:gd name="connsiteY5" fmla="*/ 125393 h 127451"/>
                <a:gd name="connsiteX6" fmla="*/ 152354 w 183631"/>
                <a:gd name="connsiteY6" fmla="*/ 26420 h 12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631" h="127451">
                  <a:moveTo>
                    <a:pt x="152354" y="26420"/>
                  </a:moveTo>
                  <a:cubicBezTo>
                    <a:pt x="126837" y="454"/>
                    <a:pt x="83804" y="-9638"/>
                    <a:pt x="48560" y="4061"/>
                  </a:cubicBezTo>
                  <a:cubicBezTo>
                    <a:pt x="16572" y="16441"/>
                    <a:pt x="-6088" y="48526"/>
                    <a:pt x="-5267" y="80493"/>
                  </a:cubicBezTo>
                  <a:cubicBezTo>
                    <a:pt x="-5183" y="83812"/>
                    <a:pt x="-4839" y="87040"/>
                    <a:pt x="-4292" y="90374"/>
                  </a:cubicBezTo>
                  <a:cubicBezTo>
                    <a:pt x="53171" y="109196"/>
                    <a:pt x="110079" y="119582"/>
                    <a:pt x="167632" y="125007"/>
                  </a:cubicBezTo>
                  <a:cubicBezTo>
                    <a:pt x="168888" y="125140"/>
                    <a:pt x="170152" y="125330"/>
                    <a:pt x="171394" y="125393"/>
                  </a:cubicBezTo>
                  <a:cubicBezTo>
                    <a:pt x="185380" y="92072"/>
                    <a:pt x="177864" y="52323"/>
                    <a:pt x="152354" y="26420"/>
                  </a:cubicBezTo>
                </a:path>
              </a:pathLst>
            </a:custGeom>
            <a:solidFill>
              <a:srgbClr val="2F182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4981EFD8-B3E3-F41A-56D8-5782D743B585}"/>
                </a:ext>
              </a:extLst>
            </p:cNvPr>
            <p:cNvSpPr/>
            <p:nvPr/>
          </p:nvSpPr>
          <p:spPr>
            <a:xfrm flipV="1">
              <a:off x="8234348" y="5027069"/>
              <a:ext cx="150764" cy="53771"/>
            </a:xfrm>
            <a:custGeom>
              <a:avLst/>
              <a:gdLst>
                <a:gd name="connsiteX0" fmla="*/ 121167 w 126462"/>
                <a:gd name="connsiteY0" fmla="*/ 29604 h 45104"/>
                <a:gd name="connsiteX1" fmla="*/ 118289 w 126462"/>
                <a:gd name="connsiteY1" fmla="*/ 26516 h 45104"/>
                <a:gd name="connsiteX2" fmla="*/ 14495 w 126462"/>
                <a:gd name="connsiteY2" fmla="*/ 4129 h 45104"/>
                <a:gd name="connsiteX3" fmla="*/ -5295 w 126462"/>
                <a:gd name="connsiteY3" fmla="*/ 15147 h 45104"/>
                <a:gd name="connsiteX4" fmla="*/ 60673 w 126462"/>
                <a:gd name="connsiteY4" fmla="*/ 42867 h 45104"/>
                <a:gd name="connsiteX5" fmla="*/ 121167 w 126462"/>
                <a:gd name="connsiteY5" fmla="*/ 29604 h 45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62" h="45104">
                  <a:moveTo>
                    <a:pt x="121167" y="29604"/>
                  </a:moveTo>
                  <a:cubicBezTo>
                    <a:pt x="120254" y="28551"/>
                    <a:pt x="119272" y="27498"/>
                    <a:pt x="118289" y="26516"/>
                  </a:cubicBezTo>
                  <a:cubicBezTo>
                    <a:pt x="92744" y="479"/>
                    <a:pt x="49725" y="-9556"/>
                    <a:pt x="14495" y="4129"/>
                  </a:cubicBezTo>
                  <a:cubicBezTo>
                    <a:pt x="7407" y="6866"/>
                    <a:pt x="740" y="10585"/>
                    <a:pt x="-5295" y="15147"/>
                  </a:cubicBezTo>
                  <a:cubicBezTo>
                    <a:pt x="8249" y="30235"/>
                    <a:pt x="32531" y="41113"/>
                    <a:pt x="60673" y="42867"/>
                  </a:cubicBezTo>
                  <a:cubicBezTo>
                    <a:pt x="84253" y="44341"/>
                    <a:pt x="105797" y="39078"/>
                    <a:pt x="121167" y="29604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61B3EEAB-F9FB-BFBB-9A66-788B733E2D0A}"/>
                </a:ext>
              </a:extLst>
            </p:cNvPr>
            <p:cNvSpPr/>
            <p:nvPr/>
          </p:nvSpPr>
          <p:spPr>
            <a:xfrm flipV="1">
              <a:off x="8193729" y="4929365"/>
              <a:ext cx="206123" cy="55915"/>
            </a:xfrm>
            <a:custGeom>
              <a:avLst/>
              <a:gdLst>
                <a:gd name="connsiteX0" fmla="*/ 167617 w 172898"/>
                <a:gd name="connsiteY0" fmla="*/ 44779 h 46902"/>
                <a:gd name="connsiteX1" fmla="*/ 110779 w 172898"/>
                <a:gd name="connsiteY1" fmla="*/ 4616 h 46902"/>
                <a:gd name="connsiteX2" fmla="*/ -5282 w 172898"/>
                <a:gd name="connsiteY2" fmla="*/ 265 h 46902"/>
                <a:gd name="connsiteX3" fmla="*/ -4307 w 172898"/>
                <a:gd name="connsiteY3" fmla="*/ 10146 h 46902"/>
                <a:gd name="connsiteX4" fmla="*/ 167617 w 172898"/>
                <a:gd name="connsiteY4" fmla="*/ 44779 h 4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98" h="46902">
                  <a:moveTo>
                    <a:pt x="167617" y="44779"/>
                  </a:moveTo>
                  <a:cubicBezTo>
                    <a:pt x="166964" y="22463"/>
                    <a:pt x="142591" y="11711"/>
                    <a:pt x="110779" y="4616"/>
                  </a:cubicBezTo>
                  <a:cubicBezTo>
                    <a:pt x="72539" y="-3953"/>
                    <a:pt x="34439" y="-3075"/>
                    <a:pt x="-5282" y="265"/>
                  </a:cubicBezTo>
                  <a:cubicBezTo>
                    <a:pt x="-5198" y="3585"/>
                    <a:pt x="-4854" y="6813"/>
                    <a:pt x="-4307" y="10146"/>
                  </a:cubicBezTo>
                  <a:cubicBezTo>
                    <a:pt x="53156" y="28968"/>
                    <a:pt x="110064" y="39355"/>
                    <a:pt x="167617" y="44779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36FAAE9-1EA7-079E-2908-D3C2BF8954D4}"/>
                </a:ext>
              </a:extLst>
            </p:cNvPr>
            <p:cNvSpPr/>
            <p:nvPr/>
          </p:nvSpPr>
          <p:spPr>
            <a:xfrm flipV="1">
              <a:off x="7906302" y="4411439"/>
              <a:ext cx="702328" cy="627417"/>
            </a:xfrm>
            <a:custGeom>
              <a:avLst/>
              <a:gdLst>
                <a:gd name="connsiteX0" fmla="*/ 487271 w 589119"/>
                <a:gd name="connsiteY0" fmla="*/ 304966 h 526283"/>
                <a:gd name="connsiteX1" fmla="*/ 361728 w 589119"/>
                <a:gd name="connsiteY1" fmla="*/ 377327 h 526283"/>
                <a:gd name="connsiteX2" fmla="*/ 378999 w 589119"/>
                <a:gd name="connsiteY2" fmla="*/ 347312 h 526283"/>
                <a:gd name="connsiteX3" fmla="*/ 211173 w 589119"/>
                <a:gd name="connsiteY3" fmla="*/ 351017 h 526283"/>
                <a:gd name="connsiteX4" fmla="*/ 241013 w 589119"/>
                <a:gd name="connsiteY4" fmla="*/ 315177 h 526283"/>
                <a:gd name="connsiteX5" fmla="*/ 98635 w 589119"/>
                <a:gd name="connsiteY5" fmla="*/ 301387 h 526283"/>
                <a:gd name="connsiteX6" fmla="*/ 46857 w 589119"/>
                <a:gd name="connsiteY6" fmla="*/ -2438 h 526283"/>
                <a:gd name="connsiteX7" fmla="*/ -1412 w 589119"/>
                <a:gd name="connsiteY7" fmla="*/ 299127 h 526283"/>
                <a:gd name="connsiteX8" fmla="*/ 22091 w 589119"/>
                <a:gd name="connsiteY8" fmla="*/ 351221 h 526283"/>
                <a:gd name="connsiteX9" fmla="*/ 25565 w 589119"/>
                <a:gd name="connsiteY9" fmla="*/ 355094 h 526283"/>
                <a:gd name="connsiteX10" fmla="*/ 123373 w 589119"/>
                <a:gd name="connsiteY10" fmla="*/ 495388 h 526283"/>
                <a:gd name="connsiteX11" fmla="*/ 138988 w 589119"/>
                <a:gd name="connsiteY11" fmla="*/ 445309 h 526283"/>
                <a:gd name="connsiteX12" fmla="*/ 386171 w 589119"/>
                <a:gd name="connsiteY12" fmla="*/ 523846 h 526283"/>
                <a:gd name="connsiteX13" fmla="*/ 352247 w 589119"/>
                <a:gd name="connsiteY13" fmla="*/ 468868 h 526283"/>
                <a:gd name="connsiteX14" fmla="*/ 548045 w 589119"/>
                <a:gd name="connsiteY14" fmla="*/ 457450 h 526283"/>
                <a:gd name="connsiteX15" fmla="*/ 484667 w 589119"/>
                <a:gd name="connsiteY15" fmla="*/ 391798 h 526283"/>
                <a:gd name="connsiteX16" fmla="*/ 551610 w 589119"/>
                <a:gd name="connsiteY16" fmla="*/ 361116 h 526283"/>
                <a:gd name="connsiteX17" fmla="*/ 583878 w 589119"/>
                <a:gd name="connsiteY17" fmla="*/ 335332 h 526283"/>
                <a:gd name="connsiteX18" fmla="*/ 542115 w 589119"/>
                <a:gd name="connsiteY18" fmla="*/ 313163 h 526283"/>
                <a:gd name="connsiteX19" fmla="*/ 578699 w 589119"/>
                <a:gd name="connsiteY19" fmla="*/ 123140 h 526283"/>
                <a:gd name="connsiteX20" fmla="*/ 487271 w 589119"/>
                <a:gd name="connsiteY20" fmla="*/ 304966 h 52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9119" h="526283">
                  <a:moveTo>
                    <a:pt x="487271" y="304966"/>
                  </a:moveTo>
                  <a:cubicBezTo>
                    <a:pt x="449381" y="336308"/>
                    <a:pt x="406972" y="360618"/>
                    <a:pt x="361728" y="377327"/>
                  </a:cubicBezTo>
                  <a:cubicBezTo>
                    <a:pt x="370627" y="371306"/>
                    <a:pt x="376781" y="359691"/>
                    <a:pt x="378999" y="347312"/>
                  </a:cubicBezTo>
                  <a:cubicBezTo>
                    <a:pt x="323796" y="358021"/>
                    <a:pt x="266818" y="359326"/>
                    <a:pt x="211173" y="351017"/>
                  </a:cubicBezTo>
                  <a:cubicBezTo>
                    <a:pt x="219939" y="339388"/>
                    <a:pt x="230472" y="327248"/>
                    <a:pt x="241013" y="315177"/>
                  </a:cubicBezTo>
                  <a:cubicBezTo>
                    <a:pt x="194492" y="304215"/>
                    <a:pt x="146476" y="299478"/>
                    <a:pt x="98635" y="301387"/>
                  </a:cubicBezTo>
                  <a:cubicBezTo>
                    <a:pt x="36036" y="223902"/>
                    <a:pt x="37769" y="98458"/>
                    <a:pt x="46857" y="-2438"/>
                  </a:cubicBezTo>
                  <a:cubicBezTo>
                    <a:pt x="3873" y="88380"/>
                    <a:pt x="-13693" y="194933"/>
                    <a:pt x="-1412" y="299127"/>
                  </a:cubicBezTo>
                  <a:cubicBezTo>
                    <a:pt x="827" y="318538"/>
                    <a:pt x="9003" y="336672"/>
                    <a:pt x="22091" y="351221"/>
                  </a:cubicBezTo>
                  <a:cubicBezTo>
                    <a:pt x="23277" y="352533"/>
                    <a:pt x="24449" y="353775"/>
                    <a:pt x="25565" y="355094"/>
                  </a:cubicBezTo>
                  <a:cubicBezTo>
                    <a:pt x="63546" y="397707"/>
                    <a:pt x="96396" y="444965"/>
                    <a:pt x="123373" y="495388"/>
                  </a:cubicBezTo>
                  <a:lnTo>
                    <a:pt x="138988" y="445309"/>
                  </a:lnTo>
                  <a:cubicBezTo>
                    <a:pt x="211265" y="495010"/>
                    <a:pt x="298448" y="522702"/>
                    <a:pt x="386171" y="523846"/>
                  </a:cubicBezTo>
                  <a:cubicBezTo>
                    <a:pt x="375532" y="505901"/>
                    <a:pt x="364823" y="487907"/>
                    <a:pt x="352247" y="468868"/>
                  </a:cubicBezTo>
                  <a:cubicBezTo>
                    <a:pt x="417099" y="481620"/>
                    <a:pt x="485158" y="477647"/>
                    <a:pt x="548045" y="457450"/>
                  </a:cubicBezTo>
                  <a:cubicBezTo>
                    <a:pt x="524739" y="433856"/>
                    <a:pt x="501369" y="410339"/>
                    <a:pt x="484667" y="391798"/>
                  </a:cubicBezTo>
                  <a:cubicBezTo>
                    <a:pt x="508380" y="385187"/>
                    <a:pt x="531048" y="374773"/>
                    <a:pt x="551610" y="361116"/>
                  </a:cubicBezTo>
                  <a:cubicBezTo>
                    <a:pt x="563084" y="353579"/>
                    <a:pt x="573913" y="344862"/>
                    <a:pt x="583878" y="335332"/>
                  </a:cubicBezTo>
                  <a:cubicBezTo>
                    <a:pt x="568285" y="326721"/>
                    <a:pt x="552698" y="318181"/>
                    <a:pt x="542115" y="313163"/>
                  </a:cubicBezTo>
                  <a:cubicBezTo>
                    <a:pt x="562411" y="251749"/>
                    <a:pt x="574727" y="187725"/>
                    <a:pt x="578699" y="123140"/>
                  </a:cubicBezTo>
                  <a:cubicBezTo>
                    <a:pt x="555182" y="186848"/>
                    <a:pt x="524486" y="248044"/>
                    <a:pt x="487271" y="304966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61EF23E-E8BC-78D6-2387-8143F808D771}"/>
                </a:ext>
              </a:extLst>
            </p:cNvPr>
            <p:cNvSpPr/>
            <p:nvPr/>
          </p:nvSpPr>
          <p:spPr>
            <a:xfrm flipV="1">
              <a:off x="7943011" y="4411674"/>
              <a:ext cx="627125" cy="201171"/>
            </a:xfrm>
            <a:custGeom>
              <a:avLst/>
              <a:gdLst>
                <a:gd name="connsiteX0" fmla="*/ 404407 w 526038"/>
                <a:gd name="connsiteY0" fmla="*/ 28082 h 168744"/>
                <a:gd name="connsiteX1" fmla="*/ 454430 w 526038"/>
                <a:gd name="connsiteY1" fmla="*/ 87762 h 168744"/>
                <a:gd name="connsiteX2" fmla="*/ 256884 w 526038"/>
                <a:gd name="connsiteY2" fmla="*/ 81355 h 168744"/>
                <a:gd name="connsiteX3" fmla="*/ 291272 w 526038"/>
                <a:gd name="connsiteY3" fmla="*/ 125252 h 168744"/>
                <a:gd name="connsiteX4" fmla="*/ 81851 w 526038"/>
                <a:gd name="connsiteY4" fmla="*/ 31507 h 168744"/>
                <a:gd name="connsiteX5" fmla="*/ 78553 w 526038"/>
                <a:gd name="connsiteY5" fmla="*/ 70828 h 168744"/>
                <a:gd name="connsiteX6" fmla="*/ -5240 w 526038"/>
                <a:gd name="connsiteY6" fmla="*/ -2726 h 168744"/>
                <a:gd name="connsiteX7" fmla="*/ 92561 w 526038"/>
                <a:gd name="connsiteY7" fmla="*/ 137561 h 168744"/>
                <a:gd name="connsiteX8" fmla="*/ 108176 w 526038"/>
                <a:gd name="connsiteY8" fmla="*/ 87482 h 168744"/>
                <a:gd name="connsiteX9" fmla="*/ 355359 w 526038"/>
                <a:gd name="connsiteY9" fmla="*/ 166018 h 168744"/>
                <a:gd name="connsiteX10" fmla="*/ 321434 w 526038"/>
                <a:gd name="connsiteY10" fmla="*/ 111041 h 168744"/>
                <a:gd name="connsiteX11" fmla="*/ 517233 w 526038"/>
                <a:gd name="connsiteY11" fmla="*/ 99622 h 168744"/>
                <a:gd name="connsiteX12" fmla="*/ 453854 w 526038"/>
                <a:gd name="connsiteY12" fmla="*/ 33970 h 168744"/>
                <a:gd name="connsiteX13" fmla="*/ 520798 w 526038"/>
                <a:gd name="connsiteY13" fmla="*/ 3295 h 168744"/>
                <a:gd name="connsiteX14" fmla="*/ 404407 w 526038"/>
                <a:gd name="connsiteY14" fmla="*/ 28082 h 168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6038" h="168744">
                  <a:moveTo>
                    <a:pt x="404407" y="28082"/>
                  </a:moveTo>
                  <a:cubicBezTo>
                    <a:pt x="421130" y="47992"/>
                    <a:pt x="437776" y="67846"/>
                    <a:pt x="454430" y="87762"/>
                  </a:cubicBezTo>
                  <a:cubicBezTo>
                    <a:pt x="390301" y="102352"/>
                    <a:pt x="321049" y="100570"/>
                    <a:pt x="256884" y="81355"/>
                  </a:cubicBezTo>
                  <a:cubicBezTo>
                    <a:pt x="268344" y="96008"/>
                    <a:pt x="279811" y="110662"/>
                    <a:pt x="291272" y="125252"/>
                  </a:cubicBezTo>
                  <a:cubicBezTo>
                    <a:pt x="214075" y="116213"/>
                    <a:pt x="140015" y="83018"/>
                    <a:pt x="81851" y="31507"/>
                  </a:cubicBezTo>
                  <a:cubicBezTo>
                    <a:pt x="80687" y="44623"/>
                    <a:pt x="79585" y="57726"/>
                    <a:pt x="78553" y="70828"/>
                  </a:cubicBezTo>
                  <a:cubicBezTo>
                    <a:pt x="56826" y="42434"/>
                    <a:pt x="27716" y="17036"/>
                    <a:pt x="-5240" y="-2726"/>
                  </a:cubicBezTo>
                  <a:cubicBezTo>
                    <a:pt x="32734" y="39879"/>
                    <a:pt x="65584" y="87138"/>
                    <a:pt x="92561" y="137561"/>
                  </a:cubicBezTo>
                  <a:lnTo>
                    <a:pt x="108176" y="87482"/>
                  </a:lnTo>
                  <a:cubicBezTo>
                    <a:pt x="180452" y="137182"/>
                    <a:pt x="267635" y="164882"/>
                    <a:pt x="355359" y="166018"/>
                  </a:cubicBezTo>
                  <a:cubicBezTo>
                    <a:pt x="344720" y="148081"/>
                    <a:pt x="334010" y="130080"/>
                    <a:pt x="321434" y="111041"/>
                  </a:cubicBezTo>
                  <a:cubicBezTo>
                    <a:pt x="386293" y="123792"/>
                    <a:pt x="454346" y="119827"/>
                    <a:pt x="517233" y="99622"/>
                  </a:cubicBezTo>
                  <a:cubicBezTo>
                    <a:pt x="493927" y="76035"/>
                    <a:pt x="470557" y="52518"/>
                    <a:pt x="453854" y="33970"/>
                  </a:cubicBezTo>
                  <a:cubicBezTo>
                    <a:pt x="477575" y="27367"/>
                    <a:pt x="500235" y="16945"/>
                    <a:pt x="520798" y="3295"/>
                  </a:cubicBezTo>
                  <a:cubicBezTo>
                    <a:pt x="483743" y="17773"/>
                    <a:pt x="444226" y="26244"/>
                    <a:pt x="404407" y="28082"/>
                  </a:cubicBezTo>
                </a:path>
              </a:pathLst>
            </a:custGeom>
            <a:solidFill>
              <a:srgbClr val="5D332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12CC8D26-2A6A-5F82-CDAE-17547AFCF0AC}"/>
                </a:ext>
              </a:extLst>
            </p:cNvPr>
            <p:cNvSpPr/>
            <p:nvPr/>
          </p:nvSpPr>
          <p:spPr>
            <a:xfrm flipV="1">
              <a:off x="3722611" y="5165123"/>
              <a:ext cx="450521" cy="318578"/>
            </a:xfrm>
            <a:custGeom>
              <a:avLst/>
              <a:gdLst>
                <a:gd name="connsiteX0" fmla="*/ -777 w 377901"/>
                <a:gd name="connsiteY0" fmla="*/ 199443 h 267226"/>
                <a:gd name="connsiteX1" fmla="*/ 104952 w 377901"/>
                <a:gd name="connsiteY1" fmla="*/ 47541 h 267226"/>
                <a:gd name="connsiteX2" fmla="*/ 242085 w 377901"/>
                <a:gd name="connsiteY2" fmla="*/ 5399 h 267226"/>
                <a:gd name="connsiteX3" fmla="*/ 377124 w 377901"/>
                <a:gd name="connsiteY3" fmla="*/ 53808 h 267226"/>
                <a:gd name="connsiteX4" fmla="*/ 341719 w 377901"/>
                <a:gd name="connsiteY4" fmla="*/ 200390 h 267226"/>
                <a:gd name="connsiteX5" fmla="*/ 202396 w 377901"/>
                <a:gd name="connsiteY5" fmla="*/ 151834 h 267226"/>
                <a:gd name="connsiteX6" fmla="*/ 71036 w 377901"/>
                <a:gd name="connsiteY6" fmla="*/ 265601 h 267226"/>
                <a:gd name="connsiteX7" fmla="*/ -777 w 377901"/>
                <a:gd name="connsiteY7" fmla="*/ 199443 h 26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7901" h="267226">
                  <a:moveTo>
                    <a:pt x="-777" y="199443"/>
                  </a:moveTo>
                  <a:lnTo>
                    <a:pt x="104952" y="47541"/>
                  </a:lnTo>
                  <a:cubicBezTo>
                    <a:pt x="136272" y="4620"/>
                    <a:pt x="192099" y="-12503"/>
                    <a:pt x="242085" y="5399"/>
                  </a:cubicBezTo>
                  <a:lnTo>
                    <a:pt x="377124" y="53808"/>
                  </a:lnTo>
                  <a:lnTo>
                    <a:pt x="341719" y="200390"/>
                  </a:lnTo>
                  <a:lnTo>
                    <a:pt x="202396" y="151834"/>
                  </a:lnTo>
                  <a:lnTo>
                    <a:pt x="71036" y="265601"/>
                  </a:lnTo>
                  <a:lnTo>
                    <a:pt x="-777" y="19944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7AB80B9-B2F6-95DF-0501-221F41E1465C}"/>
                </a:ext>
              </a:extLst>
            </p:cNvPr>
            <p:cNvSpPr/>
            <p:nvPr/>
          </p:nvSpPr>
          <p:spPr>
            <a:xfrm flipV="1">
              <a:off x="3992773" y="5212503"/>
              <a:ext cx="232617" cy="291797"/>
            </a:xfrm>
            <a:custGeom>
              <a:avLst/>
              <a:gdLst>
                <a:gd name="connsiteX0" fmla="*/ 155676 w 195121"/>
                <a:gd name="connsiteY0" fmla="*/ 243182 h 244762"/>
                <a:gd name="connsiteX1" fmla="*/ -944 w 195121"/>
                <a:gd name="connsiteY1" fmla="*/ 184892 h 244762"/>
                <a:gd name="connsiteX2" fmla="*/ 61420 w 195121"/>
                <a:gd name="connsiteY2" fmla="*/ -1580 h 244762"/>
                <a:gd name="connsiteX3" fmla="*/ 194169 w 195121"/>
                <a:gd name="connsiteY3" fmla="*/ 33902 h 244762"/>
                <a:gd name="connsiteX4" fmla="*/ 155676 w 195121"/>
                <a:gd name="connsiteY4" fmla="*/ 243182 h 24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21" h="244762">
                  <a:moveTo>
                    <a:pt x="155676" y="243182"/>
                  </a:moveTo>
                  <a:lnTo>
                    <a:pt x="-944" y="184892"/>
                  </a:lnTo>
                  <a:lnTo>
                    <a:pt x="61420" y="-1580"/>
                  </a:lnTo>
                  <a:lnTo>
                    <a:pt x="194169" y="33902"/>
                  </a:lnTo>
                  <a:cubicBezTo>
                    <a:pt x="194169" y="33902"/>
                    <a:pt x="195741" y="188611"/>
                    <a:pt x="155676" y="243182"/>
                  </a:cubicBezTo>
                </a:path>
              </a:pathLst>
            </a:custGeom>
            <a:solidFill>
              <a:srgbClr val="D742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6EBE6E35-2DA3-C00A-6596-7D1B4D310474}"/>
                </a:ext>
              </a:extLst>
            </p:cNvPr>
            <p:cNvSpPr/>
            <p:nvPr/>
          </p:nvSpPr>
          <p:spPr>
            <a:xfrm flipV="1">
              <a:off x="3591399" y="4960304"/>
              <a:ext cx="276738" cy="284450"/>
            </a:xfrm>
            <a:custGeom>
              <a:avLst/>
              <a:gdLst>
                <a:gd name="connsiteX0" fmla="*/ 214022 w 232130"/>
                <a:gd name="connsiteY0" fmla="*/ 105439 h 238599"/>
                <a:gd name="connsiteX1" fmla="*/ 227800 w 232130"/>
                <a:gd name="connsiteY1" fmla="*/ 170599 h 238599"/>
                <a:gd name="connsiteX2" fmla="*/ 176391 w 232130"/>
                <a:gd name="connsiteY2" fmla="*/ 187155 h 238599"/>
                <a:gd name="connsiteX3" fmla="*/ 124673 w 232130"/>
                <a:gd name="connsiteY3" fmla="*/ 233901 h 238599"/>
                <a:gd name="connsiteX4" fmla="*/ 76595 w 232130"/>
                <a:gd name="connsiteY4" fmla="*/ 209829 h 238599"/>
                <a:gd name="connsiteX5" fmla="*/ 39537 w 232130"/>
                <a:gd name="connsiteY5" fmla="*/ 171589 h 238599"/>
                <a:gd name="connsiteX6" fmla="*/ 10279 w 232130"/>
                <a:gd name="connsiteY6" fmla="*/ 114351 h 238599"/>
                <a:gd name="connsiteX7" fmla="*/ 6573 w 232130"/>
                <a:gd name="connsiteY7" fmla="*/ 63381 h 238599"/>
                <a:gd name="connsiteX8" fmla="*/ 117173 w 232130"/>
                <a:gd name="connsiteY8" fmla="*/ -1843 h 238599"/>
                <a:gd name="connsiteX9" fmla="*/ 214022 w 232130"/>
                <a:gd name="connsiteY9" fmla="*/ 105439 h 23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130" h="238599">
                  <a:moveTo>
                    <a:pt x="214022" y="105439"/>
                  </a:moveTo>
                  <a:cubicBezTo>
                    <a:pt x="228138" y="132429"/>
                    <a:pt x="237041" y="147455"/>
                    <a:pt x="227800" y="170599"/>
                  </a:cubicBezTo>
                  <a:cubicBezTo>
                    <a:pt x="218628" y="193737"/>
                    <a:pt x="188497" y="195836"/>
                    <a:pt x="176391" y="187155"/>
                  </a:cubicBezTo>
                  <a:cubicBezTo>
                    <a:pt x="162427" y="206187"/>
                    <a:pt x="147031" y="226321"/>
                    <a:pt x="124673" y="233901"/>
                  </a:cubicBezTo>
                  <a:cubicBezTo>
                    <a:pt x="102315" y="241543"/>
                    <a:pt x="78259" y="233339"/>
                    <a:pt x="76595" y="209829"/>
                  </a:cubicBezTo>
                  <a:cubicBezTo>
                    <a:pt x="47880" y="215374"/>
                    <a:pt x="33704" y="187274"/>
                    <a:pt x="39537" y="171589"/>
                  </a:cubicBezTo>
                  <a:cubicBezTo>
                    <a:pt x="22742" y="167434"/>
                    <a:pt x="3834" y="154381"/>
                    <a:pt x="10279" y="114351"/>
                  </a:cubicBezTo>
                  <a:cubicBezTo>
                    <a:pt x="-3309" y="102421"/>
                    <a:pt x="-3608" y="78336"/>
                    <a:pt x="6573" y="63381"/>
                  </a:cubicBezTo>
                  <a:cubicBezTo>
                    <a:pt x="30985" y="27505"/>
                    <a:pt x="73816" y="-3752"/>
                    <a:pt x="117173" y="-1843"/>
                  </a:cubicBezTo>
                  <a:cubicBezTo>
                    <a:pt x="154713" y="28221"/>
                    <a:pt x="191524" y="62377"/>
                    <a:pt x="214022" y="105439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17BC2E8-55F1-3740-998F-8477B0F998EB}"/>
                </a:ext>
              </a:extLst>
            </p:cNvPr>
            <p:cNvSpPr/>
            <p:nvPr/>
          </p:nvSpPr>
          <p:spPr>
            <a:xfrm flipV="1">
              <a:off x="3650938" y="4993394"/>
              <a:ext cx="106738" cy="120410"/>
            </a:xfrm>
            <a:custGeom>
              <a:avLst/>
              <a:gdLst>
                <a:gd name="connsiteX0" fmla="*/ 25449 w 89533"/>
                <a:gd name="connsiteY0" fmla="*/ 99009 h 101001"/>
                <a:gd name="connsiteX1" fmla="*/ 53099 w 89533"/>
                <a:gd name="connsiteY1" fmla="*/ 82622 h 101001"/>
                <a:gd name="connsiteX2" fmla="*/ 85065 w 89533"/>
                <a:gd name="connsiteY2" fmla="*/ 5040 h 101001"/>
                <a:gd name="connsiteX3" fmla="*/ -525 w 89533"/>
                <a:gd name="connsiteY3" fmla="*/ 48080 h 1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33" h="101001">
                  <a:moveTo>
                    <a:pt x="25449" y="99009"/>
                  </a:moveTo>
                  <a:cubicBezTo>
                    <a:pt x="25449" y="99009"/>
                    <a:pt x="39477" y="97311"/>
                    <a:pt x="53099" y="82622"/>
                  </a:cubicBezTo>
                  <a:cubicBezTo>
                    <a:pt x="74281" y="59849"/>
                    <a:pt x="98698" y="22612"/>
                    <a:pt x="85065" y="5040"/>
                  </a:cubicBezTo>
                  <a:cubicBezTo>
                    <a:pt x="62195" y="-24393"/>
                    <a:pt x="-525" y="48080"/>
                    <a:pt x="-525" y="4808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F584F7D6-8779-E828-6396-D35B030A303E}"/>
                </a:ext>
              </a:extLst>
            </p:cNvPr>
            <p:cNvSpPr/>
            <p:nvPr/>
          </p:nvSpPr>
          <p:spPr>
            <a:xfrm flipV="1">
              <a:off x="3648013" y="4989554"/>
              <a:ext cx="113536" cy="128124"/>
            </a:xfrm>
            <a:custGeom>
              <a:avLst/>
              <a:gdLst>
                <a:gd name="connsiteX0" fmla="*/ 27511 w 95235"/>
                <a:gd name="connsiteY0" fmla="*/ 99037 h 107472"/>
                <a:gd name="connsiteX1" fmla="*/ 27576 w 95235"/>
                <a:gd name="connsiteY1" fmla="*/ 99030 h 107472"/>
                <a:gd name="connsiteX2" fmla="*/ 53173 w 95235"/>
                <a:gd name="connsiteY2" fmla="*/ 83668 h 107472"/>
                <a:gd name="connsiteX3" fmla="*/ 53175 w 95235"/>
                <a:gd name="connsiteY3" fmla="*/ 83661 h 107472"/>
                <a:gd name="connsiteX4" fmla="*/ 77066 w 95235"/>
                <a:gd name="connsiteY4" fmla="*/ 52172 h 107472"/>
                <a:gd name="connsiteX5" fmla="*/ 88219 w 95235"/>
                <a:gd name="connsiteY5" fmla="*/ 20999 h 107472"/>
                <a:gd name="connsiteX6" fmla="*/ 84956 w 95235"/>
                <a:gd name="connsiteY6" fmla="*/ 10275 h 107472"/>
                <a:gd name="connsiteX7" fmla="*/ 84887 w 95235"/>
                <a:gd name="connsiteY7" fmla="*/ 10191 h 107472"/>
                <a:gd name="connsiteX8" fmla="*/ 84959 w 95235"/>
                <a:gd name="connsiteY8" fmla="*/ 10275 h 107472"/>
                <a:gd name="connsiteX9" fmla="*/ 73028 w 95235"/>
                <a:gd name="connsiteY9" fmla="*/ 4500 h 107472"/>
                <a:gd name="connsiteX10" fmla="*/ 51854 w 95235"/>
                <a:gd name="connsiteY10" fmla="*/ 11875 h 107472"/>
                <a:gd name="connsiteX11" fmla="*/ 19363 w 95235"/>
                <a:gd name="connsiteY11" fmla="*/ 37820 h 107472"/>
                <a:gd name="connsiteX12" fmla="*/ 8489 w 95235"/>
                <a:gd name="connsiteY12" fmla="*/ 48923 h 107472"/>
                <a:gd name="connsiteX13" fmla="*/ 5443 w 95235"/>
                <a:gd name="connsiteY13" fmla="*/ 52256 h 107472"/>
                <a:gd name="connsiteX14" fmla="*/ 4385 w 95235"/>
                <a:gd name="connsiteY14" fmla="*/ 53456 h 107472"/>
                <a:gd name="connsiteX15" fmla="*/ -525 w 95235"/>
                <a:gd name="connsiteY15" fmla="*/ 49210 h 107472"/>
                <a:gd name="connsiteX16" fmla="*/ 24931 w 95235"/>
                <a:gd name="connsiteY16" fmla="*/ 23855 h 107472"/>
                <a:gd name="connsiteX17" fmla="*/ 48559 w 95235"/>
                <a:gd name="connsiteY17" fmla="*/ 6282 h 107472"/>
                <a:gd name="connsiteX18" fmla="*/ 73028 w 95235"/>
                <a:gd name="connsiteY18" fmla="*/ -1992 h 107472"/>
                <a:gd name="connsiteX19" fmla="*/ 90082 w 95235"/>
                <a:gd name="connsiteY19" fmla="*/ 6296 h 107472"/>
                <a:gd name="connsiteX20" fmla="*/ 90085 w 95235"/>
                <a:gd name="connsiteY20" fmla="*/ 6296 h 107472"/>
                <a:gd name="connsiteX21" fmla="*/ 94710 w 95235"/>
                <a:gd name="connsiteY21" fmla="*/ 20999 h 107472"/>
                <a:gd name="connsiteX22" fmla="*/ 82645 w 95235"/>
                <a:gd name="connsiteY22" fmla="*/ 55491 h 107472"/>
                <a:gd name="connsiteX23" fmla="*/ 57929 w 95235"/>
                <a:gd name="connsiteY23" fmla="*/ 88082 h 107472"/>
                <a:gd name="connsiteX24" fmla="*/ 57931 w 95235"/>
                <a:gd name="connsiteY24" fmla="*/ 88082 h 107472"/>
                <a:gd name="connsiteX25" fmla="*/ 28295 w 95235"/>
                <a:gd name="connsiteY25" fmla="*/ 105480 h 107472"/>
                <a:gd name="connsiteX26" fmla="*/ 27511 w 95235"/>
                <a:gd name="connsiteY26" fmla="*/ 99037 h 10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5235" h="107472">
                  <a:moveTo>
                    <a:pt x="27511" y="99037"/>
                  </a:moveTo>
                  <a:lnTo>
                    <a:pt x="27576" y="99030"/>
                  </a:lnTo>
                  <a:cubicBezTo>
                    <a:pt x="28706" y="98855"/>
                    <a:pt x="41054" y="96735"/>
                    <a:pt x="53173" y="83668"/>
                  </a:cubicBezTo>
                  <a:lnTo>
                    <a:pt x="53175" y="83661"/>
                  </a:lnTo>
                  <a:cubicBezTo>
                    <a:pt x="61498" y="74720"/>
                    <a:pt x="70358" y="63457"/>
                    <a:pt x="77066" y="52172"/>
                  </a:cubicBezTo>
                  <a:cubicBezTo>
                    <a:pt x="83797" y="40915"/>
                    <a:pt x="88262" y="29567"/>
                    <a:pt x="88219" y="20999"/>
                  </a:cubicBezTo>
                  <a:cubicBezTo>
                    <a:pt x="88207" y="16668"/>
                    <a:pt x="87174" y="13146"/>
                    <a:pt x="84956" y="10275"/>
                  </a:cubicBezTo>
                  <a:lnTo>
                    <a:pt x="84887" y="10191"/>
                  </a:lnTo>
                  <a:lnTo>
                    <a:pt x="84959" y="10275"/>
                  </a:lnTo>
                  <a:cubicBezTo>
                    <a:pt x="81636" y="6093"/>
                    <a:pt x="77886" y="4563"/>
                    <a:pt x="73028" y="4500"/>
                  </a:cubicBezTo>
                  <a:cubicBezTo>
                    <a:pt x="67072" y="4471"/>
                    <a:pt x="59552" y="7321"/>
                    <a:pt x="51854" y="11875"/>
                  </a:cubicBezTo>
                  <a:cubicBezTo>
                    <a:pt x="40291" y="18683"/>
                    <a:pt x="28336" y="29111"/>
                    <a:pt x="19363" y="37820"/>
                  </a:cubicBezTo>
                  <a:cubicBezTo>
                    <a:pt x="14873" y="42171"/>
                    <a:pt x="11117" y="46094"/>
                    <a:pt x="8489" y="48923"/>
                  </a:cubicBezTo>
                  <a:cubicBezTo>
                    <a:pt x="7175" y="50333"/>
                    <a:pt x="6145" y="51477"/>
                    <a:pt x="5443" y="52256"/>
                  </a:cubicBezTo>
                  <a:cubicBezTo>
                    <a:pt x="4744" y="53042"/>
                    <a:pt x="4385" y="53456"/>
                    <a:pt x="4385" y="53456"/>
                  </a:cubicBezTo>
                  <a:lnTo>
                    <a:pt x="-525" y="49210"/>
                  </a:lnTo>
                  <a:cubicBezTo>
                    <a:pt x="-465" y="49140"/>
                    <a:pt x="10438" y="36543"/>
                    <a:pt x="24931" y="23855"/>
                  </a:cubicBezTo>
                  <a:cubicBezTo>
                    <a:pt x="32185" y="17511"/>
                    <a:pt x="40329" y="11138"/>
                    <a:pt x="48559" y="6282"/>
                  </a:cubicBezTo>
                  <a:cubicBezTo>
                    <a:pt x="56797" y="1454"/>
                    <a:pt x="65109" y="-1957"/>
                    <a:pt x="73028" y="-1992"/>
                  </a:cubicBezTo>
                  <a:cubicBezTo>
                    <a:pt x="79446" y="-2048"/>
                    <a:pt x="85685" y="548"/>
                    <a:pt x="90082" y="6296"/>
                  </a:cubicBezTo>
                  <a:lnTo>
                    <a:pt x="90085" y="6296"/>
                  </a:lnTo>
                  <a:cubicBezTo>
                    <a:pt x="93350" y="10493"/>
                    <a:pt x="94721" y="15630"/>
                    <a:pt x="94710" y="20999"/>
                  </a:cubicBezTo>
                  <a:cubicBezTo>
                    <a:pt x="94666" y="31680"/>
                    <a:pt x="89638" y="43680"/>
                    <a:pt x="82645" y="55491"/>
                  </a:cubicBezTo>
                  <a:cubicBezTo>
                    <a:pt x="75624" y="67288"/>
                    <a:pt x="66531" y="78833"/>
                    <a:pt x="57929" y="88082"/>
                  </a:cubicBezTo>
                  <a:lnTo>
                    <a:pt x="57931" y="88082"/>
                  </a:lnTo>
                  <a:cubicBezTo>
                    <a:pt x="43611" y="103515"/>
                    <a:pt x="28758" y="105431"/>
                    <a:pt x="28295" y="105480"/>
                  </a:cubicBezTo>
                  <a:lnTo>
                    <a:pt x="27511" y="99037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843314E-B8DA-9CB2-0AA9-2BEFD20B8C97}"/>
                </a:ext>
              </a:extLst>
            </p:cNvPr>
            <p:cNvSpPr/>
            <p:nvPr/>
          </p:nvSpPr>
          <p:spPr>
            <a:xfrm flipV="1">
              <a:off x="3740583" y="5023990"/>
              <a:ext cx="82200" cy="109311"/>
            </a:xfrm>
            <a:custGeom>
              <a:avLst/>
              <a:gdLst>
                <a:gd name="connsiteX0" fmla="*/ 49268 w 68950"/>
                <a:gd name="connsiteY0" fmla="*/ 89733 h 91691"/>
                <a:gd name="connsiteX1" fmla="*/ 3622 w 68950"/>
                <a:gd name="connsiteY1" fmla="*/ 4522 h 91691"/>
                <a:gd name="connsiteX2" fmla="*/ 68345 w 68950"/>
                <a:gd name="connsiteY2" fmla="*/ 22031 h 9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950" h="91691">
                  <a:moveTo>
                    <a:pt x="49268" y="89733"/>
                  </a:moveTo>
                  <a:cubicBezTo>
                    <a:pt x="49268" y="89733"/>
                    <a:pt x="-17815" y="26060"/>
                    <a:pt x="3622" y="4522"/>
                  </a:cubicBezTo>
                  <a:cubicBezTo>
                    <a:pt x="25059" y="-17016"/>
                    <a:pt x="68345" y="22031"/>
                    <a:pt x="68345" y="22031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1490E29-0CF8-64C9-17EC-41419801308B}"/>
                </a:ext>
              </a:extLst>
            </p:cNvPr>
            <p:cNvSpPr/>
            <p:nvPr/>
          </p:nvSpPr>
          <p:spPr>
            <a:xfrm flipV="1">
              <a:off x="3736713" y="5021179"/>
              <a:ext cx="88661" cy="115992"/>
            </a:xfrm>
            <a:custGeom>
              <a:avLst/>
              <a:gdLst>
                <a:gd name="connsiteX0" fmla="*/ 50281 w 74370"/>
                <a:gd name="connsiteY0" fmla="*/ 95338 h 97295"/>
                <a:gd name="connsiteX1" fmla="*/ 25069 w 74370"/>
                <a:gd name="connsiteY1" fmla="*/ 68017 h 97295"/>
                <a:gd name="connsiteX2" fmla="*/ 7615 w 74370"/>
                <a:gd name="connsiteY2" fmla="*/ 43321 h 97295"/>
                <a:gd name="connsiteX3" fmla="*/ -604 w 74370"/>
                <a:gd name="connsiteY3" fmla="*/ 18794 h 97295"/>
                <a:gd name="connsiteX4" fmla="*/ 4569 w 74370"/>
                <a:gd name="connsiteY4" fmla="*/ 5481 h 97295"/>
                <a:gd name="connsiteX5" fmla="*/ 23178 w 74370"/>
                <a:gd name="connsiteY5" fmla="*/ -1958 h 97295"/>
                <a:gd name="connsiteX6" fmla="*/ 57315 w 74370"/>
                <a:gd name="connsiteY6" fmla="*/ 10548 h 97295"/>
                <a:gd name="connsiteX7" fmla="*/ 73767 w 74370"/>
                <a:gd name="connsiteY7" fmla="*/ 22871 h 97295"/>
                <a:gd name="connsiteX8" fmla="*/ 69415 w 74370"/>
                <a:gd name="connsiteY8" fmla="*/ 27686 h 97295"/>
                <a:gd name="connsiteX9" fmla="*/ 68300 w 74370"/>
                <a:gd name="connsiteY9" fmla="*/ 26717 h 97295"/>
                <a:gd name="connsiteX10" fmla="*/ 50281 w 74370"/>
                <a:gd name="connsiteY10" fmla="*/ 13839 h 97295"/>
                <a:gd name="connsiteX11" fmla="*/ 23178 w 74370"/>
                <a:gd name="connsiteY11" fmla="*/ 4534 h 97295"/>
                <a:gd name="connsiteX12" fmla="*/ 9169 w 74370"/>
                <a:gd name="connsiteY12" fmla="*/ 10057 h 97295"/>
                <a:gd name="connsiteX13" fmla="*/ 5888 w 74370"/>
                <a:gd name="connsiteY13" fmla="*/ 18794 h 97295"/>
                <a:gd name="connsiteX14" fmla="*/ 13256 w 74370"/>
                <a:gd name="connsiteY14" fmla="*/ 40107 h 97295"/>
                <a:gd name="connsiteX15" fmla="*/ 39146 w 74370"/>
                <a:gd name="connsiteY15" fmla="*/ 74418 h 97295"/>
                <a:gd name="connsiteX16" fmla="*/ 50221 w 74370"/>
                <a:gd name="connsiteY16" fmla="*/ 86151 h 97295"/>
                <a:gd name="connsiteX17" fmla="*/ 53549 w 74370"/>
                <a:gd name="connsiteY17" fmla="*/ 89464 h 97295"/>
                <a:gd name="connsiteX18" fmla="*/ 54750 w 74370"/>
                <a:gd name="connsiteY18" fmla="*/ 90629 h 97295"/>
                <a:gd name="connsiteX19" fmla="*/ 50281 w 74370"/>
                <a:gd name="connsiteY19" fmla="*/ 95338 h 97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4370" h="97295">
                  <a:moveTo>
                    <a:pt x="50281" y="95338"/>
                  </a:moveTo>
                  <a:cubicBezTo>
                    <a:pt x="50224" y="95282"/>
                    <a:pt x="37685" y="83379"/>
                    <a:pt x="25069" y="68017"/>
                  </a:cubicBezTo>
                  <a:cubicBezTo>
                    <a:pt x="18761" y="60326"/>
                    <a:pt x="12431" y="51778"/>
                    <a:pt x="7615" y="43321"/>
                  </a:cubicBezTo>
                  <a:cubicBezTo>
                    <a:pt x="2820" y="34844"/>
                    <a:pt x="-568" y="26507"/>
                    <a:pt x="-604" y="18794"/>
                  </a:cubicBezTo>
                  <a:cubicBezTo>
                    <a:pt x="-631" y="13888"/>
                    <a:pt x="937" y="9095"/>
                    <a:pt x="4569" y="5481"/>
                  </a:cubicBezTo>
                  <a:cubicBezTo>
                    <a:pt x="9838" y="154"/>
                    <a:pt x="16524" y="-1986"/>
                    <a:pt x="23178" y="-1958"/>
                  </a:cubicBezTo>
                  <a:cubicBezTo>
                    <a:pt x="35267" y="-1895"/>
                    <a:pt x="47680" y="4428"/>
                    <a:pt x="57315" y="10548"/>
                  </a:cubicBezTo>
                  <a:cubicBezTo>
                    <a:pt x="66927" y="16703"/>
                    <a:pt x="73679" y="22794"/>
                    <a:pt x="73767" y="22871"/>
                  </a:cubicBezTo>
                  <a:lnTo>
                    <a:pt x="69415" y="27686"/>
                  </a:lnTo>
                  <a:cubicBezTo>
                    <a:pt x="69415" y="27686"/>
                    <a:pt x="69043" y="27356"/>
                    <a:pt x="68300" y="26717"/>
                  </a:cubicBezTo>
                  <a:cubicBezTo>
                    <a:pt x="65699" y="24499"/>
                    <a:pt x="58779" y="18857"/>
                    <a:pt x="50281" y="13839"/>
                  </a:cubicBezTo>
                  <a:cubicBezTo>
                    <a:pt x="41797" y="8801"/>
                    <a:pt x="31684" y="4498"/>
                    <a:pt x="23178" y="4534"/>
                  </a:cubicBezTo>
                  <a:cubicBezTo>
                    <a:pt x="17793" y="4569"/>
                    <a:pt x="13169" y="6077"/>
                    <a:pt x="9169" y="10057"/>
                  </a:cubicBezTo>
                  <a:cubicBezTo>
                    <a:pt x="6894" y="12380"/>
                    <a:pt x="5915" y="15124"/>
                    <a:pt x="5888" y="18794"/>
                  </a:cubicBezTo>
                  <a:cubicBezTo>
                    <a:pt x="5852" y="24506"/>
                    <a:pt x="8700" y="32156"/>
                    <a:pt x="13256" y="40107"/>
                  </a:cubicBezTo>
                  <a:cubicBezTo>
                    <a:pt x="20057" y="52073"/>
                    <a:pt x="30463" y="64782"/>
                    <a:pt x="39146" y="74418"/>
                  </a:cubicBezTo>
                  <a:cubicBezTo>
                    <a:pt x="43488" y="79239"/>
                    <a:pt x="47400" y="83302"/>
                    <a:pt x="50221" y="86151"/>
                  </a:cubicBezTo>
                  <a:cubicBezTo>
                    <a:pt x="51630" y="87583"/>
                    <a:pt x="52768" y="88706"/>
                    <a:pt x="53549" y="89464"/>
                  </a:cubicBezTo>
                  <a:cubicBezTo>
                    <a:pt x="54333" y="90229"/>
                    <a:pt x="54747" y="90629"/>
                    <a:pt x="54750" y="90629"/>
                  </a:cubicBezTo>
                  <a:lnTo>
                    <a:pt x="50281" y="95338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CE0053A-27D1-2349-52E3-57244AE1C643}"/>
                </a:ext>
              </a:extLst>
            </p:cNvPr>
            <p:cNvSpPr/>
            <p:nvPr/>
          </p:nvSpPr>
          <p:spPr>
            <a:xfrm flipV="1">
              <a:off x="3627617" y="5038239"/>
              <a:ext cx="99424" cy="121280"/>
            </a:xfrm>
            <a:custGeom>
              <a:avLst/>
              <a:gdLst>
                <a:gd name="connsiteX0" fmla="*/ 19342 w 83398"/>
                <a:gd name="connsiteY0" fmla="*/ 99799 h 101731"/>
                <a:gd name="connsiteX1" fmla="*/ 46991 w 83398"/>
                <a:gd name="connsiteY1" fmla="*/ 83413 h 101731"/>
                <a:gd name="connsiteX2" fmla="*/ 78958 w 83398"/>
                <a:gd name="connsiteY2" fmla="*/ 5823 h 101731"/>
                <a:gd name="connsiteX3" fmla="*/ -497 w 83398"/>
                <a:gd name="connsiteY3" fmla="*/ 40197 h 10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98" h="101731">
                  <a:moveTo>
                    <a:pt x="19342" y="99799"/>
                  </a:moveTo>
                  <a:cubicBezTo>
                    <a:pt x="19342" y="99799"/>
                    <a:pt x="33369" y="98101"/>
                    <a:pt x="46991" y="83413"/>
                  </a:cubicBezTo>
                  <a:cubicBezTo>
                    <a:pt x="68174" y="60640"/>
                    <a:pt x="92591" y="23403"/>
                    <a:pt x="78958" y="5823"/>
                  </a:cubicBezTo>
                  <a:cubicBezTo>
                    <a:pt x="56087" y="-23603"/>
                    <a:pt x="-497" y="40197"/>
                    <a:pt x="-497" y="4019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8C0FA73-3097-FB0F-67E5-7CBC103853E8}"/>
                </a:ext>
              </a:extLst>
            </p:cNvPr>
            <p:cNvSpPr/>
            <p:nvPr/>
          </p:nvSpPr>
          <p:spPr>
            <a:xfrm flipV="1">
              <a:off x="3624721" y="5034397"/>
              <a:ext cx="106191" cy="128986"/>
            </a:xfrm>
            <a:custGeom>
              <a:avLst/>
              <a:gdLst>
                <a:gd name="connsiteX0" fmla="*/ 21378 w 89074"/>
                <a:gd name="connsiteY0" fmla="*/ 99822 h 108195"/>
                <a:gd name="connsiteX1" fmla="*/ 21447 w 89074"/>
                <a:gd name="connsiteY1" fmla="*/ 99808 h 108195"/>
                <a:gd name="connsiteX2" fmla="*/ 47040 w 89074"/>
                <a:gd name="connsiteY2" fmla="*/ 84445 h 108195"/>
                <a:gd name="connsiteX3" fmla="*/ 47043 w 89074"/>
                <a:gd name="connsiteY3" fmla="*/ 84445 h 108195"/>
                <a:gd name="connsiteX4" fmla="*/ 70934 w 89074"/>
                <a:gd name="connsiteY4" fmla="*/ 52956 h 108195"/>
                <a:gd name="connsiteX5" fmla="*/ 82085 w 89074"/>
                <a:gd name="connsiteY5" fmla="*/ 21783 h 108195"/>
                <a:gd name="connsiteX6" fmla="*/ 78824 w 89074"/>
                <a:gd name="connsiteY6" fmla="*/ 11060 h 108195"/>
                <a:gd name="connsiteX7" fmla="*/ 78826 w 89074"/>
                <a:gd name="connsiteY7" fmla="*/ 11060 h 108195"/>
                <a:gd name="connsiteX8" fmla="*/ 65572 w 89074"/>
                <a:gd name="connsiteY8" fmla="*/ 4561 h 108195"/>
                <a:gd name="connsiteX9" fmla="*/ 46103 w 89074"/>
                <a:gd name="connsiteY9" fmla="*/ 10744 h 108195"/>
                <a:gd name="connsiteX10" fmla="*/ 17351 w 89074"/>
                <a:gd name="connsiteY10" fmla="*/ 32485 h 108195"/>
                <a:gd name="connsiteX11" fmla="*/ 7897 w 89074"/>
                <a:gd name="connsiteY11" fmla="*/ 41798 h 108195"/>
                <a:gd name="connsiteX12" fmla="*/ 5267 w 89074"/>
                <a:gd name="connsiteY12" fmla="*/ 44598 h 108195"/>
                <a:gd name="connsiteX13" fmla="*/ 4360 w 89074"/>
                <a:gd name="connsiteY13" fmla="*/ 45595 h 108195"/>
                <a:gd name="connsiteX14" fmla="*/ -497 w 89074"/>
                <a:gd name="connsiteY14" fmla="*/ 41286 h 108195"/>
                <a:gd name="connsiteX15" fmla="*/ 21819 w 89074"/>
                <a:gd name="connsiteY15" fmla="*/ 19881 h 108195"/>
                <a:gd name="connsiteX16" fmla="*/ 42980 w 89074"/>
                <a:gd name="connsiteY16" fmla="*/ 5052 h 108195"/>
                <a:gd name="connsiteX17" fmla="*/ 65572 w 89074"/>
                <a:gd name="connsiteY17" fmla="*/ -1930 h 108195"/>
                <a:gd name="connsiteX18" fmla="*/ 83950 w 89074"/>
                <a:gd name="connsiteY18" fmla="*/ 7081 h 108195"/>
                <a:gd name="connsiteX19" fmla="*/ 83953 w 89074"/>
                <a:gd name="connsiteY19" fmla="*/ 7081 h 108195"/>
                <a:gd name="connsiteX20" fmla="*/ 88577 w 89074"/>
                <a:gd name="connsiteY20" fmla="*/ 21783 h 108195"/>
                <a:gd name="connsiteX21" fmla="*/ 76513 w 89074"/>
                <a:gd name="connsiteY21" fmla="*/ 56276 h 108195"/>
                <a:gd name="connsiteX22" fmla="*/ 51796 w 89074"/>
                <a:gd name="connsiteY22" fmla="*/ 88867 h 108195"/>
                <a:gd name="connsiteX23" fmla="*/ 51799 w 89074"/>
                <a:gd name="connsiteY23" fmla="*/ 88867 h 108195"/>
                <a:gd name="connsiteX24" fmla="*/ 22163 w 89074"/>
                <a:gd name="connsiteY24" fmla="*/ 106264 h 108195"/>
                <a:gd name="connsiteX25" fmla="*/ 21378 w 89074"/>
                <a:gd name="connsiteY25" fmla="*/ 99822 h 10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9074" h="108195">
                  <a:moveTo>
                    <a:pt x="21378" y="99822"/>
                  </a:moveTo>
                  <a:lnTo>
                    <a:pt x="21447" y="99808"/>
                  </a:lnTo>
                  <a:cubicBezTo>
                    <a:pt x="22574" y="99632"/>
                    <a:pt x="34920" y="97520"/>
                    <a:pt x="47040" y="84445"/>
                  </a:cubicBezTo>
                  <a:lnTo>
                    <a:pt x="47043" y="84445"/>
                  </a:lnTo>
                  <a:cubicBezTo>
                    <a:pt x="55366" y="75505"/>
                    <a:pt x="64226" y="64234"/>
                    <a:pt x="70934" y="52956"/>
                  </a:cubicBezTo>
                  <a:cubicBezTo>
                    <a:pt x="77664" y="41700"/>
                    <a:pt x="82130" y="30352"/>
                    <a:pt x="82085" y="21783"/>
                  </a:cubicBezTo>
                  <a:cubicBezTo>
                    <a:pt x="82075" y="17453"/>
                    <a:pt x="81041" y="13930"/>
                    <a:pt x="78824" y="11060"/>
                  </a:cubicBezTo>
                  <a:lnTo>
                    <a:pt x="78826" y="11060"/>
                  </a:lnTo>
                  <a:cubicBezTo>
                    <a:pt x="75068" y="6316"/>
                    <a:pt x="70844" y="4617"/>
                    <a:pt x="65572" y="4561"/>
                  </a:cubicBezTo>
                  <a:cubicBezTo>
                    <a:pt x="59875" y="4540"/>
                    <a:pt x="53027" y="6926"/>
                    <a:pt x="46103" y="10744"/>
                  </a:cubicBezTo>
                  <a:cubicBezTo>
                    <a:pt x="35705" y="16435"/>
                    <a:pt x="25186" y="25187"/>
                    <a:pt x="17351" y="32485"/>
                  </a:cubicBezTo>
                  <a:cubicBezTo>
                    <a:pt x="13428" y="36134"/>
                    <a:pt x="10169" y="39426"/>
                    <a:pt x="7897" y="41798"/>
                  </a:cubicBezTo>
                  <a:cubicBezTo>
                    <a:pt x="6758" y="42984"/>
                    <a:pt x="5871" y="43938"/>
                    <a:pt x="5267" y="44598"/>
                  </a:cubicBezTo>
                  <a:cubicBezTo>
                    <a:pt x="4664" y="45251"/>
                    <a:pt x="4360" y="45595"/>
                    <a:pt x="4360" y="45595"/>
                  </a:cubicBezTo>
                  <a:lnTo>
                    <a:pt x="-497" y="41286"/>
                  </a:lnTo>
                  <a:cubicBezTo>
                    <a:pt x="-429" y="41215"/>
                    <a:pt x="8987" y="30590"/>
                    <a:pt x="21819" y="19881"/>
                  </a:cubicBezTo>
                  <a:cubicBezTo>
                    <a:pt x="28240" y="14533"/>
                    <a:pt x="35513" y="9151"/>
                    <a:pt x="42980" y="5052"/>
                  </a:cubicBezTo>
                  <a:cubicBezTo>
                    <a:pt x="50453" y="968"/>
                    <a:pt x="58129" y="-1909"/>
                    <a:pt x="65572" y="-1930"/>
                  </a:cubicBezTo>
                  <a:cubicBezTo>
                    <a:pt x="72420" y="-1994"/>
                    <a:pt x="79133" y="793"/>
                    <a:pt x="83950" y="7081"/>
                  </a:cubicBezTo>
                  <a:lnTo>
                    <a:pt x="83953" y="7081"/>
                  </a:lnTo>
                  <a:cubicBezTo>
                    <a:pt x="87218" y="11277"/>
                    <a:pt x="88588" y="16414"/>
                    <a:pt x="88577" y="21783"/>
                  </a:cubicBezTo>
                  <a:cubicBezTo>
                    <a:pt x="88533" y="32464"/>
                    <a:pt x="83506" y="44458"/>
                    <a:pt x="76513" y="56276"/>
                  </a:cubicBezTo>
                  <a:cubicBezTo>
                    <a:pt x="69495" y="68073"/>
                    <a:pt x="60399" y="79617"/>
                    <a:pt x="51796" y="88867"/>
                  </a:cubicBezTo>
                  <a:lnTo>
                    <a:pt x="51799" y="88867"/>
                  </a:lnTo>
                  <a:cubicBezTo>
                    <a:pt x="37478" y="104299"/>
                    <a:pt x="22623" y="106215"/>
                    <a:pt x="22163" y="106264"/>
                  </a:cubicBezTo>
                  <a:lnTo>
                    <a:pt x="21378" y="99822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8D2AEA5B-4E2E-549C-0F82-168E683F94AE}"/>
                </a:ext>
              </a:extLst>
            </p:cNvPr>
            <p:cNvSpPr/>
            <p:nvPr/>
          </p:nvSpPr>
          <p:spPr>
            <a:xfrm flipV="1">
              <a:off x="3608356" y="5104530"/>
              <a:ext cx="94712" cy="88956"/>
            </a:xfrm>
            <a:custGeom>
              <a:avLst/>
              <a:gdLst>
                <a:gd name="connsiteX0" fmla="*/ -474 w 79445"/>
                <a:gd name="connsiteY0" fmla="*/ 66428 h 74617"/>
                <a:gd name="connsiteX1" fmla="*/ 34061 w 79445"/>
                <a:gd name="connsiteY1" fmla="*/ 66681 h 74617"/>
                <a:gd name="connsiteX2" fmla="*/ 76355 w 79445"/>
                <a:gd name="connsiteY2" fmla="*/ 4909 h 74617"/>
                <a:gd name="connsiteX3" fmla="*/ 13981 w 79445"/>
                <a:gd name="connsiteY3" fmla="*/ 19935 h 7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45" h="74617">
                  <a:moveTo>
                    <a:pt x="-474" y="66428"/>
                  </a:moveTo>
                  <a:cubicBezTo>
                    <a:pt x="-474" y="66428"/>
                    <a:pt x="10639" y="80492"/>
                    <a:pt x="34061" y="66681"/>
                  </a:cubicBezTo>
                  <a:cubicBezTo>
                    <a:pt x="48569" y="58168"/>
                    <a:pt x="89667" y="21640"/>
                    <a:pt x="76355" y="4909"/>
                  </a:cubicBezTo>
                  <a:cubicBezTo>
                    <a:pt x="59232" y="-16579"/>
                    <a:pt x="13981" y="19935"/>
                    <a:pt x="13981" y="1993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9B2B298F-49C6-3A58-8D58-ED9AD74BD438}"/>
                </a:ext>
              </a:extLst>
            </p:cNvPr>
            <p:cNvSpPr/>
            <p:nvPr/>
          </p:nvSpPr>
          <p:spPr>
            <a:xfrm flipV="1">
              <a:off x="3605321" y="5100660"/>
              <a:ext cx="101617" cy="96692"/>
            </a:xfrm>
            <a:custGeom>
              <a:avLst/>
              <a:gdLst>
                <a:gd name="connsiteX0" fmla="*/ 4619 w 85237"/>
                <a:gd name="connsiteY0" fmla="*/ 67656 h 81106"/>
                <a:gd name="connsiteX1" fmla="*/ 4281 w 85237"/>
                <a:gd name="connsiteY1" fmla="*/ 67923 h 81106"/>
                <a:gd name="connsiteX2" fmla="*/ 4610 w 85237"/>
                <a:gd name="connsiteY2" fmla="*/ 67642 h 81106"/>
                <a:gd name="connsiteX3" fmla="*/ 4619 w 85237"/>
                <a:gd name="connsiteY3" fmla="*/ 67656 h 81106"/>
                <a:gd name="connsiteX4" fmla="*/ 4281 w 85237"/>
                <a:gd name="connsiteY4" fmla="*/ 67923 h 81106"/>
                <a:gd name="connsiteX5" fmla="*/ 4610 w 85237"/>
                <a:gd name="connsiteY5" fmla="*/ 67642 h 81106"/>
                <a:gd name="connsiteX6" fmla="*/ 17432 w 85237"/>
                <a:gd name="connsiteY6" fmla="*/ 72751 h 81106"/>
                <a:gd name="connsiteX7" fmla="*/ 34957 w 85237"/>
                <a:gd name="connsiteY7" fmla="*/ 67130 h 81106"/>
                <a:gd name="connsiteX8" fmla="*/ 34963 w 85237"/>
                <a:gd name="connsiteY8" fmla="*/ 67123 h 81106"/>
                <a:gd name="connsiteX9" fmla="*/ 61397 w 85237"/>
                <a:gd name="connsiteY9" fmla="*/ 44841 h 81106"/>
                <a:gd name="connsiteX10" fmla="*/ 73484 w 85237"/>
                <a:gd name="connsiteY10" fmla="*/ 29423 h 81106"/>
                <a:gd name="connsiteX11" fmla="*/ 78273 w 85237"/>
                <a:gd name="connsiteY11" fmla="*/ 15962 h 81106"/>
                <a:gd name="connsiteX12" fmla="*/ 76362 w 85237"/>
                <a:gd name="connsiteY12" fmla="*/ 10173 h 81106"/>
                <a:gd name="connsiteX13" fmla="*/ 76362 w 85237"/>
                <a:gd name="connsiteY13" fmla="*/ 10173 h 81106"/>
                <a:gd name="connsiteX14" fmla="*/ 63725 w 85237"/>
                <a:gd name="connsiteY14" fmla="*/ 4629 h 81106"/>
                <a:gd name="connsiteX15" fmla="*/ 34200 w 85237"/>
                <a:gd name="connsiteY15" fmla="*/ 15078 h 81106"/>
                <a:gd name="connsiteX16" fmla="*/ 22956 w 85237"/>
                <a:gd name="connsiteY16" fmla="*/ 22405 h 81106"/>
                <a:gd name="connsiteX17" fmla="*/ 19699 w 85237"/>
                <a:gd name="connsiteY17" fmla="*/ 24819 h 81106"/>
                <a:gd name="connsiteX18" fmla="*/ 18564 w 85237"/>
                <a:gd name="connsiteY18" fmla="*/ 25703 h 81106"/>
                <a:gd name="connsiteX19" fmla="*/ 14487 w 85237"/>
                <a:gd name="connsiteY19" fmla="*/ 20650 h 81106"/>
                <a:gd name="connsiteX20" fmla="*/ 30914 w 85237"/>
                <a:gd name="connsiteY20" fmla="*/ 9478 h 81106"/>
                <a:gd name="connsiteX21" fmla="*/ 63725 w 85237"/>
                <a:gd name="connsiteY21" fmla="*/ -1863 h 81106"/>
                <a:gd name="connsiteX22" fmla="*/ 81440 w 85237"/>
                <a:gd name="connsiteY22" fmla="*/ 6130 h 81106"/>
                <a:gd name="connsiteX23" fmla="*/ 81443 w 85237"/>
                <a:gd name="connsiteY23" fmla="*/ 6130 h 81106"/>
                <a:gd name="connsiteX24" fmla="*/ 84762 w 85237"/>
                <a:gd name="connsiteY24" fmla="*/ 15962 h 81106"/>
                <a:gd name="connsiteX25" fmla="*/ 79041 w 85237"/>
                <a:gd name="connsiteY25" fmla="*/ 32777 h 81106"/>
                <a:gd name="connsiteX26" fmla="*/ 38250 w 85237"/>
                <a:gd name="connsiteY26" fmla="*/ 72723 h 81106"/>
                <a:gd name="connsiteX27" fmla="*/ 38255 w 85237"/>
                <a:gd name="connsiteY27" fmla="*/ 72723 h 81106"/>
                <a:gd name="connsiteX28" fmla="*/ 17432 w 85237"/>
                <a:gd name="connsiteY28" fmla="*/ 79243 h 81106"/>
                <a:gd name="connsiteX29" fmla="*/ 4153 w 85237"/>
                <a:gd name="connsiteY29" fmla="*/ 75586 h 81106"/>
                <a:gd name="connsiteX30" fmla="*/ -475 w 85237"/>
                <a:gd name="connsiteY30" fmla="*/ 71677 h 81106"/>
                <a:gd name="connsiteX31" fmla="*/ 4619 w 85237"/>
                <a:gd name="connsiteY31" fmla="*/ 67656 h 8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5237" h="81106">
                  <a:moveTo>
                    <a:pt x="4619" y="67656"/>
                  </a:moveTo>
                  <a:lnTo>
                    <a:pt x="4281" y="67923"/>
                  </a:lnTo>
                  <a:lnTo>
                    <a:pt x="4610" y="67642"/>
                  </a:lnTo>
                  <a:lnTo>
                    <a:pt x="4619" y="67656"/>
                  </a:lnTo>
                  <a:lnTo>
                    <a:pt x="4281" y="67923"/>
                  </a:lnTo>
                  <a:lnTo>
                    <a:pt x="4610" y="67642"/>
                  </a:lnTo>
                  <a:cubicBezTo>
                    <a:pt x="4893" y="67958"/>
                    <a:pt x="9046" y="72758"/>
                    <a:pt x="17432" y="72751"/>
                  </a:cubicBezTo>
                  <a:cubicBezTo>
                    <a:pt x="21862" y="72744"/>
                    <a:pt x="27641" y="71439"/>
                    <a:pt x="34957" y="67130"/>
                  </a:cubicBezTo>
                  <a:lnTo>
                    <a:pt x="34963" y="67123"/>
                  </a:lnTo>
                  <a:cubicBezTo>
                    <a:pt x="40797" y="63719"/>
                    <a:pt x="51981" y="54884"/>
                    <a:pt x="61397" y="44841"/>
                  </a:cubicBezTo>
                  <a:cubicBezTo>
                    <a:pt x="66118" y="39823"/>
                    <a:pt x="70427" y="34483"/>
                    <a:pt x="73484" y="29423"/>
                  </a:cubicBezTo>
                  <a:cubicBezTo>
                    <a:pt x="76563" y="24363"/>
                    <a:pt x="78298" y="19584"/>
                    <a:pt x="78273" y="15962"/>
                  </a:cubicBezTo>
                  <a:cubicBezTo>
                    <a:pt x="78257" y="13668"/>
                    <a:pt x="77684" y="11857"/>
                    <a:pt x="76362" y="10173"/>
                  </a:cubicBezTo>
                  <a:lnTo>
                    <a:pt x="76362" y="10173"/>
                  </a:lnTo>
                  <a:cubicBezTo>
                    <a:pt x="73128" y="6173"/>
                    <a:pt x="69016" y="4671"/>
                    <a:pt x="63725" y="4629"/>
                  </a:cubicBezTo>
                  <a:cubicBezTo>
                    <a:pt x="54778" y="4565"/>
                    <a:pt x="43228" y="9731"/>
                    <a:pt x="34200" y="15078"/>
                  </a:cubicBezTo>
                  <a:cubicBezTo>
                    <a:pt x="29672" y="17738"/>
                    <a:pt x="25741" y="20412"/>
                    <a:pt x="22956" y="22405"/>
                  </a:cubicBezTo>
                  <a:cubicBezTo>
                    <a:pt x="21561" y="23409"/>
                    <a:pt x="20452" y="24237"/>
                    <a:pt x="19699" y="24819"/>
                  </a:cubicBezTo>
                  <a:cubicBezTo>
                    <a:pt x="18945" y="25394"/>
                    <a:pt x="18567" y="25703"/>
                    <a:pt x="18564" y="25703"/>
                  </a:cubicBezTo>
                  <a:lnTo>
                    <a:pt x="14487" y="20650"/>
                  </a:lnTo>
                  <a:cubicBezTo>
                    <a:pt x="14567" y="20587"/>
                    <a:pt x="21417" y="15057"/>
                    <a:pt x="30914" y="9478"/>
                  </a:cubicBezTo>
                  <a:cubicBezTo>
                    <a:pt x="40437" y="3927"/>
                    <a:pt x="52488" y="-1807"/>
                    <a:pt x="63725" y="-1863"/>
                  </a:cubicBezTo>
                  <a:cubicBezTo>
                    <a:pt x="70309" y="-1912"/>
                    <a:pt x="76892" y="362"/>
                    <a:pt x="81440" y="6130"/>
                  </a:cubicBezTo>
                  <a:lnTo>
                    <a:pt x="81443" y="6130"/>
                  </a:lnTo>
                  <a:cubicBezTo>
                    <a:pt x="83745" y="9001"/>
                    <a:pt x="84779" y="12482"/>
                    <a:pt x="84762" y="15962"/>
                  </a:cubicBezTo>
                  <a:cubicBezTo>
                    <a:pt x="84737" y="21514"/>
                    <a:pt x="82424" y="27149"/>
                    <a:pt x="79041" y="32777"/>
                  </a:cubicBezTo>
                  <a:cubicBezTo>
                    <a:pt x="68783" y="49599"/>
                    <a:pt x="48242" y="66793"/>
                    <a:pt x="38250" y="72723"/>
                  </a:cubicBezTo>
                  <a:lnTo>
                    <a:pt x="38255" y="72723"/>
                  </a:lnTo>
                  <a:cubicBezTo>
                    <a:pt x="30152" y="77502"/>
                    <a:pt x="23175" y="79243"/>
                    <a:pt x="17432" y="79243"/>
                  </a:cubicBezTo>
                  <a:cubicBezTo>
                    <a:pt x="11582" y="79250"/>
                    <a:pt x="7108" y="77432"/>
                    <a:pt x="4153" y="75586"/>
                  </a:cubicBezTo>
                  <a:cubicBezTo>
                    <a:pt x="1189" y="73741"/>
                    <a:pt x="-305" y="71895"/>
                    <a:pt x="-475" y="71677"/>
                  </a:cubicBezTo>
                  <a:lnTo>
                    <a:pt x="4619" y="67656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85A41925-EA08-9A0E-D28C-290E9B012569}"/>
                </a:ext>
              </a:extLst>
            </p:cNvPr>
            <p:cNvSpPr/>
            <p:nvPr/>
          </p:nvSpPr>
          <p:spPr>
            <a:xfrm flipV="1">
              <a:off x="4513824" y="4289189"/>
              <a:ext cx="291623" cy="725321"/>
            </a:xfrm>
            <a:custGeom>
              <a:avLst/>
              <a:gdLst>
                <a:gd name="connsiteX0" fmla="*/ 147847 w 244616"/>
                <a:gd name="connsiteY0" fmla="*/ 605870 h 608406"/>
                <a:gd name="connsiteX1" fmla="*/ 178339 w 244616"/>
                <a:gd name="connsiteY1" fmla="*/ -2537 h 608406"/>
                <a:gd name="connsiteX2" fmla="*/ -1514 w 244616"/>
                <a:gd name="connsiteY2" fmla="*/ 45605 h 608406"/>
                <a:gd name="connsiteX3" fmla="*/ 37898 w 244616"/>
                <a:gd name="connsiteY3" fmla="*/ 565215 h 608406"/>
                <a:gd name="connsiteX4" fmla="*/ 147847 w 244616"/>
                <a:gd name="connsiteY4" fmla="*/ 605870 h 60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616" h="608406">
                  <a:moveTo>
                    <a:pt x="147847" y="605870"/>
                  </a:moveTo>
                  <a:cubicBezTo>
                    <a:pt x="275354" y="428030"/>
                    <a:pt x="263768" y="220603"/>
                    <a:pt x="178339" y="-2537"/>
                  </a:cubicBezTo>
                  <a:lnTo>
                    <a:pt x="-1514" y="45605"/>
                  </a:lnTo>
                  <a:cubicBezTo>
                    <a:pt x="84784" y="225754"/>
                    <a:pt x="118049" y="366546"/>
                    <a:pt x="37898" y="565215"/>
                  </a:cubicBezTo>
                  <a:lnTo>
                    <a:pt x="147847" y="605870"/>
                  </a:ln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D263901-AA55-406E-FB91-4A9D06B4AE4D}"/>
                </a:ext>
              </a:extLst>
            </p:cNvPr>
            <p:cNvSpPr/>
            <p:nvPr/>
          </p:nvSpPr>
          <p:spPr>
            <a:xfrm flipV="1">
              <a:off x="4423683" y="4882521"/>
              <a:ext cx="336959" cy="390529"/>
            </a:xfrm>
            <a:custGeom>
              <a:avLst/>
              <a:gdLst>
                <a:gd name="connsiteX0" fmla="*/ 164900 w 282644"/>
                <a:gd name="connsiteY0" fmla="*/ -1960 h 327579"/>
                <a:gd name="connsiteX1" fmla="*/ 281200 w 282644"/>
                <a:gd name="connsiteY1" fmla="*/ 230429 h 327579"/>
                <a:gd name="connsiteX2" fmla="*/ 84742 w 282644"/>
                <a:gd name="connsiteY2" fmla="*/ 325620 h 327579"/>
                <a:gd name="connsiteX3" fmla="*/ -1444 w 282644"/>
                <a:gd name="connsiteY3" fmla="*/ 137478 h 327579"/>
                <a:gd name="connsiteX4" fmla="*/ 164900 w 282644"/>
                <a:gd name="connsiteY4" fmla="*/ -1960 h 32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644" h="327579">
                  <a:moveTo>
                    <a:pt x="164900" y="-1960"/>
                  </a:moveTo>
                  <a:lnTo>
                    <a:pt x="281200" y="230429"/>
                  </a:lnTo>
                  <a:lnTo>
                    <a:pt x="84742" y="325620"/>
                  </a:lnTo>
                  <a:lnTo>
                    <a:pt x="-1444" y="137478"/>
                  </a:lnTo>
                  <a:lnTo>
                    <a:pt x="164900" y="-1960"/>
                  </a:lnTo>
                </a:path>
              </a:pathLst>
            </a:custGeom>
            <a:solidFill>
              <a:srgbClr val="D742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445F5394-DF0F-CADF-EB88-3910291CC4D8}"/>
                </a:ext>
              </a:extLst>
            </p:cNvPr>
            <p:cNvSpPr/>
            <p:nvPr/>
          </p:nvSpPr>
          <p:spPr>
            <a:xfrm flipV="1">
              <a:off x="4437725" y="4105897"/>
              <a:ext cx="269464" cy="237240"/>
            </a:xfrm>
            <a:custGeom>
              <a:avLst/>
              <a:gdLst>
                <a:gd name="connsiteX0" fmla="*/ 71404 w 226029"/>
                <a:gd name="connsiteY0" fmla="*/ -3115 h 198999"/>
                <a:gd name="connsiteX1" fmla="*/ 7345 w 226029"/>
                <a:gd name="connsiteY1" fmla="*/ 15061 h 198999"/>
                <a:gd name="connsiteX2" fmla="*/ 16602 w 226029"/>
                <a:gd name="connsiteY2" fmla="*/ 68264 h 198999"/>
                <a:gd name="connsiteX3" fmla="*/ -683 w 226029"/>
                <a:gd name="connsiteY3" fmla="*/ 135811 h 198999"/>
                <a:gd name="connsiteX4" fmla="*/ 43038 w 226029"/>
                <a:gd name="connsiteY4" fmla="*/ 167124 h 198999"/>
                <a:gd name="connsiteX5" fmla="*/ 94177 w 226029"/>
                <a:gd name="connsiteY5" fmla="*/ 182058 h 198999"/>
                <a:gd name="connsiteX6" fmla="*/ 158468 w 226029"/>
                <a:gd name="connsiteY6" fmla="*/ 181223 h 198999"/>
                <a:gd name="connsiteX7" fmla="*/ 205277 w 226029"/>
                <a:gd name="connsiteY7" fmla="*/ 160745 h 198999"/>
                <a:gd name="connsiteX8" fmla="*/ 211411 w 226029"/>
                <a:gd name="connsiteY8" fmla="*/ 32473 h 198999"/>
                <a:gd name="connsiteX9" fmla="*/ 71404 w 226029"/>
                <a:gd name="connsiteY9" fmla="*/ -3115 h 19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029" h="198999">
                  <a:moveTo>
                    <a:pt x="71404" y="-3115"/>
                  </a:moveTo>
                  <a:cubicBezTo>
                    <a:pt x="40933" y="-3031"/>
                    <a:pt x="23479" y="-3894"/>
                    <a:pt x="7345" y="15061"/>
                  </a:cubicBezTo>
                  <a:cubicBezTo>
                    <a:pt x="-8796" y="33953"/>
                    <a:pt x="3317" y="61562"/>
                    <a:pt x="16602" y="68264"/>
                  </a:cubicBezTo>
                  <a:cubicBezTo>
                    <a:pt x="6278" y="89507"/>
                    <a:pt x="-4354" y="112448"/>
                    <a:pt x="-683" y="135811"/>
                  </a:cubicBezTo>
                  <a:cubicBezTo>
                    <a:pt x="2994" y="159173"/>
                    <a:pt x="21423" y="176634"/>
                    <a:pt x="43038" y="167124"/>
                  </a:cubicBezTo>
                  <a:cubicBezTo>
                    <a:pt x="51530" y="195084"/>
                    <a:pt x="83019" y="194501"/>
                    <a:pt x="94177" y="182058"/>
                  </a:cubicBezTo>
                  <a:cubicBezTo>
                    <a:pt x="105722" y="195013"/>
                    <a:pt x="125996" y="205632"/>
                    <a:pt x="158468" y="181223"/>
                  </a:cubicBezTo>
                  <a:cubicBezTo>
                    <a:pt x="175381" y="187701"/>
                    <a:pt x="196807" y="176704"/>
                    <a:pt x="205277" y="160745"/>
                  </a:cubicBezTo>
                  <a:cubicBezTo>
                    <a:pt x="225643" y="122435"/>
                    <a:pt x="233306" y="69927"/>
                    <a:pt x="211411" y="32473"/>
                  </a:cubicBezTo>
                  <a:cubicBezTo>
                    <a:pt x="167374" y="13391"/>
                    <a:pt x="120003" y="-3269"/>
                    <a:pt x="71404" y="-3115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9B63FA7A-9F5D-49AC-B888-2BBA1579B91D}"/>
                </a:ext>
              </a:extLst>
            </p:cNvPr>
            <p:cNvSpPr/>
            <p:nvPr/>
          </p:nvSpPr>
          <p:spPr>
            <a:xfrm flipV="1">
              <a:off x="4490318" y="4139329"/>
              <a:ext cx="88191" cy="115422"/>
            </a:xfrm>
            <a:custGeom>
              <a:avLst/>
              <a:gdLst>
                <a:gd name="connsiteX0" fmla="*/ 422 w 73975"/>
                <a:gd name="connsiteY0" fmla="*/ 93665 h 96817"/>
                <a:gd name="connsiteX1" fmla="*/ 2022 w 73975"/>
                <a:gd name="connsiteY1" fmla="*/ 61558 h 96817"/>
                <a:gd name="connsiteX2" fmla="*/ 55765 w 73975"/>
                <a:gd name="connsiteY2" fmla="*/ -2887 h 96817"/>
                <a:gd name="connsiteX3" fmla="*/ 57639 w 73975"/>
                <a:gd name="connsiteY3" fmla="*/ 92935 h 9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75" h="96817">
                  <a:moveTo>
                    <a:pt x="422" y="93665"/>
                  </a:moveTo>
                  <a:cubicBezTo>
                    <a:pt x="422" y="93665"/>
                    <a:pt x="-4560" y="80492"/>
                    <a:pt x="2022" y="61558"/>
                  </a:cubicBezTo>
                  <a:cubicBezTo>
                    <a:pt x="12254" y="32202"/>
                    <a:pt x="33827" y="-6747"/>
                    <a:pt x="55765" y="-2887"/>
                  </a:cubicBezTo>
                  <a:cubicBezTo>
                    <a:pt x="92497" y="3646"/>
                    <a:pt x="57639" y="92935"/>
                    <a:pt x="57639" y="92935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0DEB614-7A71-88D2-1424-0534778928E1}"/>
                </a:ext>
              </a:extLst>
            </p:cNvPr>
            <p:cNvSpPr/>
            <p:nvPr/>
          </p:nvSpPr>
          <p:spPr>
            <a:xfrm flipV="1">
              <a:off x="4486448" y="4137956"/>
              <a:ext cx="95929" cy="120660"/>
            </a:xfrm>
            <a:custGeom>
              <a:avLst/>
              <a:gdLst>
                <a:gd name="connsiteX0" fmla="*/ 637 w 80466"/>
                <a:gd name="connsiteY0" fmla="*/ 98060 h 101211"/>
                <a:gd name="connsiteX1" fmla="*/ -1385 w 80466"/>
                <a:gd name="connsiteY1" fmla="*/ 84193 h 101211"/>
                <a:gd name="connsiteX2" fmla="*/ 2201 w 80466"/>
                <a:gd name="connsiteY2" fmla="*/ 63736 h 101211"/>
                <a:gd name="connsiteX3" fmla="*/ 23788 w 80466"/>
                <a:gd name="connsiteY3" fmla="*/ 20092 h 101211"/>
                <a:gd name="connsiteX4" fmla="*/ 38610 w 80466"/>
                <a:gd name="connsiteY4" fmla="*/ 3705 h 101211"/>
                <a:gd name="connsiteX5" fmla="*/ 55958 w 80466"/>
                <a:gd name="connsiteY5" fmla="*/ -3151 h 101211"/>
                <a:gd name="connsiteX6" fmla="*/ 59573 w 80466"/>
                <a:gd name="connsiteY6" fmla="*/ -2843 h 101211"/>
                <a:gd name="connsiteX7" fmla="*/ 59580 w 80466"/>
                <a:gd name="connsiteY7" fmla="*/ -2836 h 101211"/>
                <a:gd name="connsiteX8" fmla="*/ 75068 w 80466"/>
                <a:gd name="connsiteY8" fmla="*/ 8779 h 101211"/>
                <a:gd name="connsiteX9" fmla="*/ 79082 w 80466"/>
                <a:gd name="connsiteY9" fmla="*/ 29615 h 101211"/>
                <a:gd name="connsiteX10" fmla="*/ 71482 w 80466"/>
                <a:gd name="connsiteY10" fmla="*/ 74389 h 101211"/>
                <a:gd name="connsiteX11" fmla="*/ 63910 w 80466"/>
                <a:gd name="connsiteY11" fmla="*/ 97365 h 101211"/>
                <a:gd name="connsiteX12" fmla="*/ 57860 w 80466"/>
                <a:gd name="connsiteY12" fmla="*/ 95000 h 101211"/>
                <a:gd name="connsiteX13" fmla="*/ 58485 w 80466"/>
                <a:gd name="connsiteY13" fmla="*/ 93351 h 101211"/>
                <a:gd name="connsiteX14" fmla="*/ 72591 w 80466"/>
                <a:gd name="connsiteY14" fmla="*/ 29615 h 101211"/>
                <a:gd name="connsiteX15" fmla="*/ 69278 w 80466"/>
                <a:gd name="connsiteY15" fmla="*/ 11712 h 101211"/>
                <a:gd name="connsiteX16" fmla="*/ 58443 w 80466"/>
                <a:gd name="connsiteY16" fmla="*/ 3550 h 101211"/>
                <a:gd name="connsiteX17" fmla="*/ 58450 w 80466"/>
                <a:gd name="connsiteY17" fmla="*/ 3557 h 101211"/>
                <a:gd name="connsiteX18" fmla="*/ 55958 w 80466"/>
                <a:gd name="connsiteY18" fmla="*/ 3340 h 101211"/>
                <a:gd name="connsiteX19" fmla="*/ 42610 w 80466"/>
                <a:gd name="connsiteY19" fmla="*/ 8828 h 101211"/>
                <a:gd name="connsiteX20" fmla="*/ 8335 w 80466"/>
                <a:gd name="connsiteY20" fmla="*/ 65869 h 101211"/>
                <a:gd name="connsiteX21" fmla="*/ 5107 w 80466"/>
                <a:gd name="connsiteY21" fmla="*/ 84193 h 101211"/>
                <a:gd name="connsiteX22" fmla="*/ 5942 w 80466"/>
                <a:gd name="connsiteY22" fmla="*/ 92867 h 101211"/>
                <a:gd name="connsiteX23" fmla="*/ 6503 w 80466"/>
                <a:gd name="connsiteY23" fmla="*/ 95113 h 101211"/>
                <a:gd name="connsiteX24" fmla="*/ 6665 w 80466"/>
                <a:gd name="connsiteY24" fmla="*/ 95646 h 101211"/>
                <a:gd name="connsiteX25" fmla="*/ 6707 w 80466"/>
                <a:gd name="connsiteY25" fmla="*/ 95758 h 101211"/>
                <a:gd name="connsiteX26" fmla="*/ 6707 w 80466"/>
                <a:gd name="connsiteY26" fmla="*/ 95758 h 101211"/>
                <a:gd name="connsiteX27" fmla="*/ 637 w 80466"/>
                <a:gd name="connsiteY27" fmla="*/ 98060 h 1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0466" h="101211">
                  <a:moveTo>
                    <a:pt x="637" y="98060"/>
                  </a:moveTo>
                  <a:cubicBezTo>
                    <a:pt x="531" y="97779"/>
                    <a:pt x="-1385" y="92628"/>
                    <a:pt x="-1385" y="84193"/>
                  </a:cubicBezTo>
                  <a:cubicBezTo>
                    <a:pt x="-1385" y="78628"/>
                    <a:pt x="-542" y="71631"/>
                    <a:pt x="2201" y="63736"/>
                  </a:cubicBezTo>
                  <a:cubicBezTo>
                    <a:pt x="7170" y="49504"/>
                    <a:pt x="14700" y="33131"/>
                    <a:pt x="23788" y="20092"/>
                  </a:cubicBezTo>
                  <a:cubicBezTo>
                    <a:pt x="28336" y="13572"/>
                    <a:pt x="33277" y="7881"/>
                    <a:pt x="38610" y="3705"/>
                  </a:cubicBezTo>
                  <a:cubicBezTo>
                    <a:pt x="43930" y="-450"/>
                    <a:pt x="49762" y="-3144"/>
                    <a:pt x="55958" y="-3151"/>
                  </a:cubicBezTo>
                  <a:cubicBezTo>
                    <a:pt x="57158" y="-3151"/>
                    <a:pt x="58365" y="-3053"/>
                    <a:pt x="59573" y="-2843"/>
                  </a:cubicBezTo>
                  <a:lnTo>
                    <a:pt x="59580" y="-2836"/>
                  </a:lnTo>
                  <a:cubicBezTo>
                    <a:pt x="66878" y="-1601"/>
                    <a:pt x="72149" y="2884"/>
                    <a:pt x="75068" y="8779"/>
                  </a:cubicBezTo>
                  <a:cubicBezTo>
                    <a:pt x="78037" y="14667"/>
                    <a:pt x="79068" y="21874"/>
                    <a:pt x="79082" y="29615"/>
                  </a:cubicBezTo>
                  <a:cubicBezTo>
                    <a:pt x="79068" y="44303"/>
                    <a:pt x="75258" y="61118"/>
                    <a:pt x="71482" y="74389"/>
                  </a:cubicBezTo>
                  <a:cubicBezTo>
                    <a:pt x="67699" y="87646"/>
                    <a:pt x="63931" y="97295"/>
                    <a:pt x="63910" y="97365"/>
                  </a:cubicBezTo>
                  <a:lnTo>
                    <a:pt x="57860" y="95000"/>
                  </a:lnTo>
                  <a:cubicBezTo>
                    <a:pt x="57860" y="95000"/>
                    <a:pt x="58085" y="94439"/>
                    <a:pt x="58485" y="93351"/>
                  </a:cubicBezTo>
                  <a:cubicBezTo>
                    <a:pt x="61313" y="85814"/>
                    <a:pt x="72633" y="53441"/>
                    <a:pt x="72591" y="29615"/>
                  </a:cubicBezTo>
                  <a:cubicBezTo>
                    <a:pt x="72605" y="22464"/>
                    <a:pt x="71559" y="16162"/>
                    <a:pt x="69278" y="11712"/>
                  </a:cubicBezTo>
                  <a:cubicBezTo>
                    <a:pt x="66955" y="7263"/>
                    <a:pt x="63811" y="4568"/>
                    <a:pt x="58443" y="3550"/>
                  </a:cubicBezTo>
                  <a:lnTo>
                    <a:pt x="58450" y="3557"/>
                  </a:lnTo>
                  <a:cubicBezTo>
                    <a:pt x="57615" y="3410"/>
                    <a:pt x="56786" y="3340"/>
                    <a:pt x="55958" y="3340"/>
                  </a:cubicBezTo>
                  <a:cubicBezTo>
                    <a:pt x="51727" y="3333"/>
                    <a:pt x="47221" y="5221"/>
                    <a:pt x="42610" y="8828"/>
                  </a:cubicBezTo>
                  <a:cubicBezTo>
                    <a:pt x="28680" y="19579"/>
                    <a:pt x="15458" y="45230"/>
                    <a:pt x="8335" y="65869"/>
                  </a:cubicBezTo>
                  <a:cubicBezTo>
                    <a:pt x="5844" y="73034"/>
                    <a:pt x="5107" y="79273"/>
                    <a:pt x="5107" y="84193"/>
                  </a:cubicBezTo>
                  <a:cubicBezTo>
                    <a:pt x="5107" y="87912"/>
                    <a:pt x="5535" y="90874"/>
                    <a:pt x="5942" y="92867"/>
                  </a:cubicBezTo>
                  <a:cubicBezTo>
                    <a:pt x="6153" y="93863"/>
                    <a:pt x="6356" y="94621"/>
                    <a:pt x="6503" y="95113"/>
                  </a:cubicBezTo>
                  <a:lnTo>
                    <a:pt x="6665" y="95646"/>
                  </a:lnTo>
                  <a:lnTo>
                    <a:pt x="6707" y="95758"/>
                  </a:lnTo>
                  <a:lnTo>
                    <a:pt x="6707" y="95758"/>
                  </a:lnTo>
                  <a:lnTo>
                    <a:pt x="637" y="98060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C49C285-F4B0-7EB1-C60C-463AD58E7FA6}"/>
                </a:ext>
              </a:extLst>
            </p:cNvPr>
            <p:cNvSpPr/>
            <p:nvPr/>
          </p:nvSpPr>
          <p:spPr>
            <a:xfrm flipV="1">
              <a:off x="4464477" y="4242247"/>
              <a:ext cx="116427" cy="73731"/>
            </a:xfrm>
            <a:custGeom>
              <a:avLst/>
              <a:gdLst>
                <a:gd name="connsiteX0" fmla="*/ -1372 w 97660"/>
                <a:gd name="connsiteY0" fmla="*/ 45430 h 61846"/>
                <a:gd name="connsiteX1" fmla="*/ 95271 w 97660"/>
                <a:gd name="connsiteY1" fmla="*/ 46055 h 61846"/>
                <a:gd name="connsiteX2" fmla="*/ 49676 w 97660"/>
                <a:gd name="connsiteY2" fmla="*/ -3042 h 6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660" h="61846">
                  <a:moveTo>
                    <a:pt x="-1372" y="45430"/>
                  </a:moveTo>
                  <a:cubicBezTo>
                    <a:pt x="-1372" y="45430"/>
                    <a:pt x="86203" y="75102"/>
                    <a:pt x="95271" y="46055"/>
                  </a:cubicBezTo>
                  <a:cubicBezTo>
                    <a:pt x="104352" y="17071"/>
                    <a:pt x="49676" y="-3042"/>
                    <a:pt x="49676" y="-3042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911C3FB-82AE-8264-B9F2-52053AF09FF5}"/>
                </a:ext>
              </a:extLst>
            </p:cNvPr>
            <p:cNvSpPr/>
            <p:nvPr/>
          </p:nvSpPr>
          <p:spPr>
            <a:xfrm flipV="1">
              <a:off x="4463232" y="4238380"/>
              <a:ext cx="121547" cy="81229"/>
            </a:xfrm>
            <a:custGeom>
              <a:avLst/>
              <a:gdLst>
                <a:gd name="connsiteX0" fmla="*/ 711 w 101955"/>
                <a:gd name="connsiteY0" fmla="*/ 45402 h 68136"/>
                <a:gd name="connsiteX1" fmla="*/ 2416 w 101955"/>
                <a:gd name="connsiteY1" fmla="*/ 45964 h 68136"/>
                <a:gd name="connsiteX2" fmla="*/ 67829 w 101955"/>
                <a:gd name="connsiteY2" fmla="*/ 58603 h 68136"/>
                <a:gd name="connsiteX3" fmla="*/ 85016 w 101955"/>
                <a:gd name="connsiteY3" fmla="*/ 56041 h 68136"/>
                <a:gd name="connsiteX4" fmla="*/ 93220 w 101955"/>
                <a:gd name="connsiteY4" fmla="*/ 48132 h 68136"/>
                <a:gd name="connsiteX5" fmla="*/ 94090 w 101955"/>
                <a:gd name="connsiteY5" fmla="*/ 42595 h 68136"/>
                <a:gd name="connsiteX6" fmla="*/ 87571 w 101955"/>
                <a:gd name="connsiteY6" fmla="*/ 27296 h 68136"/>
                <a:gd name="connsiteX7" fmla="*/ 63948 w 101955"/>
                <a:gd name="connsiteY7" fmla="*/ 9639 h 68136"/>
                <a:gd name="connsiteX8" fmla="*/ 53737 w 101955"/>
                <a:gd name="connsiteY8" fmla="*/ 4734 h 68136"/>
                <a:gd name="connsiteX9" fmla="*/ 50678 w 101955"/>
                <a:gd name="connsiteY9" fmla="*/ 3463 h 68136"/>
                <a:gd name="connsiteX10" fmla="*/ 49597 w 101955"/>
                <a:gd name="connsiteY10" fmla="*/ 3049 h 68136"/>
                <a:gd name="connsiteX11" fmla="*/ 51843 w 101955"/>
                <a:gd name="connsiteY11" fmla="*/ -3042 h 68136"/>
                <a:gd name="connsiteX12" fmla="*/ 75781 w 101955"/>
                <a:gd name="connsiteY12" fmla="*/ 9029 h 68136"/>
                <a:gd name="connsiteX13" fmla="*/ 92532 w 101955"/>
                <a:gd name="connsiteY13" fmla="*/ 23113 h 68136"/>
                <a:gd name="connsiteX14" fmla="*/ 100582 w 101955"/>
                <a:gd name="connsiteY14" fmla="*/ 42595 h 68136"/>
                <a:gd name="connsiteX15" fmla="*/ 99417 w 101955"/>
                <a:gd name="connsiteY15" fmla="*/ 50069 h 68136"/>
                <a:gd name="connsiteX16" fmla="*/ 87423 w 101955"/>
                <a:gd name="connsiteY16" fmla="*/ 62070 h 68136"/>
                <a:gd name="connsiteX17" fmla="*/ 67829 w 101955"/>
                <a:gd name="connsiteY17" fmla="*/ 65094 h 68136"/>
                <a:gd name="connsiteX18" fmla="*/ -1374 w 101955"/>
                <a:gd name="connsiteY18" fmla="*/ 51550 h 68136"/>
                <a:gd name="connsiteX19" fmla="*/ 711 w 101955"/>
                <a:gd name="connsiteY19" fmla="*/ 45402 h 6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1955" h="68136">
                  <a:moveTo>
                    <a:pt x="711" y="45402"/>
                  </a:moveTo>
                  <a:cubicBezTo>
                    <a:pt x="711" y="45402"/>
                    <a:pt x="1300" y="45606"/>
                    <a:pt x="2416" y="45964"/>
                  </a:cubicBezTo>
                  <a:cubicBezTo>
                    <a:pt x="10206" y="48497"/>
                    <a:pt x="43527" y="58638"/>
                    <a:pt x="67829" y="58603"/>
                  </a:cubicBezTo>
                  <a:cubicBezTo>
                    <a:pt x="74609" y="58617"/>
                    <a:pt x="80637" y="57803"/>
                    <a:pt x="85016" y="56041"/>
                  </a:cubicBezTo>
                  <a:cubicBezTo>
                    <a:pt x="89437" y="54231"/>
                    <a:pt x="92041" y="51803"/>
                    <a:pt x="93220" y="48132"/>
                  </a:cubicBezTo>
                  <a:cubicBezTo>
                    <a:pt x="93816" y="46209"/>
                    <a:pt x="94090" y="44378"/>
                    <a:pt x="94090" y="42595"/>
                  </a:cubicBezTo>
                  <a:cubicBezTo>
                    <a:pt x="94097" y="37268"/>
                    <a:pt x="91641" y="32131"/>
                    <a:pt x="87571" y="27296"/>
                  </a:cubicBezTo>
                  <a:cubicBezTo>
                    <a:pt x="81493" y="20061"/>
                    <a:pt x="71949" y="13878"/>
                    <a:pt x="63948" y="9639"/>
                  </a:cubicBezTo>
                  <a:cubicBezTo>
                    <a:pt x="59948" y="7513"/>
                    <a:pt x="56334" y="5857"/>
                    <a:pt x="53737" y="4734"/>
                  </a:cubicBezTo>
                  <a:cubicBezTo>
                    <a:pt x="52439" y="4172"/>
                    <a:pt x="51394" y="3751"/>
                    <a:pt x="50678" y="3463"/>
                  </a:cubicBezTo>
                  <a:cubicBezTo>
                    <a:pt x="49962" y="3183"/>
                    <a:pt x="49604" y="3049"/>
                    <a:pt x="49597" y="3049"/>
                  </a:cubicBezTo>
                  <a:lnTo>
                    <a:pt x="51843" y="-3042"/>
                  </a:lnTo>
                  <a:cubicBezTo>
                    <a:pt x="51969" y="-2993"/>
                    <a:pt x="63780" y="1344"/>
                    <a:pt x="75781" y="9029"/>
                  </a:cubicBezTo>
                  <a:cubicBezTo>
                    <a:pt x="81781" y="12874"/>
                    <a:pt x="87844" y="17562"/>
                    <a:pt x="92532" y="23113"/>
                  </a:cubicBezTo>
                  <a:cubicBezTo>
                    <a:pt x="97199" y="28651"/>
                    <a:pt x="100575" y="35205"/>
                    <a:pt x="100582" y="42595"/>
                  </a:cubicBezTo>
                  <a:cubicBezTo>
                    <a:pt x="100582" y="45037"/>
                    <a:pt x="100210" y="47543"/>
                    <a:pt x="99417" y="50069"/>
                  </a:cubicBezTo>
                  <a:cubicBezTo>
                    <a:pt x="97606" y="55943"/>
                    <a:pt x="92995" y="59887"/>
                    <a:pt x="87423" y="62070"/>
                  </a:cubicBezTo>
                  <a:cubicBezTo>
                    <a:pt x="81823" y="64294"/>
                    <a:pt x="75100" y="65087"/>
                    <a:pt x="67829" y="65094"/>
                  </a:cubicBezTo>
                  <a:cubicBezTo>
                    <a:pt x="38249" y="65052"/>
                    <a:pt x="-1205" y="51578"/>
                    <a:pt x="-1374" y="51550"/>
                  </a:cubicBezTo>
                  <a:lnTo>
                    <a:pt x="711" y="45402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FF7B618C-D4F4-E48E-F384-07DEB873BDCC}"/>
                </a:ext>
              </a:extLst>
            </p:cNvPr>
            <p:cNvSpPr/>
            <p:nvPr/>
          </p:nvSpPr>
          <p:spPr>
            <a:xfrm flipV="1">
              <a:off x="4544269" y="4133146"/>
              <a:ext cx="89864" cy="115422"/>
            </a:xfrm>
            <a:custGeom>
              <a:avLst/>
              <a:gdLst>
                <a:gd name="connsiteX0" fmla="*/ 369 w 75379"/>
                <a:gd name="connsiteY0" fmla="*/ 93656 h 96817"/>
                <a:gd name="connsiteX1" fmla="*/ 1969 w 75379"/>
                <a:gd name="connsiteY1" fmla="*/ 61550 h 96817"/>
                <a:gd name="connsiteX2" fmla="*/ 55704 w 75379"/>
                <a:gd name="connsiteY2" fmla="*/ -2896 h 96817"/>
                <a:gd name="connsiteX3" fmla="*/ 62301 w 75379"/>
                <a:gd name="connsiteY3" fmla="*/ 83431 h 9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379" h="96817">
                  <a:moveTo>
                    <a:pt x="369" y="93656"/>
                  </a:moveTo>
                  <a:cubicBezTo>
                    <a:pt x="369" y="93656"/>
                    <a:pt x="-4621" y="80484"/>
                    <a:pt x="1969" y="61550"/>
                  </a:cubicBezTo>
                  <a:cubicBezTo>
                    <a:pt x="12194" y="32194"/>
                    <a:pt x="33774" y="-6755"/>
                    <a:pt x="55704" y="-2896"/>
                  </a:cubicBezTo>
                  <a:cubicBezTo>
                    <a:pt x="92443" y="3638"/>
                    <a:pt x="62301" y="83431"/>
                    <a:pt x="62301" y="83431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C8B1623-56EE-AD36-FA7F-F4FE71FF7B1A}"/>
                </a:ext>
              </a:extLst>
            </p:cNvPr>
            <p:cNvSpPr/>
            <p:nvPr/>
          </p:nvSpPr>
          <p:spPr>
            <a:xfrm flipV="1">
              <a:off x="4540396" y="4131774"/>
              <a:ext cx="97611" cy="120660"/>
            </a:xfrm>
            <a:custGeom>
              <a:avLst/>
              <a:gdLst>
                <a:gd name="connsiteX0" fmla="*/ 580 w 81877"/>
                <a:gd name="connsiteY0" fmla="*/ 98052 h 101211"/>
                <a:gd name="connsiteX1" fmla="*/ -1441 w 81877"/>
                <a:gd name="connsiteY1" fmla="*/ 84184 h 101211"/>
                <a:gd name="connsiteX2" fmla="*/ 2152 w 81877"/>
                <a:gd name="connsiteY2" fmla="*/ 63727 h 101211"/>
                <a:gd name="connsiteX3" fmla="*/ 23732 w 81877"/>
                <a:gd name="connsiteY3" fmla="*/ 20083 h 101211"/>
                <a:gd name="connsiteX4" fmla="*/ 38560 w 81877"/>
                <a:gd name="connsiteY4" fmla="*/ 3697 h 101211"/>
                <a:gd name="connsiteX5" fmla="*/ 55909 w 81877"/>
                <a:gd name="connsiteY5" fmla="*/ -3160 h 101211"/>
                <a:gd name="connsiteX6" fmla="*/ 59516 w 81877"/>
                <a:gd name="connsiteY6" fmla="*/ -2851 h 101211"/>
                <a:gd name="connsiteX7" fmla="*/ 59523 w 81877"/>
                <a:gd name="connsiteY7" fmla="*/ -2844 h 101211"/>
                <a:gd name="connsiteX8" fmla="*/ 76169 w 81877"/>
                <a:gd name="connsiteY8" fmla="*/ 9409 h 101211"/>
                <a:gd name="connsiteX9" fmla="*/ 80436 w 81877"/>
                <a:gd name="connsiteY9" fmla="*/ 30975 h 101211"/>
                <a:gd name="connsiteX10" fmla="*/ 68590 w 81877"/>
                <a:gd name="connsiteY10" fmla="*/ 87827 h 101211"/>
                <a:gd name="connsiteX11" fmla="*/ 62519 w 81877"/>
                <a:gd name="connsiteY11" fmla="*/ 85532 h 101211"/>
                <a:gd name="connsiteX12" fmla="*/ 62997 w 81877"/>
                <a:gd name="connsiteY12" fmla="*/ 84213 h 101211"/>
                <a:gd name="connsiteX13" fmla="*/ 73944 w 81877"/>
                <a:gd name="connsiteY13" fmla="*/ 30975 h 101211"/>
                <a:gd name="connsiteX14" fmla="*/ 70407 w 81877"/>
                <a:gd name="connsiteY14" fmla="*/ 12392 h 101211"/>
                <a:gd name="connsiteX15" fmla="*/ 58386 w 81877"/>
                <a:gd name="connsiteY15" fmla="*/ 3542 h 101211"/>
                <a:gd name="connsiteX16" fmla="*/ 58393 w 81877"/>
                <a:gd name="connsiteY16" fmla="*/ 3549 h 101211"/>
                <a:gd name="connsiteX17" fmla="*/ 55909 w 81877"/>
                <a:gd name="connsiteY17" fmla="*/ 3332 h 101211"/>
                <a:gd name="connsiteX18" fmla="*/ 42554 w 81877"/>
                <a:gd name="connsiteY18" fmla="*/ 8820 h 101211"/>
                <a:gd name="connsiteX19" fmla="*/ 8278 w 81877"/>
                <a:gd name="connsiteY19" fmla="*/ 65861 h 101211"/>
                <a:gd name="connsiteX20" fmla="*/ 5050 w 81877"/>
                <a:gd name="connsiteY20" fmla="*/ 84184 h 101211"/>
                <a:gd name="connsiteX21" fmla="*/ 5892 w 81877"/>
                <a:gd name="connsiteY21" fmla="*/ 92859 h 101211"/>
                <a:gd name="connsiteX22" fmla="*/ 6447 w 81877"/>
                <a:gd name="connsiteY22" fmla="*/ 95104 h 101211"/>
                <a:gd name="connsiteX23" fmla="*/ 6615 w 81877"/>
                <a:gd name="connsiteY23" fmla="*/ 95638 h 101211"/>
                <a:gd name="connsiteX24" fmla="*/ 6650 w 81877"/>
                <a:gd name="connsiteY24" fmla="*/ 95750 h 101211"/>
                <a:gd name="connsiteX25" fmla="*/ 6650 w 81877"/>
                <a:gd name="connsiteY25" fmla="*/ 95750 h 101211"/>
                <a:gd name="connsiteX26" fmla="*/ 580 w 81877"/>
                <a:gd name="connsiteY26" fmla="*/ 98052 h 1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1877" h="101211">
                  <a:moveTo>
                    <a:pt x="580" y="98052"/>
                  </a:moveTo>
                  <a:cubicBezTo>
                    <a:pt x="481" y="97771"/>
                    <a:pt x="-1434" y="92620"/>
                    <a:pt x="-1441" y="84184"/>
                  </a:cubicBezTo>
                  <a:cubicBezTo>
                    <a:pt x="-1441" y="78619"/>
                    <a:pt x="-599" y="71630"/>
                    <a:pt x="2152" y="63727"/>
                  </a:cubicBezTo>
                  <a:cubicBezTo>
                    <a:pt x="7113" y="49495"/>
                    <a:pt x="14643" y="33122"/>
                    <a:pt x="23732" y="20083"/>
                  </a:cubicBezTo>
                  <a:cubicBezTo>
                    <a:pt x="28286" y="13564"/>
                    <a:pt x="33220" y="7872"/>
                    <a:pt x="38560" y="3697"/>
                  </a:cubicBezTo>
                  <a:cubicBezTo>
                    <a:pt x="43880" y="-458"/>
                    <a:pt x="49705" y="-3153"/>
                    <a:pt x="55909" y="-3160"/>
                  </a:cubicBezTo>
                  <a:cubicBezTo>
                    <a:pt x="57109" y="-3160"/>
                    <a:pt x="58309" y="-3062"/>
                    <a:pt x="59516" y="-2851"/>
                  </a:cubicBezTo>
                  <a:lnTo>
                    <a:pt x="59523" y="-2844"/>
                  </a:lnTo>
                  <a:cubicBezTo>
                    <a:pt x="67418" y="-1497"/>
                    <a:pt x="73039" y="3226"/>
                    <a:pt x="76169" y="9409"/>
                  </a:cubicBezTo>
                  <a:cubicBezTo>
                    <a:pt x="79348" y="15585"/>
                    <a:pt x="80422" y="23087"/>
                    <a:pt x="80436" y="30975"/>
                  </a:cubicBezTo>
                  <a:cubicBezTo>
                    <a:pt x="80387" y="56794"/>
                    <a:pt x="68625" y="87644"/>
                    <a:pt x="68590" y="87827"/>
                  </a:cubicBezTo>
                  <a:lnTo>
                    <a:pt x="62519" y="85532"/>
                  </a:lnTo>
                  <a:cubicBezTo>
                    <a:pt x="62519" y="85532"/>
                    <a:pt x="62688" y="85083"/>
                    <a:pt x="62997" y="84213"/>
                  </a:cubicBezTo>
                  <a:cubicBezTo>
                    <a:pt x="65186" y="78156"/>
                    <a:pt x="73973" y="51937"/>
                    <a:pt x="73944" y="30975"/>
                  </a:cubicBezTo>
                  <a:cubicBezTo>
                    <a:pt x="73951" y="23691"/>
                    <a:pt x="72864" y="17115"/>
                    <a:pt x="70407" y="12392"/>
                  </a:cubicBezTo>
                  <a:cubicBezTo>
                    <a:pt x="67895" y="7669"/>
                    <a:pt x="64400" y="4672"/>
                    <a:pt x="58386" y="3542"/>
                  </a:cubicBezTo>
                  <a:lnTo>
                    <a:pt x="58393" y="3549"/>
                  </a:lnTo>
                  <a:cubicBezTo>
                    <a:pt x="57565" y="3402"/>
                    <a:pt x="56737" y="3332"/>
                    <a:pt x="55909" y="3332"/>
                  </a:cubicBezTo>
                  <a:cubicBezTo>
                    <a:pt x="51670" y="3325"/>
                    <a:pt x="47171" y="5212"/>
                    <a:pt x="42554" y="8820"/>
                  </a:cubicBezTo>
                  <a:cubicBezTo>
                    <a:pt x="28630" y="19571"/>
                    <a:pt x="15408" y="45221"/>
                    <a:pt x="8278" y="65861"/>
                  </a:cubicBezTo>
                  <a:cubicBezTo>
                    <a:pt x="5794" y="73026"/>
                    <a:pt x="5057" y="79265"/>
                    <a:pt x="5050" y="84184"/>
                  </a:cubicBezTo>
                  <a:cubicBezTo>
                    <a:pt x="5050" y="87904"/>
                    <a:pt x="5478" y="90866"/>
                    <a:pt x="5892" y="92859"/>
                  </a:cubicBezTo>
                  <a:cubicBezTo>
                    <a:pt x="6096" y="93855"/>
                    <a:pt x="6299" y="94613"/>
                    <a:pt x="6447" y="95104"/>
                  </a:cubicBezTo>
                  <a:lnTo>
                    <a:pt x="6615" y="95638"/>
                  </a:lnTo>
                  <a:lnTo>
                    <a:pt x="6650" y="95750"/>
                  </a:lnTo>
                  <a:lnTo>
                    <a:pt x="6650" y="95750"/>
                  </a:lnTo>
                  <a:lnTo>
                    <a:pt x="580" y="98052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687E84C-5708-10F2-B018-1A9940E9905B}"/>
                </a:ext>
              </a:extLst>
            </p:cNvPr>
            <p:cNvSpPr/>
            <p:nvPr/>
          </p:nvSpPr>
          <p:spPr>
            <a:xfrm flipV="1">
              <a:off x="4612174" y="4129565"/>
              <a:ext cx="63327" cy="115464"/>
            </a:xfrm>
            <a:custGeom>
              <a:avLst/>
              <a:gdLst>
                <a:gd name="connsiteX0" fmla="*/ 14956 w 53119"/>
                <a:gd name="connsiteY0" fmla="*/ 93686 h 96852"/>
                <a:gd name="connsiteX1" fmla="*/ -1437 w 53119"/>
                <a:gd name="connsiteY1" fmla="*/ 63271 h 96852"/>
                <a:gd name="connsiteX2" fmla="*/ 33512 w 53119"/>
                <a:gd name="connsiteY2" fmla="*/ -2957 h 96852"/>
                <a:gd name="connsiteX3" fmla="*/ 49330 w 53119"/>
                <a:gd name="connsiteY3" fmla="*/ 59186 h 9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19" h="96852">
                  <a:moveTo>
                    <a:pt x="14956" y="93686"/>
                  </a:moveTo>
                  <a:cubicBezTo>
                    <a:pt x="14956" y="93686"/>
                    <a:pt x="-2658" y="90423"/>
                    <a:pt x="-1437" y="63271"/>
                  </a:cubicBezTo>
                  <a:cubicBezTo>
                    <a:pt x="-665" y="46477"/>
                    <a:pt x="12549" y="-6922"/>
                    <a:pt x="33512" y="-2957"/>
                  </a:cubicBezTo>
                  <a:cubicBezTo>
                    <a:pt x="60502" y="2110"/>
                    <a:pt x="49330" y="59186"/>
                    <a:pt x="49330" y="59186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150700E-5290-8BEE-6C09-E8E785B201DF}"/>
                </a:ext>
              </a:extLst>
            </p:cNvPr>
            <p:cNvSpPr/>
            <p:nvPr/>
          </p:nvSpPr>
          <p:spPr>
            <a:xfrm flipV="1">
              <a:off x="4608305" y="4125758"/>
              <a:ext cx="71064" cy="123145"/>
            </a:xfrm>
            <a:custGeom>
              <a:avLst/>
              <a:gdLst>
                <a:gd name="connsiteX0" fmla="*/ 17612 w 59609"/>
                <a:gd name="connsiteY0" fmla="*/ 100130 h 103295"/>
                <a:gd name="connsiteX1" fmla="*/ 7759 w 59609"/>
                <a:gd name="connsiteY1" fmla="*/ 94691 h 103295"/>
                <a:gd name="connsiteX2" fmla="*/ -1498 w 59609"/>
                <a:gd name="connsiteY2" fmla="*/ 69181 h 103295"/>
                <a:gd name="connsiteX3" fmla="*/ -1435 w 59609"/>
                <a:gd name="connsiteY3" fmla="*/ 66374 h 103295"/>
                <a:gd name="connsiteX4" fmla="*/ 8046 w 59609"/>
                <a:gd name="connsiteY4" fmla="*/ 26056 h 103295"/>
                <a:gd name="connsiteX5" fmla="*/ 18693 w 59609"/>
                <a:gd name="connsiteY5" fmla="*/ 6167 h 103295"/>
                <a:gd name="connsiteX6" fmla="*/ 25788 w 59609"/>
                <a:gd name="connsiteY6" fmla="*/ -471 h 103295"/>
                <a:gd name="connsiteX7" fmla="*/ 34546 w 59609"/>
                <a:gd name="connsiteY7" fmla="*/ -3166 h 103295"/>
                <a:gd name="connsiteX8" fmla="*/ 37360 w 59609"/>
                <a:gd name="connsiteY8" fmla="*/ -2900 h 103295"/>
                <a:gd name="connsiteX9" fmla="*/ 48097 w 59609"/>
                <a:gd name="connsiteY9" fmla="*/ 2701 h 103295"/>
                <a:gd name="connsiteX10" fmla="*/ 56189 w 59609"/>
                <a:gd name="connsiteY10" fmla="*/ 18617 h 103295"/>
                <a:gd name="connsiteX11" fmla="*/ 58112 w 59609"/>
                <a:gd name="connsiteY11" fmla="*/ 37446 h 103295"/>
                <a:gd name="connsiteX12" fmla="*/ 55761 w 59609"/>
                <a:gd name="connsiteY12" fmla="*/ 63061 h 103295"/>
                <a:gd name="connsiteX13" fmla="*/ 49389 w 59609"/>
                <a:gd name="connsiteY13" fmla="*/ 61812 h 103295"/>
                <a:gd name="connsiteX14" fmla="*/ 49733 w 59609"/>
                <a:gd name="connsiteY14" fmla="*/ 59875 h 103295"/>
                <a:gd name="connsiteX15" fmla="*/ 51620 w 59609"/>
                <a:gd name="connsiteY15" fmla="*/ 37446 h 103295"/>
                <a:gd name="connsiteX16" fmla="*/ 48322 w 59609"/>
                <a:gd name="connsiteY16" fmla="*/ 15066 h 103295"/>
                <a:gd name="connsiteX17" fmla="*/ 43536 w 59609"/>
                <a:gd name="connsiteY17" fmla="*/ 7318 h 103295"/>
                <a:gd name="connsiteX18" fmla="*/ 36160 w 59609"/>
                <a:gd name="connsiteY18" fmla="*/ 3480 h 103295"/>
                <a:gd name="connsiteX19" fmla="*/ 34546 w 59609"/>
                <a:gd name="connsiteY19" fmla="*/ 3325 h 103295"/>
                <a:gd name="connsiteX20" fmla="*/ 29255 w 59609"/>
                <a:gd name="connsiteY20" fmla="*/ 5017 h 103295"/>
                <a:gd name="connsiteX21" fmla="*/ 19851 w 59609"/>
                <a:gd name="connsiteY21" fmla="*/ 16084 h 103295"/>
                <a:gd name="connsiteX22" fmla="*/ 9268 w 59609"/>
                <a:gd name="connsiteY22" fmla="*/ 43397 h 103295"/>
                <a:gd name="connsiteX23" fmla="*/ 5050 w 59609"/>
                <a:gd name="connsiteY23" fmla="*/ 66668 h 103295"/>
                <a:gd name="connsiteX24" fmla="*/ 4994 w 59609"/>
                <a:gd name="connsiteY24" fmla="*/ 69181 h 103295"/>
                <a:gd name="connsiteX25" fmla="*/ 12194 w 59609"/>
                <a:gd name="connsiteY25" fmla="*/ 89954 h 103295"/>
                <a:gd name="connsiteX26" fmla="*/ 16931 w 59609"/>
                <a:gd name="connsiteY26" fmla="*/ 93098 h 103295"/>
                <a:gd name="connsiteX27" fmla="*/ 18405 w 59609"/>
                <a:gd name="connsiteY27" fmla="*/ 93645 h 103295"/>
                <a:gd name="connsiteX28" fmla="*/ 18763 w 59609"/>
                <a:gd name="connsiteY28" fmla="*/ 93736 h 103295"/>
                <a:gd name="connsiteX29" fmla="*/ 18819 w 59609"/>
                <a:gd name="connsiteY29" fmla="*/ 93750 h 103295"/>
                <a:gd name="connsiteX30" fmla="*/ 18580 w 59609"/>
                <a:gd name="connsiteY30" fmla="*/ 94908 h 103295"/>
                <a:gd name="connsiteX31" fmla="*/ 18798 w 59609"/>
                <a:gd name="connsiteY31" fmla="*/ 93743 h 103295"/>
                <a:gd name="connsiteX32" fmla="*/ 18819 w 59609"/>
                <a:gd name="connsiteY32" fmla="*/ 93750 h 103295"/>
                <a:gd name="connsiteX33" fmla="*/ 18580 w 59609"/>
                <a:gd name="connsiteY33" fmla="*/ 94908 h 103295"/>
                <a:gd name="connsiteX34" fmla="*/ 18798 w 59609"/>
                <a:gd name="connsiteY34" fmla="*/ 93743 h 103295"/>
                <a:gd name="connsiteX35" fmla="*/ 17612 w 59609"/>
                <a:gd name="connsiteY35" fmla="*/ 100130 h 10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609" h="103295">
                  <a:moveTo>
                    <a:pt x="17612" y="100130"/>
                  </a:moveTo>
                  <a:cubicBezTo>
                    <a:pt x="17240" y="100053"/>
                    <a:pt x="12524" y="99140"/>
                    <a:pt x="7759" y="94691"/>
                  </a:cubicBezTo>
                  <a:cubicBezTo>
                    <a:pt x="2973" y="90263"/>
                    <a:pt x="-1533" y="82241"/>
                    <a:pt x="-1498" y="69181"/>
                  </a:cubicBezTo>
                  <a:cubicBezTo>
                    <a:pt x="-1498" y="68276"/>
                    <a:pt x="-1477" y="67335"/>
                    <a:pt x="-1435" y="66374"/>
                  </a:cubicBezTo>
                  <a:cubicBezTo>
                    <a:pt x="-1014" y="57714"/>
                    <a:pt x="2278" y="41053"/>
                    <a:pt x="8046" y="26056"/>
                  </a:cubicBezTo>
                  <a:cubicBezTo>
                    <a:pt x="10945" y="18575"/>
                    <a:pt x="14440" y="11543"/>
                    <a:pt x="18693" y="6167"/>
                  </a:cubicBezTo>
                  <a:cubicBezTo>
                    <a:pt x="20826" y="3487"/>
                    <a:pt x="23156" y="1199"/>
                    <a:pt x="25788" y="-471"/>
                  </a:cubicBezTo>
                  <a:cubicBezTo>
                    <a:pt x="28405" y="-2135"/>
                    <a:pt x="31388" y="-3166"/>
                    <a:pt x="34546" y="-3166"/>
                  </a:cubicBezTo>
                  <a:cubicBezTo>
                    <a:pt x="35479" y="-3166"/>
                    <a:pt x="36420" y="-3075"/>
                    <a:pt x="37360" y="-2900"/>
                  </a:cubicBezTo>
                  <a:cubicBezTo>
                    <a:pt x="41669" y="-2100"/>
                    <a:pt x="45304" y="-78"/>
                    <a:pt x="48097" y="2701"/>
                  </a:cubicBezTo>
                  <a:cubicBezTo>
                    <a:pt x="52308" y="6876"/>
                    <a:pt x="54729" y="12547"/>
                    <a:pt x="56189" y="18617"/>
                  </a:cubicBezTo>
                  <a:cubicBezTo>
                    <a:pt x="57635" y="24702"/>
                    <a:pt x="58112" y="31263"/>
                    <a:pt x="58112" y="37446"/>
                  </a:cubicBezTo>
                  <a:cubicBezTo>
                    <a:pt x="58112" y="51096"/>
                    <a:pt x="55782" y="62942"/>
                    <a:pt x="55761" y="63061"/>
                  </a:cubicBezTo>
                  <a:lnTo>
                    <a:pt x="49389" y="61812"/>
                  </a:lnTo>
                  <a:cubicBezTo>
                    <a:pt x="49389" y="61812"/>
                    <a:pt x="49522" y="61146"/>
                    <a:pt x="49733" y="59875"/>
                  </a:cubicBezTo>
                  <a:cubicBezTo>
                    <a:pt x="50357" y="56072"/>
                    <a:pt x="51620" y="47131"/>
                    <a:pt x="51620" y="37446"/>
                  </a:cubicBezTo>
                  <a:cubicBezTo>
                    <a:pt x="51634" y="29656"/>
                    <a:pt x="50778" y="21375"/>
                    <a:pt x="48322" y="15066"/>
                  </a:cubicBezTo>
                  <a:cubicBezTo>
                    <a:pt x="47101" y="11908"/>
                    <a:pt x="45508" y="9262"/>
                    <a:pt x="43536" y="7318"/>
                  </a:cubicBezTo>
                  <a:cubicBezTo>
                    <a:pt x="41550" y="5375"/>
                    <a:pt x="39227" y="4069"/>
                    <a:pt x="36160" y="3480"/>
                  </a:cubicBezTo>
                  <a:lnTo>
                    <a:pt x="34546" y="3325"/>
                  </a:lnTo>
                  <a:cubicBezTo>
                    <a:pt x="32791" y="3332"/>
                    <a:pt x="31079" y="3873"/>
                    <a:pt x="29255" y="5017"/>
                  </a:cubicBezTo>
                  <a:cubicBezTo>
                    <a:pt x="26075" y="7003"/>
                    <a:pt x="22777" y="10961"/>
                    <a:pt x="19851" y="16084"/>
                  </a:cubicBezTo>
                  <a:cubicBezTo>
                    <a:pt x="15436" y="23761"/>
                    <a:pt x="11794" y="33916"/>
                    <a:pt x="9268" y="43397"/>
                  </a:cubicBezTo>
                  <a:cubicBezTo>
                    <a:pt x="6727" y="52864"/>
                    <a:pt x="5267" y="61756"/>
                    <a:pt x="5050" y="66668"/>
                  </a:cubicBezTo>
                  <a:cubicBezTo>
                    <a:pt x="5015" y="67539"/>
                    <a:pt x="4994" y="68374"/>
                    <a:pt x="4994" y="69181"/>
                  </a:cubicBezTo>
                  <a:cubicBezTo>
                    <a:pt x="5036" y="80830"/>
                    <a:pt x="8748" y="86683"/>
                    <a:pt x="12194" y="89954"/>
                  </a:cubicBezTo>
                  <a:cubicBezTo>
                    <a:pt x="13934" y="91582"/>
                    <a:pt x="15661" y="92550"/>
                    <a:pt x="16931" y="93098"/>
                  </a:cubicBezTo>
                  <a:cubicBezTo>
                    <a:pt x="17563" y="93371"/>
                    <a:pt x="18075" y="93547"/>
                    <a:pt x="18405" y="93645"/>
                  </a:cubicBezTo>
                  <a:lnTo>
                    <a:pt x="18763" y="93736"/>
                  </a:lnTo>
                  <a:lnTo>
                    <a:pt x="18819" y="93750"/>
                  </a:lnTo>
                  <a:lnTo>
                    <a:pt x="18580" y="94908"/>
                  </a:lnTo>
                  <a:lnTo>
                    <a:pt x="18798" y="93743"/>
                  </a:lnTo>
                  <a:lnTo>
                    <a:pt x="18819" y="93750"/>
                  </a:lnTo>
                  <a:lnTo>
                    <a:pt x="18580" y="94908"/>
                  </a:lnTo>
                  <a:lnTo>
                    <a:pt x="18798" y="93743"/>
                  </a:lnTo>
                  <a:lnTo>
                    <a:pt x="17612" y="100130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785C327-F15D-530E-4495-893DF01C3003}"/>
                </a:ext>
              </a:extLst>
            </p:cNvPr>
            <p:cNvSpPr/>
            <p:nvPr/>
          </p:nvSpPr>
          <p:spPr>
            <a:xfrm flipV="1">
              <a:off x="4878116" y="5852618"/>
              <a:ext cx="300071" cy="244019"/>
            </a:xfrm>
            <a:custGeom>
              <a:avLst/>
              <a:gdLst>
                <a:gd name="connsiteX0" fmla="*/ 128868 w 251702"/>
                <a:gd name="connsiteY0" fmla="*/ 192000 h 204685"/>
                <a:gd name="connsiteX1" fmla="*/ 230627 w 251702"/>
                <a:gd name="connsiteY1" fmla="*/ 192976 h 204685"/>
                <a:gd name="connsiteX2" fmla="*/ 249807 w 251702"/>
                <a:gd name="connsiteY2" fmla="*/ 175516 h 204685"/>
                <a:gd name="connsiteX3" fmla="*/ 40681 w 251702"/>
                <a:gd name="connsiteY3" fmla="*/ -745 h 204685"/>
                <a:gd name="connsiteX4" fmla="*/ 30260 w 251702"/>
                <a:gd name="connsiteY4" fmla="*/ 17389 h 204685"/>
                <a:gd name="connsiteX5" fmla="*/ 5234 w 251702"/>
                <a:gd name="connsiteY5" fmla="*/ 60844 h 204685"/>
                <a:gd name="connsiteX6" fmla="*/ -1896 w 251702"/>
                <a:gd name="connsiteY6" fmla="*/ 89540 h 204685"/>
                <a:gd name="connsiteX7" fmla="*/ 128868 w 251702"/>
                <a:gd name="connsiteY7" fmla="*/ 192000 h 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02" h="204685">
                  <a:moveTo>
                    <a:pt x="128868" y="192000"/>
                  </a:moveTo>
                  <a:cubicBezTo>
                    <a:pt x="180646" y="211587"/>
                    <a:pt x="212689" y="203524"/>
                    <a:pt x="230627" y="192976"/>
                  </a:cubicBezTo>
                  <a:cubicBezTo>
                    <a:pt x="244206" y="184962"/>
                    <a:pt x="249807" y="175516"/>
                    <a:pt x="249807" y="175516"/>
                  </a:cubicBezTo>
                  <a:lnTo>
                    <a:pt x="40681" y="-745"/>
                  </a:lnTo>
                  <a:lnTo>
                    <a:pt x="30260" y="17389"/>
                  </a:lnTo>
                  <a:lnTo>
                    <a:pt x="5234" y="60844"/>
                  </a:lnTo>
                  <a:lnTo>
                    <a:pt x="-1896" y="89540"/>
                  </a:lnTo>
                  <a:lnTo>
                    <a:pt x="128868" y="192000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9798D167-71C8-D6D4-D7B6-7AA5F49802DA}"/>
                </a:ext>
              </a:extLst>
            </p:cNvPr>
            <p:cNvSpPr/>
            <p:nvPr/>
          </p:nvSpPr>
          <p:spPr>
            <a:xfrm flipV="1">
              <a:off x="4916342" y="5865656"/>
              <a:ext cx="261735" cy="230948"/>
            </a:xfrm>
            <a:custGeom>
              <a:avLst/>
              <a:gdLst>
                <a:gd name="connsiteX0" fmla="*/ 198458 w 219546"/>
                <a:gd name="connsiteY0" fmla="*/ 192985 h 193721"/>
                <a:gd name="connsiteX1" fmla="*/ 217631 w 219546"/>
                <a:gd name="connsiteY1" fmla="*/ 175524 h 193721"/>
                <a:gd name="connsiteX2" fmla="*/ 8506 w 219546"/>
                <a:gd name="connsiteY2" fmla="*/ -736 h 193721"/>
                <a:gd name="connsiteX3" fmla="*/ -1916 w 219546"/>
                <a:gd name="connsiteY3" fmla="*/ 17398 h 193721"/>
                <a:gd name="connsiteX4" fmla="*/ 198458 w 219546"/>
                <a:gd name="connsiteY4" fmla="*/ 192985 h 1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546" h="193721">
                  <a:moveTo>
                    <a:pt x="198458" y="192985"/>
                  </a:moveTo>
                  <a:cubicBezTo>
                    <a:pt x="212038" y="184970"/>
                    <a:pt x="217631" y="175524"/>
                    <a:pt x="217631" y="175524"/>
                  </a:cubicBezTo>
                  <a:lnTo>
                    <a:pt x="8506" y="-736"/>
                  </a:lnTo>
                  <a:lnTo>
                    <a:pt x="-1916" y="17398"/>
                  </a:lnTo>
                  <a:lnTo>
                    <a:pt x="198458" y="192985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F9C0B7B4-DC45-EF18-245A-8CCAF945C416}"/>
                </a:ext>
              </a:extLst>
            </p:cNvPr>
            <p:cNvSpPr/>
            <p:nvPr/>
          </p:nvSpPr>
          <p:spPr>
            <a:xfrm flipV="1">
              <a:off x="3933607" y="5472198"/>
              <a:ext cx="1110181" cy="864187"/>
            </a:xfrm>
            <a:custGeom>
              <a:avLst/>
              <a:gdLst>
                <a:gd name="connsiteX0" fmla="*/ -1337 w 931230"/>
                <a:gd name="connsiteY0" fmla="*/ 130856 h 724888"/>
                <a:gd name="connsiteX1" fmla="*/ 138727 w 931230"/>
                <a:gd name="connsiteY1" fmla="*/ -840 h 724888"/>
                <a:gd name="connsiteX2" fmla="*/ 461837 w 931230"/>
                <a:gd name="connsiteY2" fmla="*/ 472367 h 724888"/>
                <a:gd name="connsiteX3" fmla="*/ 792343 w 931230"/>
                <a:gd name="connsiteY3" fmla="*/ 262792 h 724888"/>
                <a:gd name="connsiteX4" fmla="*/ 929893 w 931230"/>
                <a:gd name="connsiteY4" fmla="*/ 397360 h 724888"/>
                <a:gd name="connsiteX5" fmla="*/ 640940 w 931230"/>
                <a:gd name="connsiteY5" fmla="*/ 681569 h 724888"/>
                <a:gd name="connsiteX6" fmla="*/ 610995 w 931230"/>
                <a:gd name="connsiteY6" fmla="*/ 695086 h 724888"/>
                <a:gd name="connsiteX7" fmla="*/ 578986 w 931230"/>
                <a:gd name="connsiteY7" fmla="*/ 714848 h 724888"/>
                <a:gd name="connsiteX8" fmla="*/ 564045 w 931230"/>
                <a:gd name="connsiteY8" fmla="*/ 724048 h 724888"/>
                <a:gd name="connsiteX9" fmla="*/ 447127 w 931230"/>
                <a:gd name="connsiteY9" fmla="*/ 656038 h 724888"/>
                <a:gd name="connsiteX10" fmla="*/ 233707 w 931230"/>
                <a:gd name="connsiteY10" fmla="*/ 531948 h 724888"/>
                <a:gd name="connsiteX11" fmla="*/ 225279 w 931230"/>
                <a:gd name="connsiteY11" fmla="*/ 517632 h 724888"/>
                <a:gd name="connsiteX12" fmla="*/ -1337 w 931230"/>
                <a:gd name="connsiteY12" fmla="*/ 130856 h 72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1230" h="724888">
                  <a:moveTo>
                    <a:pt x="-1337" y="130856"/>
                  </a:moveTo>
                  <a:lnTo>
                    <a:pt x="138727" y="-840"/>
                  </a:lnTo>
                  <a:lnTo>
                    <a:pt x="461837" y="472367"/>
                  </a:lnTo>
                  <a:cubicBezTo>
                    <a:pt x="690121" y="483321"/>
                    <a:pt x="721800" y="441039"/>
                    <a:pt x="792343" y="262792"/>
                  </a:cubicBezTo>
                  <a:lnTo>
                    <a:pt x="929893" y="397360"/>
                  </a:lnTo>
                  <a:cubicBezTo>
                    <a:pt x="878053" y="569290"/>
                    <a:pt x="825341" y="598583"/>
                    <a:pt x="640940" y="681569"/>
                  </a:cubicBezTo>
                  <a:cubicBezTo>
                    <a:pt x="631367" y="685899"/>
                    <a:pt x="621388" y="690454"/>
                    <a:pt x="610995" y="695086"/>
                  </a:cubicBezTo>
                  <a:lnTo>
                    <a:pt x="578986" y="714848"/>
                  </a:lnTo>
                  <a:lnTo>
                    <a:pt x="564045" y="724048"/>
                  </a:lnTo>
                  <a:lnTo>
                    <a:pt x="447127" y="656038"/>
                  </a:lnTo>
                  <a:lnTo>
                    <a:pt x="233707" y="531948"/>
                  </a:lnTo>
                  <a:lnTo>
                    <a:pt x="225279" y="517632"/>
                  </a:lnTo>
                  <a:lnTo>
                    <a:pt x="-1337" y="130856"/>
                  </a:lnTo>
                </a:path>
              </a:pathLst>
            </a:custGeom>
            <a:solidFill>
              <a:srgbClr val="A3E1E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6C671ED2-3809-6577-EAE5-38851DDEC501}"/>
                </a:ext>
              </a:extLst>
            </p:cNvPr>
            <p:cNvSpPr/>
            <p:nvPr/>
          </p:nvSpPr>
          <p:spPr>
            <a:xfrm flipV="1">
              <a:off x="4203771" y="5483167"/>
              <a:ext cx="495537" cy="235113"/>
            </a:xfrm>
            <a:custGeom>
              <a:avLst/>
              <a:gdLst>
                <a:gd name="connsiteX0" fmla="*/ -1299 w 415661"/>
                <a:gd name="connsiteY0" fmla="*/ -1252 h 197215"/>
                <a:gd name="connsiteX1" fmla="*/ 414362 w 415661"/>
                <a:gd name="connsiteY1" fmla="*/ 162686 h 197215"/>
                <a:gd name="connsiteX2" fmla="*/ 384417 w 415661"/>
                <a:gd name="connsiteY2" fmla="*/ 176202 h 197215"/>
                <a:gd name="connsiteX3" fmla="*/ 352409 w 415661"/>
                <a:gd name="connsiteY3" fmla="*/ 195964 h 197215"/>
                <a:gd name="connsiteX4" fmla="*/ 220550 w 415661"/>
                <a:gd name="connsiteY4" fmla="*/ 137155 h 197215"/>
                <a:gd name="connsiteX5" fmla="*/ 7130 w 415661"/>
                <a:gd name="connsiteY5" fmla="*/ 13065 h 197215"/>
                <a:gd name="connsiteX6" fmla="*/ -1299 w 415661"/>
                <a:gd name="connsiteY6" fmla="*/ -1252 h 19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5661" h="197215">
                  <a:moveTo>
                    <a:pt x="-1299" y="-1252"/>
                  </a:moveTo>
                  <a:lnTo>
                    <a:pt x="414362" y="162686"/>
                  </a:lnTo>
                  <a:cubicBezTo>
                    <a:pt x="404790" y="167016"/>
                    <a:pt x="394811" y="171570"/>
                    <a:pt x="384417" y="176202"/>
                  </a:cubicBezTo>
                  <a:lnTo>
                    <a:pt x="352409" y="195964"/>
                  </a:lnTo>
                  <a:lnTo>
                    <a:pt x="220550" y="137155"/>
                  </a:lnTo>
                  <a:lnTo>
                    <a:pt x="7130" y="13065"/>
                  </a:lnTo>
                  <a:lnTo>
                    <a:pt x="-1299" y="-1252"/>
                  </a:lnTo>
                </a:path>
              </a:pathLst>
            </a:custGeom>
            <a:solidFill>
              <a:srgbClr val="75D1D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D6C409E8-EE58-5089-02F3-9CD954193907}"/>
                </a:ext>
              </a:extLst>
            </p:cNvPr>
            <p:cNvSpPr/>
            <p:nvPr/>
          </p:nvSpPr>
          <p:spPr>
            <a:xfrm flipV="1">
              <a:off x="4166096" y="5082346"/>
              <a:ext cx="498513" cy="633676"/>
            </a:xfrm>
            <a:custGeom>
              <a:avLst/>
              <a:gdLst>
                <a:gd name="connsiteX0" fmla="*/ -1261 w 418157"/>
                <a:gd name="connsiteY0" fmla="*/ 420684 h 531533"/>
                <a:gd name="connsiteX1" fmla="*/ 31835 w 418157"/>
                <a:gd name="connsiteY1" fmla="*/ -1525 h 531533"/>
                <a:gd name="connsiteX2" fmla="*/ 416674 w 418157"/>
                <a:gd name="connsiteY2" fmla="*/ 176048 h 531533"/>
                <a:gd name="connsiteX3" fmla="*/ 339603 w 418157"/>
                <a:gd name="connsiteY3" fmla="*/ 530008 h 531533"/>
                <a:gd name="connsiteX4" fmla="*/ -1261 w 418157"/>
                <a:gd name="connsiteY4" fmla="*/ 420684 h 53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157" h="531533">
                  <a:moveTo>
                    <a:pt x="-1261" y="420684"/>
                  </a:moveTo>
                  <a:cubicBezTo>
                    <a:pt x="-1261" y="420684"/>
                    <a:pt x="10901" y="233658"/>
                    <a:pt x="31835" y="-1525"/>
                  </a:cubicBezTo>
                  <a:lnTo>
                    <a:pt x="416674" y="176048"/>
                  </a:lnTo>
                  <a:cubicBezTo>
                    <a:pt x="416674" y="176048"/>
                    <a:pt x="425011" y="314539"/>
                    <a:pt x="339603" y="530008"/>
                  </a:cubicBezTo>
                  <a:lnTo>
                    <a:pt x="-1261" y="420684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825B92A-BFBD-ABEC-BF52-867F72578390}"/>
                </a:ext>
              </a:extLst>
            </p:cNvPr>
            <p:cNvSpPr/>
            <p:nvPr/>
          </p:nvSpPr>
          <p:spPr>
            <a:xfrm flipV="1">
              <a:off x="4220788" y="5166354"/>
              <a:ext cx="192646" cy="105509"/>
            </a:xfrm>
            <a:custGeom>
              <a:avLst/>
              <a:gdLst>
                <a:gd name="connsiteX0" fmla="*/ 86508 w 161593"/>
                <a:gd name="connsiteY0" fmla="*/ -1769 h 88502"/>
                <a:gd name="connsiteX1" fmla="*/ -1160 w 161593"/>
                <a:gd name="connsiteY1" fmla="*/ 53237 h 88502"/>
                <a:gd name="connsiteX2" fmla="*/ 160434 w 161593"/>
                <a:gd name="connsiteY2" fmla="*/ 86734 h 88502"/>
                <a:gd name="connsiteX3" fmla="*/ 92950 w 161593"/>
                <a:gd name="connsiteY3" fmla="*/ -1207 h 88502"/>
                <a:gd name="connsiteX4" fmla="*/ 86508 w 161593"/>
                <a:gd name="connsiteY4" fmla="*/ -1769 h 8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593" h="88502">
                  <a:moveTo>
                    <a:pt x="86508" y="-1769"/>
                  </a:moveTo>
                  <a:cubicBezTo>
                    <a:pt x="48246" y="-1769"/>
                    <a:pt x="-1160" y="53237"/>
                    <a:pt x="-1160" y="53237"/>
                  </a:cubicBezTo>
                  <a:lnTo>
                    <a:pt x="160434" y="86734"/>
                  </a:lnTo>
                  <a:cubicBezTo>
                    <a:pt x="160434" y="86734"/>
                    <a:pt x="131780" y="5790"/>
                    <a:pt x="92950" y="-1207"/>
                  </a:cubicBezTo>
                  <a:cubicBezTo>
                    <a:pt x="90845" y="-1586"/>
                    <a:pt x="88697" y="-1769"/>
                    <a:pt x="86508" y="-1769"/>
                  </a:cubicBezTo>
                </a:path>
              </a:pathLst>
            </a:custGeom>
            <a:solidFill>
              <a:srgbClr val="E8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7B9233E-86BC-D976-BF0C-25F32FF82EB7}"/>
                </a:ext>
              </a:extLst>
            </p:cNvPr>
            <p:cNvSpPr/>
            <p:nvPr/>
          </p:nvSpPr>
          <p:spPr>
            <a:xfrm flipV="1">
              <a:off x="3881855" y="4994233"/>
              <a:ext cx="208368" cy="180008"/>
            </a:xfrm>
            <a:custGeom>
              <a:avLst/>
              <a:gdLst>
                <a:gd name="connsiteX0" fmla="*/ 81394 w 174781"/>
                <a:gd name="connsiteY0" fmla="*/ 148797 h 150992"/>
                <a:gd name="connsiteX1" fmla="*/ -660 w 174781"/>
                <a:gd name="connsiteY1" fmla="*/ 67537 h 150992"/>
                <a:gd name="connsiteX2" fmla="*/ 91756 w 174781"/>
                <a:gd name="connsiteY2" fmla="*/ -1708 h 150992"/>
                <a:gd name="connsiteX3" fmla="*/ 173808 w 174781"/>
                <a:gd name="connsiteY3" fmla="*/ 79552 h 150992"/>
                <a:gd name="connsiteX4" fmla="*/ 81394 w 174781"/>
                <a:gd name="connsiteY4" fmla="*/ 148797 h 15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81" h="150992">
                  <a:moveTo>
                    <a:pt x="81394" y="148797"/>
                  </a:moveTo>
                  <a:cubicBezTo>
                    <a:pt x="33215" y="145478"/>
                    <a:pt x="-3519" y="109097"/>
                    <a:pt x="-660" y="67537"/>
                  </a:cubicBezTo>
                  <a:cubicBezTo>
                    <a:pt x="2201" y="25978"/>
                    <a:pt x="43580" y="-5027"/>
                    <a:pt x="91756" y="-1708"/>
                  </a:cubicBezTo>
                  <a:cubicBezTo>
                    <a:pt x="139933" y="1605"/>
                    <a:pt x="176671" y="37985"/>
                    <a:pt x="173808" y="79552"/>
                  </a:cubicBezTo>
                  <a:cubicBezTo>
                    <a:pt x="170952" y="121112"/>
                    <a:pt x="129574" y="152117"/>
                    <a:pt x="81394" y="14879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9E45CFA1-461C-4125-AF61-7F92006BF985}"/>
                </a:ext>
              </a:extLst>
            </p:cNvPr>
            <p:cNvSpPr/>
            <p:nvPr/>
          </p:nvSpPr>
          <p:spPr>
            <a:xfrm flipV="1">
              <a:off x="3921314" y="5054419"/>
              <a:ext cx="144746" cy="105601"/>
            </a:xfrm>
            <a:custGeom>
              <a:avLst/>
              <a:gdLst>
                <a:gd name="connsiteX0" fmla="*/ 57336 w 121414"/>
                <a:gd name="connsiteY0" fmla="*/ -1920 h 88579"/>
                <a:gd name="connsiteX1" fmla="*/ -759 w 121414"/>
                <a:gd name="connsiteY1" fmla="*/ 38524 h 88579"/>
                <a:gd name="connsiteX2" fmla="*/ 57087 w 121414"/>
                <a:gd name="connsiteY2" fmla="*/ 86491 h 88579"/>
                <a:gd name="connsiteX3" fmla="*/ 62429 w 121414"/>
                <a:gd name="connsiteY3" fmla="*/ 86659 h 88579"/>
                <a:gd name="connsiteX4" fmla="*/ 120525 w 121414"/>
                <a:gd name="connsiteY4" fmla="*/ 46208 h 88579"/>
                <a:gd name="connsiteX5" fmla="*/ 62679 w 121414"/>
                <a:gd name="connsiteY5" fmla="*/ -1752 h 88579"/>
                <a:gd name="connsiteX6" fmla="*/ 57336 w 121414"/>
                <a:gd name="connsiteY6" fmla="*/ -1920 h 8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14" h="88579">
                  <a:moveTo>
                    <a:pt x="57336" y="-1920"/>
                  </a:moveTo>
                  <a:cubicBezTo>
                    <a:pt x="26219" y="-1920"/>
                    <a:pt x="702" y="15463"/>
                    <a:pt x="-759" y="38524"/>
                  </a:cubicBezTo>
                  <a:cubicBezTo>
                    <a:pt x="-2302" y="62897"/>
                    <a:pt x="23595" y="84371"/>
                    <a:pt x="57087" y="86491"/>
                  </a:cubicBezTo>
                  <a:cubicBezTo>
                    <a:pt x="58885" y="86603"/>
                    <a:pt x="60667" y="86659"/>
                    <a:pt x="62429" y="86659"/>
                  </a:cubicBezTo>
                  <a:cubicBezTo>
                    <a:pt x="93549" y="86659"/>
                    <a:pt x="119065" y="69269"/>
                    <a:pt x="120525" y="46208"/>
                  </a:cubicBezTo>
                  <a:cubicBezTo>
                    <a:pt x="122068" y="21842"/>
                    <a:pt x="96173" y="368"/>
                    <a:pt x="62679" y="-1752"/>
                  </a:cubicBezTo>
                  <a:cubicBezTo>
                    <a:pt x="60883" y="-1864"/>
                    <a:pt x="59101" y="-1920"/>
                    <a:pt x="57336" y="-1920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F87D678-2C56-1F4A-DB76-BB0ED2506DBB}"/>
                </a:ext>
              </a:extLst>
            </p:cNvPr>
            <p:cNvSpPr/>
            <p:nvPr/>
          </p:nvSpPr>
          <p:spPr>
            <a:xfrm flipV="1">
              <a:off x="4520174" y="4884750"/>
              <a:ext cx="204018" cy="185019"/>
            </a:xfrm>
            <a:custGeom>
              <a:avLst/>
              <a:gdLst>
                <a:gd name="connsiteX0" fmla="*/ 53165 w 171132"/>
                <a:gd name="connsiteY0" fmla="*/ 144302 h 155196"/>
                <a:gd name="connsiteX1" fmla="*/ 4334 w 171132"/>
                <a:gd name="connsiteY1" fmla="*/ 39652 h 155196"/>
                <a:gd name="connsiteX2" fmla="*/ 115013 w 171132"/>
                <a:gd name="connsiteY2" fmla="*/ 6703 h 155196"/>
                <a:gd name="connsiteX3" fmla="*/ 163850 w 171132"/>
                <a:gd name="connsiteY3" fmla="*/ 111353 h 155196"/>
                <a:gd name="connsiteX4" fmla="*/ 53165 w 171132"/>
                <a:gd name="connsiteY4" fmla="*/ 144302 h 15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132" h="155196">
                  <a:moveTo>
                    <a:pt x="53165" y="144302"/>
                  </a:moveTo>
                  <a:cubicBezTo>
                    <a:pt x="9114" y="124505"/>
                    <a:pt x="-12747" y="77654"/>
                    <a:pt x="4334" y="39652"/>
                  </a:cubicBezTo>
                  <a:cubicBezTo>
                    <a:pt x="21416" y="1650"/>
                    <a:pt x="70969" y="-13101"/>
                    <a:pt x="115013" y="6703"/>
                  </a:cubicBezTo>
                  <a:cubicBezTo>
                    <a:pt x="159064" y="26501"/>
                    <a:pt x="180925" y="73352"/>
                    <a:pt x="163850" y="111353"/>
                  </a:cubicBezTo>
                  <a:cubicBezTo>
                    <a:pt x="146769" y="149348"/>
                    <a:pt x="97216" y="164107"/>
                    <a:pt x="53165" y="14430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3757DF55-3F20-42E2-E5E3-4338242FBBCD}"/>
                </a:ext>
              </a:extLst>
            </p:cNvPr>
            <p:cNvSpPr/>
            <p:nvPr/>
          </p:nvSpPr>
          <p:spPr>
            <a:xfrm flipV="1">
              <a:off x="4556762" y="4944149"/>
              <a:ext cx="138914" cy="113197"/>
            </a:xfrm>
            <a:custGeom>
              <a:avLst/>
              <a:gdLst>
                <a:gd name="connsiteX0" fmla="*/ 43012 w 116522"/>
                <a:gd name="connsiteY0" fmla="*/ -2064 h 94951"/>
                <a:gd name="connsiteX1" fmla="*/ 1502 w 116522"/>
                <a:gd name="connsiteY1" fmla="*/ 20196 h 94951"/>
                <a:gd name="connsiteX2" fmla="*/ 38437 w 116522"/>
                <a:gd name="connsiteY2" fmla="*/ 85631 h 94951"/>
                <a:gd name="connsiteX3" fmla="*/ 70551 w 116522"/>
                <a:gd name="connsiteY3" fmla="*/ 92887 h 94951"/>
                <a:gd name="connsiteX4" fmla="*/ 112061 w 116522"/>
                <a:gd name="connsiteY4" fmla="*/ 70627 h 94951"/>
                <a:gd name="connsiteX5" fmla="*/ 75126 w 116522"/>
                <a:gd name="connsiteY5" fmla="*/ 5192 h 94951"/>
                <a:gd name="connsiteX6" fmla="*/ 43012 w 116522"/>
                <a:gd name="connsiteY6" fmla="*/ -2064 h 9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22" h="94951">
                  <a:moveTo>
                    <a:pt x="43012" y="-2064"/>
                  </a:moveTo>
                  <a:cubicBezTo>
                    <a:pt x="24177" y="-2064"/>
                    <a:pt x="8056" y="5824"/>
                    <a:pt x="1502" y="20196"/>
                  </a:cubicBezTo>
                  <a:cubicBezTo>
                    <a:pt x="-8632" y="42408"/>
                    <a:pt x="7902" y="71707"/>
                    <a:pt x="38437" y="85631"/>
                  </a:cubicBezTo>
                  <a:cubicBezTo>
                    <a:pt x="49209" y="90543"/>
                    <a:pt x="60283" y="92887"/>
                    <a:pt x="70551" y="92887"/>
                  </a:cubicBezTo>
                  <a:cubicBezTo>
                    <a:pt x="89386" y="92887"/>
                    <a:pt x="105506" y="85006"/>
                    <a:pt x="112061" y="70627"/>
                  </a:cubicBezTo>
                  <a:cubicBezTo>
                    <a:pt x="122195" y="48415"/>
                    <a:pt x="105661" y="19116"/>
                    <a:pt x="75126" y="5192"/>
                  </a:cubicBezTo>
                  <a:cubicBezTo>
                    <a:pt x="64354" y="280"/>
                    <a:pt x="53280" y="-2064"/>
                    <a:pt x="43012" y="-2064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487BE68-A2A5-2623-F387-85BD971C7AE3}"/>
                </a:ext>
              </a:extLst>
            </p:cNvPr>
            <p:cNvSpPr/>
            <p:nvPr/>
          </p:nvSpPr>
          <p:spPr>
            <a:xfrm flipV="1">
              <a:off x="3966115" y="4587503"/>
              <a:ext cx="656134" cy="641685"/>
            </a:xfrm>
            <a:custGeom>
              <a:avLst/>
              <a:gdLst>
                <a:gd name="connsiteX0" fmla="*/ 2357 w 550371"/>
                <a:gd name="connsiteY0" fmla="*/ 171673 h 538251"/>
                <a:gd name="connsiteX1" fmla="*/ 249169 w 550371"/>
                <a:gd name="connsiteY1" fmla="*/ 534483 h 538251"/>
                <a:gd name="connsiteX2" fmla="*/ 546775 w 550371"/>
                <a:gd name="connsiteY2" fmla="*/ 254196 h 538251"/>
                <a:gd name="connsiteX3" fmla="*/ 290813 w 550371"/>
                <a:gd name="connsiteY3" fmla="*/ 8283 h 538251"/>
                <a:gd name="connsiteX4" fmla="*/ 2357 w 550371"/>
                <a:gd name="connsiteY4" fmla="*/ 171673 h 53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371" h="538251">
                  <a:moveTo>
                    <a:pt x="2357" y="171673"/>
                  </a:moveTo>
                  <a:cubicBezTo>
                    <a:pt x="-20254" y="321034"/>
                    <a:pt x="67483" y="512004"/>
                    <a:pt x="249169" y="534483"/>
                  </a:cubicBezTo>
                  <a:cubicBezTo>
                    <a:pt x="400053" y="553122"/>
                    <a:pt x="524108" y="403529"/>
                    <a:pt x="546775" y="254196"/>
                  </a:cubicBezTo>
                  <a:cubicBezTo>
                    <a:pt x="569380" y="104835"/>
                    <a:pt x="432454" y="41576"/>
                    <a:pt x="290813" y="8283"/>
                  </a:cubicBezTo>
                  <a:cubicBezTo>
                    <a:pt x="145817" y="-25894"/>
                    <a:pt x="24965" y="22305"/>
                    <a:pt x="2357" y="171673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E284829B-5132-02BC-247D-270BB32CB50D}"/>
                </a:ext>
              </a:extLst>
            </p:cNvPr>
            <p:cNvSpPr/>
            <p:nvPr/>
          </p:nvSpPr>
          <p:spPr>
            <a:xfrm flipV="1">
              <a:off x="3971036" y="4586142"/>
              <a:ext cx="639067" cy="309950"/>
            </a:xfrm>
            <a:custGeom>
              <a:avLst/>
              <a:gdLst>
                <a:gd name="connsiteX0" fmla="*/ 534924 w 536055"/>
                <a:gd name="connsiteY0" fmla="*/ -2416 h 259989"/>
                <a:gd name="connsiteX1" fmla="*/ 377885 w 536055"/>
                <a:gd name="connsiteY1" fmla="*/ 194856 h 259989"/>
                <a:gd name="connsiteX2" fmla="*/ 210663 w 536055"/>
                <a:gd name="connsiteY2" fmla="*/ 152419 h 259989"/>
                <a:gd name="connsiteX3" fmla="*/ 227310 w 536055"/>
                <a:gd name="connsiteY3" fmla="*/ 192400 h 259989"/>
                <a:gd name="connsiteX4" fmla="*/ 88054 w 536055"/>
                <a:gd name="connsiteY4" fmla="*/ 127021 h 259989"/>
                <a:gd name="connsiteX5" fmla="*/ 88812 w 536055"/>
                <a:gd name="connsiteY5" fmla="*/ 146384 h 259989"/>
                <a:gd name="connsiteX6" fmla="*/ -82 w 536055"/>
                <a:gd name="connsiteY6" fmla="*/ 10125 h 259989"/>
                <a:gd name="connsiteX7" fmla="*/ 66783 w 536055"/>
                <a:gd name="connsiteY7" fmla="*/ 172687 h 259989"/>
                <a:gd name="connsiteX8" fmla="*/ 229899 w 536055"/>
                <a:gd name="connsiteY8" fmla="*/ 249469 h 259989"/>
                <a:gd name="connsiteX9" fmla="*/ 370215 w 536055"/>
                <a:gd name="connsiteY9" fmla="*/ 246044 h 259989"/>
                <a:gd name="connsiteX10" fmla="*/ 466745 w 536055"/>
                <a:gd name="connsiteY10" fmla="*/ 168048 h 259989"/>
                <a:gd name="connsiteX11" fmla="*/ 522853 w 536055"/>
                <a:gd name="connsiteY11" fmla="*/ 55699 h 259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055" h="259989">
                  <a:moveTo>
                    <a:pt x="534924" y="-2416"/>
                  </a:moveTo>
                  <a:cubicBezTo>
                    <a:pt x="502782" y="75398"/>
                    <a:pt x="449250" y="144229"/>
                    <a:pt x="377885" y="194856"/>
                  </a:cubicBezTo>
                  <a:cubicBezTo>
                    <a:pt x="328564" y="163423"/>
                    <a:pt x="268989" y="148293"/>
                    <a:pt x="210663" y="152419"/>
                  </a:cubicBezTo>
                  <a:cubicBezTo>
                    <a:pt x="213730" y="166462"/>
                    <a:pt x="219534" y="179901"/>
                    <a:pt x="227310" y="192400"/>
                  </a:cubicBezTo>
                  <a:cubicBezTo>
                    <a:pt x="178066" y="177459"/>
                    <a:pt x="130997" y="155374"/>
                    <a:pt x="88054" y="127021"/>
                  </a:cubicBezTo>
                  <a:cubicBezTo>
                    <a:pt x="85352" y="134334"/>
                    <a:pt x="85388" y="142580"/>
                    <a:pt x="88812" y="146384"/>
                  </a:cubicBezTo>
                  <a:cubicBezTo>
                    <a:pt x="46680" y="110965"/>
                    <a:pt x="15357" y="62913"/>
                    <a:pt x="-82" y="10125"/>
                  </a:cubicBezTo>
                  <a:cubicBezTo>
                    <a:pt x="-7128" y="70535"/>
                    <a:pt x="21969" y="131520"/>
                    <a:pt x="66783" y="172687"/>
                  </a:cubicBezTo>
                  <a:cubicBezTo>
                    <a:pt x="111599" y="213861"/>
                    <a:pt x="170346" y="237069"/>
                    <a:pt x="229899" y="249469"/>
                  </a:cubicBezTo>
                  <a:cubicBezTo>
                    <a:pt x="276337" y="259168"/>
                    <a:pt x="325771" y="262522"/>
                    <a:pt x="370215" y="246044"/>
                  </a:cubicBezTo>
                  <a:cubicBezTo>
                    <a:pt x="409620" y="231447"/>
                    <a:pt x="442267" y="202169"/>
                    <a:pt x="466745" y="168048"/>
                  </a:cubicBezTo>
                  <a:cubicBezTo>
                    <a:pt x="491224" y="133934"/>
                    <a:pt x="508067" y="94957"/>
                    <a:pt x="522853" y="55699"/>
                  </a:cubicBezTo>
                </a:path>
              </a:pathLst>
            </a:custGeom>
            <a:solidFill>
              <a:srgbClr val="D841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8FC0CB7-48A6-FEB9-470C-A71BCEEDB7FF}"/>
                </a:ext>
              </a:extLst>
            </p:cNvPr>
            <p:cNvSpPr/>
            <p:nvPr/>
          </p:nvSpPr>
          <p:spPr>
            <a:xfrm flipV="1">
              <a:off x="4023873" y="4769324"/>
              <a:ext cx="137026" cy="83237"/>
            </a:xfrm>
            <a:custGeom>
              <a:avLst/>
              <a:gdLst>
                <a:gd name="connsiteX0" fmla="*/ 114013 w 114939"/>
                <a:gd name="connsiteY0" fmla="*/ 46270 h 69820"/>
                <a:gd name="connsiteX1" fmla="*/ 68004 w 114939"/>
                <a:gd name="connsiteY1" fmla="*/ 67359 h 69820"/>
                <a:gd name="connsiteX2" fmla="*/ 22072 w 114939"/>
                <a:gd name="connsiteY2" fmla="*/ 43814 h 69820"/>
                <a:gd name="connsiteX3" fmla="*/ -927 w 114939"/>
                <a:gd name="connsiteY3" fmla="*/ -2322 h 69820"/>
                <a:gd name="connsiteX4" fmla="*/ 114013 w 114939"/>
                <a:gd name="connsiteY4" fmla="*/ 46270 h 6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39" h="69820">
                  <a:moveTo>
                    <a:pt x="114013" y="46270"/>
                  </a:moveTo>
                  <a:cubicBezTo>
                    <a:pt x="104462" y="60966"/>
                    <a:pt x="85689" y="68650"/>
                    <a:pt x="68004" y="67359"/>
                  </a:cubicBezTo>
                  <a:cubicBezTo>
                    <a:pt x="50326" y="66068"/>
                    <a:pt x="33904" y="56699"/>
                    <a:pt x="22072" y="43814"/>
                  </a:cubicBezTo>
                  <a:cubicBezTo>
                    <a:pt x="10247" y="30929"/>
                    <a:pt x="2612" y="14837"/>
                    <a:pt x="-927" y="-2322"/>
                  </a:cubicBezTo>
                  <a:cubicBezTo>
                    <a:pt x="24851" y="33456"/>
                    <a:pt x="74145" y="51211"/>
                    <a:pt x="114013" y="46270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425EEB70-6856-5377-28B0-4BB5FE00CDCD}"/>
                </a:ext>
              </a:extLst>
            </p:cNvPr>
            <p:cNvSpPr/>
            <p:nvPr/>
          </p:nvSpPr>
          <p:spPr>
            <a:xfrm flipV="1">
              <a:off x="4345565" y="4717321"/>
              <a:ext cx="148362" cy="60444"/>
            </a:xfrm>
            <a:custGeom>
              <a:avLst/>
              <a:gdLst>
                <a:gd name="connsiteX0" fmla="*/ -1266 w 124447"/>
                <a:gd name="connsiteY0" fmla="*/ 10449 h 50701"/>
                <a:gd name="connsiteX1" fmla="*/ 59509 w 124447"/>
                <a:gd name="connsiteY1" fmla="*/ 48262 h 50701"/>
                <a:gd name="connsiteX2" fmla="*/ 123182 w 124447"/>
                <a:gd name="connsiteY2" fmla="*/ -2407 h 50701"/>
                <a:gd name="connsiteX3" fmla="*/ -1266 w 124447"/>
                <a:gd name="connsiteY3" fmla="*/ 10449 h 5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47" h="50701">
                  <a:moveTo>
                    <a:pt x="-1266" y="10449"/>
                  </a:moveTo>
                  <a:cubicBezTo>
                    <a:pt x="10229" y="33812"/>
                    <a:pt x="34750" y="49090"/>
                    <a:pt x="59509" y="48262"/>
                  </a:cubicBezTo>
                  <a:cubicBezTo>
                    <a:pt x="84275" y="47426"/>
                    <a:pt x="107939" y="30506"/>
                    <a:pt x="123182" y="-2407"/>
                  </a:cubicBezTo>
                  <a:cubicBezTo>
                    <a:pt x="88535" y="31763"/>
                    <a:pt x="39059" y="25439"/>
                    <a:pt x="-1266" y="10449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09F56DE-C5CD-5B19-E61A-878C3333ECB0}"/>
                </a:ext>
              </a:extLst>
            </p:cNvPr>
            <p:cNvSpPr/>
            <p:nvPr/>
          </p:nvSpPr>
          <p:spPr>
            <a:xfrm flipV="1">
              <a:off x="4025943" y="4850466"/>
              <a:ext cx="175662" cy="146824"/>
            </a:xfrm>
            <a:custGeom>
              <a:avLst/>
              <a:gdLst>
                <a:gd name="connsiteX0" fmla="*/ 734 w 147347"/>
                <a:gd name="connsiteY0" fmla="*/ 37137 h 123157"/>
                <a:gd name="connsiteX1" fmla="*/ 57018 w 147347"/>
                <a:gd name="connsiteY1" fmla="*/ 118628 h 123157"/>
                <a:gd name="connsiteX2" fmla="*/ 144376 w 147347"/>
                <a:gd name="connsiteY2" fmla="*/ 72065 h 123157"/>
                <a:gd name="connsiteX3" fmla="*/ 83454 w 147347"/>
                <a:gd name="connsiteY3" fmla="*/ -128 h 123157"/>
                <a:gd name="connsiteX4" fmla="*/ 734 w 147347"/>
                <a:gd name="connsiteY4" fmla="*/ 37137 h 12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347" h="123157">
                  <a:moveTo>
                    <a:pt x="734" y="37137"/>
                  </a:moveTo>
                  <a:cubicBezTo>
                    <a:pt x="-7863" y="72472"/>
                    <a:pt x="17318" y="108965"/>
                    <a:pt x="57018" y="118628"/>
                  </a:cubicBezTo>
                  <a:cubicBezTo>
                    <a:pt x="96718" y="128285"/>
                    <a:pt x="135836" y="107435"/>
                    <a:pt x="144376" y="72065"/>
                  </a:cubicBezTo>
                  <a:cubicBezTo>
                    <a:pt x="152973" y="36723"/>
                    <a:pt x="134432" y="7795"/>
                    <a:pt x="83454" y="-128"/>
                  </a:cubicBezTo>
                  <a:cubicBezTo>
                    <a:pt x="41445" y="-6676"/>
                    <a:pt x="9304" y="1704"/>
                    <a:pt x="734" y="3713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333F471B-4B6D-D490-974E-1ECE89BF532B}"/>
                </a:ext>
              </a:extLst>
            </p:cNvPr>
            <p:cNvSpPr/>
            <p:nvPr/>
          </p:nvSpPr>
          <p:spPr>
            <a:xfrm flipV="1">
              <a:off x="4024827" y="4838578"/>
              <a:ext cx="175948" cy="112473"/>
            </a:xfrm>
            <a:custGeom>
              <a:avLst/>
              <a:gdLst>
                <a:gd name="connsiteX0" fmla="*/ 146639 w 147587"/>
                <a:gd name="connsiteY0" fmla="*/ 26158 h 94343"/>
                <a:gd name="connsiteX1" fmla="*/ 94953 w 147587"/>
                <a:gd name="connsiteY1" fmla="*/ 77227 h 94343"/>
                <a:gd name="connsiteX2" fmla="*/ 13623 w 147587"/>
                <a:gd name="connsiteY2" fmla="*/ 46454 h 94343"/>
                <a:gd name="connsiteX3" fmla="*/ 1944 w 147587"/>
                <a:gd name="connsiteY3" fmla="*/ -2208 h 94343"/>
                <a:gd name="connsiteX4" fmla="*/ 7300 w 147587"/>
                <a:gd name="connsiteY4" fmla="*/ 52138 h 94343"/>
                <a:gd name="connsiteX5" fmla="*/ 96370 w 147587"/>
                <a:gd name="connsiteY5" fmla="*/ 88407 h 94343"/>
                <a:gd name="connsiteX6" fmla="*/ 146639 w 147587"/>
                <a:gd name="connsiteY6" fmla="*/ 26158 h 9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587" h="94343">
                  <a:moveTo>
                    <a:pt x="146639" y="26158"/>
                  </a:moveTo>
                  <a:cubicBezTo>
                    <a:pt x="139867" y="49752"/>
                    <a:pt x="121466" y="69753"/>
                    <a:pt x="94953" y="77227"/>
                  </a:cubicBezTo>
                  <a:cubicBezTo>
                    <a:pt x="64313" y="85817"/>
                    <a:pt x="30929" y="73115"/>
                    <a:pt x="13623" y="46454"/>
                  </a:cubicBezTo>
                  <a:cubicBezTo>
                    <a:pt x="3702" y="31204"/>
                    <a:pt x="105" y="14010"/>
                    <a:pt x="1944" y="-2208"/>
                  </a:cubicBezTo>
                  <a:cubicBezTo>
                    <a:pt x="-3062" y="15274"/>
                    <a:pt x="-1751" y="34559"/>
                    <a:pt x="7300" y="52138"/>
                  </a:cubicBezTo>
                  <a:cubicBezTo>
                    <a:pt x="23757" y="84154"/>
                    <a:pt x="62235" y="99853"/>
                    <a:pt x="96370" y="88407"/>
                  </a:cubicBezTo>
                  <a:cubicBezTo>
                    <a:pt x="125179" y="78701"/>
                    <a:pt x="143601" y="53640"/>
                    <a:pt x="146639" y="26158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C912659-8C02-49EF-2E4F-63CD46F5717C}"/>
                </a:ext>
              </a:extLst>
            </p:cNvPr>
            <p:cNvSpPr/>
            <p:nvPr/>
          </p:nvSpPr>
          <p:spPr>
            <a:xfrm flipV="1">
              <a:off x="4089429" y="4895585"/>
              <a:ext cx="91028" cy="91028"/>
            </a:xfrm>
            <a:custGeom>
              <a:avLst/>
              <a:gdLst>
                <a:gd name="connsiteX0" fmla="*/ 19329 w 76355"/>
                <a:gd name="connsiteY0" fmla="*/ 69757 h 76355"/>
                <a:gd name="connsiteX1" fmla="*/ 3483 w 76355"/>
                <a:gd name="connsiteY1" fmla="*/ 18155 h 76355"/>
                <a:gd name="connsiteX2" fmla="*/ 55085 w 76355"/>
                <a:gd name="connsiteY2" fmla="*/ 2308 h 76355"/>
                <a:gd name="connsiteX3" fmla="*/ 70931 w 76355"/>
                <a:gd name="connsiteY3" fmla="*/ 53911 h 76355"/>
                <a:gd name="connsiteX4" fmla="*/ 19329 w 76355"/>
                <a:gd name="connsiteY4" fmla="*/ 69757 h 7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5" h="76355">
                  <a:moveTo>
                    <a:pt x="19329" y="69757"/>
                  </a:moveTo>
                  <a:cubicBezTo>
                    <a:pt x="704" y="59883"/>
                    <a:pt x="-6391" y="36780"/>
                    <a:pt x="3483" y="18155"/>
                  </a:cubicBezTo>
                  <a:cubicBezTo>
                    <a:pt x="13357" y="-471"/>
                    <a:pt x="36460" y="-7566"/>
                    <a:pt x="55085" y="2308"/>
                  </a:cubicBezTo>
                  <a:cubicBezTo>
                    <a:pt x="73710" y="12182"/>
                    <a:pt x="80805" y="35285"/>
                    <a:pt x="70931" y="53911"/>
                  </a:cubicBezTo>
                  <a:cubicBezTo>
                    <a:pt x="61057" y="72536"/>
                    <a:pt x="37954" y="79631"/>
                    <a:pt x="19329" y="6975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1EFD4D28-B593-3D1F-71EB-9B150C718A1B}"/>
                </a:ext>
              </a:extLst>
            </p:cNvPr>
            <p:cNvSpPr/>
            <p:nvPr/>
          </p:nvSpPr>
          <p:spPr>
            <a:xfrm flipV="1">
              <a:off x="4091049" y="4908723"/>
              <a:ext cx="21677" cy="21671"/>
            </a:xfrm>
            <a:custGeom>
              <a:avLst/>
              <a:gdLst>
                <a:gd name="connsiteX0" fmla="*/ 3899 w 18183"/>
                <a:gd name="connsiteY0" fmla="*/ 14942 h 18178"/>
                <a:gd name="connsiteX1" fmla="*/ 123 w 18183"/>
                <a:gd name="connsiteY1" fmla="*/ 2661 h 18178"/>
                <a:gd name="connsiteX2" fmla="*/ 12412 w 18183"/>
                <a:gd name="connsiteY2" fmla="*/ -1115 h 18178"/>
                <a:gd name="connsiteX3" fmla="*/ 16187 w 18183"/>
                <a:gd name="connsiteY3" fmla="*/ 11174 h 18178"/>
                <a:gd name="connsiteX4" fmla="*/ 3899 w 18183"/>
                <a:gd name="connsiteY4" fmla="*/ 14942 h 1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83" h="18178">
                  <a:moveTo>
                    <a:pt x="3899" y="14942"/>
                  </a:moveTo>
                  <a:cubicBezTo>
                    <a:pt x="-536" y="12591"/>
                    <a:pt x="-2228" y="7089"/>
                    <a:pt x="123" y="2661"/>
                  </a:cubicBezTo>
                  <a:cubicBezTo>
                    <a:pt x="2474" y="-1774"/>
                    <a:pt x="7976" y="-3465"/>
                    <a:pt x="12412" y="-1115"/>
                  </a:cubicBezTo>
                  <a:cubicBezTo>
                    <a:pt x="16847" y="1236"/>
                    <a:pt x="18538" y="6739"/>
                    <a:pt x="16187" y="11174"/>
                  </a:cubicBezTo>
                  <a:cubicBezTo>
                    <a:pt x="13836" y="15609"/>
                    <a:pt x="8334" y="17293"/>
                    <a:pt x="3899" y="14942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EFDB990-28A2-68C1-F66E-FA295AE3AA46}"/>
                </a:ext>
              </a:extLst>
            </p:cNvPr>
            <p:cNvSpPr/>
            <p:nvPr/>
          </p:nvSpPr>
          <p:spPr>
            <a:xfrm flipV="1">
              <a:off x="4238455" y="4908374"/>
              <a:ext cx="18023" cy="37239"/>
            </a:xfrm>
            <a:custGeom>
              <a:avLst/>
              <a:gdLst>
                <a:gd name="connsiteX0" fmla="*/ 7617 w 15118"/>
                <a:gd name="connsiteY0" fmla="*/ 29072 h 31236"/>
                <a:gd name="connsiteX1" fmla="*/ 14032 w 15118"/>
                <a:gd name="connsiteY1" fmla="*/ -2164 h 31236"/>
                <a:gd name="connsiteX2" fmla="*/ -530 w 15118"/>
                <a:gd name="connsiteY2" fmla="*/ 10285 h 31236"/>
                <a:gd name="connsiteX3" fmla="*/ 7617 w 15118"/>
                <a:gd name="connsiteY3" fmla="*/ 29072 h 3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8" h="31236">
                  <a:moveTo>
                    <a:pt x="7617" y="29072"/>
                  </a:moveTo>
                  <a:cubicBezTo>
                    <a:pt x="7919" y="18384"/>
                    <a:pt x="10024" y="7773"/>
                    <a:pt x="14032" y="-2164"/>
                  </a:cubicBezTo>
                  <a:cubicBezTo>
                    <a:pt x="7273" y="-1406"/>
                    <a:pt x="1224" y="3759"/>
                    <a:pt x="-530" y="10285"/>
                  </a:cubicBezTo>
                  <a:cubicBezTo>
                    <a:pt x="-2341" y="16931"/>
                    <a:pt x="235" y="24398"/>
                    <a:pt x="7617" y="29072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D9640B5C-5BA7-4A45-D4CA-AD451B8C2F20}"/>
                </a:ext>
              </a:extLst>
            </p:cNvPr>
            <p:cNvSpPr/>
            <p:nvPr/>
          </p:nvSpPr>
          <p:spPr>
            <a:xfrm flipV="1">
              <a:off x="4211969" y="4955804"/>
              <a:ext cx="192643" cy="150649"/>
            </a:xfrm>
            <a:custGeom>
              <a:avLst/>
              <a:gdLst>
                <a:gd name="connsiteX0" fmla="*/ 31511 w 161591"/>
                <a:gd name="connsiteY0" fmla="*/ 11531 h 126366"/>
                <a:gd name="connsiteX1" fmla="*/ 59133 w 161591"/>
                <a:gd name="connsiteY1" fmla="*/ -435 h 126366"/>
                <a:gd name="connsiteX2" fmla="*/ 150302 w 161591"/>
                <a:gd name="connsiteY2" fmla="*/ 38529 h 126366"/>
                <a:gd name="connsiteX3" fmla="*/ 159741 w 161591"/>
                <a:gd name="connsiteY3" fmla="*/ 65337 h 126366"/>
                <a:gd name="connsiteX4" fmla="*/ 140751 w 161591"/>
                <a:gd name="connsiteY4" fmla="*/ 123718 h 126366"/>
                <a:gd name="connsiteX5" fmla="*/ 132007 w 161591"/>
                <a:gd name="connsiteY5" fmla="*/ 124343 h 126366"/>
                <a:gd name="connsiteX6" fmla="*/ 5727 w 161591"/>
                <a:gd name="connsiteY6" fmla="*/ 71702 h 126366"/>
                <a:gd name="connsiteX7" fmla="*/ -1150 w 161591"/>
                <a:gd name="connsiteY7" fmla="*/ 70172 h 126366"/>
                <a:gd name="connsiteX8" fmla="*/ 31511 w 161591"/>
                <a:gd name="connsiteY8" fmla="*/ 11531 h 12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591" h="126366">
                  <a:moveTo>
                    <a:pt x="31511" y="11531"/>
                  </a:moveTo>
                  <a:cubicBezTo>
                    <a:pt x="39673" y="5818"/>
                    <a:pt x="48985" y="1643"/>
                    <a:pt x="59133" y="-435"/>
                  </a:cubicBezTo>
                  <a:cubicBezTo>
                    <a:pt x="93071" y="-7467"/>
                    <a:pt x="132624" y="9440"/>
                    <a:pt x="150302" y="38529"/>
                  </a:cubicBezTo>
                  <a:cubicBezTo>
                    <a:pt x="155362" y="46922"/>
                    <a:pt x="158534" y="56045"/>
                    <a:pt x="159741" y="65337"/>
                  </a:cubicBezTo>
                  <a:cubicBezTo>
                    <a:pt x="162745" y="86629"/>
                    <a:pt x="156015" y="108588"/>
                    <a:pt x="140751" y="123718"/>
                  </a:cubicBezTo>
                  <a:cubicBezTo>
                    <a:pt x="137719" y="123957"/>
                    <a:pt x="135038" y="124104"/>
                    <a:pt x="132007" y="124343"/>
                  </a:cubicBezTo>
                  <a:cubicBezTo>
                    <a:pt x="93612" y="99766"/>
                    <a:pt x="50466" y="81829"/>
                    <a:pt x="5727" y="71702"/>
                  </a:cubicBezTo>
                  <a:cubicBezTo>
                    <a:pt x="3432" y="71162"/>
                    <a:pt x="1187" y="70656"/>
                    <a:pt x="-1150" y="70172"/>
                  </a:cubicBezTo>
                  <a:cubicBezTo>
                    <a:pt x="-400" y="46810"/>
                    <a:pt x="12317" y="24914"/>
                    <a:pt x="31511" y="11531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AF02FF4-5225-ED75-186E-997870C42DE0}"/>
                </a:ext>
              </a:extLst>
            </p:cNvPr>
            <p:cNvSpPr/>
            <p:nvPr/>
          </p:nvSpPr>
          <p:spPr>
            <a:xfrm flipV="1">
              <a:off x="4250907" y="5024988"/>
              <a:ext cx="152872" cy="81464"/>
            </a:xfrm>
            <a:custGeom>
              <a:avLst/>
              <a:gdLst>
                <a:gd name="connsiteX0" fmla="*/ -1170 w 128230"/>
                <a:gd name="connsiteY0" fmla="*/ 11578 h 68333"/>
                <a:gd name="connsiteX1" fmla="*/ 26452 w 128230"/>
                <a:gd name="connsiteY1" fmla="*/ -388 h 68333"/>
                <a:gd name="connsiteX2" fmla="*/ 117621 w 128230"/>
                <a:gd name="connsiteY2" fmla="*/ 38575 h 68333"/>
                <a:gd name="connsiteX3" fmla="*/ 127060 w 128230"/>
                <a:gd name="connsiteY3" fmla="*/ 65384 h 68333"/>
                <a:gd name="connsiteX4" fmla="*/ 52292 w 128230"/>
                <a:gd name="connsiteY4" fmla="*/ 50344 h 68333"/>
                <a:gd name="connsiteX5" fmla="*/ -1170 w 128230"/>
                <a:gd name="connsiteY5" fmla="*/ 11578 h 6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30" h="68333">
                  <a:moveTo>
                    <a:pt x="-1170" y="11578"/>
                  </a:moveTo>
                  <a:cubicBezTo>
                    <a:pt x="6992" y="5865"/>
                    <a:pt x="16304" y="1689"/>
                    <a:pt x="26452" y="-388"/>
                  </a:cubicBezTo>
                  <a:cubicBezTo>
                    <a:pt x="60391" y="-7420"/>
                    <a:pt x="99943" y="9486"/>
                    <a:pt x="117621" y="38575"/>
                  </a:cubicBezTo>
                  <a:cubicBezTo>
                    <a:pt x="122681" y="46969"/>
                    <a:pt x="125853" y="56092"/>
                    <a:pt x="127060" y="65384"/>
                  </a:cubicBezTo>
                  <a:cubicBezTo>
                    <a:pt x="108575" y="68689"/>
                    <a:pt x="80679" y="63552"/>
                    <a:pt x="52292" y="50344"/>
                  </a:cubicBezTo>
                  <a:cubicBezTo>
                    <a:pt x="28915" y="39481"/>
                    <a:pt x="9988" y="25298"/>
                    <a:pt x="-1170" y="11578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7DF4A196-2215-1F4F-482A-7859E746C36D}"/>
                </a:ext>
              </a:extLst>
            </p:cNvPr>
            <p:cNvSpPr/>
            <p:nvPr/>
          </p:nvSpPr>
          <p:spPr>
            <a:xfrm flipV="1">
              <a:off x="4220152" y="4952181"/>
              <a:ext cx="161907" cy="83461"/>
            </a:xfrm>
            <a:custGeom>
              <a:avLst/>
              <a:gdLst>
                <a:gd name="connsiteX0" fmla="*/ -1143 w 135809"/>
                <a:gd name="connsiteY0" fmla="*/ 12234 h 70008"/>
                <a:gd name="connsiteX1" fmla="*/ 20135 w 135809"/>
                <a:gd name="connsiteY1" fmla="*/ -890 h 70008"/>
                <a:gd name="connsiteX2" fmla="*/ 59779 w 135809"/>
                <a:gd name="connsiteY2" fmla="*/ 3440 h 70008"/>
                <a:gd name="connsiteX3" fmla="*/ 108097 w 135809"/>
                <a:gd name="connsiteY3" fmla="*/ 27820 h 70008"/>
                <a:gd name="connsiteX4" fmla="*/ 134667 w 135809"/>
                <a:gd name="connsiteY4" fmla="*/ 64166 h 70008"/>
                <a:gd name="connsiteX5" fmla="*/ 129817 w 135809"/>
                <a:gd name="connsiteY5" fmla="*/ 67935 h 70008"/>
                <a:gd name="connsiteX6" fmla="*/ -1143 w 135809"/>
                <a:gd name="connsiteY6" fmla="*/ 12234 h 7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809" h="70008">
                  <a:moveTo>
                    <a:pt x="-1143" y="12234"/>
                  </a:moveTo>
                  <a:cubicBezTo>
                    <a:pt x="4443" y="5532"/>
                    <a:pt x="12233" y="886"/>
                    <a:pt x="20135" y="-890"/>
                  </a:cubicBezTo>
                  <a:cubicBezTo>
                    <a:pt x="33343" y="-3929"/>
                    <a:pt x="46887" y="-623"/>
                    <a:pt x="59779" y="3440"/>
                  </a:cubicBezTo>
                  <a:cubicBezTo>
                    <a:pt x="76797" y="8900"/>
                    <a:pt x="93717" y="16023"/>
                    <a:pt x="108097" y="27820"/>
                  </a:cubicBezTo>
                  <a:cubicBezTo>
                    <a:pt x="119424" y="37105"/>
                    <a:pt x="129130" y="49569"/>
                    <a:pt x="134667" y="64166"/>
                  </a:cubicBezTo>
                  <a:cubicBezTo>
                    <a:pt x="132196" y="66061"/>
                    <a:pt x="132288" y="66040"/>
                    <a:pt x="129817" y="67935"/>
                  </a:cubicBezTo>
                  <a:cubicBezTo>
                    <a:pt x="90272" y="41821"/>
                    <a:pt x="45470" y="22732"/>
                    <a:pt x="-1143" y="12234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6BCC02C8-1223-C0E7-C26D-4018AFDD8270}"/>
                </a:ext>
              </a:extLst>
            </p:cNvPr>
            <p:cNvSpPr/>
            <p:nvPr/>
          </p:nvSpPr>
          <p:spPr>
            <a:xfrm flipV="1">
              <a:off x="4348137" y="4818953"/>
              <a:ext cx="138989" cy="81196"/>
            </a:xfrm>
            <a:custGeom>
              <a:avLst/>
              <a:gdLst>
                <a:gd name="connsiteX0" fmla="*/ -424 w 116585"/>
                <a:gd name="connsiteY0" fmla="*/ -2256 h 68108"/>
                <a:gd name="connsiteX1" fmla="*/ 115322 w 116585"/>
                <a:gd name="connsiteY1" fmla="*/ 7401 h 68108"/>
                <a:gd name="connsiteX2" fmla="*/ 101545 w 116585"/>
                <a:gd name="connsiteY2" fmla="*/ 45220 h 68108"/>
                <a:gd name="connsiteX3" fmla="*/ 19408 w 116585"/>
                <a:gd name="connsiteY3" fmla="*/ 52048 h 68108"/>
                <a:gd name="connsiteX4" fmla="*/ -424 w 116585"/>
                <a:gd name="connsiteY4" fmla="*/ -2256 h 6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85" h="68108">
                  <a:moveTo>
                    <a:pt x="-424" y="-2256"/>
                  </a:moveTo>
                  <a:cubicBezTo>
                    <a:pt x="15163" y="54673"/>
                    <a:pt x="90878" y="70590"/>
                    <a:pt x="115322" y="7401"/>
                  </a:cubicBezTo>
                  <a:cubicBezTo>
                    <a:pt x="115350" y="20770"/>
                    <a:pt x="110809" y="34230"/>
                    <a:pt x="101545" y="45220"/>
                  </a:cubicBezTo>
                  <a:cubicBezTo>
                    <a:pt x="80744" y="69825"/>
                    <a:pt x="43957" y="72828"/>
                    <a:pt x="19408" y="52048"/>
                  </a:cubicBezTo>
                  <a:cubicBezTo>
                    <a:pt x="3043" y="38202"/>
                    <a:pt x="-3800" y="17359"/>
                    <a:pt x="-424" y="-225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DD1E0AE8-96E1-889C-E15F-20045D01188C}"/>
                </a:ext>
              </a:extLst>
            </p:cNvPr>
            <p:cNvSpPr/>
            <p:nvPr/>
          </p:nvSpPr>
          <p:spPr>
            <a:xfrm flipV="1">
              <a:off x="3861818" y="4435376"/>
              <a:ext cx="760056" cy="614323"/>
            </a:xfrm>
            <a:custGeom>
              <a:avLst/>
              <a:gdLst>
                <a:gd name="connsiteX0" fmla="*/ 112219 w 637542"/>
                <a:gd name="connsiteY0" fmla="*/ 200395 h 515300"/>
                <a:gd name="connsiteX1" fmla="*/ 201670 w 637542"/>
                <a:gd name="connsiteY1" fmla="*/ 314386 h 515300"/>
                <a:gd name="connsiteX2" fmla="*/ 196856 w 637542"/>
                <a:gd name="connsiteY2" fmla="*/ 280097 h 515300"/>
                <a:gd name="connsiteX3" fmla="*/ 351165 w 637542"/>
                <a:gd name="connsiteY3" fmla="*/ 346177 h 515300"/>
                <a:gd name="connsiteX4" fmla="*/ 336862 w 637542"/>
                <a:gd name="connsiteY4" fmla="*/ 301782 h 515300"/>
                <a:gd name="connsiteX5" fmla="*/ 474104 w 637542"/>
                <a:gd name="connsiteY5" fmla="*/ 342142 h 515300"/>
                <a:gd name="connsiteX6" fmla="*/ 635550 w 637542"/>
                <a:gd name="connsiteY6" fmla="*/ 79603 h 515300"/>
                <a:gd name="connsiteX7" fmla="*/ 567757 w 637542"/>
                <a:gd name="connsiteY7" fmla="*/ 377386 h 515300"/>
                <a:gd name="connsiteX8" fmla="*/ 526506 w 637542"/>
                <a:gd name="connsiteY8" fmla="*/ 416945 h 515300"/>
                <a:gd name="connsiteX9" fmla="*/ 521839 w 637542"/>
                <a:gd name="connsiteY9" fmla="*/ 419247 h 515300"/>
                <a:gd name="connsiteX10" fmla="*/ 378731 w 637542"/>
                <a:gd name="connsiteY10" fmla="*/ 512887 h 515300"/>
                <a:gd name="connsiteX11" fmla="*/ 382942 w 637542"/>
                <a:gd name="connsiteY11" fmla="*/ 460596 h 515300"/>
                <a:gd name="connsiteX12" fmla="*/ 124311 w 637542"/>
                <a:gd name="connsiteY12" fmla="*/ 441192 h 515300"/>
                <a:gd name="connsiteX13" fmla="*/ 176301 w 637542"/>
                <a:gd name="connsiteY13" fmla="*/ 402846 h 515300"/>
                <a:gd name="connsiteX14" fmla="*/ -1082 w 637542"/>
                <a:gd name="connsiteY14" fmla="*/ 319165 h 515300"/>
                <a:gd name="connsiteX15" fmla="*/ 82223 w 637542"/>
                <a:gd name="connsiteY15" fmla="*/ 281922 h 515300"/>
                <a:gd name="connsiteX16" fmla="*/ 31573 w 637542"/>
                <a:gd name="connsiteY16" fmla="*/ 228474 h 515300"/>
                <a:gd name="connsiteX17" fmla="*/ 11260 w 637542"/>
                <a:gd name="connsiteY17" fmla="*/ 192500 h 515300"/>
                <a:gd name="connsiteX18" fmla="*/ 58277 w 637542"/>
                <a:gd name="connsiteY18" fmla="*/ 187524 h 515300"/>
                <a:gd name="connsiteX19" fmla="*/ 95272 w 637542"/>
                <a:gd name="connsiteY19" fmla="*/ -2414 h 515300"/>
                <a:gd name="connsiteX20" fmla="*/ 112219 w 637542"/>
                <a:gd name="connsiteY20" fmla="*/ 200395 h 51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7542" h="515300">
                  <a:moveTo>
                    <a:pt x="112219" y="200395"/>
                  </a:moveTo>
                  <a:cubicBezTo>
                    <a:pt x="135669" y="243611"/>
                    <a:pt x="165942" y="281999"/>
                    <a:pt x="201670" y="314386"/>
                  </a:cubicBezTo>
                  <a:cubicBezTo>
                    <a:pt x="195670" y="305474"/>
                    <a:pt x="194301" y="292406"/>
                    <a:pt x="196856" y="280097"/>
                  </a:cubicBezTo>
                  <a:cubicBezTo>
                    <a:pt x="244072" y="310639"/>
                    <a:pt x="296446" y="333110"/>
                    <a:pt x="351165" y="346177"/>
                  </a:cubicBezTo>
                  <a:cubicBezTo>
                    <a:pt x="347375" y="332120"/>
                    <a:pt x="342140" y="316920"/>
                    <a:pt x="336862" y="301782"/>
                  </a:cubicBezTo>
                  <a:cubicBezTo>
                    <a:pt x="384114" y="308975"/>
                    <a:pt x="430432" y="322513"/>
                    <a:pt x="474104" y="342142"/>
                  </a:cubicBezTo>
                  <a:cubicBezTo>
                    <a:pt x="561097" y="293627"/>
                    <a:pt x="606313" y="176597"/>
                    <a:pt x="635550" y="79603"/>
                  </a:cubicBezTo>
                  <a:cubicBezTo>
                    <a:pt x="641522" y="179903"/>
                    <a:pt x="618040" y="285311"/>
                    <a:pt x="567757" y="377386"/>
                  </a:cubicBezTo>
                  <a:cubicBezTo>
                    <a:pt x="558430" y="394558"/>
                    <a:pt x="544079" y="408334"/>
                    <a:pt x="526506" y="416945"/>
                  </a:cubicBezTo>
                  <a:cubicBezTo>
                    <a:pt x="524920" y="417717"/>
                    <a:pt x="523362" y="418440"/>
                    <a:pt x="521839" y="419247"/>
                  </a:cubicBezTo>
                  <a:cubicBezTo>
                    <a:pt x="470700" y="444596"/>
                    <a:pt x="422586" y="476176"/>
                    <a:pt x="378731" y="512887"/>
                  </a:cubicBezTo>
                  <a:lnTo>
                    <a:pt x="382942" y="460596"/>
                  </a:lnTo>
                  <a:cubicBezTo>
                    <a:pt x="297338" y="479727"/>
                    <a:pt x="206112" y="472878"/>
                    <a:pt x="124311" y="441192"/>
                  </a:cubicBezTo>
                  <a:cubicBezTo>
                    <a:pt x="140874" y="428518"/>
                    <a:pt x="157528" y="415815"/>
                    <a:pt x="176301" y="402846"/>
                  </a:cubicBezTo>
                  <a:cubicBezTo>
                    <a:pt x="111374" y="390467"/>
                    <a:pt x="49721" y="361385"/>
                    <a:pt x="-1082" y="319165"/>
                  </a:cubicBezTo>
                  <a:cubicBezTo>
                    <a:pt x="29348" y="305986"/>
                    <a:pt x="59804" y="292884"/>
                    <a:pt x="82223" y="281922"/>
                  </a:cubicBezTo>
                  <a:cubicBezTo>
                    <a:pt x="62688" y="266932"/>
                    <a:pt x="45549" y="248811"/>
                    <a:pt x="31573" y="228474"/>
                  </a:cubicBezTo>
                  <a:cubicBezTo>
                    <a:pt x="23739" y="217189"/>
                    <a:pt x="16943" y="205062"/>
                    <a:pt x="11260" y="192500"/>
                  </a:cubicBezTo>
                  <a:cubicBezTo>
                    <a:pt x="28939" y="190338"/>
                    <a:pt x="46588" y="188233"/>
                    <a:pt x="58277" y="187524"/>
                  </a:cubicBezTo>
                  <a:cubicBezTo>
                    <a:pt x="62370" y="122974"/>
                    <a:pt x="74846" y="58978"/>
                    <a:pt x="95272" y="-2414"/>
                  </a:cubicBezTo>
                  <a:cubicBezTo>
                    <a:pt x="93303" y="65463"/>
                    <a:pt x="98940" y="133697"/>
                    <a:pt x="112219" y="200395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EBC3C50-A335-E3C1-1A3A-102BDD01C937}"/>
                </a:ext>
              </a:extLst>
            </p:cNvPr>
            <p:cNvSpPr/>
            <p:nvPr/>
          </p:nvSpPr>
          <p:spPr>
            <a:xfrm flipV="1">
              <a:off x="3861925" y="4435585"/>
              <a:ext cx="623401" cy="339068"/>
            </a:xfrm>
            <a:custGeom>
              <a:avLst/>
              <a:gdLst>
                <a:gd name="connsiteX0" fmla="*/ 130363 w 522914"/>
                <a:gd name="connsiteY0" fmla="*/ 63845 h 284413"/>
                <a:gd name="connsiteX1" fmla="*/ 61681 w 522914"/>
                <a:gd name="connsiteY1" fmla="*/ 100541 h 284413"/>
                <a:gd name="connsiteX2" fmla="*/ 247344 w 522914"/>
                <a:gd name="connsiteY2" fmla="*/ 168327 h 284413"/>
                <a:gd name="connsiteX3" fmla="*/ 199054 w 522914"/>
                <a:gd name="connsiteY3" fmla="*/ 196216 h 284413"/>
                <a:gd name="connsiteX4" fmla="*/ 428327 w 522914"/>
                <a:gd name="connsiteY4" fmla="*/ 187422 h 284413"/>
                <a:gd name="connsiteX5" fmla="*/ 416713 w 522914"/>
                <a:gd name="connsiteY5" fmla="*/ 225129 h 284413"/>
                <a:gd name="connsiteX6" fmla="*/ 521904 w 522914"/>
                <a:gd name="connsiteY6" fmla="*/ 188173 h 284413"/>
                <a:gd name="connsiteX7" fmla="*/ 378802 w 522914"/>
                <a:gd name="connsiteY7" fmla="*/ 281813 h 284413"/>
                <a:gd name="connsiteX8" fmla="*/ 383013 w 522914"/>
                <a:gd name="connsiteY8" fmla="*/ 229530 h 284413"/>
                <a:gd name="connsiteX9" fmla="*/ 124382 w 522914"/>
                <a:gd name="connsiteY9" fmla="*/ 210118 h 284413"/>
                <a:gd name="connsiteX10" fmla="*/ 176372 w 522914"/>
                <a:gd name="connsiteY10" fmla="*/ 171780 h 284413"/>
                <a:gd name="connsiteX11" fmla="*/ -1011 w 522914"/>
                <a:gd name="connsiteY11" fmla="*/ 88099 h 284413"/>
                <a:gd name="connsiteX12" fmla="*/ 82293 w 522914"/>
                <a:gd name="connsiteY12" fmla="*/ 50848 h 284413"/>
                <a:gd name="connsiteX13" fmla="*/ 31644 w 522914"/>
                <a:gd name="connsiteY13" fmla="*/ -2600 h 284413"/>
                <a:gd name="connsiteX14" fmla="*/ 130363 w 522914"/>
                <a:gd name="connsiteY14" fmla="*/ 63845 h 2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2914" h="284413">
                  <a:moveTo>
                    <a:pt x="130363" y="63845"/>
                  </a:moveTo>
                  <a:cubicBezTo>
                    <a:pt x="107421" y="76077"/>
                    <a:pt x="84566" y="88281"/>
                    <a:pt x="61681" y="100541"/>
                  </a:cubicBezTo>
                  <a:cubicBezTo>
                    <a:pt x="115733" y="138009"/>
                    <a:pt x="180639" y="162207"/>
                    <a:pt x="247344" y="168327"/>
                  </a:cubicBezTo>
                  <a:cubicBezTo>
                    <a:pt x="231238" y="177646"/>
                    <a:pt x="215132" y="186959"/>
                    <a:pt x="199054" y="196216"/>
                  </a:cubicBezTo>
                  <a:cubicBezTo>
                    <a:pt x="274040" y="216652"/>
                    <a:pt x="355138" y="213501"/>
                    <a:pt x="428327" y="187422"/>
                  </a:cubicBezTo>
                  <a:cubicBezTo>
                    <a:pt x="424517" y="200026"/>
                    <a:pt x="420643" y="212595"/>
                    <a:pt x="416713" y="225129"/>
                  </a:cubicBezTo>
                  <a:cubicBezTo>
                    <a:pt x="447465" y="206904"/>
                    <a:pt x="483951" y="194209"/>
                    <a:pt x="521904" y="188173"/>
                  </a:cubicBezTo>
                  <a:cubicBezTo>
                    <a:pt x="470771" y="213529"/>
                    <a:pt x="422657" y="245109"/>
                    <a:pt x="378802" y="281813"/>
                  </a:cubicBezTo>
                  <a:lnTo>
                    <a:pt x="383013" y="229530"/>
                  </a:lnTo>
                  <a:cubicBezTo>
                    <a:pt x="297409" y="248653"/>
                    <a:pt x="206184" y="241804"/>
                    <a:pt x="124382" y="210118"/>
                  </a:cubicBezTo>
                  <a:cubicBezTo>
                    <a:pt x="140944" y="197444"/>
                    <a:pt x="157599" y="184749"/>
                    <a:pt x="176372" y="171780"/>
                  </a:cubicBezTo>
                  <a:cubicBezTo>
                    <a:pt x="111448" y="159400"/>
                    <a:pt x="49792" y="130311"/>
                    <a:pt x="-1011" y="88099"/>
                  </a:cubicBezTo>
                  <a:cubicBezTo>
                    <a:pt x="29418" y="74912"/>
                    <a:pt x="59875" y="61817"/>
                    <a:pt x="82293" y="50848"/>
                  </a:cubicBezTo>
                  <a:cubicBezTo>
                    <a:pt x="62758" y="35865"/>
                    <a:pt x="45619" y="17744"/>
                    <a:pt x="31644" y="-2600"/>
                  </a:cubicBezTo>
                  <a:cubicBezTo>
                    <a:pt x="60615" y="24664"/>
                    <a:pt x="94111" y="47269"/>
                    <a:pt x="130363" y="63845"/>
                  </a:cubicBezTo>
                </a:path>
              </a:pathLst>
            </a:custGeom>
            <a:solidFill>
              <a:srgbClr val="F3643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1CB52B54-9D37-0E69-E409-9BD733FD48A0}"/>
                </a:ext>
              </a:extLst>
            </p:cNvPr>
            <p:cNvSpPr/>
            <p:nvPr/>
          </p:nvSpPr>
          <p:spPr>
            <a:xfrm flipV="1">
              <a:off x="5773771" y="4612427"/>
              <a:ext cx="428372" cy="259034"/>
            </a:xfrm>
            <a:custGeom>
              <a:avLst/>
              <a:gdLst>
                <a:gd name="connsiteX0" fmla="*/ 22914 w 359322"/>
                <a:gd name="connsiteY0" fmla="*/ 214865 h 217280"/>
                <a:gd name="connsiteX1" fmla="*/ 127095 w 359322"/>
                <a:gd name="connsiteY1" fmla="*/ 170835 h 217280"/>
                <a:gd name="connsiteX2" fmla="*/ 250539 w 359322"/>
                <a:gd name="connsiteY2" fmla="*/ 188071 h 217280"/>
                <a:gd name="connsiteX3" fmla="*/ 356333 w 359322"/>
                <a:gd name="connsiteY3" fmla="*/ 146441 h 217280"/>
                <a:gd name="connsiteX4" fmla="*/ 298695 w 359322"/>
                <a:gd name="connsiteY4" fmla="*/ 146687 h 217280"/>
                <a:gd name="connsiteX5" fmla="*/ 345989 w 359322"/>
                <a:gd name="connsiteY5" fmla="*/ -2415 h 217280"/>
                <a:gd name="connsiteX6" fmla="*/ 254448 w 359322"/>
                <a:gd name="connsiteY6" fmla="*/ 54352 h 217280"/>
                <a:gd name="connsiteX7" fmla="*/ 199624 w 359322"/>
                <a:gd name="connsiteY7" fmla="*/ 55440 h 217280"/>
                <a:gd name="connsiteX8" fmla="*/ 134344 w 359322"/>
                <a:gd name="connsiteY8" fmla="*/ 57805 h 217280"/>
                <a:gd name="connsiteX9" fmla="*/ -2890 w 359322"/>
                <a:gd name="connsiteY9" fmla="*/ 168723 h 217280"/>
                <a:gd name="connsiteX10" fmla="*/ 22914 w 359322"/>
                <a:gd name="connsiteY10" fmla="*/ 214865 h 21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322" h="217280">
                  <a:moveTo>
                    <a:pt x="22914" y="214865"/>
                  </a:moveTo>
                  <a:cubicBezTo>
                    <a:pt x="39589" y="181551"/>
                    <a:pt x="85647" y="168919"/>
                    <a:pt x="127095" y="170835"/>
                  </a:cubicBezTo>
                  <a:cubicBezTo>
                    <a:pt x="168535" y="172758"/>
                    <a:pt x="209105" y="185629"/>
                    <a:pt x="250539" y="188071"/>
                  </a:cubicBezTo>
                  <a:cubicBezTo>
                    <a:pt x="291972" y="190513"/>
                    <a:pt x="338248" y="179095"/>
                    <a:pt x="356333" y="146441"/>
                  </a:cubicBezTo>
                  <a:cubicBezTo>
                    <a:pt x="339553" y="155803"/>
                    <a:pt x="316507" y="155915"/>
                    <a:pt x="298695" y="146687"/>
                  </a:cubicBezTo>
                  <a:cubicBezTo>
                    <a:pt x="350010" y="116060"/>
                    <a:pt x="370783" y="50605"/>
                    <a:pt x="345989" y="-2415"/>
                  </a:cubicBezTo>
                  <a:cubicBezTo>
                    <a:pt x="336276" y="32183"/>
                    <a:pt x="294183" y="50443"/>
                    <a:pt x="254448" y="54352"/>
                  </a:cubicBezTo>
                  <a:cubicBezTo>
                    <a:pt x="236349" y="56100"/>
                    <a:pt x="217983" y="55770"/>
                    <a:pt x="199624" y="55440"/>
                  </a:cubicBezTo>
                  <a:cubicBezTo>
                    <a:pt x="177686" y="55047"/>
                    <a:pt x="155770" y="54654"/>
                    <a:pt x="134344" y="57805"/>
                  </a:cubicBezTo>
                  <a:cubicBezTo>
                    <a:pt x="69443" y="67357"/>
                    <a:pt x="14247" y="111983"/>
                    <a:pt x="-2890" y="168723"/>
                  </a:cubicBezTo>
                  <a:cubicBezTo>
                    <a:pt x="5798" y="183369"/>
                    <a:pt x="14549" y="198029"/>
                    <a:pt x="22914" y="214865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51D6B236-B6E5-B640-4D8D-401B70719C45}"/>
                </a:ext>
              </a:extLst>
            </p:cNvPr>
            <p:cNvSpPr/>
            <p:nvPr/>
          </p:nvSpPr>
          <p:spPr>
            <a:xfrm flipV="1">
              <a:off x="4944978" y="4711788"/>
              <a:ext cx="345194" cy="369713"/>
            </a:xfrm>
            <a:custGeom>
              <a:avLst/>
              <a:gdLst>
                <a:gd name="connsiteX0" fmla="*/ 261780 w 289552"/>
                <a:gd name="connsiteY0" fmla="*/ 307914 h 310119"/>
                <a:gd name="connsiteX1" fmla="*/ 153972 w 289552"/>
                <a:gd name="connsiteY1" fmla="*/ 263568 h 310119"/>
                <a:gd name="connsiteX2" fmla="*/ 42030 w 289552"/>
                <a:gd name="connsiteY2" fmla="*/ 228198 h 310119"/>
                <a:gd name="connsiteX3" fmla="*/ 3418 w 289552"/>
                <a:gd name="connsiteY3" fmla="*/ 126453 h 310119"/>
                <a:gd name="connsiteX4" fmla="*/ 30689 w 289552"/>
                <a:gd name="connsiteY4" fmla="*/ 158511 h 310119"/>
                <a:gd name="connsiteX5" fmla="*/ 35251 w 289552"/>
                <a:gd name="connsiteY5" fmla="*/ 56246 h 310119"/>
                <a:gd name="connsiteX6" fmla="*/ 119297 w 289552"/>
                <a:gd name="connsiteY6" fmla="*/ -2205 h 310119"/>
                <a:gd name="connsiteX7" fmla="*/ 136125 w 289552"/>
                <a:gd name="connsiteY7" fmla="*/ 102726 h 310119"/>
                <a:gd name="connsiteX8" fmla="*/ 225435 w 289552"/>
                <a:gd name="connsiteY8" fmla="*/ 172638 h 310119"/>
                <a:gd name="connsiteX9" fmla="*/ 287564 w 289552"/>
                <a:gd name="connsiteY9" fmla="*/ 262536 h 310119"/>
                <a:gd name="connsiteX10" fmla="*/ 261780 w 289552"/>
                <a:gd name="connsiteY10" fmla="*/ 307914 h 31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9552" h="310119">
                  <a:moveTo>
                    <a:pt x="261780" y="307914"/>
                  </a:moveTo>
                  <a:cubicBezTo>
                    <a:pt x="233288" y="280657"/>
                    <a:pt x="192746" y="270733"/>
                    <a:pt x="153972" y="263568"/>
                  </a:cubicBezTo>
                  <a:cubicBezTo>
                    <a:pt x="115205" y="256333"/>
                    <a:pt x="74698" y="250220"/>
                    <a:pt x="42030" y="228198"/>
                  </a:cubicBezTo>
                  <a:cubicBezTo>
                    <a:pt x="9369" y="206113"/>
                    <a:pt x="-12723" y="162406"/>
                    <a:pt x="3418" y="126453"/>
                  </a:cubicBezTo>
                  <a:cubicBezTo>
                    <a:pt x="3488" y="141682"/>
                    <a:pt x="15629" y="156047"/>
                    <a:pt x="30689" y="158511"/>
                  </a:cubicBezTo>
                  <a:cubicBezTo>
                    <a:pt x="16457" y="126123"/>
                    <a:pt x="18197" y="87209"/>
                    <a:pt x="35251" y="56246"/>
                  </a:cubicBezTo>
                  <a:cubicBezTo>
                    <a:pt x="52304" y="25276"/>
                    <a:pt x="84347" y="3051"/>
                    <a:pt x="119297" y="-2205"/>
                  </a:cubicBezTo>
                  <a:cubicBezTo>
                    <a:pt x="99183" y="29950"/>
                    <a:pt x="111605" y="73819"/>
                    <a:pt x="136125" y="102726"/>
                  </a:cubicBezTo>
                  <a:cubicBezTo>
                    <a:pt x="160625" y="131688"/>
                    <a:pt x="194851" y="150265"/>
                    <a:pt x="225435" y="172638"/>
                  </a:cubicBezTo>
                  <a:cubicBezTo>
                    <a:pt x="256089" y="195025"/>
                    <a:pt x="285171" y="224528"/>
                    <a:pt x="287564" y="262536"/>
                  </a:cubicBezTo>
                  <a:cubicBezTo>
                    <a:pt x="276455" y="277056"/>
                    <a:pt x="265408" y="291576"/>
                    <a:pt x="261780" y="307914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6B04BD5-2BCA-8874-87D8-C8D8DE0EB152}"/>
                </a:ext>
              </a:extLst>
            </p:cNvPr>
            <p:cNvSpPr/>
            <p:nvPr/>
          </p:nvSpPr>
          <p:spPr>
            <a:xfrm flipV="1">
              <a:off x="6010024" y="4719958"/>
              <a:ext cx="274092" cy="266065"/>
            </a:xfrm>
            <a:custGeom>
              <a:avLst/>
              <a:gdLst>
                <a:gd name="connsiteX0" fmla="*/ 9451 w 229911"/>
                <a:gd name="connsiteY0" fmla="*/ 95894 h 223178"/>
                <a:gd name="connsiteX1" fmla="*/ -2943 w 229911"/>
                <a:gd name="connsiteY1" fmla="*/ 202327 h 223178"/>
                <a:gd name="connsiteX2" fmla="*/ 4391 w 229911"/>
                <a:gd name="connsiteY2" fmla="*/ 219935 h 223178"/>
                <a:gd name="connsiteX3" fmla="*/ 24995 w 229911"/>
                <a:gd name="connsiteY3" fmla="*/ 208707 h 223178"/>
                <a:gd name="connsiteX4" fmla="*/ 47059 w 229911"/>
                <a:gd name="connsiteY4" fmla="*/ 150128 h 223178"/>
                <a:gd name="connsiteX5" fmla="*/ 121098 w 229911"/>
                <a:gd name="connsiteY5" fmla="*/ 213682 h 223178"/>
                <a:gd name="connsiteX6" fmla="*/ 146397 w 229911"/>
                <a:gd name="connsiteY6" fmla="*/ 214749 h 223178"/>
                <a:gd name="connsiteX7" fmla="*/ 144025 w 229911"/>
                <a:gd name="connsiteY7" fmla="*/ 190986 h 223178"/>
                <a:gd name="connsiteX8" fmla="*/ 113406 w 229911"/>
                <a:gd name="connsiteY8" fmla="*/ 141447 h 223178"/>
                <a:gd name="connsiteX9" fmla="*/ 180273 w 229911"/>
                <a:gd name="connsiteY9" fmla="*/ 169638 h 223178"/>
                <a:gd name="connsiteX10" fmla="*/ 201572 w 229911"/>
                <a:gd name="connsiteY10" fmla="*/ 164880 h 223178"/>
                <a:gd name="connsiteX11" fmla="*/ 192708 w 229911"/>
                <a:gd name="connsiteY11" fmla="*/ 141082 h 223178"/>
                <a:gd name="connsiteX12" fmla="*/ 143344 w 229911"/>
                <a:gd name="connsiteY12" fmla="*/ 103565 h 223178"/>
                <a:gd name="connsiteX13" fmla="*/ 176616 w 229911"/>
                <a:gd name="connsiteY13" fmla="*/ 106653 h 223178"/>
                <a:gd name="connsiteX14" fmla="*/ 209895 w 229911"/>
                <a:gd name="connsiteY14" fmla="*/ 110983 h 223178"/>
                <a:gd name="connsiteX15" fmla="*/ 225664 w 229911"/>
                <a:gd name="connsiteY15" fmla="*/ 85669 h 223178"/>
                <a:gd name="connsiteX16" fmla="*/ 208344 w 229911"/>
                <a:gd name="connsiteY16" fmla="*/ 72644 h 223178"/>
                <a:gd name="connsiteX17" fmla="*/ 153906 w 229911"/>
                <a:gd name="connsiteY17" fmla="*/ 50524 h 223178"/>
                <a:gd name="connsiteX18" fmla="*/ 187297 w 229911"/>
                <a:gd name="connsiteY18" fmla="*/ 51001 h 223178"/>
                <a:gd name="connsiteX19" fmla="*/ 215811 w 229911"/>
                <a:gd name="connsiteY19" fmla="*/ 38565 h 223178"/>
                <a:gd name="connsiteX20" fmla="*/ 207719 w 229911"/>
                <a:gd name="connsiteY20" fmla="*/ 18494 h 223178"/>
                <a:gd name="connsiteX21" fmla="*/ 186532 w 229911"/>
                <a:gd name="connsiteY21" fmla="*/ 9954 h 223178"/>
                <a:gd name="connsiteX22" fmla="*/ 83938 w 229911"/>
                <a:gd name="connsiteY22" fmla="*/ -2265 h 223178"/>
                <a:gd name="connsiteX23" fmla="*/ 9451 w 229911"/>
                <a:gd name="connsiteY23" fmla="*/ 95894 h 22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9911" h="223178">
                  <a:moveTo>
                    <a:pt x="9451" y="95894"/>
                  </a:moveTo>
                  <a:cubicBezTo>
                    <a:pt x="384" y="130584"/>
                    <a:pt x="-3813" y="166515"/>
                    <a:pt x="-2943" y="202327"/>
                  </a:cubicBezTo>
                  <a:cubicBezTo>
                    <a:pt x="-2810" y="209043"/>
                    <a:pt x="-1673" y="217016"/>
                    <a:pt x="4391" y="219935"/>
                  </a:cubicBezTo>
                  <a:cubicBezTo>
                    <a:pt x="12110" y="223683"/>
                    <a:pt x="20328" y="215963"/>
                    <a:pt x="24995" y="208707"/>
                  </a:cubicBezTo>
                  <a:cubicBezTo>
                    <a:pt x="36301" y="191000"/>
                    <a:pt x="43894" y="170922"/>
                    <a:pt x="47059" y="150128"/>
                  </a:cubicBezTo>
                  <a:cubicBezTo>
                    <a:pt x="67095" y="176017"/>
                    <a:pt x="92458" y="197759"/>
                    <a:pt x="121098" y="213682"/>
                  </a:cubicBezTo>
                  <a:cubicBezTo>
                    <a:pt x="129112" y="218132"/>
                    <a:pt x="140411" y="221619"/>
                    <a:pt x="146397" y="214749"/>
                  </a:cubicBezTo>
                  <a:cubicBezTo>
                    <a:pt x="151990" y="208349"/>
                    <a:pt x="148194" y="198418"/>
                    <a:pt x="144025" y="190986"/>
                  </a:cubicBezTo>
                  <a:cubicBezTo>
                    <a:pt x="134558" y="174052"/>
                    <a:pt x="124312" y="157532"/>
                    <a:pt x="113406" y="141447"/>
                  </a:cubicBezTo>
                  <a:cubicBezTo>
                    <a:pt x="133505" y="155202"/>
                    <a:pt x="156363" y="164901"/>
                    <a:pt x="180273" y="169638"/>
                  </a:cubicBezTo>
                  <a:cubicBezTo>
                    <a:pt x="187866" y="171140"/>
                    <a:pt x="197403" y="171421"/>
                    <a:pt x="201572" y="164880"/>
                  </a:cubicBezTo>
                  <a:cubicBezTo>
                    <a:pt x="206512" y="157069"/>
                    <a:pt x="199544" y="147328"/>
                    <a:pt x="192708" y="141082"/>
                  </a:cubicBezTo>
                  <a:cubicBezTo>
                    <a:pt x="177507" y="127054"/>
                    <a:pt x="160910" y="114464"/>
                    <a:pt x="143344" y="103565"/>
                  </a:cubicBezTo>
                  <a:cubicBezTo>
                    <a:pt x="154103" y="99951"/>
                    <a:pt x="165830" y="103242"/>
                    <a:pt x="176616" y="106653"/>
                  </a:cubicBezTo>
                  <a:cubicBezTo>
                    <a:pt x="187396" y="110063"/>
                    <a:pt x="198863" y="113769"/>
                    <a:pt x="209895" y="110983"/>
                  </a:cubicBezTo>
                  <a:cubicBezTo>
                    <a:pt x="220871" y="108190"/>
                    <a:pt x="230254" y="96049"/>
                    <a:pt x="225664" y="85669"/>
                  </a:cubicBezTo>
                  <a:cubicBezTo>
                    <a:pt x="222660" y="78862"/>
                    <a:pt x="215214" y="75479"/>
                    <a:pt x="208344" y="72644"/>
                  </a:cubicBezTo>
                  <a:cubicBezTo>
                    <a:pt x="190210" y="65205"/>
                    <a:pt x="172061" y="57836"/>
                    <a:pt x="153906" y="50524"/>
                  </a:cubicBezTo>
                  <a:cubicBezTo>
                    <a:pt x="164223" y="45927"/>
                    <a:pt x="176083" y="49626"/>
                    <a:pt x="187297" y="51001"/>
                  </a:cubicBezTo>
                  <a:cubicBezTo>
                    <a:pt x="198512" y="52377"/>
                    <a:pt x="212590" y="49380"/>
                    <a:pt x="215811" y="38565"/>
                  </a:cubicBezTo>
                  <a:cubicBezTo>
                    <a:pt x="218001" y="31211"/>
                    <a:pt x="213797" y="23182"/>
                    <a:pt x="207719" y="18494"/>
                  </a:cubicBezTo>
                  <a:cubicBezTo>
                    <a:pt x="201642" y="13862"/>
                    <a:pt x="193999" y="11834"/>
                    <a:pt x="186532" y="9954"/>
                  </a:cubicBezTo>
                  <a:cubicBezTo>
                    <a:pt x="167746" y="5181"/>
                    <a:pt x="83938" y="-2265"/>
                    <a:pt x="83938" y="-2265"/>
                  </a:cubicBezTo>
                  <a:cubicBezTo>
                    <a:pt x="83938" y="-2265"/>
                    <a:pt x="14967" y="74722"/>
                    <a:pt x="9451" y="95894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80B8F4F8-E8B2-B8BD-3B71-D33C59513292}"/>
                </a:ext>
              </a:extLst>
            </p:cNvPr>
            <p:cNvSpPr/>
            <p:nvPr/>
          </p:nvSpPr>
          <p:spPr>
            <a:xfrm flipV="1">
              <a:off x="5924560" y="4862508"/>
              <a:ext cx="194160" cy="282267"/>
            </a:xfrm>
            <a:custGeom>
              <a:avLst/>
              <a:gdLst>
                <a:gd name="connsiteX0" fmla="*/ 70032 w 162863"/>
                <a:gd name="connsiteY0" fmla="*/ -2061 h 236768"/>
                <a:gd name="connsiteX1" fmla="*/ 159938 w 162863"/>
                <a:gd name="connsiteY1" fmla="*/ 138402 h 236768"/>
                <a:gd name="connsiteX2" fmla="*/ 88012 w 162863"/>
                <a:gd name="connsiteY2" fmla="*/ 234708 h 236768"/>
                <a:gd name="connsiteX3" fmla="*/ -2925 w 162863"/>
                <a:gd name="connsiteY3" fmla="*/ 117510 h 236768"/>
                <a:gd name="connsiteX4" fmla="*/ 70032 w 162863"/>
                <a:gd name="connsiteY4" fmla="*/ -2061 h 23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63" h="236768">
                  <a:moveTo>
                    <a:pt x="70032" y="-2061"/>
                  </a:moveTo>
                  <a:lnTo>
                    <a:pt x="159938" y="138402"/>
                  </a:lnTo>
                  <a:lnTo>
                    <a:pt x="88012" y="234708"/>
                  </a:lnTo>
                  <a:lnTo>
                    <a:pt x="-2925" y="117510"/>
                  </a:lnTo>
                  <a:lnTo>
                    <a:pt x="70032" y="-2061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22CE081-ADAE-FA4B-EDF6-AC21B727D1C2}"/>
                </a:ext>
              </a:extLst>
            </p:cNvPr>
            <p:cNvSpPr/>
            <p:nvPr/>
          </p:nvSpPr>
          <p:spPr>
            <a:xfrm flipV="1">
              <a:off x="5600318" y="4823254"/>
              <a:ext cx="520142" cy="402813"/>
            </a:xfrm>
            <a:custGeom>
              <a:avLst/>
              <a:gdLst>
                <a:gd name="connsiteX0" fmla="*/ -2758 w 436300"/>
                <a:gd name="connsiteY0" fmla="*/ 252564 h 337883"/>
                <a:gd name="connsiteX1" fmla="*/ 54094 w 436300"/>
                <a:gd name="connsiteY1" fmla="*/ 335852 h 337883"/>
                <a:gd name="connsiteX2" fmla="*/ 77021 w 436300"/>
                <a:gd name="connsiteY2" fmla="*/ 328897 h 337883"/>
                <a:gd name="connsiteX3" fmla="*/ 198535 w 436300"/>
                <a:gd name="connsiteY3" fmla="*/ 258269 h 337883"/>
                <a:gd name="connsiteX4" fmla="*/ 249380 w 436300"/>
                <a:gd name="connsiteY4" fmla="*/ 218717 h 337883"/>
                <a:gd name="connsiteX5" fmla="*/ 318969 w 436300"/>
                <a:gd name="connsiteY5" fmla="*/ 281295 h 337883"/>
                <a:gd name="connsiteX6" fmla="*/ 433542 w 436300"/>
                <a:gd name="connsiteY6" fmla="*/ 146741 h 337883"/>
                <a:gd name="connsiteX7" fmla="*/ 347932 w 436300"/>
                <a:gd name="connsiteY7" fmla="*/ 46063 h 337883"/>
                <a:gd name="connsiteX8" fmla="*/ 184268 w 436300"/>
                <a:gd name="connsiteY8" fmla="*/ 13114 h 337883"/>
                <a:gd name="connsiteX9" fmla="*/ 108503 w 436300"/>
                <a:gd name="connsiteY9" fmla="*/ 51263 h 337883"/>
                <a:gd name="connsiteX10" fmla="*/ -2758 w 436300"/>
                <a:gd name="connsiteY10" fmla="*/ 252564 h 33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6300" h="337883">
                  <a:moveTo>
                    <a:pt x="-2758" y="252564"/>
                  </a:moveTo>
                  <a:lnTo>
                    <a:pt x="54094" y="335852"/>
                  </a:lnTo>
                  <a:lnTo>
                    <a:pt x="77021" y="328897"/>
                  </a:lnTo>
                  <a:cubicBezTo>
                    <a:pt x="121093" y="315514"/>
                    <a:pt x="198535" y="258269"/>
                    <a:pt x="198535" y="258269"/>
                  </a:cubicBezTo>
                  <a:lnTo>
                    <a:pt x="249380" y="218717"/>
                  </a:lnTo>
                  <a:lnTo>
                    <a:pt x="318969" y="281295"/>
                  </a:lnTo>
                  <a:lnTo>
                    <a:pt x="433542" y="146741"/>
                  </a:lnTo>
                  <a:lnTo>
                    <a:pt x="347932" y="46063"/>
                  </a:lnTo>
                  <a:cubicBezTo>
                    <a:pt x="306428" y="-2634"/>
                    <a:pt x="241485" y="-15729"/>
                    <a:pt x="184268" y="13114"/>
                  </a:cubicBezTo>
                  <a:lnTo>
                    <a:pt x="108503" y="51263"/>
                  </a:lnTo>
                  <a:lnTo>
                    <a:pt x="-2758" y="252564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4F6CA294-29CB-56E5-492C-DDF27AC6A9A1}"/>
                </a:ext>
              </a:extLst>
            </p:cNvPr>
            <p:cNvSpPr/>
            <p:nvPr/>
          </p:nvSpPr>
          <p:spPr>
            <a:xfrm flipV="1">
              <a:off x="5935646" y="4865546"/>
              <a:ext cx="201129" cy="234252"/>
            </a:xfrm>
            <a:custGeom>
              <a:avLst/>
              <a:gdLst>
                <a:gd name="connsiteX0" fmla="*/ -2940 w 168709"/>
                <a:gd name="connsiteY0" fmla="*/ 145013 h 196493"/>
                <a:gd name="connsiteX1" fmla="*/ 122785 w 168709"/>
                <a:gd name="connsiteY1" fmla="*/ -2089 h 196493"/>
                <a:gd name="connsiteX2" fmla="*/ 165769 w 168709"/>
                <a:gd name="connsiteY2" fmla="*/ 33772 h 196493"/>
                <a:gd name="connsiteX3" fmla="*/ 42858 w 168709"/>
                <a:gd name="connsiteY3" fmla="*/ 194404 h 196493"/>
                <a:gd name="connsiteX4" fmla="*/ -2940 w 168709"/>
                <a:gd name="connsiteY4" fmla="*/ 145013 h 19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09" h="196493">
                  <a:moveTo>
                    <a:pt x="-2940" y="145013"/>
                  </a:moveTo>
                  <a:lnTo>
                    <a:pt x="122785" y="-2089"/>
                  </a:lnTo>
                  <a:lnTo>
                    <a:pt x="165769" y="33772"/>
                  </a:lnTo>
                  <a:lnTo>
                    <a:pt x="42858" y="194404"/>
                  </a:lnTo>
                  <a:lnTo>
                    <a:pt x="-2940" y="145013"/>
                  </a:lnTo>
                </a:path>
              </a:pathLst>
            </a:custGeom>
            <a:solidFill>
              <a:srgbClr val="CA86C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D40B4F95-E973-3C13-A2F5-2C513C468EA3}"/>
                </a:ext>
              </a:extLst>
            </p:cNvPr>
            <p:cNvSpPr/>
            <p:nvPr/>
          </p:nvSpPr>
          <p:spPr>
            <a:xfrm flipV="1">
              <a:off x="4776438" y="4076420"/>
              <a:ext cx="266077" cy="271719"/>
            </a:xfrm>
            <a:custGeom>
              <a:avLst/>
              <a:gdLst>
                <a:gd name="connsiteX0" fmla="*/ 214868 w 223188"/>
                <a:gd name="connsiteY0" fmla="*/ 99995 h 227920"/>
                <a:gd name="connsiteX1" fmla="*/ 219704 w 223188"/>
                <a:gd name="connsiteY1" fmla="*/ 207046 h 227920"/>
                <a:gd name="connsiteX2" fmla="*/ 211114 w 223188"/>
                <a:gd name="connsiteY2" fmla="*/ 224092 h 227920"/>
                <a:gd name="connsiteX3" fmla="*/ 191380 w 223188"/>
                <a:gd name="connsiteY3" fmla="*/ 211439 h 227920"/>
                <a:gd name="connsiteX4" fmla="*/ 173505 w 223188"/>
                <a:gd name="connsiteY4" fmla="*/ 151422 h 227920"/>
                <a:gd name="connsiteX5" fmla="*/ 95151 w 223188"/>
                <a:gd name="connsiteY5" fmla="*/ 209523 h 227920"/>
                <a:gd name="connsiteX6" fmla="*/ 69809 w 223188"/>
                <a:gd name="connsiteY6" fmla="*/ 208779 h 227920"/>
                <a:gd name="connsiteX7" fmla="*/ 73830 w 223188"/>
                <a:gd name="connsiteY7" fmla="*/ 185290 h 227920"/>
                <a:gd name="connsiteX8" fmla="*/ 107874 w 223188"/>
                <a:gd name="connsiteY8" fmla="*/ 138102 h 227920"/>
                <a:gd name="connsiteX9" fmla="*/ 39190 w 223188"/>
                <a:gd name="connsiteY9" fmla="*/ 161464 h 227920"/>
                <a:gd name="connsiteX10" fmla="*/ 18256 w 223188"/>
                <a:gd name="connsiteY10" fmla="*/ 155197 h 227920"/>
                <a:gd name="connsiteX11" fmla="*/ 28776 w 223188"/>
                <a:gd name="connsiteY11" fmla="*/ 132130 h 227920"/>
                <a:gd name="connsiteX12" fmla="*/ 80694 w 223188"/>
                <a:gd name="connsiteY12" fmla="*/ 98248 h 227920"/>
                <a:gd name="connsiteX13" fmla="*/ 47268 w 223188"/>
                <a:gd name="connsiteY13" fmla="*/ 98942 h 227920"/>
                <a:gd name="connsiteX14" fmla="*/ 13793 w 223188"/>
                <a:gd name="connsiteY14" fmla="*/ 100879 h 227920"/>
                <a:gd name="connsiteX15" fmla="*/ -138 w 223188"/>
                <a:gd name="connsiteY15" fmla="*/ 74506 h 227920"/>
                <a:gd name="connsiteX16" fmla="*/ 18109 w 223188"/>
                <a:gd name="connsiteY16" fmla="*/ 62737 h 227920"/>
                <a:gd name="connsiteX17" fmla="*/ 73978 w 223188"/>
                <a:gd name="connsiteY17" fmla="*/ 44519 h 227920"/>
                <a:gd name="connsiteX18" fmla="*/ 40594 w 223188"/>
                <a:gd name="connsiteY18" fmla="*/ 42666 h 227920"/>
                <a:gd name="connsiteX19" fmla="*/ 13049 w 223188"/>
                <a:gd name="connsiteY19" fmla="*/ 28216 h 227920"/>
                <a:gd name="connsiteX20" fmla="*/ 22572 w 223188"/>
                <a:gd name="connsiteY20" fmla="*/ 8805 h 227920"/>
                <a:gd name="connsiteX21" fmla="*/ 44327 w 223188"/>
                <a:gd name="connsiteY21" fmla="*/ 1815 h 227920"/>
                <a:gd name="connsiteX22" fmla="*/ 147525 w 223188"/>
                <a:gd name="connsiteY22" fmla="*/ -3133 h 227920"/>
                <a:gd name="connsiteX23" fmla="*/ 214868 w 223188"/>
                <a:gd name="connsiteY23" fmla="*/ 99995 h 22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3188" h="227920">
                  <a:moveTo>
                    <a:pt x="214868" y="99995"/>
                  </a:moveTo>
                  <a:cubicBezTo>
                    <a:pt x="221472" y="135204"/>
                    <a:pt x="223072" y="171388"/>
                    <a:pt x="219704" y="207046"/>
                  </a:cubicBezTo>
                  <a:cubicBezTo>
                    <a:pt x="219058" y="213705"/>
                    <a:pt x="217374" y="221664"/>
                    <a:pt x="211114" y="224092"/>
                  </a:cubicBezTo>
                  <a:cubicBezTo>
                    <a:pt x="203177" y="227264"/>
                    <a:pt x="195457" y="218990"/>
                    <a:pt x="191380" y="211439"/>
                  </a:cubicBezTo>
                  <a:cubicBezTo>
                    <a:pt x="181344" y="192982"/>
                    <a:pt x="175232" y="172405"/>
                    <a:pt x="173505" y="151422"/>
                  </a:cubicBezTo>
                  <a:cubicBezTo>
                    <a:pt x="151638" y="175851"/>
                    <a:pt x="124850" y="195754"/>
                    <a:pt x="95151" y="209523"/>
                  </a:cubicBezTo>
                  <a:cubicBezTo>
                    <a:pt x="86849" y="213362"/>
                    <a:pt x="75367" y="216084"/>
                    <a:pt x="69809" y="208779"/>
                  </a:cubicBezTo>
                  <a:cubicBezTo>
                    <a:pt x="64700" y="202000"/>
                    <a:pt x="69192" y="192350"/>
                    <a:pt x="73830" y="185290"/>
                  </a:cubicBezTo>
                  <a:cubicBezTo>
                    <a:pt x="84462" y="169058"/>
                    <a:pt x="95824" y="153268"/>
                    <a:pt x="107874" y="138102"/>
                  </a:cubicBezTo>
                  <a:cubicBezTo>
                    <a:pt x="86856" y="150453"/>
                    <a:pt x="63381" y="158440"/>
                    <a:pt x="39190" y="161464"/>
                  </a:cubicBezTo>
                  <a:cubicBezTo>
                    <a:pt x="31506" y="162447"/>
                    <a:pt x="21982" y="162040"/>
                    <a:pt x="18256" y="155197"/>
                  </a:cubicBezTo>
                  <a:cubicBezTo>
                    <a:pt x="13870" y="147078"/>
                    <a:pt x="21582" y="137835"/>
                    <a:pt x="28776" y="132130"/>
                  </a:cubicBezTo>
                  <a:cubicBezTo>
                    <a:pt x="44966" y="119210"/>
                    <a:pt x="62370" y="107841"/>
                    <a:pt x="80694" y="98248"/>
                  </a:cubicBezTo>
                  <a:cubicBezTo>
                    <a:pt x="70244" y="93904"/>
                    <a:pt x="58286" y="96290"/>
                    <a:pt x="47268" y="98942"/>
                  </a:cubicBezTo>
                  <a:cubicBezTo>
                    <a:pt x="36250" y="101602"/>
                    <a:pt x="24558" y="104416"/>
                    <a:pt x="13793" y="100879"/>
                  </a:cubicBezTo>
                  <a:cubicBezTo>
                    <a:pt x="3020" y="97342"/>
                    <a:pt x="-5464" y="84485"/>
                    <a:pt x="-138" y="74506"/>
                  </a:cubicBezTo>
                  <a:cubicBezTo>
                    <a:pt x="3315" y="67923"/>
                    <a:pt x="11014" y="65046"/>
                    <a:pt x="18109" y="62737"/>
                  </a:cubicBezTo>
                  <a:cubicBezTo>
                    <a:pt x="36720" y="56596"/>
                    <a:pt x="55324" y="50526"/>
                    <a:pt x="73978" y="44519"/>
                  </a:cubicBezTo>
                  <a:cubicBezTo>
                    <a:pt x="63998" y="39192"/>
                    <a:pt x="51893" y="42084"/>
                    <a:pt x="40594" y="42666"/>
                  </a:cubicBezTo>
                  <a:cubicBezTo>
                    <a:pt x="29288" y="43248"/>
                    <a:pt x="15505" y="39262"/>
                    <a:pt x="13049" y="28216"/>
                  </a:cubicBezTo>
                  <a:cubicBezTo>
                    <a:pt x="11385" y="20756"/>
                    <a:pt x="16122" y="12980"/>
                    <a:pt x="22572" y="8805"/>
                  </a:cubicBezTo>
                  <a:cubicBezTo>
                    <a:pt x="29021" y="4629"/>
                    <a:pt x="36783" y="3141"/>
                    <a:pt x="44327" y="1815"/>
                  </a:cubicBezTo>
                  <a:cubicBezTo>
                    <a:pt x="63388" y="-1568"/>
                    <a:pt x="147525" y="-3133"/>
                    <a:pt x="147525" y="-3133"/>
                  </a:cubicBezTo>
                  <a:cubicBezTo>
                    <a:pt x="147525" y="-3133"/>
                    <a:pt x="210868" y="78415"/>
                    <a:pt x="214868" y="9999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74940C05-1852-F3AC-8EDE-DC2DD092C683}"/>
                </a:ext>
              </a:extLst>
            </p:cNvPr>
            <p:cNvSpPr/>
            <p:nvPr/>
          </p:nvSpPr>
          <p:spPr>
            <a:xfrm flipV="1">
              <a:off x="4948846" y="4219312"/>
              <a:ext cx="195424" cy="280049"/>
            </a:xfrm>
            <a:custGeom>
              <a:avLst/>
              <a:gdLst>
                <a:gd name="connsiteX0" fmla="*/ 97781 w 163923"/>
                <a:gd name="connsiteY0" fmla="*/ -2933 h 234908"/>
                <a:gd name="connsiteX1" fmla="*/ -1915 w 163923"/>
                <a:gd name="connsiteY1" fmla="*/ 130778 h 234908"/>
                <a:gd name="connsiteX2" fmla="*/ 63021 w 163923"/>
                <a:gd name="connsiteY2" fmla="*/ 231976 h 234908"/>
                <a:gd name="connsiteX3" fmla="*/ 162008 w 163923"/>
                <a:gd name="connsiteY3" fmla="*/ 121514 h 234908"/>
                <a:gd name="connsiteX4" fmla="*/ 97781 w 163923"/>
                <a:gd name="connsiteY4" fmla="*/ -2933 h 23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923" h="234908">
                  <a:moveTo>
                    <a:pt x="97781" y="-2933"/>
                  </a:moveTo>
                  <a:lnTo>
                    <a:pt x="-1915" y="130778"/>
                  </a:lnTo>
                  <a:lnTo>
                    <a:pt x="63021" y="231976"/>
                  </a:lnTo>
                  <a:lnTo>
                    <a:pt x="162008" y="121514"/>
                  </a:lnTo>
                  <a:lnTo>
                    <a:pt x="97781" y="-293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E95CFA26-5683-4295-7F64-79F8FF7F4F6D}"/>
                </a:ext>
              </a:extLst>
            </p:cNvPr>
            <p:cNvSpPr/>
            <p:nvPr/>
          </p:nvSpPr>
          <p:spPr>
            <a:xfrm flipV="1">
              <a:off x="4961011" y="4258425"/>
              <a:ext cx="546104" cy="784623"/>
            </a:xfrm>
            <a:custGeom>
              <a:avLst/>
              <a:gdLst>
                <a:gd name="connsiteX0" fmla="*/ 455968 w 458077"/>
                <a:gd name="connsiteY0" fmla="*/ 150037 h 658149"/>
                <a:gd name="connsiteX1" fmla="*/ 112787 w 458077"/>
                <a:gd name="connsiteY1" fmla="*/ 655611 h 658149"/>
                <a:gd name="connsiteX2" fmla="*/ -2109 w 458077"/>
                <a:gd name="connsiteY2" fmla="*/ 499358 h 658149"/>
                <a:gd name="connsiteX3" fmla="*/ 337913 w 458077"/>
                <a:gd name="connsiteY3" fmla="*/ -2539 h 658149"/>
                <a:gd name="connsiteX4" fmla="*/ 455968 w 458077"/>
                <a:gd name="connsiteY4" fmla="*/ 150037 h 65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077" h="658149">
                  <a:moveTo>
                    <a:pt x="455968" y="150037"/>
                  </a:moveTo>
                  <a:lnTo>
                    <a:pt x="112787" y="655611"/>
                  </a:lnTo>
                  <a:lnTo>
                    <a:pt x="-2109" y="499358"/>
                  </a:lnTo>
                  <a:lnTo>
                    <a:pt x="337913" y="-2539"/>
                  </a:lnTo>
                  <a:lnTo>
                    <a:pt x="455968" y="150037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CBD25123-44B4-78E8-93F4-D5AE46A239A1}"/>
                </a:ext>
              </a:extLst>
            </p:cNvPr>
            <p:cNvSpPr/>
            <p:nvPr/>
          </p:nvSpPr>
          <p:spPr>
            <a:xfrm flipV="1">
              <a:off x="4932648" y="4231460"/>
              <a:ext cx="207103" cy="263251"/>
            </a:xfrm>
            <a:custGeom>
              <a:avLst/>
              <a:gdLst>
                <a:gd name="connsiteX0" fmla="*/ 43298 w 173720"/>
                <a:gd name="connsiteY0" fmla="*/ -2928 h 220817"/>
                <a:gd name="connsiteX1" fmla="*/ 171816 w 173720"/>
                <a:gd name="connsiteY1" fmla="*/ 168764 h 220817"/>
                <a:gd name="connsiteX2" fmla="*/ 134923 w 173720"/>
                <a:gd name="connsiteY2" fmla="*/ 217889 h 220817"/>
                <a:gd name="connsiteX3" fmla="*/ -1904 w 173720"/>
                <a:gd name="connsiteY3" fmla="*/ 49193 h 220817"/>
                <a:gd name="connsiteX4" fmla="*/ 43298 w 173720"/>
                <a:gd name="connsiteY4" fmla="*/ -2928 h 22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720" h="220817">
                  <a:moveTo>
                    <a:pt x="43298" y="-2928"/>
                  </a:moveTo>
                  <a:lnTo>
                    <a:pt x="171816" y="168764"/>
                  </a:lnTo>
                  <a:lnTo>
                    <a:pt x="134923" y="217889"/>
                  </a:lnTo>
                  <a:lnTo>
                    <a:pt x="-1904" y="49193"/>
                  </a:lnTo>
                  <a:lnTo>
                    <a:pt x="43298" y="-2928"/>
                  </a:lnTo>
                </a:path>
              </a:pathLst>
            </a:custGeom>
            <a:solidFill>
              <a:srgbClr val="CA86C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77BBFB9-F16E-C06F-EBB2-0018DBA41562}"/>
                </a:ext>
              </a:extLst>
            </p:cNvPr>
            <p:cNvSpPr/>
            <p:nvPr/>
          </p:nvSpPr>
          <p:spPr>
            <a:xfrm flipV="1">
              <a:off x="4993575" y="5219405"/>
              <a:ext cx="326080" cy="138724"/>
            </a:xfrm>
            <a:custGeom>
              <a:avLst/>
              <a:gdLst>
                <a:gd name="connsiteX0" fmla="*/ 73103 w 273519"/>
                <a:gd name="connsiteY0" fmla="*/ 17870 h 116363"/>
                <a:gd name="connsiteX1" fmla="*/ 159 w 273519"/>
                <a:gd name="connsiteY1" fmla="*/ 88828 h 116363"/>
                <a:gd name="connsiteX2" fmla="*/ -1125 w 273519"/>
                <a:gd name="connsiteY2" fmla="*/ 114689 h 116363"/>
                <a:gd name="connsiteX3" fmla="*/ 271491 w 273519"/>
                <a:gd name="connsiteY3" fmla="*/ 92491 h 116363"/>
                <a:gd name="connsiteX4" fmla="*/ 266115 w 273519"/>
                <a:gd name="connsiteY4" fmla="*/ 72224 h 116363"/>
                <a:gd name="connsiteX5" fmla="*/ 253258 w 273519"/>
                <a:gd name="connsiteY5" fmla="*/ 23702 h 116363"/>
                <a:gd name="connsiteX6" fmla="*/ 238065 w 273519"/>
                <a:gd name="connsiteY6" fmla="*/ -1674 h 116363"/>
                <a:gd name="connsiteX7" fmla="*/ 73103 w 273519"/>
                <a:gd name="connsiteY7" fmla="*/ 17870 h 11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519" h="116363">
                  <a:moveTo>
                    <a:pt x="73103" y="17870"/>
                  </a:moveTo>
                  <a:cubicBezTo>
                    <a:pt x="22567" y="40468"/>
                    <a:pt x="5457" y="68680"/>
                    <a:pt x="159" y="88828"/>
                  </a:cubicBezTo>
                  <a:cubicBezTo>
                    <a:pt x="-3848" y="104120"/>
                    <a:pt x="-1125" y="114689"/>
                    <a:pt x="-1125" y="114689"/>
                  </a:cubicBezTo>
                  <a:lnTo>
                    <a:pt x="271491" y="92491"/>
                  </a:lnTo>
                  <a:lnTo>
                    <a:pt x="266115" y="72224"/>
                  </a:lnTo>
                  <a:lnTo>
                    <a:pt x="253258" y="23702"/>
                  </a:lnTo>
                  <a:lnTo>
                    <a:pt x="238065" y="-1674"/>
                  </a:lnTo>
                  <a:lnTo>
                    <a:pt x="73103" y="17870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2240660-C9CF-B373-D9F3-DCC952DF63E4}"/>
                </a:ext>
              </a:extLst>
            </p:cNvPr>
            <p:cNvSpPr/>
            <p:nvPr/>
          </p:nvSpPr>
          <p:spPr>
            <a:xfrm flipV="1">
              <a:off x="4993584" y="5219481"/>
              <a:ext cx="326080" cy="50625"/>
            </a:xfrm>
            <a:custGeom>
              <a:avLst/>
              <a:gdLst>
                <a:gd name="connsiteX0" fmla="*/ 159 w 273519"/>
                <a:gd name="connsiteY0" fmla="*/ 14870 h 42465"/>
                <a:gd name="connsiteX1" fmla="*/ -1125 w 273519"/>
                <a:gd name="connsiteY1" fmla="*/ 40731 h 42465"/>
                <a:gd name="connsiteX2" fmla="*/ 271491 w 273519"/>
                <a:gd name="connsiteY2" fmla="*/ 18534 h 42465"/>
                <a:gd name="connsiteX3" fmla="*/ 266115 w 273519"/>
                <a:gd name="connsiteY3" fmla="*/ -1734 h 42465"/>
                <a:gd name="connsiteX4" fmla="*/ 159 w 273519"/>
                <a:gd name="connsiteY4" fmla="*/ 14870 h 4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19" h="42465">
                  <a:moveTo>
                    <a:pt x="159" y="14870"/>
                  </a:moveTo>
                  <a:cubicBezTo>
                    <a:pt x="-3848" y="30162"/>
                    <a:pt x="-1125" y="40731"/>
                    <a:pt x="-1125" y="40731"/>
                  </a:cubicBezTo>
                  <a:lnTo>
                    <a:pt x="271491" y="18534"/>
                  </a:lnTo>
                  <a:lnTo>
                    <a:pt x="266115" y="-1734"/>
                  </a:lnTo>
                  <a:lnTo>
                    <a:pt x="159" y="14870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79FCB10A-3235-E062-6DC8-A475C2DE6327}"/>
                </a:ext>
              </a:extLst>
            </p:cNvPr>
            <p:cNvSpPr/>
            <p:nvPr/>
          </p:nvSpPr>
          <p:spPr>
            <a:xfrm flipV="1">
              <a:off x="5027683" y="5335013"/>
              <a:ext cx="268338" cy="348665"/>
            </a:xfrm>
            <a:custGeom>
              <a:avLst/>
              <a:gdLst>
                <a:gd name="connsiteX0" fmla="*/ 223050 w 225084"/>
                <a:gd name="connsiteY0" fmla="*/ 81921 h 292463"/>
                <a:gd name="connsiteX1" fmla="*/ 195140 w 225084"/>
                <a:gd name="connsiteY1" fmla="*/ 58292 h 292463"/>
                <a:gd name="connsiteX2" fmla="*/ 173426 w 225084"/>
                <a:gd name="connsiteY2" fmla="*/ 42137 h 292463"/>
                <a:gd name="connsiteX3" fmla="*/ 35280 w 225084"/>
                <a:gd name="connsiteY3" fmla="*/ 8318 h 292463"/>
                <a:gd name="connsiteX4" fmla="*/ 45231 w 225084"/>
                <a:gd name="connsiteY4" fmla="*/ 291088 h 292463"/>
                <a:gd name="connsiteX5" fmla="*/ 136491 w 225084"/>
                <a:gd name="connsiteY5" fmla="*/ 286106 h 292463"/>
                <a:gd name="connsiteX6" fmla="*/ 203968 w 225084"/>
                <a:gd name="connsiteY6" fmla="*/ 135355 h 292463"/>
                <a:gd name="connsiteX7" fmla="*/ 223050 w 225084"/>
                <a:gd name="connsiteY7" fmla="*/ 81921 h 29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84" h="292463">
                  <a:moveTo>
                    <a:pt x="223050" y="81921"/>
                  </a:moveTo>
                  <a:cubicBezTo>
                    <a:pt x="223050" y="81921"/>
                    <a:pt x="212158" y="71605"/>
                    <a:pt x="195140" y="58292"/>
                  </a:cubicBezTo>
                  <a:cubicBezTo>
                    <a:pt x="188669" y="53218"/>
                    <a:pt x="181406" y="47695"/>
                    <a:pt x="173426" y="42137"/>
                  </a:cubicBezTo>
                  <a:cubicBezTo>
                    <a:pt x="131684" y="13013"/>
                    <a:pt x="72952" y="-17410"/>
                    <a:pt x="35280" y="8318"/>
                  </a:cubicBezTo>
                  <a:cubicBezTo>
                    <a:pt x="-54135" y="69401"/>
                    <a:pt x="45231" y="291088"/>
                    <a:pt x="45231" y="291088"/>
                  </a:cubicBezTo>
                  <a:cubicBezTo>
                    <a:pt x="45231" y="291088"/>
                    <a:pt x="80538" y="290990"/>
                    <a:pt x="136491" y="286106"/>
                  </a:cubicBezTo>
                  <a:lnTo>
                    <a:pt x="203968" y="135355"/>
                  </a:lnTo>
                  <a:lnTo>
                    <a:pt x="223050" y="81921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AFCBB27D-DFE1-63B0-E015-FC56F629DFF2}"/>
                </a:ext>
              </a:extLst>
            </p:cNvPr>
            <p:cNvSpPr/>
            <p:nvPr/>
          </p:nvSpPr>
          <p:spPr>
            <a:xfrm flipV="1">
              <a:off x="5198527" y="5349270"/>
              <a:ext cx="73976" cy="169688"/>
            </a:xfrm>
            <a:custGeom>
              <a:avLst/>
              <a:gdLst>
                <a:gd name="connsiteX0" fmla="*/ 59941 w 62052"/>
                <a:gd name="connsiteY0" fmla="*/ -1477 h 142336"/>
                <a:gd name="connsiteX1" fmla="*/ -2111 w 62052"/>
                <a:gd name="connsiteY1" fmla="*/ 137153 h 142336"/>
                <a:gd name="connsiteX2" fmla="*/ 3342 w 62052"/>
                <a:gd name="connsiteY2" fmla="*/ 140859 h 142336"/>
                <a:gd name="connsiteX3" fmla="*/ 10030 w 62052"/>
                <a:gd name="connsiteY3" fmla="*/ 140066 h 142336"/>
                <a:gd name="connsiteX4" fmla="*/ 59941 w 62052"/>
                <a:gd name="connsiteY4" fmla="*/ -1477 h 14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52" h="142336">
                  <a:moveTo>
                    <a:pt x="59941" y="-1477"/>
                  </a:moveTo>
                  <a:lnTo>
                    <a:pt x="-2111" y="137153"/>
                  </a:lnTo>
                  <a:cubicBezTo>
                    <a:pt x="-335" y="138361"/>
                    <a:pt x="1482" y="139596"/>
                    <a:pt x="3342" y="140859"/>
                  </a:cubicBezTo>
                  <a:lnTo>
                    <a:pt x="10030" y="140066"/>
                  </a:lnTo>
                  <a:lnTo>
                    <a:pt x="59941" y="-1477"/>
                  </a:ln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987FF7F-FC4D-761A-0D90-F0587C322311}"/>
                </a:ext>
              </a:extLst>
            </p:cNvPr>
            <p:cNvSpPr/>
            <p:nvPr/>
          </p:nvSpPr>
          <p:spPr>
            <a:xfrm flipV="1">
              <a:off x="5205027" y="5345078"/>
              <a:ext cx="7973" cy="5136"/>
            </a:xfrm>
            <a:custGeom>
              <a:avLst/>
              <a:gdLst>
                <a:gd name="connsiteX0" fmla="*/ 4605 w 6688"/>
                <a:gd name="connsiteY0" fmla="*/ -1595 h 4308"/>
                <a:gd name="connsiteX1" fmla="*/ -2083 w 6688"/>
                <a:gd name="connsiteY1" fmla="*/ -802 h 4308"/>
                <a:gd name="connsiteX2" fmla="*/ 3082 w 6688"/>
                <a:gd name="connsiteY2" fmla="*/ 2714 h 4308"/>
                <a:gd name="connsiteX3" fmla="*/ 4605 w 6688"/>
                <a:gd name="connsiteY3" fmla="*/ -1595 h 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8" h="4308">
                  <a:moveTo>
                    <a:pt x="4605" y="-1595"/>
                  </a:moveTo>
                  <a:lnTo>
                    <a:pt x="-2083" y="-802"/>
                  </a:lnTo>
                  <a:cubicBezTo>
                    <a:pt x="-399" y="342"/>
                    <a:pt x="1320" y="1514"/>
                    <a:pt x="3082" y="2714"/>
                  </a:cubicBezTo>
                  <a:lnTo>
                    <a:pt x="4605" y="-1595"/>
                  </a:lnTo>
                </a:path>
              </a:pathLst>
            </a:custGeom>
            <a:solidFill>
              <a:srgbClr val="91691E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185BF34B-7E71-E476-A1C9-150C6ACFA7CC}"/>
                </a:ext>
              </a:extLst>
            </p:cNvPr>
            <p:cNvSpPr/>
            <p:nvPr/>
          </p:nvSpPr>
          <p:spPr>
            <a:xfrm flipV="1">
              <a:off x="5079839" y="5353687"/>
              <a:ext cx="193273" cy="278134"/>
            </a:xfrm>
            <a:custGeom>
              <a:avLst/>
              <a:gdLst>
                <a:gd name="connsiteX0" fmla="*/ 129598 w 162119"/>
                <a:gd name="connsiteY0" fmla="*/ -1398 h 233301"/>
                <a:gd name="connsiteX1" fmla="*/ -2050 w 162119"/>
                <a:gd name="connsiteY1" fmla="*/ 162027 h 233301"/>
                <a:gd name="connsiteX2" fmla="*/ 97506 w 162119"/>
                <a:gd name="connsiteY2" fmla="*/ 231904 h 233301"/>
                <a:gd name="connsiteX3" fmla="*/ 159558 w 162119"/>
                <a:gd name="connsiteY3" fmla="*/ 93273 h 233301"/>
                <a:gd name="connsiteX4" fmla="*/ 160070 w 162119"/>
                <a:gd name="connsiteY4" fmla="*/ 91820 h 233301"/>
                <a:gd name="connsiteX5" fmla="*/ 151312 w 162119"/>
                <a:gd name="connsiteY5" fmla="*/ 14764 h 233301"/>
                <a:gd name="connsiteX6" fmla="*/ 129598 w 162119"/>
                <a:gd name="connsiteY6" fmla="*/ -1398 h 23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119" h="233301">
                  <a:moveTo>
                    <a:pt x="129598" y="-1398"/>
                  </a:moveTo>
                  <a:cubicBezTo>
                    <a:pt x="102685" y="31937"/>
                    <a:pt x="54226" y="92438"/>
                    <a:pt x="-2050" y="162027"/>
                  </a:cubicBezTo>
                  <a:cubicBezTo>
                    <a:pt x="37678" y="192590"/>
                    <a:pt x="57104" y="204541"/>
                    <a:pt x="97506" y="231904"/>
                  </a:cubicBezTo>
                  <a:lnTo>
                    <a:pt x="159558" y="93273"/>
                  </a:lnTo>
                  <a:lnTo>
                    <a:pt x="160070" y="91820"/>
                  </a:lnTo>
                  <a:lnTo>
                    <a:pt x="151312" y="14764"/>
                  </a:lnTo>
                  <a:cubicBezTo>
                    <a:pt x="144904" y="9697"/>
                    <a:pt x="137578" y="4167"/>
                    <a:pt x="129598" y="-139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5923B3F2-8DE7-9DAB-1345-1515B2071D16}"/>
                </a:ext>
              </a:extLst>
            </p:cNvPr>
            <p:cNvSpPr/>
            <p:nvPr/>
          </p:nvSpPr>
          <p:spPr>
            <a:xfrm flipV="1">
              <a:off x="5176673" y="6024971"/>
              <a:ext cx="198136" cy="316430"/>
            </a:xfrm>
            <a:custGeom>
              <a:avLst/>
              <a:gdLst>
                <a:gd name="connsiteX0" fmla="*/ 162683 w 166198"/>
                <a:gd name="connsiteY0" fmla="*/ 112582 h 265424"/>
                <a:gd name="connsiteX1" fmla="*/ 138464 w 166198"/>
                <a:gd name="connsiteY1" fmla="*/ 13793 h 265424"/>
                <a:gd name="connsiteX2" fmla="*/ 116793 w 166198"/>
                <a:gd name="connsiteY2" fmla="*/ -463 h 265424"/>
                <a:gd name="connsiteX3" fmla="*/ -2153 w 166198"/>
                <a:gd name="connsiteY3" fmla="*/ 245838 h 265424"/>
                <a:gd name="connsiteX4" fmla="*/ 18017 w 166198"/>
                <a:gd name="connsiteY4" fmla="*/ 251473 h 265424"/>
                <a:gd name="connsiteX5" fmla="*/ 66370 w 166198"/>
                <a:gd name="connsiteY5" fmla="*/ 264961 h 265424"/>
                <a:gd name="connsiteX6" fmla="*/ 95922 w 166198"/>
                <a:gd name="connsiteY6" fmla="*/ 264751 h 265424"/>
                <a:gd name="connsiteX7" fmla="*/ 162683 w 166198"/>
                <a:gd name="connsiteY7" fmla="*/ 112582 h 265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198" h="265424">
                  <a:moveTo>
                    <a:pt x="162683" y="112582"/>
                  </a:moveTo>
                  <a:cubicBezTo>
                    <a:pt x="168817" y="57520"/>
                    <a:pt x="153104" y="28522"/>
                    <a:pt x="138464" y="13793"/>
                  </a:cubicBezTo>
                  <a:cubicBezTo>
                    <a:pt x="127306" y="2586"/>
                    <a:pt x="116793" y="-463"/>
                    <a:pt x="116793" y="-463"/>
                  </a:cubicBezTo>
                  <a:lnTo>
                    <a:pt x="-2153" y="245838"/>
                  </a:lnTo>
                  <a:lnTo>
                    <a:pt x="18017" y="251473"/>
                  </a:lnTo>
                  <a:lnTo>
                    <a:pt x="66370" y="264961"/>
                  </a:lnTo>
                  <a:lnTo>
                    <a:pt x="95922" y="264751"/>
                  </a:lnTo>
                  <a:lnTo>
                    <a:pt x="162683" y="112582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7535F1B-318B-242F-AD47-0C7986757B71}"/>
                </a:ext>
              </a:extLst>
            </p:cNvPr>
            <p:cNvSpPr/>
            <p:nvPr/>
          </p:nvSpPr>
          <p:spPr>
            <a:xfrm flipV="1">
              <a:off x="5176598" y="6041059"/>
              <a:ext cx="167639" cy="300346"/>
            </a:xfrm>
            <a:custGeom>
              <a:avLst/>
              <a:gdLst>
                <a:gd name="connsiteX0" fmla="*/ 138480 w 140617"/>
                <a:gd name="connsiteY0" fmla="*/ 13800 h 251933"/>
                <a:gd name="connsiteX1" fmla="*/ 116809 w 140617"/>
                <a:gd name="connsiteY1" fmla="*/ -452 h 251933"/>
                <a:gd name="connsiteX2" fmla="*/ -2137 w 140617"/>
                <a:gd name="connsiteY2" fmla="*/ 245847 h 251933"/>
                <a:gd name="connsiteX3" fmla="*/ 18033 w 140617"/>
                <a:gd name="connsiteY3" fmla="*/ 251482 h 251933"/>
                <a:gd name="connsiteX4" fmla="*/ 138480 w 140617"/>
                <a:gd name="connsiteY4" fmla="*/ 13800 h 25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17" h="251933">
                  <a:moveTo>
                    <a:pt x="138480" y="13800"/>
                  </a:moveTo>
                  <a:cubicBezTo>
                    <a:pt x="127322" y="2593"/>
                    <a:pt x="116809" y="-452"/>
                    <a:pt x="116809" y="-452"/>
                  </a:cubicBezTo>
                  <a:lnTo>
                    <a:pt x="-2137" y="245847"/>
                  </a:lnTo>
                  <a:lnTo>
                    <a:pt x="18033" y="251482"/>
                  </a:lnTo>
                  <a:lnTo>
                    <a:pt x="138480" y="13800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3C79065A-A189-69FD-B638-7F9549DBD776}"/>
                </a:ext>
              </a:extLst>
            </p:cNvPr>
            <p:cNvSpPr/>
            <p:nvPr/>
          </p:nvSpPr>
          <p:spPr>
            <a:xfrm flipV="1">
              <a:off x="5254941" y="5541581"/>
              <a:ext cx="442694" cy="661863"/>
            </a:xfrm>
            <a:custGeom>
              <a:avLst/>
              <a:gdLst>
                <a:gd name="connsiteX0" fmla="*/ 368976 w 371336"/>
                <a:gd name="connsiteY0" fmla="*/ 503610 h 555177"/>
                <a:gd name="connsiteX1" fmla="*/ 356638 w 371336"/>
                <a:gd name="connsiteY1" fmla="*/ 480690 h 555177"/>
                <a:gd name="connsiteX2" fmla="*/ 307836 w 371336"/>
                <a:gd name="connsiteY2" fmla="*/ 390307 h 555177"/>
                <a:gd name="connsiteX3" fmla="*/ 306594 w 371336"/>
                <a:gd name="connsiteY3" fmla="*/ 388026 h 555177"/>
                <a:gd name="connsiteX4" fmla="*/ 96690 w 371336"/>
                <a:gd name="connsiteY4" fmla="*/ -884 h 555177"/>
                <a:gd name="connsiteX5" fmla="*/ -2360 w 371336"/>
                <a:gd name="connsiteY5" fmla="*/ 145517 h 555177"/>
                <a:gd name="connsiteX6" fmla="*/ 99090 w 371336"/>
                <a:gd name="connsiteY6" fmla="*/ 405564 h 555177"/>
                <a:gd name="connsiteX7" fmla="*/ 103904 w 371336"/>
                <a:gd name="connsiteY7" fmla="*/ 417943 h 555177"/>
                <a:gd name="connsiteX8" fmla="*/ 128558 w 371336"/>
                <a:gd name="connsiteY8" fmla="*/ 480978 h 555177"/>
                <a:gd name="connsiteX9" fmla="*/ 147604 w 371336"/>
                <a:gd name="connsiteY9" fmla="*/ 529815 h 555177"/>
                <a:gd name="connsiteX10" fmla="*/ 157086 w 371336"/>
                <a:gd name="connsiteY10" fmla="*/ 554294 h 555177"/>
                <a:gd name="connsiteX11" fmla="*/ 292902 w 371336"/>
                <a:gd name="connsiteY11" fmla="*/ 521829 h 555177"/>
                <a:gd name="connsiteX12" fmla="*/ 368976 w 371336"/>
                <a:gd name="connsiteY12" fmla="*/ 503610 h 555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1336" h="555177">
                  <a:moveTo>
                    <a:pt x="368976" y="503610"/>
                  </a:moveTo>
                  <a:lnTo>
                    <a:pt x="356638" y="480690"/>
                  </a:lnTo>
                  <a:lnTo>
                    <a:pt x="307836" y="390307"/>
                  </a:lnTo>
                  <a:lnTo>
                    <a:pt x="306594" y="388026"/>
                  </a:lnTo>
                  <a:lnTo>
                    <a:pt x="96690" y="-884"/>
                  </a:lnTo>
                  <a:lnTo>
                    <a:pt x="-2360" y="145517"/>
                  </a:lnTo>
                  <a:lnTo>
                    <a:pt x="99090" y="405564"/>
                  </a:lnTo>
                  <a:lnTo>
                    <a:pt x="103904" y="417943"/>
                  </a:lnTo>
                  <a:lnTo>
                    <a:pt x="128558" y="480978"/>
                  </a:lnTo>
                  <a:lnTo>
                    <a:pt x="147604" y="529815"/>
                  </a:lnTo>
                  <a:lnTo>
                    <a:pt x="157086" y="554294"/>
                  </a:lnTo>
                  <a:lnTo>
                    <a:pt x="292902" y="521829"/>
                  </a:lnTo>
                  <a:lnTo>
                    <a:pt x="368976" y="503610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7552B492-548E-C3B8-F334-2529D88BBB38}"/>
                </a:ext>
              </a:extLst>
            </p:cNvPr>
            <p:cNvSpPr/>
            <p:nvPr/>
          </p:nvSpPr>
          <p:spPr>
            <a:xfrm flipV="1">
              <a:off x="5375888" y="5628986"/>
              <a:ext cx="307040" cy="108094"/>
            </a:xfrm>
            <a:custGeom>
              <a:avLst/>
              <a:gdLst>
                <a:gd name="connsiteX0" fmla="*/ 206331 w 257548"/>
                <a:gd name="connsiteY0" fmla="*/ -1140 h 90670"/>
                <a:gd name="connsiteX1" fmla="*/ -2415 w 257548"/>
                <a:gd name="connsiteY1" fmla="*/ 14117 h 90670"/>
                <a:gd name="connsiteX2" fmla="*/ 2399 w 257548"/>
                <a:gd name="connsiteY2" fmla="*/ 26496 h 90670"/>
                <a:gd name="connsiteX3" fmla="*/ 27053 w 257548"/>
                <a:gd name="connsiteY3" fmla="*/ 89531 h 90670"/>
                <a:gd name="connsiteX4" fmla="*/ 255133 w 257548"/>
                <a:gd name="connsiteY4" fmla="*/ 89243 h 90670"/>
                <a:gd name="connsiteX5" fmla="*/ 206331 w 257548"/>
                <a:gd name="connsiteY5" fmla="*/ -1140 h 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548" h="90670">
                  <a:moveTo>
                    <a:pt x="206331" y="-1140"/>
                  </a:moveTo>
                  <a:lnTo>
                    <a:pt x="-2415" y="14117"/>
                  </a:lnTo>
                  <a:lnTo>
                    <a:pt x="2399" y="26496"/>
                  </a:lnTo>
                  <a:lnTo>
                    <a:pt x="27053" y="89531"/>
                  </a:lnTo>
                  <a:lnTo>
                    <a:pt x="255133" y="89243"/>
                  </a:lnTo>
                  <a:lnTo>
                    <a:pt x="206331" y="-1140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F959E808-279A-5AB4-4448-4A1B43CC3BC2}"/>
                </a:ext>
              </a:extLst>
            </p:cNvPr>
            <p:cNvSpPr/>
            <p:nvPr/>
          </p:nvSpPr>
          <p:spPr>
            <a:xfrm flipV="1">
              <a:off x="5311390" y="4815220"/>
              <a:ext cx="477382" cy="482135"/>
            </a:xfrm>
            <a:custGeom>
              <a:avLst/>
              <a:gdLst>
                <a:gd name="connsiteX0" fmla="*/ 79048 w 400432"/>
                <a:gd name="connsiteY0" fmla="*/ 394211 h 404419"/>
                <a:gd name="connsiteX1" fmla="*/ -2437 w 400432"/>
                <a:gd name="connsiteY1" fmla="*/ 61705 h 404419"/>
                <a:gd name="connsiteX2" fmla="*/ 397996 w 400432"/>
                <a:gd name="connsiteY2" fmla="*/ -1989 h 404419"/>
                <a:gd name="connsiteX3" fmla="*/ 344112 w 400432"/>
                <a:gd name="connsiteY3" fmla="*/ 336539 h 404419"/>
                <a:gd name="connsiteX4" fmla="*/ 248304 w 400432"/>
                <a:gd name="connsiteY4" fmla="*/ 402324 h 404419"/>
                <a:gd name="connsiteX5" fmla="*/ 79048 w 400432"/>
                <a:gd name="connsiteY5" fmla="*/ 394211 h 40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0432" h="404419">
                  <a:moveTo>
                    <a:pt x="79048" y="394211"/>
                  </a:moveTo>
                  <a:lnTo>
                    <a:pt x="-2437" y="61705"/>
                  </a:lnTo>
                  <a:lnTo>
                    <a:pt x="397996" y="-1989"/>
                  </a:lnTo>
                  <a:cubicBezTo>
                    <a:pt x="397996" y="-1989"/>
                    <a:pt x="398480" y="172194"/>
                    <a:pt x="344112" y="336539"/>
                  </a:cubicBezTo>
                  <a:cubicBezTo>
                    <a:pt x="330596" y="377467"/>
                    <a:pt x="291373" y="404345"/>
                    <a:pt x="248304" y="402324"/>
                  </a:cubicBezTo>
                  <a:lnTo>
                    <a:pt x="79048" y="394211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34735A42-0A1B-4726-7D76-AD0154BB0680}"/>
                </a:ext>
              </a:extLst>
            </p:cNvPr>
            <p:cNvSpPr/>
            <p:nvPr/>
          </p:nvSpPr>
          <p:spPr>
            <a:xfrm flipV="1">
              <a:off x="5445270" y="4785228"/>
              <a:ext cx="205876" cy="133976"/>
            </a:xfrm>
            <a:custGeom>
              <a:avLst/>
              <a:gdLst>
                <a:gd name="connsiteX0" fmla="*/ 169320 w 172691"/>
                <a:gd name="connsiteY0" fmla="*/ 110115 h 112380"/>
                <a:gd name="connsiteX1" fmla="*/ 166218 w 172691"/>
                <a:gd name="connsiteY1" fmla="*/ 53179 h 112380"/>
                <a:gd name="connsiteX2" fmla="*/ 107381 w 172691"/>
                <a:gd name="connsiteY2" fmla="*/ -2185 h 112380"/>
                <a:gd name="connsiteX3" fmla="*/ 32423 w 172691"/>
                <a:gd name="connsiteY3" fmla="*/ 31347 h 112380"/>
                <a:gd name="connsiteX4" fmla="*/ -2435 w 172691"/>
                <a:gd name="connsiteY4" fmla="*/ 83139 h 112380"/>
                <a:gd name="connsiteX5" fmla="*/ 169320 w 172691"/>
                <a:gd name="connsiteY5" fmla="*/ 110115 h 11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691" h="112380">
                  <a:moveTo>
                    <a:pt x="169320" y="110115"/>
                  </a:moveTo>
                  <a:cubicBezTo>
                    <a:pt x="169320" y="110115"/>
                    <a:pt x="172843" y="81503"/>
                    <a:pt x="166218" y="53179"/>
                  </a:cubicBezTo>
                  <a:cubicBezTo>
                    <a:pt x="159853" y="26210"/>
                    <a:pt x="144210" y="-549"/>
                    <a:pt x="107381" y="-2185"/>
                  </a:cubicBezTo>
                  <a:cubicBezTo>
                    <a:pt x="75569" y="-3553"/>
                    <a:pt x="50508" y="12602"/>
                    <a:pt x="32423" y="31347"/>
                  </a:cubicBezTo>
                  <a:cubicBezTo>
                    <a:pt x="9313" y="55271"/>
                    <a:pt x="-2435" y="83139"/>
                    <a:pt x="-2435" y="83139"/>
                  </a:cubicBezTo>
                  <a:lnTo>
                    <a:pt x="169320" y="11011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3746B3B1-9A0C-E481-BE56-F81AB0649AA8}"/>
                </a:ext>
              </a:extLst>
            </p:cNvPr>
            <p:cNvSpPr/>
            <p:nvPr/>
          </p:nvSpPr>
          <p:spPr>
            <a:xfrm flipV="1">
              <a:off x="5465961" y="4812360"/>
              <a:ext cx="185141" cy="67884"/>
            </a:xfrm>
            <a:custGeom>
              <a:avLst/>
              <a:gdLst>
                <a:gd name="connsiteX0" fmla="*/ 37683 w 155298"/>
                <a:gd name="connsiteY0" fmla="*/ -2274 h 56942"/>
                <a:gd name="connsiteX1" fmla="*/ 15120 w 155298"/>
                <a:gd name="connsiteY1" fmla="*/ -1326 h 56942"/>
                <a:gd name="connsiteX2" fmla="*/ -2446 w 155298"/>
                <a:gd name="connsiteY2" fmla="*/ 20184 h 56942"/>
                <a:gd name="connsiteX3" fmla="*/ 117820 w 155298"/>
                <a:gd name="connsiteY3" fmla="*/ 42528 h 56942"/>
                <a:gd name="connsiteX4" fmla="*/ 152853 w 155298"/>
                <a:gd name="connsiteY4" fmla="*/ 54669 h 56942"/>
                <a:gd name="connsiteX5" fmla="*/ 148853 w 155298"/>
                <a:gd name="connsiteY5" fmla="*/ 20492 h 56942"/>
                <a:gd name="connsiteX6" fmla="*/ 148853 w 155298"/>
                <a:gd name="connsiteY6" fmla="*/ 20492 h 56942"/>
                <a:gd name="connsiteX7" fmla="*/ 37683 w 155298"/>
                <a:gd name="connsiteY7" fmla="*/ -2274 h 5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98" h="56942">
                  <a:moveTo>
                    <a:pt x="37683" y="-2274"/>
                  </a:moveTo>
                  <a:cubicBezTo>
                    <a:pt x="29542" y="-2274"/>
                    <a:pt x="21991" y="-1909"/>
                    <a:pt x="15120" y="-1326"/>
                  </a:cubicBezTo>
                  <a:cubicBezTo>
                    <a:pt x="8264" y="5769"/>
                    <a:pt x="2404" y="13222"/>
                    <a:pt x="-2446" y="20184"/>
                  </a:cubicBezTo>
                  <a:cubicBezTo>
                    <a:pt x="36097" y="21720"/>
                    <a:pt x="76955" y="29686"/>
                    <a:pt x="117820" y="42528"/>
                  </a:cubicBezTo>
                  <a:cubicBezTo>
                    <a:pt x="129848" y="46318"/>
                    <a:pt x="141540" y="50353"/>
                    <a:pt x="152853" y="54669"/>
                  </a:cubicBezTo>
                  <a:cubicBezTo>
                    <a:pt x="152656" y="44718"/>
                    <a:pt x="151681" y="32577"/>
                    <a:pt x="148853" y="20492"/>
                  </a:cubicBezTo>
                  <a:lnTo>
                    <a:pt x="148853" y="20492"/>
                  </a:lnTo>
                  <a:cubicBezTo>
                    <a:pt x="106458" y="2772"/>
                    <a:pt x="67965" y="-2274"/>
                    <a:pt x="37683" y="-2274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A2EB28F1-E95E-9663-EF6F-FF50E4D59B00}"/>
                </a:ext>
              </a:extLst>
            </p:cNvPr>
            <p:cNvSpPr/>
            <p:nvPr/>
          </p:nvSpPr>
          <p:spPr>
            <a:xfrm flipV="1">
              <a:off x="5310428" y="5017456"/>
              <a:ext cx="479808" cy="310270"/>
            </a:xfrm>
            <a:custGeom>
              <a:avLst/>
              <a:gdLst>
                <a:gd name="connsiteX0" fmla="*/ -2437 w 402467"/>
                <a:gd name="connsiteY0" fmla="*/ 91092 h 260257"/>
                <a:gd name="connsiteX1" fmla="*/ 400031 w 402467"/>
                <a:gd name="connsiteY1" fmla="*/ -1832 h 260257"/>
                <a:gd name="connsiteX2" fmla="*/ 393013 w 402467"/>
                <a:gd name="connsiteY2" fmla="*/ 159909 h 260257"/>
                <a:gd name="connsiteX3" fmla="*/ 368050 w 402467"/>
                <a:gd name="connsiteY3" fmla="*/ 237878 h 260257"/>
                <a:gd name="connsiteX4" fmla="*/ 109322 w 402467"/>
                <a:gd name="connsiteY4" fmla="*/ 258426 h 260257"/>
                <a:gd name="connsiteX5" fmla="*/ 8132 w 402467"/>
                <a:gd name="connsiteY5" fmla="*/ 154828 h 260257"/>
                <a:gd name="connsiteX6" fmla="*/ -2437 w 402467"/>
                <a:gd name="connsiteY6" fmla="*/ 91092 h 26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467" h="260257">
                  <a:moveTo>
                    <a:pt x="-2437" y="91092"/>
                  </a:moveTo>
                  <a:lnTo>
                    <a:pt x="400031" y="-1832"/>
                  </a:lnTo>
                  <a:lnTo>
                    <a:pt x="393013" y="159909"/>
                  </a:lnTo>
                  <a:cubicBezTo>
                    <a:pt x="393013" y="159909"/>
                    <a:pt x="380345" y="216122"/>
                    <a:pt x="368050" y="237878"/>
                  </a:cubicBezTo>
                  <a:lnTo>
                    <a:pt x="109322" y="258426"/>
                  </a:lnTo>
                  <a:lnTo>
                    <a:pt x="8132" y="154828"/>
                  </a:lnTo>
                  <a:lnTo>
                    <a:pt x="-2437" y="91092"/>
                  </a:lnTo>
                </a:path>
              </a:pathLst>
            </a:custGeom>
            <a:solidFill>
              <a:srgbClr val="675DB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3886A5D-71EE-9A7E-3749-9DF01262CF32}"/>
                </a:ext>
              </a:extLst>
            </p:cNvPr>
            <p:cNvSpPr/>
            <p:nvPr/>
          </p:nvSpPr>
          <p:spPr>
            <a:xfrm flipV="1">
              <a:off x="5137384" y="5182844"/>
              <a:ext cx="653013" cy="510362"/>
            </a:xfrm>
            <a:custGeom>
              <a:avLst/>
              <a:gdLst>
                <a:gd name="connsiteX0" fmla="*/ 212497 w 547753"/>
                <a:gd name="connsiteY0" fmla="*/ 426624 h 428096"/>
                <a:gd name="connsiteX1" fmla="*/ 153947 w 547753"/>
                <a:gd name="connsiteY1" fmla="*/ 412441 h 428096"/>
                <a:gd name="connsiteX2" fmla="*/ -2347 w 547753"/>
                <a:gd name="connsiteY2" fmla="*/ 269698 h 428096"/>
                <a:gd name="connsiteX3" fmla="*/ 145771 w 547753"/>
                <a:gd name="connsiteY3" fmla="*/ 82896 h 428096"/>
                <a:gd name="connsiteX4" fmla="*/ 233200 w 547753"/>
                <a:gd name="connsiteY4" fmla="*/ 129769 h 428096"/>
                <a:gd name="connsiteX5" fmla="*/ 204265 w 547753"/>
                <a:gd name="connsiteY5" fmla="*/ 52067 h 428096"/>
                <a:gd name="connsiteX6" fmla="*/ 451203 w 547753"/>
                <a:gd name="connsiteY6" fmla="*/ 8016 h 428096"/>
                <a:gd name="connsiteX7" fmla="*/ 520476 w 547753"/>
                <a:gd name="connsiteY7" fmla="*/ 162198 h 428096"/>
                <a:gd name="connsiteX8" fmla="*/ 544864 w 547753"/>
                <a:gd name="connsiteY8" fmla="*/ 296183 h 428096"/>
                <a:gd name="connsiteX9" fmla="*/ 543860 w 547753"/>
                <a:gd name="connsiteY9" fmla="*/ 312963 h 428096"/>
                <a:gd name="connsiteX10" fmla="*/ 212497 w 547753"/>
                <a:gd name="connsiteY10" fmla="*/ 426624 h 42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7753" h="428096">
                  <a:moveTo>
                    <a:pt x="212497" y="426624"/>
                  </a:moveTo>
                  <a:lnTo>
                    <a:pt x="153947" y="412441"/>
                  </a:lnTo>
                  <a:lnTo>
                    <a:pt x="-2347" y="269698"/>
                  </a:lnTo>
                  <a:cubicBezTo>
                    <a:pt x="-2347" y="269698"/>
                    <a:pt x="37240" y="129305"/>
                    <a:pt x="145771" y="82896"/>
                  </a:cubicBezTo>
                  <a:lnTo>
                    <a:pt x="233200" y="129769"/>
                  </a:lnTo>
                  <a:lnTo>
                    <a:pt x="204265" y="52067"/>
                  </a:lnTo>
                  <a:cubicBezTo>
                    <a:pt x="204265" y="52067"/>
                    <a:pt x="363438" y="-28477"/>
                    <a:pt x="451203" y="8016"/>
                  </a:cubicBezTo>
                  <a:lnTo>
                    <a:pt x="520476" y="162198"/>
                  </a:lnTo>
                  <a:cubicBezTo>
                    <a:pt x="539340" y="204186"/>
                    <a:pt x="547706" y="250216"/>
                    <a:pt x="544864" y="296183"/>
                  </a:cubicBezTo>
                  <a:lnTo>
                    <a:pt x="543860" y="312963"/>
                  </a:lnTo>
                  <a:lnTo>
                    <a:pt x="212497" y="426624"/>
                  </a:lnTo>
                </a:path>
              </a:pathLst>
            </a:custGeom>
            <a:solidFill>
              <a:srgbClr val="675DB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3106CE5-87C9-06C0-6BDC-4829C1606467}"/>
                </a:ext>
              </a:extLst>
            </p:cNvPr>
            <p:cNvSpPr/>
            <p:nvPr/>
          </p:nvSpPr>
          <p:spPr>
            <a:xfrm flipV="1">
              <a:off x="5378882" y="4777806"/>
              <a:ext cx="136548" cy="285346"/>
            </a:xfrm>
            <a:custGeom>
              <a:avLst/>
              <a:gdLst>
                <a:gd name="connsiteX0" fmla="*/ 48627 w 114538"/>
                <a:gd name="connsiteY0" fmla="*/ 27470 h 239351"/>
                <a:gd name="connsiteX1" fmla="*/ 82867 w 114538"/>
                <a:gd name="connsiteY1" fmla="*/ -2173 h 239351"/>
                <a:gd name="connsiteX2" fmla="*/ 112208 w 114538"/>
                <a:gd name="connsiteY2" fmla="*/ 26909 h 239351"/>
                <a:gd name="connsiteX3" fmla="*/ 63231 w 114538"/>
                <a:gd name="connsiteY3" fmla="*/ 228055 h 239351"/>
                <a:gd name="connsiteX4" fmla="*/ -2330 w 114538"/>
                <a:gd name="connsiteY4" fmla="*/ 237178 h 239351"/>
                <a:gd name="connsiteX5" fmla="*/ 48627 w 114538"/>
                <a:gd name="connsiteY5" fmla="*/ 27470 h 23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538" h="239351">
                  <a:moveTo>
                    <a:pt x="48627" y="27470"/>
                  </a:moveTo>
                  <a:lnTo>
                    <a:pt x="82867" y="-2173"/>
                  </a:lnTo>
                  <a:lnTo>
                    <a:pt x="112208" y="26909"/>
                  </a:lnTo>
                  <a:lnTo>
                    <a:pt x="63231" y="228055"/>
                  </a:lnTo>
                  <a:lnTo>
                    <a:pt x="-2330" y="237178"/>
                  </a:lnTo>
                  <a:lnTo>
                    <a:pt x="48627" y="27470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77757F87-F7F6-4F2F-4C9F-8809E6A05EA8}"/>
                </a:ext>
              </a:extLst>
            </p:cNvPr>
            <p:cNvSpPr/>
            <p:nvPr/>
          </p:nvSpPr>
          <p:spPr>
            <a:xfrm flipV="1">
              <a:off x="5458372" y="5005067"/>
              <a:ext cx="31111" cy="31111"/>
            </a:xfrm>
            <a:custGeom>
              <a:avLst/>
              <a:gdLst>
                <a:gd name="connsiteX0" fmla="*/ 8807 w 26096"/>
                <a:gd name="connsiteY0" fmla="*/ 23919 h 26096"/>
                <a:gd name="connsiteX1" fmla="*/ 23601 w 26096"/>
                <a:gd name="connsiteY1" fmla="*/ 12894 h 26096"/>
                <a:gd name="connsiteX2" fmla="*/ 12575 w 26096"/>
                <a:gd name="connsiteY2" fmla="*/ -1899 h 26096"/>
                <a:gd name="connsiteX3" fmla="*/ -2218 w 26096"/>
                <a:gd name="connsiteY3" fmla="*/ 9126 h 26096"/>
                <a:gd name="connsiteX4" fmla="*/ 8807 w 26096"/>
                <a:gd name="connsiteY4" fmla="*/ 23919 h 2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6" h="26096">
                  <a:moveTo>
                    <a:pt x="8807" y="23919"/>
                  </a:moveTo>
                  <a:cubicBezTo>
                    <a:pt x="15937" y="24965"/>
                    <a:pt x="22562" y="20024"/>
                    <a:pt x="23601" y="12894"/>
                  </a:cubicBezTo>
                  <a:cubicBezTo>
                    <a:pt x="24639" y="5764"/>
                    <a:pt x="19706" y="-861"/>
                    <a:pt x="12575" y="-1899"/>
                  </a:cubicBezTo>
                  <a:cubicBezTo>
                    <a:pt x="5445" y="-2938"/>
                    <a:pt x="-1180" y="1995"/>
                    <a:pt x="-2218" y="9126"/>
                  </a:cubicBezTo>
                  <a:cubicBezTo>
                    <a:pt x="-3264" y="16256"/>
                    <a:pt x="1677" y="22881"/>
                    <a:pt x="8807" y="23919"/>
                  </a:cubicBezTo>
                </a:path>
              </a:pathLst>
            </a:custGeom>
            <a:solidFill>
              <a:srgbClr val="FAB4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5CED35FD-09AC-E65E-6203-F237F2672930}"/>
                </a:ext>
              </a:extLst>
            </p:cNvPr>
            <p:cNvSpPr/>
            <p:nvPr/>
          </p:nvSpPr>
          <p:spPr>
            <a:xfrm flipV="1">
              <a:off x="5507057" y="5079392"/>
              <a:ext cx="186998" cy="157818"/>
            </a:xfrm>
            <a:custGeom>
              <a:avLst/>
              <a:gdLst>
                <a:gd name="connsiteX0" fmla="*/ 999 w 156856"/>
                <a:gd name="connsiteY0" fmla="*/ 130528 h 132379"/>
                <a:gd name="connsiteX1" fmla="*/ 154367 w 156856"/>
                <a:gd name="connsiteY1" fmla="*/ 124781 h 132379"/>
                <a:gd name="connsiteX2" fmla="*/ 147399 w 156856"/>
                <a:gd name="connsiteY2" fmla="*/ 26930 h 132379"/>
                <a:gd name="connsiteX3" fmla="*/ 115727 w 156856"/>
                <a:gd name="connsiteY3" fmla="*/ 8396 h 132379"/>
                <a:gd name="connsiteX4" fmla="*/ 36250 w 156856"/>
                <a:gd name="connsiteY4" fmla="*/ 10831 h 132379"/>
                <a:gd name="connsiteX5" fmla="*/ -2489 w 156856"/>
                <a:gd name="connsiteY5" fmla="*/ 36664 h 132379"/>
                <a:gd name="connsiteX6" fmla="*/ 999 w 156856"/>
                <a:gd name="connsiteY6" fmla="*/ 130528 h 13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856" h="132379">
                  <a:moveTo>
                    <a:pt x="999" y="130528"/>
                  </a:moveTo>
                  <a:lnTo>
                    <a:pt x="154367" y="124781"/>
                  </a:lnTo>
                  <a:lnTo>
                    <a:pt x="147399" y="26930"/>
                  </a:lnTo>
                  <a:lnTo>
                    <a:pt x="115727" y="8396"/>
                  </a:lnTo>
                  <a:cubicBezTo>
                    <a:pt x="91010" y="-6103"/>
                    <a:pt x="60237" y="-5148"/>
                    <a:pt x="36250" y="10831"/>
                  </a:cubicBezTo>
                  <a:lnTo>
                    <a:pt x="-2489" y="36664"/>
                  </a:lnTo>
                  <a:lnTo>
                    <a:pt x="999" y="130528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70179F79-2262-CE24-A07D-10D667D0CDD8}"/>
                </a:ext>
              </a:extLst>
            </p:cNvPr>
            <p:cNvSpPr/>
            <p:nvPr/>
          </p:nvSpPr>
          <p:spPr>
            <a:xfrm flipV="1">
              <a:off x="5314979" y="5223413"/>
              <a:ext cx="463585" cy="128148"/>
            </a:xfrm>
            <a:custGeom>
              <a:avLst/>
              <a:gdLst>
                <a:gd name="connsiteX0" fmla="*/ -2433 w 388859"/>
                <a:gd name="connsiteY0" fmla="*/ 99746 h 107492"/>
                <a:gd name="connsiteX1" fmla="*/ 385325 w 388859"/>
                <a:gd name="connsiteY1" fmla="*/ -1676 h 107492"/>
                <a:gd name="connsiteX2" fmla="*/ 386427 w 388859"/>
                <a:gd name="connsiteY2" fmla="*/ 4724 h 107492"/>
                <a:gd name="connsiteX3" fmla="*/ 109761 w 388859"/>
                <a:gd name="connsiteY3" fmla="*/ 69696 h 107492"/>
                <a:gd name="connsiteX4" fmla="*/ 28965 w 388859"/>
                <a:gd name="connsiteY4" fmla="*/ 95444 h 107492"/>
                <a:gd name="connsiteX5" fmla="*/ 7336 w 388859"/>
                <a:gd name="connsiteY5" fmla="*/ 103059 h 107492"/>
                <a:gd name="connsiteX6" fmla="*/ -124 w 388859"/>
                <a:gd name="connsiteY6" fmla="*/ 105817 h 107492"/>
                <a:gd name="connsiteX7" fmla="*/ -2433 w 388859"/>
                <a:gd name="connsiteY7" fmla="*/ 99746 h 10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859" h="107492">
                  <a:moveTo>
                    <a:pt x="-2433" y="99746"/>
                  </a:moveTo>
                  <a:cubicBezTo>
                    <a:pt x="-2307" y="99704"/>
                    <a:pt x="162438" y="36873"/>
                    <a:pt x="385325" y="-1676"/>
                  </a:cubicBezTo>
                  <a:lnTo>
                    <a:pt x="386427" y="4724"/>
                  </a:lnTo>
                  <a:cubicBezTo>
                    <a:pt x="275299" y="23939"/>
                    <a:pt x="178628" y="49225"/>
                    <a:pt x="109761" y="69696"/>
                  </a:cubicBezTo>
                  <a:cubicBezTo>
                    <a:pt x="75325" y="79935"/>
                    <a:pt x="47836" y="88967"/>
                    <a:pt x="28965" y="95444"/>
                  </a:cubicBezTo>
                  <a:cubicBezTo>
                    <a:pt x="19533" y="98679"/>
                    <a:pt x="12255" y="101276"/>
                    <a:pt x="7336" y="103059"/>
                  </a:cubicBezTo>
                  <a:cubicBezTo>
                    <a:pt x="2416" y="104848"/>
                    <a:pt x="-117" y="105810"/>
                    <a:pt x="-124" y="105817"/>
                  </a:cubicBezTo>
                  <a:lnTo>
                    <a:pt x="-2433" y="99746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CD2B27B-11AB-6549-B4A9-9A8A114C9E23}"/>
                </a:ext>
              </a:extLst>
            </p:cNvPr>
            <p:cNvSpPr/>
            <p:nvPr/>
          </p:nvSpPr>
          <p:spPr>
            <a:xfrm flipV="1">
              <a:off x="5434461" y="5295992"/>
              <a:ext cx="114511" cy="226513"/>
            </a:xfrm>
            <a:custGeom>
              <a:avLst/>
              <a:gdLst>
                <a:gd name="connsiteX0" fmla="*/ 87452 w 96053"/>
                <a:gd name="connsiteY0" fmla="*/ 188491 h 190001"/>
                <a:gd name="connsiteX1" fmla="*/ 85663 w 96053"/>
                <a:gd name="connsiteY1" fmla="*/ 182666 h 190001"/>
                <a:gd name="connsiteX2" fmla="*/ 54981 w 96053"/>
                <a:gd name="connsiteY2" fmla="*/ 99778 h 190001"/>
                <a:gd name="connsiteX3" fmla="*/ -2376 w 96053"/>
                <a:gd name="connsiteY3" fmla="*/ 3015 h 190001"/>
                <a:gd name="connsiteX4" fmla="*/ 2277 w 96053"/>
                <a:gd name="connsiteY4" fmla="*/ -1511 h 190001"/>
                <a:gd name="connsiteX5" fmla="*/ 67367 w 96053"/>
                <a:gd name="connsiteY5" fmla="*/ 112585 h 190001"/>
                <a:gd name="connsiteX6" fmla="*/ 93677 w 96053"/>
                <a:gd name="connsiteY6" fmla="*/ 186652 h 190001"/>
                <a:gd name="connsiteX7" fmla="*/ 87452 w 96053"/>
                <a:gd name="connsiteY7" fmla="*/ 188491 h 19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053" h="190001">
                  <a:moveTo>
                    <a:pt x="87452" y="188491"/>
                  </a:moveTo>
                  <a:cubicBezTo>
                    <a:pt x="87452" y="188483"/>
                    <a:pt x="86842" y="186420"/>
                    <a:pt x="85663" y="182666"/>
                  </a:cubicBezTo>
                  <a:cubicBezTo>
                    <a:pt x="81543" y="169507"/>
                    <a:pt x="70504" y="135814"/>
                    <a:pt x="54981" y="99778"/>
                  </a:cubicBezTo>
                  <a:cubicBezTo>
                    <a:pt x="39478" y="63748"/>
                    <a:pt x="19365" y="25332"/>
                    <a:pt x="-2376" y="3015"/>
                  </a:cubicBezTo>
                  <a:lnTo>
                    <a:pt x="2277" y="-1511"/>
                  </a:lnTo>
                  <a:cubicBezTo>
                    <a:pt x="28348" y="25360"/>
                    <a:pt x="50981" y="72254"/>
                    <a:pt x="67367" y="112585"/>
                  </a:cubicBezTo>
                  <a:cubicBezTo>
                    <a:pt x="83719" y="152896"/>
                    <a:pt x="93656" y="186589"/>
                    <a:pt x="93677" y="186652"/>
                  </a:cubicBezTo>
                  <a:lnTo>
                    <a:pt x="87452" y="188491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CB3C346-F57B-7589-E2F0-AB48F7C0297D}"/>
                </a:ext>
              </a:extLst>
            </p:cNvPr>
            <p:cNvSpPr/>
            <p:nvPr/>
          </p:nvSpPr>
          <p:spPr>
            <a:xfrm flipV="1">
              <a:off x="5488760" y="5308525"/>
              <a:ext cx="97201" cy="143158"/>
            </a:xfrm>
            <a:custGeom>
              <a:avLst/>
              <a:gdLst>
                <a:gd name="connsiteX0" fmla="*/ 72682 w 81533"/>
                <a:gd name="connsiteY0" fmla="*/ 118532 h 120082"/>
                <a:gd name="connsiteX1" fmla="*/ 71882 w 81533"/>
                <a:gd name="connsiteY1" fmla="*/ 113634 h 120082"/>
                <a:gd name="connsiteX2" fmla="*/ 53383 w 81533"/>
                <a:gd name="connsiteY2" fmla="*/ 50354 h 120082"/>
                <a:gd name="connsiteX3" fmla="*/ 32932 w 81533"/>
                <a:gd name="connsiteY3" fmla="*/ 18247 h 120082"/>
                <a:gd name="connsiteX4" fmla="*/ 4475 w 81533"/>
                <a:gd name="connsiteY4" fmla="*/ 4941 h 120082"/>
                <a:gd name="connsiteX5" fmla="*/ -1413 w 81533"/>
                <a:gd name="connsiteY5" fmla="*/ 5418 h 120082"/>
                <a:gd name="connsiteX6" fmla="*/ -2424 w 81533"/>
                <a:gd name="connsiteY6" fmla="*/ -996 h 120082"/>
                <a:gd name="connsiteX7" fmla="*/ 4475 w 81533"/>
                <a:gd name="connsiteY7" fmla="*/ -1551 h 120082"/>
                <a:gd name="connsiteX8" fmla="*/ 41298 w 81533"/>
                <a:gd name="connsiteY8" fmla="*/ 17784 h 120082"/>
                <a:gd name="connsiteX9" fmla="*/ 70913 w 81533"/>
                <a:gd name="connsiteY9" fmla="*/ 80369 h 120082"/>
                <a:gd name="connsiteX10" fmla="*/ 79110 w 81533"/>
                <a:gd name="connsiteY10" fmla="*/ 117620 h 120082"/>
                <a:gd name="connsiteX11" fmla="*/ 72682 w 81533"/>
                <a:gd name="connsiteY11" fmla="*/ 118532 h 12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533" h="120082">
                  <a:moveTo>
                    <a:pt x="72682" y="118532"/>
                  </a:moveTo>
                  <a:cubicBezTo>
                    <a:pt x="72682" y="118525"/>
                    <a:pt x="72436" y="116778"/>
                    <a:pt x="71882" y="113634"/>
                  </a:cubicBezTo>
                  <a:cubicBezTo>
                    <a:pt x="69966" y="102644"/>
                    <a:pt x="64351" y="74979"/>
                    <a:pt x="53383" y="50354"/>
                  </a:cubicBezTo>
                  <a:cubicBezTo>
                    <a:pt x="47916" y="38044"/>
                    <a:pt x="41094" y="26521"/>
                    <a:pt x="32932" y="18247"/>
                  </a:cubicBezTo>
                  <a:cubicBezTo>
                    <a:pt x="24743" y="9959"/>
                    <a:pt x="15451" y="4955"/>
                    <a:pt x="4475" y="4941"/>
                  </a:cubicBezTo>
                  <a:cubicBezTo>
                    <a:pt x="2566" y="4941"/>
                    <a:pt x="608" y="5095"/>
                    <a:pt x="-1413" y="5418"/>
                  </a:cubicBezTo>
                  <a:lnTo>
                    <a:pt x="-2424" y="-996"/>
                  </a:lnTo>
                  <a:cubicBezTo>
                    <a:pt x="-80" y="-1368"/>
                    <a:pt x="2222" y="-1551"/>
                    <a:pt x="4475" y="-1551"/>
                  </a:cubicBezTo>
                  <a:cubicBezTo>
                    <a:pt x="19437" y="-1558"/>
                    <a:pt x="31697" y="6443"/>
                    <a:pt x="41298" y="17784"/>
                  </a:cubicBezTo>
                  <a:cubicBezTo>
                    <a:pt x="55747" y="34830"/>
                    <a:pt x="65039" y="59694"/>
                    <a:pt x="70913" y="80369"/>
                  </a:cubicBezTo>
                  <a:cubicBezTo>
                    <a:pt x="76766" y="101044"/>
                    <a:pt x="79096" y="117529"/>
                    <a:pt x="79110" y="117620"/>
                  </a:cubicBezTo>
                  <a:lnTo>
                    <a:pt x="72682" y="118532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C54BEE2E-E406-7B92-9714-CF5800572EF4}"/>
                </a:ext>
              </a:extLst>
            </p:cNvPr>
            <p:cNvSpPr/>
            <p:nvPr/>
          </p:nvSpPr>
          <p:spPr>
            <a:xfrm flipV="1">
              <a:off x="5724091" y="5340175"/>
              <a:ext cx="45387" cy="104831"/>
            </a:xfrm>
            <a:custGeom>
              <a:avLst/>
              <a:gdLst>
                <a:gd name="connsiteX0" fmla="*/ -2149 w 38071"/>
                <a:gd name="connsiteY0" fmla="*/ 86400 h 87933"/>
                <a:gd name="connsiteX1" fmla="*/ -2641 w 38071"/>
                <a:gd name="connsiteY1" fmla="*/ 74210 h 87933"/>
                <a:gd name="connsiteX2" fmla="*/ 3184 w 38071"/>
                <a:gd name="connsiteY2" fmla="*/ 33366 h 87933"/>
                <a:gd name="connsiteX3" fmla="*/ 13907 w 38071"/>
                <a:gd name="connsiteY3" fmla="*/ 12706 h 87933"/>
                <a:gd name="connsiteX4" fmla="*/ 33144 w 38071"/>
                <a:gd name="connsiteY4" fmla="*/ -1534 h 87933"/>
                <a:gd name="connsiteX5" fmla="*/ 35431 w 38071"/>
                <a:gd name="connsiteY5" fmla="*/ 4537 h 87933"/>
                <a:gd name="connsiteX6" fmla="*/ 18988 w 38071"/>
                <a:gd name="connsiteY6" fmla="*/ 16741 h 87933"/>
                <a:gd name="connsiteX7" fmla="*/ 3851 w 38071"/>
                <a:gd name="connsiteY7" fmla="*/ 74210 h 87933"/>
                <a:gd name="connsiteX8" fmla="*/ 4082 w 38071"/>
                <a:gd name="connsiteY8" fmla="*/ 82653 h 87933"/>
                <a:gd name="connsiteX9" fmla="*/ 4244 w 38071"/>
                <a:gd name="connsiteY9" fmla="*/ 84968 h 87933"/>
                <a:gd name="connsiteX10" fmla="*/ 4307 w 38071"/>
                <a:gd name="connsiteY10" fmla="*/ 85748 h 87933"/>
                <a:gd name="connsiteX11" fmla="*/ -2149 w 38071"/>
                <a:gd name="connsiteY11" fmla="*/ 86400 h 8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071" h="87933">
                  <a:moveTo>
                    <a:pt x="-2149" y="86400"/>
                  </a:moveTo>
                  <a:cubicBezTo>
                    <a:pt x="-2156" y="86316"/>
                    <a:pt x="-2641" y="81544"/>
                    <a:pt x="-2641" y="74210"/>
                  </a:cubicBezTo>
                  <a:cubicBezTo>
                    <a:pt x="-2634" y="63746"/>
                    <a:pt x="-1679" y="48104"/>
                    <a:pt x="3184" y="33366"/>
                  </a:cubicBezTo>
                  <a:cubicBezTo>
                    <a:pt x="5619" y="25990"/>
                    <a:pt x="9044" y="18832"/>
                    <a:pt x="13907" y="12706"/>
                  </a:cubicBezTo>
                  <a:cubicBezTo>
                    <a:pt x="18757" y="6579"/>
                    <a:pt x="25094" y="1491"/>
                    <a:pt x="33144" y="-1534"/>
                  </a:cubicBezTo>
                  <a:lnTo>
                    <a:pt x="35431" y="4537"/>
                  </a:lnTo>
                  <a:cubicBezTo>
                    <a:pt x="28575" y="7133"/>
                    <a:pt x="23248" y="11379"/>
                    <a:pt x="18988" y="16741"/>
                  </a:cubicBezTo>
                  <a:cubicBezTo>
                    <a:pt x="6160" y="32749"/>
                    <a:pt x="3788" y="59129"/>
                    <a:pt x="3851" y="74210"/>
                  </a:cubicBezTo>
                  <a:cubicBezTo>
                    <a:pt x="3851" y="77733"/>
                    <a:pt x="3963" y="80639"/>
                    <a:pt x="4082" y="82653"/>
                  </a:cubicBezTo>
                  <a:cubicBezTo>
                    <a:pt x="4139" y="83656"/>
                    <a:pt x="4195" y="84442"/>
                    <a:pt x="4244" y="84968"/>
                  </a:cubicBezTo>
                  <a:lnTo>
                    <a:pt x="4307" y="85748"/>
                  </a:lnTo>
                  <a:lnTo>
                    <a:pt x="-2149" y="86400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06278BF-BF8B-05D3-527D-247D69F1A9DE}"/>
                </a:ext>
              </a:extLst>
            </p:cNvPr>
            <p:cNvSpPr/>
            <p:nvPr/>
          </p:nvSpPr>
          <p:spPr>
            <a:xfrm flipV="1">
              <a:off x="5235673" y="5244346"/>
              <a:ext cx="147651" cy="61785"/>
            </a:xfrm>
            <a:custGeom>
              <a:avLst/>
              <a:gdLst>
                <a:gd name="connsiteX0" fmla="*/ 116625 w 123851"/>
                <a:gd name="connsiteY0" fmla="*/ 50134 h 51826"/>
                <a:gd name="connsiteX1" fmla="*/ 116232 w 123851"/>
                <a:gd name="connsiteY1" fmla="*/ 49664 h 51826"/>
                <a:gd name="connsiteX2" fmla="*/ 89276 w 123851"/>
                <a:gd name="connsiteY2" fmla="*/ 25284 h 51826"/>
                <a:gd name="connsiteX3" fmla="*/ 32719 w 123851"/>
                <a:gd name="connsiteY3" fmla="*/ 4799 h 51826"/>
                <a:gd name="connsiteX4" fmla="*/ 641 w 123851"/>
                <a:gd name="connsiteY4" fmla="*/ 12308 h 51826"/>
                <a:gd name="connsiteX5" fmla="*/ -2188 w 123851"/>
                <a:gd name="connsiteY5" fmla="*/ 6469 h 51826"/>
                <a:gd name="connsiteX6" fmla="*/ 32719 w 123851"/>
                <a:gd name="connsiteY6" fmla="*/ -1693 h 51826"/>
                <a:gd name="connsiteX7" fmla="*/ 96091 w 123851"/>
                <a:gd name="connsiteY7" fmla="*/ 22224 h 51826"/>
                <a:gd name="connsiteX8" fmla="*/ 121664 w 123851"/>
                <a:gd name="connsiteY8" fmla="*/ 46036 h 51826"/>
                <a:gd name="connsiteX9" fmla="*/ 116625 w 123851"/>
                <a:gd name="connsiteY9" fmla="*/ 50134 h 5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851" h="51826">
                  <a:moveTo>
                    <a:pt x="116625" y="50134"/>
                  </a:moveTo>
                  <a:lnTo>
                    <a:pt x="116232" y="49664"/>
                  </a:lnTo>
                  <a:cubicBezTo>
                    <a:pt x="114183" y="47243"/>
                    <a:pt x="104217" y="35916"/>
                    <a:pt x="89276" y="25284"/>
                  </a:cubicBezTo>
                  <a:cubicBezTo>
                    <a:pt x="74335" y="14638"/>
                    <a:pt x="54489" y="4785"/>
                    <a:pt x="32719" y="4799"/>
                  </a:cubicBezTo>
                  <a:cubicBezTo>
                    <a:pt x="22438" y="4806"/>
                    <a:pt x="11701" y="6967"/>
                    <a:pt x="641" y="12308"/>
                  </a:cubicBezTo>
                  <a:lnTo>
                    <a:pt x="-2188" y="6469"/>
                  </a:lnTo>
                  <a:cubicBezTo>
                    <a:pt x="9743" y="693"/>
                    <a:pt x="21526" y="-1693"/>
                    <a:pt x="32719" y="-1693"/>
                  </a:cubicBezTo>
                  <a:cubicBezTo>
                    <a:pt x="58068" y="-1665"/>
                    <a:pt x="80237" y="10371"/>
                    <a:pt x="96091" y="22224"/>
                  </a:cubicBezTo>
                  <a:cubicBezTo>
                    <a:pt x="111944" y="34098"/>
                    <a:pt x="121551" y="45909"/>
                    <a:pt x="121664" y="46036"/>
                  </a:cubicBezTo>
                  <a:lnTo>
                    <a:pt x="116625" y="50134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68C23442-6FEC-4144-D0C4-9427EF1CDA3F}"/>
                </a:ext>
              </a:extLst>
            </p:cNvPr>
            <p:cNvSpPr/>
            <p:nvPr/>
          </p:nvSpPr>
          <p:spPr>
            <a:xfrm flipV="1">
              <a:off x="5668554" y="4823186"/>
              <a:ext cx="83262" cy="251161"/>
            </a:xfrm>
            <a:custGeom>
              <a:avLst/>
              <a:gdLst>
                <a:gd name="connsiteX0" fmla="*/ 11286 w 69841"/>
                <a:gd name="connsiteY0" fmla="*/ 23986 h 210676"/>
                <a:gd name="connsiteX1" fmla="*/ 41343 w 69841"/>
                <a:gd name="connsiteY1" fmla="*/ -2135 h 210676"/>
                <a:gd name="connsiteX2" fmla="*/ 67239 w 69841"/>
                <a:gd name="connsiteY2" fmla="*/ 12343 h 210676"/>
                <a:gd name="connsiteX3" fmla="*/ 49133 w 69841"/>
                <a:gd name="connsiteY3" fmla="*/ 197067 h 210676"/>
                <a:gd name="connsiteX4" fmla="*/ -2603 w 69841"/>
                <a:gd name="connsiteY4" fmla="*/ 208541 h 210676"/>
                <a:gd name="connsiteX5" fmla="*/ 11286 w 69841"/>
                <a:gd name="connsiteY5" fmla="*/ 23986 h 21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41" h="210676">
                  <a:moveTo>
                    <a:pt x="11286" y="23986"/>
                  </a:moveTo>
                  <a:lnTo>
                    <a:pt x="41343" y="-2135"/>
                  </a:lnTo>
                  <a:lnTo>
                    <a:pt x="67239" y="12343"/>
                  </a:lnTo>
                  <a:lnTo>
                    <a:pt x="49133" y="197067"/>
                  </a:lnTo>
                  <a:lnTo>
                    <a:pt x="-2603" y="208541"/>
                  </a:lnTo>
                  <a:lnTo>
                    <a:pt x="11286" y="23986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496D4572-F083-D5C5-5985-1DAF37EAD61A}"/>
                </a:ext>
              </a:extLst>
            </p:cNvPr>
            <p:cNvSpPr/>
            <p:nvPr/>
          </p:nvSpPr>
          <p:spPr>
            <a:xfrm flipV="1">
              <a:off x="5706666" y="5019885"/>
              <a:ext cx="31117" cy="31117"/>
            </a:xfrm>
            <a:custGeom>
              <a:avLst/>
              <a:gdLst>
                <a:gd name="connsiteX0" fmla="*/ 8548 w 26101"/>
                <a:gd name="connsiteY0" fmla="*/ 23946 h 26101"/>
                <a:gd name="connsiteX1" fmla="*/ 23349 w 26101"/>
                <a:gd name="connsiteY1" fmla="*/ 12921 h 26101"/>
                <a:gd name="connsiteX2" fmla="*/ 12324 w 26101"/>
                <a:gd name="connsiteY2" fmla="*/ -1879 h 26101"/>
                <a:gd name="connsiteX3" fmla="*/ -2477 w 26101"/>
                <a:gd name="connsiteY3" fmla="*/ 9146 h 26101"/>
                <a:gd name="connsiteX4" fmla="*/ 8548 w 26101"/>
                <a:gd name="connsiteY4" fmla="*/ 23946 h 2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1" h="26101">
                  <a:moveTo>
                    <a:pt x="8548" y="23946"/>
                  </a:moveTo>
                  <a:cubicBezTo>
                    <a:pt x="15685" y="24985"/>
                    <a:pt x="22303" y="20051"/>
                    <a:pt x="23349" y="12921"/>
                  </a:cubicBezTo>
                  <a:cubicBezTo>
                    <a:pt x="24387" y="5791"/>
                    <a:pt x="19454" y="-834"/>
                    <a:pt x="12324" y="-1879"/>
                  </a:cubicBezTo>
                  <a:cubicBezTo>
                    <a:pt x="5186" y="-2918"/>
                    <a:pt x="-1431" y="2016"/>
                    <a:pt x="-2477" y="9146"/>
                  </a:cubicBezTo>
                  <a:cubicBezTo>
                    <a:pt x="-3516" y="16283"/>
                    <a:pt x="1418" y="22908"/>
                    <a:pt x="8548" y="23946"/>
                  </a:cubicBezTo>
                </a:path>
              </a:pathLst>
            </a:custGeom>
            <a:solidFill>
              <a:srgbClr val="FAB4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6EBA3951-6881-A797-05AB-1FC0AA5E1582}"/>
                </a:ext>
              </a:extLst>
            </p:cNvPr>
            <p:cNvSpPr/>
            <p:nvPr/>
          </p:nvSpPr>
          <p:spPr>
            <a:xfrm flipV="1">
              <a:off x="5361924" y="5606271"/>
              <a:ext cx="331545" cy="135611"/>
            </a:xfrm>
            <a:custGeom>
              <a:avLst/>
              <a:gdLst>
                <a:gd name="connsiteX0" fmla="*/ 16036 w 278103"/>
                <a:gd name="connsiteY0" fmla="*/ 112600 h 113752"/>
                <a:gd name="connsiteX1" fmla="*/ 275690 w 278103"/>
                <a:gd name="connsiteY1" fmla="*/ 58331 h 113752"/>
                <a:gd name="connsiteX2" fmla="*/ 261872 w 278103"/>
                <a:gd name="connsiteY2" fmla="*/ -1152 h 113752"/>
                <a:gd name="connsiteX3" fmla="*/ -2414 w 278103"/>
                <a:gd name="connsiteY3" fmla="*/ 53419 h 113752"/>
                <a:gd name="connsiteX4" fmla="*/ 16036 w 278103"/>
                <a:gd name="connsiteY4" fmla="*/ 112600 h 113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103" h="113752">
                  <a:moveTo>
                    <a:pt x="16036" y="112600"/>
                  </a:moveTo>
                  <a:lnTo>
                    <a:pt x="275690" y="58331"/>
                  </a:lnTo>
                  <a:lnTo>
                    <a:pt x="261872" y="-1152"/>
                  </a:lnTo>
                  <a:lnTo>
                    <a:pt x="-2414" y="53419"/>
                  </a:lnTo>
                  <a:lnTo>
                    <a:pt x="16036" y="112600"/>
                  </a:lnTo>
                </a:path>
              </a:pathLst>
            </a:custGeom>
            <a:solidFill>
              <a:srgbClr val="B29ED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372E7CDB-4011-E63D-84F8-8D75C6DDE784}"/>
                </a:ext>
              </a:extLst>
            </p:cNvPr>
            <p:cNvSpPr/>
            <p:nvPr/>
          </p:nvSpPr>
          <p:spPr>
            <a:xfrm flipV="1">
              <a:off x="5083956" y="5357042"/>
              <a:ext cx="251871" cy="273013"/>
            </a:xfrm>
            <a:custGeom>
              <a:avLst/>
              <a:gdLst>
                <a:gd name="connsiteX0" fmla="*/ 209189 w 211272"/>
                <a:gd name="connsiteY0" fmla="*/ 32478 h 229006"/>
                <a:gd name="connsiteX1" fmla="*/ 47581 w 211272"/>
                <a:gd name="connsiteY1" fmla="*/ 227610 h 229006"/>
                <a:gd name="connsiteX2" fmla="*/ -2084 w 211272"/>
                <a:gd name="connsiteY2" fmla="*/ 186773 h 229006"/>
                <a:gd name="connsiteX3" fmla="*/ 153775 w 211272"/>
                <a:gd name="connsiteY3" fmla="*/ -1397 h 229006"/>
                <a:gd name="connsiteX4" fmla="*/ 209189 w 211272"/>
                <a:gd name="connsiteY4" fmla="*/ 32478 h 22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272" h="229006">
                  <a:moveTo>
                    <a:pt x="209189" y="32478"/>
                  </a:moveTo>
                  <a:lnTo>
                    <a:pt x="47581" y="227610"/>
                  </a:lnTo>
                  <a:lnTo>
                    <a:pt x="-2084" y="186773"/>
                  </a:lnTo>
                  <a:lnTo>
                    <a:pt x="153775" y="-1397"/>
                  </a:lnTo>
                  <a:lnTo>
                    <a:pt x="209189" y="32478"/>
                  </a:lnTo>
                </a:path>
              </a:pathLst>
            </a:custGeom>
            <a:solidFill>
              <a:srgbClr val="B29ED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666F596D-923F-864A-3130-14F5ED6DEA20}"/>
                </a:ext>
              </a:extLst>
            </p:cNvPr>
            <p:cNvSpPr/>
            <p:nvPr/>
          </p:nvSpPr>
          <p:spPr>
            <a:xfrm flipV="1">
              <a:off x="5743469" y="4458213"/>
              <a:ext cx="198113" cy="186307"/>
            </a:xfrm>
            <a:custGeom>
              <a:avLst/>
              <a:gdLst>
                <a:gd name="connsiteX0" fmla="*/ 41408 w 166179"/>
                <a:gd name="connsiteY0" fmla="*/ 139691 h 156276"/>
                <a:gd name="connsiteX1" fmla="*/ 153729 w 166179"/>
                <a:gd name="connsiteY1" fmla="*/ 119956 h 156276"/>
                <a:gd name="connsiteX2" fmla="*/ 119292 w 166179"/>
                <a:gd name="connsiteY2" fmla="*/ 11243 h 156276"/>
                <a:gd name="connsiteX3" fmla="*/ 6972 w 166179"/>
                <a:gd name="connsiteY3" fmla="*/ 30970 h 156276"/>
                <a:gd name="connsiteX4" fmla="*/ 41408 w 166179"/>
                <a:gd name="connsiteY4" fmla="*/ 139691 h 15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179" h="156276">
                  <a:moveTo>
                    <a:pt x="41408" y="139691"/>
                  </a:moveTo>
                  <a:cubicBezTo>
                    <a:pt x="81936" y="164260"/>
                    <a:pt x="132226" y="155432"/>
                    <a:pt x="153729" y="119956"/>
                  </a:cubicBezTo>
                  <a:cubicBezTo>
                    <a:pt x="175239" y="84488"/>
                    <a:pt x="159821" y="35812"/>
                    <a:pt x="119292" y="11243"/>
                  </a:cubicBezTo>
                  <a:cubicBezTo>
                    <a:pt x="78764" y="-13334"/>
                    <a:pt x="28474" y="-4498"/>
                    <a:pt x="6972" y="30970"/>
                  </a:cubicBezTo>
                  <a:cubicBezTo>
                    <a:pt x="-14538" y="66438"/>
                    <a:pt x="880" y="115114"/>
                    <a:pt x="41408" y="139691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471B3F0-2B8B-0F48-E45F-98C3B29BF14B}"/>
                </a:ext>
              </a:extLst>
            </p:cNvPr>
            <p:cNvSpPr/>
            <p:nvPr/>
          </p:nvSpPr>
          <p:spPr>
            <a:xfrm flipV="1">
              <a:off x="5844669" y="4516179"/>
              <a:ext cx="71179" cy="114311"/>
            </a:xfrm>
            <a:custGeom>
              <a:avLst/>
              <a:gdLst>
                <a:gd name="connsiteX0" fmla="*/ 253 w 59706"/>
                <a:gd name="connsiteY0" fmla="*/ -2643 h 95885"/>
                <a:gd name="connsiteX1" fmla="*/ -2779 w 59706"/>
                <a:gd name="connsiteY1" fmla="*/ 90540 h 95885"/>
                <a:gd name="connsiteX2" fmla="*/ 15762 w 59706"/>
                <a:gd name="connsiteY2" fmla="*/ 93242 h 95885"/>
                <a:gd name="connsiteX3" fmla="*/ 52045 w 59706"/>
                <a:gd name="connsiteY3" fmla="*/ 75458 h 95885"/>
                <a:gd name="connsiteX4" fmla="*/ 23847 w 59706"/>
                <a:gd name="connsiteY4" fmla="*/ 6894 h 95885"/>
                <a:gd name="connsiteX5" fmla="*/ 253 w 59706"/>
                <a:gd name="connsiteY5" fmla="*/ -2643 h 9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06" h="95885">
                  <a:moveTo>
                    <a:pt x="253" y="-2643"/>
                  </a:moveTo>
                  <a:cubicBezTo>
                    <a:pt x="6576" y="24824"/>
                    <a:pt x="6029" y="55745"/>
                    <a:pt x="-2779" y="90540"/>
                  </a:cubicBezTo>
                  <a:cubicBezTo>
                    <a:pt x="3516" y="92350"/>
                    <a:pt x="9783" y="93242"/>
                    <a:pt x="15762" y="93242"/>
                  </a:cubicBezTo>
                  <a:cubicBezTo>
                    <a:pt x="31328" y="93242"/>
                    <a:pt x="44936" y="87178"/>
                    <a:pt x="52045" y="75458"/>
                  </a:cubicBezTo>
                  <a:cubicBezTo>
                    <a:pt x="64642" y="54678"/>
                    <a:pt x="52024" y="23975"/>
                    <a:pt x="23847" y="6894"/>
                  </a:cubicBezTo>
                  <a:cubicBezTo>
                    <a:pt x="16176" y="2241"/>
                    <a:pt x="8141" y="-924"/>
                    <a:pt x="253" y="-2643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32A6A26F-994A-5FC1-5442-DDBB60F4E105}"/>
                </a:ext>
              </a:extLst>
            </p:cNvPr>
            <p:cNvSpPr/>
            <p:nvPr/>
          </p:nvSpPr>
          <p:spPr>
            <a:xfrm flipV="1">
              <a:off x="5141212" y="4648044"/>
              <a:ext cx="204375" cy="179392"/>
            </a:xfrm>
            <a:custGeom>
              <a:avLst/>
              <a:gdLst>
                <a:gd name="connsiteX0" fmla="*/ -1765 w 171432"/>
                <a:gd name="connsiteY0" fmla="*/ 63996 h 150476"/>
                <a:gd name="connsiteX1" fmla="*/ 75874 w 171432"/>
                <a:gd name="connsiteY1" fmla="*/ 147530 h 150476"/>
                <a:gd name="connsiteX2" fmla="*/ 168959 w 171432"/>
                <a:gd name="connsiteY2" fmla="*/ 81639 h 150476"/>
                <a:gd name="connsiteX3" fmla="*/ 91313 w 171432"/>
                <a:gd name="connsiteY3" fmla="*/ -1895 h 150476"/>
                <a:gd name="connsiteX4" fmla="*/ -1765 w 171432"/>
                <a:gd name="connsiteY4" fmla="*/ 63996 h 15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32" h="150476">
                  <a:moveTo>
                    <a:pt x="-1765" y="63996"/>
                  </a:moveTo>
                  <a:cubicBezTo>
                    <a:pt x="-6032" y="105261"/>
                    <a:pt x="28735" y="142652"/>
                    <a:pt x="75874" y="147530"/>
                  </a:cubicBezTo>
                  <a:cubicBezTo>
                    <a:pt x="123020" y="152400"/>
                    <a:pt x="164699" y="122897"/>
                    <a:pt x="168959" y="81639"/>
                  </a:cubicBezTo>
                  <a:cubicBezTo>
                    <a:pt x="173226" y="40374"/>
                    <a:pt x="138459" y="2983"/>
                    <a:pt x="91313" y="-1895"/>
                  </a:cubicBezTo>
                  <a:cubicBezTo>
                    <a:pt x="44167" y="-6765"/>
                    <a:pt x="2495" y="22738"/>
                    <a:pt x="-1765" y="63996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30906676-CE57-308B-504A-310E9D952620}"/>
                </a:ext>
              </a:extLst>
            </p:cNvPr>
            <p:cNvSpPr/>
            <p:nvPr/>
          </p:nvSpPr>
          <p:spPr>
            <a:xfrm flipV="1">
              <a:off x="5168726" y="4711184"/>
              <a:ext cx="114803" cy="102873"/>
            </a:xfrm>
            <a:custGeom>
              <a:avLst/>
              <a:gdLst>
                <a:gd name="connsiteX0" fmla="*/ 53585 w 96298"/>
                <a:gd name="connsiteY0" fmla="*/ -2387 h 86291"/>
                <a:gd name="connsiteX1" fmla="*/ -1926 w 96298"/>
                <a:gd name="connsiteY1" fmla="*/ 35692 h 86291"/>
                <a:gd name="connsiteX2" fmla="*/ 42770 w 96298"/>
                <a:gd name="connsiteY2" fmla="*/ 83905 h 86291"/>
                <a:gd name="connsiteX3" fmla="*/ 94197 w 96298"/>
                <a:gd name="connsiteY3" fmla="*/ 8856 h 86291"/>
                <a:gd name="connsiteX4" fmla="*/ 61936 w 96298"/>
                <a:gd name="connsiteY4" fmla="*/ -1959 h 86291"/>
                <a:gd name="connsiteX5" fmla="*/ 53585 w 96298"/>
                <a:gd name="connsiteY5" fmla="*/ -2387 h 8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98" h="86291">
                  <a:moveTo>
                    <a:pt x="53585" y="-2387"/>
                  </a:moveTo>
                  <a:cubicBezTo>
                    <a:pt x="24440" y="-2387"/>
                    <a:pt x="354" y="13593"/>
                    <a:pt x="-1926" y="35692"/>
                  </a:cubicBezTo>
                  <a:cubicBezTo>
                    <a:pt x="-4158" y="57307"/>
                    <a:pt x="15218" y="77455"/>
                    <a:pt x="42770" y="83905"/>
                  </a:cubicBezTo>
                  <a:cubicBezTo>
                    <a:pt x="54806" y="52030"/>
                    <a:pt x="72414" y="27320"/>
                    <a:pt x="94197" y="8856"/>
                  </a:cubicBezTo>
                  <a:cubicBezTo>
                    <a:pt x="85242" y="3206"/>
                    <a:pt x="74161" y="-696"/>
                    <a:pt x="61936" y="-1959"/>
                  </a:cubicBezTo>
                  <a:cubicBezTo>
                    <a:pt x="59122" y="-2247"/>
                    <a:pt x="56329" y="-2387"/>
                    <a:pt x="53585" y="-2387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CE4EF912-7C42-3A65-D9DD-A2FF2239F217}"/>
                </a:ext>
              </a:extLst>
            </p:cNvPr>
            <p:cNvSpPr/>
            <p:nvPr/>
          </p:nvSpPr>
          <p:spPr>
            <a:xfrm flipV="1">
              <a:off x="5196972" y="4200758"/>
              <a:ext cx="656364" cy="653039"/>
            </a:xfrm>
            <a:custGeom>
              <a:avLst/>
              <a:gdLst>
                <a:gd name="connsiteX0" fmla="*/ 538097 w 550564"/>
                <a:gd name="connsiteY0" fmla="*/ 287979 h 547775"/>
                <a:gd name="connsiteX1" fmla="*/ 168248 w 550564"/>
                <a:gd name="connsiteY1" fmla="*/ 530846 h 547775"/>
                <a:gd name="connsiteX2" fmla="*/ 13027 w 550564"/>
                <a:gd name="connsiteY2" fmla="*/ 134105 h 547775"/>
                <a:gd name="connsiteX3" fmla="*/ 343484 w 550564"/>
                <a:gd name="connsiteY3" fmla="*/ 19911 h 547775"/>
                <a:gd name="connsiteX4" fmla="*/ 538097 w 550564"/>
                <a:gd name="connsiteY4" fmla="*/ 287979 h 5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64" h="547775">
                  <a:moveTo>
                    <a:pt x="538097" y="287979"/>
                  </a:moveTo>
                  <a:cubicBezTo>
                    <a:pt x="495870" y="432049"/>
                    <a:pt x="371647" y="594526"/>
                    <a:pt x="168248" y="530846"/>
                  </a:cubicBezTo>
                  <a:cubicBezTo>
                    <a:pt x="12852" y="482177"/>
                    <a:pt x="-29199" y="278175"/>
                    <a:pt x="13027" y="134105"/>
                  </a:cubicBezTo>
                  <a:cubicBezTo>
                    <a:pt x="55247" y="-9964"/>
                    <a:pt x="199338" y="-25404"/>
                    <a:pt x="343484" y="19911"/>
                  </a:cubicBezTo>
                  <a:cubicBezTo>
                    <a:pt x="484670" y="64341"/>
                    <a:pt x="580316" y="143909"/>
                    <a:pt x="538097" y="287979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315D69F2-8536-85B4-08A8-83A75A36E87D}"/>
                </a:ext>
              </a:extLst>
            </p:cNvPr>
            <p:cNvSpPr/>
            <p:nvPr/>
          </p:nvSpPr>
          <p:spPr>
            <a:xfrm flipV="1">
              <a:off x="5184379" y="4194322"/>
              <a:ext cx="611178" cy="235173"/>
            </a:xfrm>
            <a:custGeom>
              <a:avLst/>
              <a:gdLst>
                <a:gd name="connsiteX0" fmla="*/ 22560 w 512662"/>
                <a:gd name="connsiteY0" fmla="*/ -2998 h 197265"/>
                <a:gd name="connsiteX1" fmla="*/ -2374 w 512662"/>
                <a:gd name="connsiteY1" fmla="*/ 33734 h 197265"/>
                <a:gd name="connsiteX2" fmla="*/ 36441 w 512662"/>
                <a:gd name="connsiteY2" fmla="*/ 105309 h 197265"/>
                <a:gd name="connsiteX3" fmla="*/ 158489 w 512662"/>
                <a:gd name="connsiteY3" fmla="*/ 179741 h 197265"/>
                <a:gd name="connsiteX4" fmla="*/ 281182 w 512662"/>
                <a:gd name="connsiteY4" fmla="*/ 194268 h 197265"/>
                <a:gd name="connsiteX5" fmla="*/ 302383 w 512662"/>
                <a:gd name="connsiteY5" fmla="*/ 193994 h 197265"/>
                <a:gd name="connsiteX6" fmla="*/ 427210 w 512662"/>
                <a:gd name="connsiteY6" fmla="*/ 164000 h 197265"/>
                <a:gd name="connsiteX7" fmla="*/ 510288 w 512662"/>
                <a:gd name="connsiteY7" fmla="*/ 24505 h 197265"/>
                <a:gd name="connsiteX8" fmla="*/ 266922 w 512662"/>
                <a:gd name="connsiteY8" fmla="*/ 188871 h 197265"/>
                <a:gd name="connsiteX9" fmla="*/ 178848 w 512662"/>
                <a:gd name="connsiteY9" fmla="*/ 174646 h 197265"/>
                <a:gd name="connsiteX10" fmla="*/ 22560 w 512662"/>
                <a:gd name="connsiteY10" fmla="*/ -2998 h 19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662" h="197265">
                  <a:moveTo>
                    <a:pt x="22560" y="-2998"/>
                  </a:moveTo>
                  <a:lnTo>
                    <a:pt x="-2374" y="33734"/>
                  </a:lnTo>
                  <a:cubicBezTo>
                    <a:pt x="5956" y="59819"/>
                    <a:pt x="18848" y="84361"/>
                    <a:pt x="36441" y="105309"/>
                  </a:cubicBezTo>
                  <a:cubicBezTo>
                    <a:pt x="67509" y="142384"/>
                    <a:pt x="111911" y="166708"/>
                    <a:pt x="158489" y="179741"/>
                  </a:cubicBezTo>
                  <a:cubicBezTo>
                    <a:pt x="198266" y="190871"/>
                    <a:pt x="239798" y="194268"/>
                    <a:pt x="281182" y="194268"/>
                  </a:cubicBezTo>
                  <a:cubicBezTo>
                    <a:pt x="288256" y="194268"/>
                    <a:pt x="295323" y="194169"/>
                    <a:pt x="302383" y="193994"/>
                  </a:cubicBezTo>
                  <a:cubicBezTo>
                    <a:pt x="345775" y="192913"/>
                    <a:pt x="391194" y="188260"/>
                    <a:pt x="427210" y="164000"/>
                  </a:cubicBezTo>
                  <a:cubicBezTo>
                    <a:pt x="473009" y="133128"/>
                    <a:pt x="493796" y="77834"/>
                    <a:pt x="510288" y="24505"/>
                  </a:cubicBezTo>
                  <a:cubicBezTo>
                    <a:pt x="461464" y="113478"/>
                    <a:pt x="380099" y="188871"/>
                    <a:pt x="266922" y="188871"/>
                  </a:cubicBezTo>
                  <a:cubicBezTo>
                    <a:pt x="239433" y="188871"/>
                    <a:pt x="210084" y="184421"/>
                    <a:pt x="178848" y="174646"/>
                  </a:cubicBezTo>
                  <a:cubicBezTo>
                    <a:pt x="96009" y="148701"/>
                    <a:pt x="45382" y="78620"/>
                    <a:pt x="22560" y="-2998"/>
                  </a:cubicBez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5A31C89D-2A34-B672-C3D9-4812E7D21CEB}"/>
                </a:ext>
              </a:extLst>
            </p:cNvPr>
            <p:cNvSpPr/>
            <p:nvPr/>
          </p:nvSpPr>
          <p:spPr>
            <a:xfrm flipV="1">
              <a:off x="5170546" y="4385704"/>
              <a:ext cx="43557" cy="269450"/>
            </a:xfrm>
            <a:custGeom>
              <a:avLst/>
              <a:gdLst>
                <a:gd name="connsiteX0" fmla="*/ 27733 w 36536"/>
                <a:gd name="connsiteY0" fmla="*/ -2715 h 226017"/>
                <a:gd name="connsiteX1" fmla="*/ 16680 w 36536"/>
                <a:gd name="connsiteY1" fmla="*/ 39118 h 226017"/>
                <a:gd name="connsiteX2" fmla="*/ -907 w 36536"/>
                <a:gd name="connsiteY2" fmla="*/ 171693 h 226017"/>
                <a:gd name="connsiteX3" fmla="*/ 9536 w 36536"/>
                <a:gd name="connsiteY3" fmla="*/ 223302 h 226017"/>
                <a:gd name="connsiteX4" fmla="*/ 34471 w 36536"/>
                <a:gd name="connsiteY4" fmla="*/ 186571 h 226017"/>
                <a:gd name="connsiteX5" fmla="*/ 28140 w 36536"/>
                <a:gd name="connsiteY5" fmla="*/ -2568 h 226017"/>
                <a:gd name="connsiteX6" fmla="*/ 27733 w 36536"/>
                <a:gd name="connsiteY6" fmla="*/ -2715 h 22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536" h="226017">
                  <a:moveTo>
                    <a:pt x="27733" y="-2715"/>
                  </a:moveTo>
                  <a:lnTo>
                    <a:pt x="16680" y="39118"/>
                  </a:lnTo>
                  <a:cubicBezTo>
                    <a:pt x="2273" y="81626"/>
                    <a:pt x="-5075" y="127003"/>
                    <a:pt x="-907" y="171693"/>
                  </a:cubicBezTo>
                  <a:cubicBezTo>
                    <a:pt x="722" y="189168"/>
                    <a:pt x="4188" y="206551"/>
                    <a:pt x="9536" y="223302"/>
                  </a:cubicBezTo>
                  <a:lnTo>
                    <a:pt x="34471" y="186571"/>
                  </a:lnTo>
                  <a:cubicBezTo>
                    <a:pt x="17368" y="125431"/>
                    <a:pt x="15880" y="57807"/>
                    <a:pt x="28140" y="-2568"/>
                  </a:cubicBezTo>
                  <a:cubicBezTo>
                    <a:pt x="28000" y="-2617"/>
                    <a:pt x="27867" y="-2666"/>
                    <a:pt x="27733" y="-2715"/>
                  </a:cubicBezTo>
                </a:path>
              </a:pathLst>
            </a:custGeom>
            <a:solidFill>
              <a:srgbClr val="C3329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89DD0C2E-2436-6843-B797-CF0CBBE5A36D}"/>
                </a:ext>
              </a:extLst>
            </p:cNvPr>
            <p:cNvSpPr/>
            <p:nvPr/>
          </p:nvSpPr>
          <p:spPr>
            <a:xfrm flipV="1">
              <a:off x="5206073" y="4654979"/>
              <a:ext cx="2853" cy="10951"/>
            </a:xfrm>
            <a:custGeom>
              <a:avLst/>
              <a:gdLst>
                <a:gd name="connsiteX0" fmla="*/ 311 w 2393"/>
                <a:gd name="connsiteY0" fmla="*/ -2525 h 9186"/>
                <a:gd name="connsiteX1" fmla="*/ -2082 w 2393"/>
                <a:gd name="connsiteY1" fmla="*/ 6514 h 9186"/>
                <a:gd name="connsiteX2" fmla="*/ -1675 w 2393"/>
                <a:gd name="connsiteY2" fmla="*/ 6661 h 9186"/>
                <a:gd name="connsiteX3" fmla="*/ 311 w 2393"/>
                <a:gd name="connsiteY3" fmla="*/ -2525 h 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3" h="9186">
                  <a:moveTo>
                    <a:pt x="311" y="-2525"/>
                  </a:moveTo>
                  <a:lnTo>
                    <a:pt x="-2082" y="6514"/>
                  </a:lnTo>
                  <a:cubicBezTo>
                    <a:pt x="-1949" y="6563"/>
                    <a:pt x="-1815" y="6612"/>
                    <a:pt x="-1675" y="6661"/>
                  </a:cubicBezTo>
                  <a:cubicBezTo>
                    <a:pt x="-1050" y="3580"/>
                    <a:pt x="-390" y="513"/>
                    <a:pt x="311" y="-2525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0A8D5239-D6A9-21D1-467F-068067E78E09}"/>
                </a:ext>
              </a:extLst>
            </p:cNvPr>
            <p:cNvSpPr/>
            <p:nvPr/>
          </p:nvSpPr>
          <p:spPr>
            <a:xfrm flipV="1">
              <a:off x="5196971" y="4200755"/>
              <a:ext cx="602794" cy="469969"/>
            </a:xfrm>
            <a:custGeom>
              <a:avLst/>
              <a:gdLst>
                <a:gd name="connsiteX0" fmla="*/ 8704 w 505629"/>
                <a:gd name="connsiteY0" fmla="*/ -2830 h 394214"/>
                <a:gd name="connsiteX1" fmla="*/ 7645 w 505629"/>
                <a:gd name="connsiteY1" fmla="*/ 1191 h 394214"/>
                <a:gd name="connsiteX2" fmla="*/ 5659 w 505629"/>
                <a:gd name="connsiteY2" fmla="*/ 10378 h 394214"/>
                <a:gd name="connsiteX3" fmla="*/ 11989 w 505629"/>
                <a:gd name="connsiteY3" fmla="*/ 199516 h 394214"/>
                <a:gd name="connsiteX4" fmla="*/ 168276 w 505629"/>
                <a:gd name="connsiteY4" fmla="*/ 377160 h 394214"/>
                <a:gd name="connsiteX5" fmla="*/ 256351 w 505629"/>
                <a:gd name="connsiteY5" fmla="*/ 391385 h 394214"/>
                <a:gd name="connsiteX6" fmla="*/ 499716 w 505629"/>
                <a:gd name="connsiteY6" fmla="*/ 227019 h 394214"/>
                <a:gd name="connsiteX7" fmla="*/ 503246 w 505629"/>
                <a:gd name="connsiteY7" fmla="*/ 215468 h 394214"/>
                <a:gd name="connsiteX8" fmla="*/ 402785 w 505629"/>
                <a:gd name="connsiteY8" fmla="*/ 321648 h 394214"/>
                <a:gd name="connsiteX9" fmla="*/ 415481 w 505629"/>
                <a:gd name="connsiteY9" fmla="*/ 297591 h 394214"/>
                <a:gd name="connsiteX10" fmla="*/ 386132 w 505629"/>
                <a:gd name="connsiteY10" fmla="*/ 293205 h 394214"/>
                <a:gd name="connsiteX11" fmla="*/ 319132 w 505629"/>
                <a:gd name="connsiteY11" fmla="*/ 317634 h 394214"/>
                <a:gd name="connsiteX12" fmla="*/ 194636 w 505629"/>
                <a:gd name="connsiteY12" fmla="*/ 259112 h 394214"/>
                <a:gd name="connsiteX13" fmla="*/ 195197 w 505629"/>
                <a:gd name="connsiteY13" fmla="*/ 279071 h 394214"/>
                <a:gd name="connsiteX14" fmla="*/ 28846 w 505629"/>
                <a:gd name="connsiteY14" fmla="*/ 181838 h 394214"/>
                <a:gd name="connsiteX15" fmla="*/ 8704 w 505629"/>
                <a:gd name="connsiteY15" fmla="*/ -2830 h 39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5629" h="394214">
                  <a:moveTo>
                    <a:pt x="8704" y="-2830"/>
                  </a:moveTo>
                  <a:lnTo>
                    <a:pt x="7645" y="1191"/>
                  </a:lnTo>
                  <a:cubicBezTo>
                    <a:pt x="6943" y="4230"/>
                    <a:pt x="6283" y="7297"/>
                    <a:pt x="5659" y="10378"/>
                  </a:cubicBezTo>
                  <a:cubicBezTo>
                    <a:pt x="-6602" y="70753"/>
                    <a:pt x="-5114" y="138377"/>
                    <a:pt x="11989" y="199516"/>
                  </a:cubicBezTo>
                  <a:cubicBezTo>
                    <a:pt x="34811" y="281134"/>
                    <a:pt x="85438" y="351214"/>
                    <a:pt x="168276" y="377160"/>
                  </a:cubicBezTo>
                  <a:cubicBezTo>
                    <a:pt x="199513" y="386935"/>
                    <a:pt x="228862" y="391385"/>
                    <a:pt x="256351" y="391385"/>
                  </a:cubicBezTo>
                  <a:cubicBezTo>
                    <a:pt x="369528" y="391385"/>
                    <a:pt x="450893" y="315992"/>
                    <a:pt x="499716" y="227019"/>
                  </a:cubicBezTo>
                  <a:cubicBezTo>
                    <a:pt x="500916" y="223160"/>
                    <a:pt x="502088" y="219307"/>
                    <a:pt x="503246" y="215468"/>
                  </a:cubicBezTo>
                  <a:cubicBezTo>
                    <a:pt x="479968" y="258979"/>
                    <a:pt x="444900" y="296047"/>
                    <a:pt x="402785" y="321648"/>
                  </a:cubicBezTo>
                  <a:cubicBezTo>
                    <a:pt x="406687" y="312441"/>
                    <a:pt x="411052" y="305009"/>
                    <a:pt x="415481" y="297591"/>
                  </a:cubicBezTo>
                  <a:cubicBezTo>
                    <a:pt x="405986" y="294636"/>
                    <a:pt x="396069" y="293205"/>
                    <a:pt x="386132" y="293205"/>
                  </a:cubicBezTo>
                  <a:cubicBezTo>
                    <a:pt x="361878" y="293205"/>
                    <a:pt x="337561" y="301753"/>
                    <a:pt x="319132" y="317634"/>
                  </a:cubicBezTo>
                  <a:cubicBezTo>
                    <a:pt x="281966" y="285969"/>
                    <a:pt x="239353" y="265575"/>
                    <a:pt x="194636" y="259112"/>
                  </a:cubicBezTo>
                  <a:cubicBezTo>
                    <a:pt x="193218" y="266123"/>
                    <a:pt x="194179" y="272558"/>
                    <a:pt x="195197" y="279071"/>
                  </a:cubicBezTo>
                  <a:cubicBezTo>
                    <a:pt x="151939" y="230704"/>
                    <a:pt x="92757" y="196155"/>
                    <a:pt x="28846" y="181838"/>
                  </a:cubicBezTo>
                  <a:cubicBezTo>
                    <a:pt x="9427" y="121204"/>
                    <a:pt x="3265" y="58703"/>
                    <a:pt x="8704" y="-2830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48EC3B74-C53A-D77C-1F02-D13BD056237A}"/>
                </a:ext>
              </a:extLst>
            </p:cNvPr>
            <p:cNvSpPr/>
            <p:nvPr/>
          </p:nvSpPr>
          <p:spPr>
            <a:xfrm flipV="1">
              <a:off x="5533252" y="4537681"/>
              <a:ext cx="20812" cy="35716"/>
            </a:xfrm>
            <a:custGeom>
              <a:avLst/>
              <a:gdLst>
                <a:gd name="connsiteX0" fmla="*/ -2430 w 17457"/>
                <a:gd name="connsiteY0" fmla="*/ 27292 h 29959"/>
                <a:gd name="connsiteX1" fmla="*/ 8504 w 17457"/>
                <a:gd name="connsiteY1" fmla="*/ -2668 h 29959"/>
                <a:gd name="connsiteX2" fmla="*/ 14371 w 17457"/>
                <a:gd name="connsiteY2" fmla="*/ 15572 h 29959"/>
                <a:gd name="connsiteX3" fmla="*/ -2430 w 17457"/>
                <a:gd name="connsiteY3" fmla="*/ 27292 h 2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57" h="29959">
                  <a:moveTo>
                    <a:pt x="-2430" y="27292"/>
                  </a:moveTo>
                  <a:cubicBezTo>
                    <a:pt x="2924" y="18035"/>
                    <a:pt x="6700" y="7894"/>
                    <a:pt x="8504" y="-2668"/>
                  </a:cubicBezTo>
                  <a:cubicBezTo>
                    <a:pt x="13865" y="1522"/>
                    <a:pt x="16301" y="9094"/>
                    <a:pt x="14371" y="15572"/>
                  </a:cubicBezTo>
                  <a:cubicBezTo>
                    <a:pt x="12420" y="22176"/>
                    <a:pt x="6314" y="27186"/>
                    <a:pt x="-2430" y="27292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1DF56EB-EF34-5467-6253-0D06EF4994E3}"/>
                </a:ext>
              </a:extLst>
            </p:cNvPr>
            <p:cNvSpPr/>
            <p:nvPr/>
          </p:nvSpPr>
          <p:spPr>
            <a:xfrm flipV="1">
              <a:off x="5461099" y="4591101"/>
              <a:ext cx="189794" cy="145807"/>
            </a:xfrm>
            <a:custGeom>
              <a:avLst/>
              <a:gdLst>
                <a:gd name="connsiteX0" fmla="*/ 153087 w 159201"/>
                <a:gd name="connsiteY0" fmla="*/ 53366 h 122304"/>
                <a:gd name="connsiteX1" fmla="*/ 138420 w 159201"/>
                <a:gd name="connsiteY1" fmla="*/ 27078 h 122304"/>
                <a:gd name="connsiteX2" fmla="*/ 42338 w 159201"/>
                <a:gd name="connsiteY2" fmla="*/ 2620 h 122304"/>
                <a:gd name="connsiteX3" fmla="*/ 18555 w 159201"/>
                <a:gd name="connsiteY3" fmla="*/ 18172 h 122304"/>
                <a:gd name="connsiteX4" fmla="*/ -1846 w 159201"/>
                <a:gd name="connsiteY4" fmla="*/ 76076 h 122304"/>
                <a:gd name="connsiteX5" fmla="*/ 4723 w 159201"/>
                <a:gd name="connsiteY5" fmla="*/ 81887 h 122304"/>
                <a:gd name="connsiteX6" fmla="*/ 137002 w 159201"/>
                <a:gd name="connsiteY6" fmla="*/ 116815 h 122304"/>
                <a:gd name="connsiteX7" fmla="*/ 143389 w 159201"/>
                <a:gd name="connsiteY7" fmla="*/ 119783 h 122304"/>
                <a:gd name="connsiteX8" fmla="*/ 153087 w 159201"/>
                <a:gd name="connsiteY8" fmla="*/ 53366 h 12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1" h="122304">
                  <a:moveTo>
                    <a:pt x="153087" y="53366"/>
                  </a:moveTo>
                  <a:cubicBezTo>
                    <a:pt x="150077" y="43871"/>
                    <a:pt x="145220" y="34895"/>
                    <a:pt x="138420" y="27078"/>
                  </a:cubicBezTo>
                  <a:cubicBezTo>
                    <a:pt x="115745" y="873"/>
                    <a:pt x="74059" y="-9738"/>
                    <a:pt x="42338" y="2620"/>
                  </a:cubicBezTo>
                  <a:cubicBezTo>
                    <a:pt x="33222" y="6213"/>
                    <a:pt x="25166" y="11526"/>
                    <a:pt x="18555" y="18172"/>
                  </a:cubicBezTo>
                  <a:cubicBezTo>
                    <a:pt x="3228" y="33253"/>
                    <a:pt x="-4773" y="54784"/>
                    <a:pt x="-1846" y="76076"/>
                  </a:cubicBezTo>
                  <a:cubicBezTo>
                    <a:pt x="421" y="78111"/>
                    <a:pt x="2463" y="79852"/>
                    <a:pt x="4723" y="81887"/>
                  </a:cubicBezTo>
                  <a:cubicBezTo>
                    <a:pt x="50156" y="85705"/>
                    <a:pt x="95316" y="97677"/>
                    <a:pt x="137002" y="116815"/>
                  </a:cubicBezTo>
                  <a:cubicBezTo>
                    <a:pt x="139150" y="117783"/>
                    <a:pt x="141241" y="118745"/>
                    <a:pt x="143389" y="119783"/>
                  </a:cubicBezTo>
                  <a:cubicBezTo>
                    <a:pt x="156989" y="100772"/>
                    <a:pt x="160196" y="75655"/>
                    <a:pt x="153087" y="53366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0A77FA93-A9DC-B11C-24C1-3AB5B8EB9DFB}"/>
                </a:ext>
              </a:extLst>
            </p:cNvPr>
            <p:cNvSpPr/>
            <p:nvPr/>
          </p:nvSpPr>
          <p:spPr>
            <a:xfrm flipV="1">
              <a:off x="5486132" y="4666921"/>
              <a:ext cx="160385" cy="69986"/>
            </a:xfrm>
            <a:custGeom>
              <a:avLst/>
              <a:gdLst>
                <a:gd name="connsiteX0" fmla="*/ 132079 w 134532"/>
                <a:gd name="connsiteY0" fmla="*/ 53418 h 58705"/>
                <a:gd name="connsiteX1" fmla="*/ 117412 w 134532"/>
                <a:gd name="connsiteY1" fmla="*/ 27129 h 58705"/>
                <a:gd name="connsiteX2" fmla="*/ 21330 w 134532"/>
                <a:gd name="connsiteY2" fmla="*/ 2672 h 58705"/>
                <a:gd name="connsiteX3" fmla="*/ -2454 w 134532"/>
                <a:gd name="connsiteY3" fmla="*/ 18223 h 58705"/>
                <a:gd name="connsiteX4" fmla="*/ 66062 w 134532"/>
                <a:gd name="connsiteY4" fmla="*/ 51713 h 58705"/>
                <a:gd name="connsiteX5" fmla="*/ 132079 w 134532"/>
                <a:gd name="connsiteY5" fmla="*/ 53418 h 5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532" h="58705">
                  <a:moveTo>
                    <a:pt x="132079" y="53418"/>
                  </a:moveTo>
                  <a:cubicBezTo>
                    <a:pt x="129068" y="43923"/>
                    <a:pt x="124212" y="34947"/>
                    <a:pt x="117412" y="27129"/>
                  </a:cubicBezTo>
                  <a:cubicBezTo>
                    <a:pt x="94737" y="924"/>
                    <a:pt x="53051" y="-9687"/>
                    <a:pt x="21330" y="2672"/>
                  </a:cubicBezTo>
                  <a:cubicBezTo>
                    <a:pt x="12214" y="6265"/>
                    <a:pt x="4157" y="11577"/>
                    <a:pt x="-2454" y="18223"/>
                  </a:cubicBezTo>
                  <a:cubicBezTo>
                    <a:pt x="10214" y="32083"/>
                    <a:pt x="35492" y="44954"/>
                    <a:pt x="66062" y="51713"/>
                  </a:cubicBezTo>
                  <a:cubicBezTo>
                    <a:pt x="91228" y="57292"/>
                    <a:pt x="114878" y="57530"/>
                    <a:pt x="132079" y="53418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4CEDF06D-632D-940D-5BB8-0FA203195EAF}"/>
                </a:ext>
              </a:extLst>
            </p:cNvPr>
            <p:cNvSpPr/>
            <p:nvPr/>
          </p:nvSpPr>
          <p:spPr>
            <a:xfrm flipV="1">
              <a:off x="5461158" y="4594648"/>
              <a:ext cx="166207" cy="64449"/>
            </a:xfrm>
            <a:custGeom>
              <a:avLst/>
              <a:gdLst>
                <a:gd name="connsiteX0" fmla="*/ 136986 w 139416"/>
                <a:gd name="connsiteY0" fmla="*/ 51489 h 54060"/>
                <a:gd name="connsiteX1" fmla="*/ 128059 w 139416"/>
                <a:gd name="connsiteY1" fmla="*/ 28141 h 54060"/>
                <a:gd name="connsiteX2" fmla="*/ 93946 w 139416"/>
                <a:gd name="connsiteY2" fmla="*/ 7487 h 54060"/>
                <a:gd name="connsiteX3" fmla="*/ 40757 w 139416"/>
                <a:gd name="connsiteY3" fmla="*/ -2513 h 54060"/>
                <a:gd name="connsiteX4" fmla="*/ -2431 w 139416"/>
                <a:gd name="connsiteY4" fmla="*/ 10210 h 54060"/>
                <a:gd name="connsiteX5" fmla="*/ -866 w 139416"/>
                <a:gd name="connsiteY5" fmla="*/ 16147 h 54060"/>
                <a:gd name="connsiteX6" fmla="*/ 136986 w 139416"/>
                <a:gd name="connsiteY6" fmla="*/ 51489 h 5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416" h="54060">
                  <a:moveTo>
                    <a:pt x="136986" y="51489"/>
                  </a:moveTo>
                  <a:cubicBezTo>
                    <a:pt x="136621" y="42780"/>
                    <a:pt x="133260" y="34345"/>
                    <a:pt x="128059" y="28141"/>
                  </a:cubicBezTo>
                  <a:cubicBezTo>
                    <a:pt x="119420" y="17698"/>
                    <a:pt x="106655" y="12098"/>
                    <a:pt x="93946" y="7487"/>
                  </a:cubicBezTo>
                  <a:cubicBezTo>
                    <a:pt x="77110" y="1487"/>
                    <a:pt x="59347" y="-3145"/>
                    <a:pt x="40757" y="-2513"/>
                  </a:cubicBezTo>
                  <a:cubicBezTo>
                    <a:pt x="26125" y="-2022"/>
                    <a:pt x="10840" y="1978"/>
                    <a:pt x="-2431" y="10210"/>
                  </a:cubicBezTo>
                  <a:cubicBezTo>
                    <a:pt x="-1624" y="13214"/>
                    <a:pt x="-1680" y="13137"/>
                    <a:pt x="-866" y="16147"/>
                  </a:cubicBezTo>
                  <a:cubicBezTo>
                    <a:pt x="46414" y="19439"/>
                    <a:pt x="93588" y="31509"/>
                    <a:pt x="136986" y="51489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874F6980-5BAC-EA3C-4CFD-EC759AA60DE0}"/>
                </a:ext>
              </a:extLst>
            </p:cNvPr>
            <p:cNvSpPr/>
            <p:nvPr/>
          </p:nvSpPr>
          <p:spPr>
            <a:xfrm flipV="1">
              <a:off x="5577779" y="4314995"/>
              <a:ext cx="149584" cy="54351"/>
            </a:xfrm>
            <a:custGeom>
              <a:avLst/>
              <a:gdLst>
                <a:gd name="connsiteX0" fmla="*/ -2543 w 125472"/>
                <a:gd name="connsiteY0" fmla="*/ 4447 h 45590"/>
                <a:gd name="connsiteX1" fmla="*/ 33269 w 125472"/>
                <a:gd name="connsiteY1" fmla="*/ 40442 h 45590"/>
                <a:gd name="connsiteX2" fmla="*/ 84928 w 125472"/>
                <a:gd name="connsiteY2" fmla="*/ 33550 h 45590"/>
                <a:gd name="connsiteX3" fmla="*/ 122930 w 125472"/>
                <a:gd name="connsiteY3" fmla="*/ -2957 h 45590"/>
                <a:gd name="connsiteX4" fmla="*/ -2543 w 125472"/>
                <a:gd name="connsiteY4" fmla="*/ 4447 h 4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472" h="45590">
                  <a:moveTo>
                    <a:pt x="-2543" y="4447"/>
                  </a:moveTo>
                  <a:cubicBezTo>
                    <a:pt x="1219" y="21852"/>
                    <a:pt x="16195" y="35656"/>
                    <a:pt x="33269" y="40442"/>
                  </a:cubicBezTo>
                  <a:cubicBezTo>
                    <a:pt x="50414" y="45242"/>
                    <a:pt x="69152" y="41810"/>
                    <a:pt x="84928" y="33550"/>
                  </a:cubicBezTo>
                  <a:cubicBezTo>
                    <a:pt x="100641" y="25213"/>
                    <a:pt x="113610" y="12349"/>
                    <a:pt x="122930" y="-2957"/>
                  </a:cubicBezTo>
                  <a:cubicBezTo>
                    <a:pt x="86051" y="22694"/>
                    <a:pt x="33269" y="22925"/>
                    <a:pt x="-2543" y="4447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A8A1A45B-DB93-E21F-3F68-E99FC2235D17}"/>
                </a:ext>
              </a:extLst>
            </p:cNvPr>
            <p:cNvSpPr/>
            <p:nvPr/>
          </p:nvSpPr>
          <p:spPr>
            <a:xfrm flipV="1">
              <a:off x="5231541" y="4436164"/>
              <a:ext cx="131720" cy="101910"/>
            </a:xfrm>
            <a:custGeom>
              <a:avLst/>
              <a:gdLst>
                <a:gd name="connsiteX0" fmla="*/ 108314 w 110488"/>
                <a:gd name="connsiteY0" fmla="*/ 71026 h 85483"/>
                <a:gd name="connsiteX1" fmla="*/ 33496 w 110488"/>
                <a:gd name="connsiteY1" fmla="*/ 73482 h 85483"/>
                <a:gd name="connsiteX2" fmla="*/ -2084 w 110488"/>
                <a:gd name="connsiteY2" fmla="*/ -2760 h 85483"/>
                <a:gd name="connsiteX3" fmla="*/ 108314 w 110488"/>
                <a:gd name="connsiteY3" fmla="*/ 71026 h 8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488" h="85483">
                  <a:moveTo>
                    <a:pt x="108314" y="71026"/>
                  </a:moveTo>
                  <a:cubicBezTo>
                    <a:pt x="86432" y="85672"/>
                    <a:pt x="56241" y="86647"/>
                    <a:pt x="33496" y="73482"/>
                  </a:cubicBezTo>
                  <a:cubicBezTo>
                    <a:pt x="10751" y="60323"/>
                    <a:pt x="-3453" y="33585"/>
                    <a:pt x="-2084" y="-2760"/>
                  </a:cubicBezTo>
                  <a:cubicBezTo>
                    <a:pt x="21622" y="36196"/>
                    <a:pt x="63378" y="63811"/>
                    <a:pt x="108314" y="71026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4D508407-9A35-595E-F9E2-C72500D5B4E6}"/>
                </a:ext>
              </a:extLst>
            </p:cNvPr>
            <p:cNvSpPr/>
            <p:nvPr/>
          </p:nvSpPr>
          <p:spPr>
            <a:xfrm flipV="1">
              <a:off x="5309604" y="4539819"/>
              <a:ext cx="133951" cy="106106"/>
            </a:xfrm>
            <a:custGeom>
              <a:avLst/>
              <a:gdLst>
                <a:gd name="connsiteX0" fmla="*/ 110102 w 112359"/>
                <a:gd name="connsiteY0" fmla="*/ 49905 h 89003"/>
                <a:gd name="connsiteX1" fmla="*/ 6505 w 112359"/>
                <a:gd name="connsiteY1" fmla="*/ -2617 h 89003"/>
                <a:gd name="connsiteX2" fmla="*/ -1608 w 112359"/>
                <a:gd name="connsiteY2" fmla="*/ 36810 h 89003"/>
                <a:gd name="connsiteX3" fmla="*/ 64725 w 112359"/>
                <a:gd name="connsiteY3" fmla="*/ 85724 h 89003"/>
                <a:gd name="connsiteX4" fmla="*/ 110102 w 112359"/>
                <a:gd name="connsiteY4" fmla="*/ 49905 h 8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59" h="89003">
                  <a:moveTo>
                    <a:pt x="110102" y="49905"/>
                  </a:moveTo>
                  <a:cubicBezTo>
                    <a:pt x="66964" y="90180"/>
                    <a:pt x="-5840" y="64004"/>
                    <a:pt x="6505" y="-2617"/>
                  </a:cubicBezTo>
                  <a:cubicBezTo>
                    <a:pt x="-534" y="8752"/>
                    <a:pt x="-3734" y="22591"/>
                    <a:pt x="-1608" y="36810"/>
                  </a:cubicBezTo>
                  <a:cubicBezTo>
                    <a:pt x="3185" y="68671"/>
                    <a:pt x="32927" y="90531"/>
                    <a:pt x="64725" y="85724"/>
                  </a:cubicBezTo>
                  <a:cubicBezTo>
                    <a:pt x="85926" y="82524"/>
                    <a:pt x="102685" y="68369"/>
                    <a:pt x="110102" y="49905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06393522-B129-4854-9339-6F8706CF4B80}"/>
                </a:ext>
              </a:extLst>
            </p:cNvPr>
            <p:cNvSpPr/>
            <p:nvPr/>
          </p:nvSpPr>
          <p:spPr>
            <a:xfrm flipV="1">
              <a:off x="5272921" y="4588282"/>
              <a:ext cx="41982" cy="22307"/>
            </a:xfrm>
            <a:custGeom>
              <a:avLst/>
              <a:gdLst>
                <a:gd name="connsiteX0" fmla="*/ 33044 w 35215"/>
                <a:gd name="connsiteY0" fmla="*/ 8124 h 18711"/>
                <a:gd name="connsiteX1" fmla="*/ -2171 w 35215"/>
                <a:gd name="connsiteY1" fmla="*/ 16103 h 18711"/>
                <a:gd name="connsiteX2" fmla="*/ 29058 w 35215"/>
                <a:gd name="connsiteY2" fmla="*/ -2298 h 18711"/>
                <a:gd name="connsiteX3" fmla="*/ 33044 w 35215"/>
                <a:gd name="connsiteY3" fmla="*/ 8124 h 1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15" h="18711">
                  <a:moveTo>
                    <a:pt x="33044" y="8124"/>
                  </a:moveTo>
                  <a:cubicBezTo>
                    <a:pt x="21023" y="4201"/>
                    <a:pt x="6973" y="7401"/>
                    <a:pt x="-2171" y="16103"/>
                  </a:cubicBezTo>
                  <a:cubicBezTo>
                    <a:pt x="2439" y="3850"/>
                    <a:pt x="16033" y="-4333"/>
                    <a:pt x="29058" y="-2298"/>
                  </a:cubicBezTo>
                  <a:cubicBezTo>
                    <a:pt x="30637" y="1667"/>
                    <a:pt x="32160" y="5632"/>
                    <a:pt x="33044" y="8124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75C3ED3A-C8E1-4F49-F14D-A486333CCBBF}"/>
                </a:ext>
              </a:extLst>
            </p:cNvPr>
            <p:cNvSpPr/>
            <p:nvPr/>
          </p:nvSpPr>
          <p:spPr>
            <a:xfrm flipV="1">
              <a:off x="5273348" y="4619581"/>
              <a:ext cx="40981" cy="14627"/>
            </a:xfrm>
            <a:custGeom>
              <a:avLst/>
              <a:gdLst>
                <a:gd name="connsiteX0" fmla="*/ 30918 w 34375"/>
                <a:gd name="connsiteY0" fmla="*/ 9081 h 12269"/>
                <a:gd name="connsiteX1" fmla="*/ -2171 w 34375"/>
                <a:gd name="connsiteY1" fmla="*/ 9699 h 12269"/>
                <a:gd name="connsiteX2" fmla="*/ 32048 w 34375"/>
                <a:gd name="connsiteY2" fmla="*/ -463 h 12269"/>
                <a:gd name="connsiteX3" fmla="*/ 30918 w 34375"/>
                <a:gd name="connsiteY3" fmla="*/ 9081 h 1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375" h="12269">
                  <a:moveTo>
                    <a:pt x="30918" y="9081"/>
                  </a:moveTo>
                  <a:cubicBezTo>
                    <a:pt x="20756" y="3664"/>
                    <a:pt x="7801" y="3867"/>
                    <a:pt x="-2171" y="9699"/>
                  </a:cubicBezTo>
                  <a:cubicBezTo>
                    <a:pt x="5092" y="-982"/>
                    <a:pt x="20138" y="-5614"/>
                    <a:pt x="32048" y="-463"/>
                  </a:cubicBezTo>
                  <a:cubicBezTo>
                    <a:pt x="32272" y="3832"/>
                    <a:pt x="32490" y="8197"/>
                    <a:pt x="30918" y="9081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B8A55259-6D17-34D3-A276-F9A55A7717B5}"/>
                </a:ext>
              </a:extLst>
            </p:cNvPr>
            <p:cNvSpPr/>
            <p:nvPr/>
          </p:nvSpPr>
          <p:spPr>
            <a:xfrm flipV="1">
              <a:off x="5596404" y="4427191"/>
              <a:ext cx="137081" cy="96927"/>
            </a:xfrm>
            <a:custGeom>
              <a:avLst/>
              <a:gdLst>
                <a:gd name="connsiteX0" fmla="*/ 2186 w 114985"/>
                <a:gd name="connsiteY0" fmla="*/ -2776 h 81303"/>
                <a:gd name="connsiteX1" fmla="*/ 112430 w 114985"/>
                <a:gd name="connsiteY1" fmla="*/ 33850 h 81303"/>
                <a:gd name="connsiteX2" fmla="*/ 90092 w 114985"/>
                <a:gd name="connsiteY2" fmla="*/ 67333 h 81303"/>
                <a:gd name="connsiteX3" fmla="*/ 8636 w 114985"/>
                <a:gd name="connsiteY3" fmla="*/ 54588 h 81303"/>
                <a:gd name="connsiteX4" fmla="*/ 2186 w 114985"/>
                <a:gd name="connsiteY4" fmla="*/ -2776 h 8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85" h="81303">
                  <a:moveTo>
                    <a:pt x="2186" y="-2776"/>
                  </a:moveTo>
                  <a:cubicBezTo>
                    <a:pt x="3871" y="56252"/>
                    <a:pt x="73727" y="89544"/>
                    <a:pt x="112430" y="33850"/>
                  </a:cubicBezTo>
                  <a:cubicBezTo>
                    <a:pt x="109293" y="46841"/>
                    <a:pt x="101763" y="58869"/>
                    <a:pt x="90092" y="67333"/>
                  </a:cubicBezTo>
                  <a:cubicBezTo>
                    <a:pt x="64098" y="86302"/>
                    <a:pt x="27605" y="80582"/>
                    <a:pt x="8636" y="54588"/>
                  </a:cubicBezTo>
                  <a:cubicBezTo>
                    <a:pt x="-3933" y="37331"/>
                    <a:pt x="-5667" y="15499"/>
                    <a:pt x="2186" y="-277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6DAFBB3D-1148-A7BB-3383-374DD9FF8BCF}"/>
                </a:ext>
              </a:extLst>
            </p:cNvPr>
            <p:cNvSpPr/>
            <p:nvPr/>
          </p:nvSpPr>
          <p:spPr>
            <a:xfrm flipV="1">
              <a:off x="5702907" y="4406437"/>
              <a:ext cx="25722" cy="41899"/>
            </a:xfrm>
            <a:custGeom>
              <a:avLst/>
              <a:gdLst>
                <a:gd name="connsiteX0" fmla="*/ -2608 w 21576"/>
                <a:gd name="connsiteY0" fmla="*/ 1706 h 35145"/>
                <a:gd name="connsiteX1" fmla="*/ 16473 w 21576"/>
                <a:gd name="connsiteY1" fmla="*/ 32304 h 35145"/>
                <a:gd name="connsiteX2" fmla="*/ 7568 w 21576"/>
                <a:gd name="connsiteY2" fmla="*/ -2841 h 35145"/>
                <a:gd name="connsiteX3" fmla="*/ -2608 w 21576"/>
                <a:gd name="connsiteY3" fmla="*/ 1706 h 3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76" h="35145">
                  <a:moveTo>
                    <a:pt x="-2608" y="1706"/>
                  </a:moveTo>
                  <a:cubicBezTo>
                    <a:pt x="8620" y="7475"/>
                    <a:pt x="16220" y="19672"/>
                    <a:pt x="16473" y="32304"/>
                  </a:cubicBezTo>
                  <a:cubicBezTo>
                    <a:pt x="21947" y="20444"/>
                    <a:pt x="18164" y="4998"/>
                    <a:pt x="7568" y="-2841"/>
                  </a:cubicBezTo>
                  <a:cubicBezTo>
                    <a:pt x="3701" y="-1115"/>
                    <a:pt x="-208" y="548"/>
                    <a:pt x="-2608" y="170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B4E12B5-E1CF-5076-B559-BF8E92463578}"/>
                </a:ext>
              </a:extLst>
            </p:cNvPr>
            <p:cNvSpPr/>
            <p:nvPr/>
          </p:nvSpPr>
          <p:spPr>
            <a:xfrm flipV="1">
              <a:off x="5720284" y="4428725"/>
              <a:ext cx="27901" cy="37507"/>
            </a:xfrm>
            <a:custGeom>
              <a:avLst/>
              <a:gdLst>
                <a:gd name="connsiteX0" fmla="*/ -2593 w 23404"/>
                <a:gd name="connsiteY0" fmla="*/ 4709 h 31461"/>
                <a:gd name="connsiteX1" fmla="*/ 20285 w 23404"/>
                <a:gd name="connsiteY1" fmla="*/ 28647 h 31461"/>
                <a:gd name="connsiteX2" fmla="*/ 3428 w 23404"/>
                <a:gd name="connsiteY2" fmla="*/ -2814 h 31461"/>
                <a:gd name="connsiteX3" fmla="*/ -2593 w 23404"/>
                <a:gd name="connsiteY3" fmla="*/ 4709 h 3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4" h="31461">
                  <a:moveTo>
                    <a:pt x="-2593" y="4709"/>
                  </a:moveTo>
                  <a:cubicBezTo>
                    <a:pt x="8460" y="8092"/>
                    <a:pt x="17394" y="17468"/>
                    <a:pt x="20285" y="28647"/>
                  </a:cubicBezTo>
                  <a:cubicBezTo>
                    <a:pt x="22798" y="15959"/>
                    <a:pt x="15450" y="2029"/>
                    <a:pt x="3428" y="-2814"/>
                  </a:cubicBezTo>
                  <a:cubicBezTo>
                    <a:pt x="249" y="71"/>
                    <a:pt x="-3000" y="3004"/>
                    <a:pt x="-2593" y="4709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559E0300-78EA-1AE3-A9D3-7F34BEEB8D6E}"/>
                </a:ext>
              </a:extLst>
            </p:cNvPr>
            <p:cNvSpPr/>
            <p:nvPr/>
          </p:nvSpPr>
          <p:spPr>
            <a:xfrm flipV="1">
              <a:off x="5130137" y="4117246"/>
              <a:ext cx="724174" cy="625003"/>
            </a:xfrm>
            <a:custGeom>
              <a:avLst/>
              <a:gdLst>
                <a:gd name="connsiteX0" fmla="*/ 423013 w 607444"/>
                <a:gd name="connsiteY0" fmla="*/ 419504 h 524258"/>
                <a:gd name="connsiteX1" fmla="*/ 458053 w 607444"/>
                <a:gd name="connsiteY1" fmla="*/ 364196 h 524258"/>
                <a:gd name="connsiteX2" fmla="*/ 373186 w 607444"/>
                <a:gd name="connsiteY2" fmla="*/ 410332 h 524258"/>
                <a:gd name="connsiteX3" fmla="*/ 271048 w 607444"/>
                <a:gd name="connsiteY3" fmla="*/ 350020 h 524258"/>
                <a:gd name="connsiteX4" fmla="*/ 303709 w 607444"/>
                <a:gd name="connsiteY4" fmla="*/ 417967 h 524258"/>
                <a:gd name="connsiteX5" fmla="*/ 92485 w 607444"/>
                <a:gd name="connsiteY5" fmla="*/ 257363 h 524258"/>
                <a:gd name="connsiteX6" fmla="*/ 109398 w 607444"/>
                <a:gd name="connsiteY6" fmla="*/ 341052 h 524258"/>
                <a:gd name="connsiteX7" fmla="*/ 86583 w 607444"/>
                <a:gd name="connsiteY7" fmla="*/ -2838 h 524258"/>
                <a:gd name="connsiteX8" fmla="*/ 32532 w 607444"/>
                <a:gd name="connsiteY8" fmla="*/ 382246 h 524258"/>
                <a:gd name="connsiteX9" fmla="*/ 370491 w 607444"/>
                <a:gd name="connsiteY9" fmla="*/ 501585 h 524258"/>
                <a:gd name="connsiteX10" fmla="*/ 594789 w 607444"/>
                <a:gd name="connsiteY10" fmla="*/ 310159 h 524258"/>
                <a:gd name="connsiteX11" fmla="*/ 600530 w 607444"/>
                <a:gd name="connsiteY11" fmla="*/ 175591 h 524258"/>
                <a:gd name="connsiteX12" fmla="*/ 423013 w 607444"/>
                <a:gd name="connsiteY12" fmla="*/ 419504 h 52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7444" h="524258">
                  <a:moveTo>
                    <a:pt x="423013" y="419504"/>
                  </a:moveTo>
                  <a:cubicBezTo>
                    <a:pt x="427364" y="398689"/>
                    <a:pt x="446481" y="380548"/>
                    <a:pt x="458053" y="364196"/>
                  </a:cubicBezTo>
                  <a:cubicBezTo>
                    <a:pt x="408128" y="364196"/>
                    <a:pt x="386267" y="379109"/>
                    <a:pt x="373186" y="410332"/>
                  </a:cubicBezTo>
                  <a:cubicBezTo>
                    <a:pt x="358820" y="379762"/>
                    <a:pt x="303934" y="350357"/>
                    <a:pt x="271048" y="350020"/>
                  </a:cubicBezTo>
                  <a:cubicBezTo>
                    <a:pt x="283182" y="366681"/>
                    <a:pt x="302025" y="401188"/>
                    <a:pt x="303709" y="417967"/>
                  </a:cubicBezTo>
                  <a:cubicBezTo>
                    <a:pt x="251672" y="338532"/>
                    <a:pt x="168019" y="286431"/>
                    <a:pt x="92485" y="257363"/>
                  </a:cubicBezTo>
                  <a:cubicBezTo>
                    <a:pt x="100752" y="296488"/>
                    <a:pt x="107068" y="313415"/>
                    <a:pt x="109398" y="341052"/>
                  </a:cubicBezTo>
                  <a:cubicBezTo>
                    <a:pt x="55389" y="278256"/>
                    <a:pt x="53578" y="102823"/>
                    <a:pt x="86583" y="-2838"/>
                  </a:cubicBezTo>
                  <a:cubicBezTo>
                    <a:pt x="-19148" y="140818"/>
                    <a:pt x="-21787" y="282466"/>
                    <a:pt x="32532" y="382246"/>
                  </a:cubicBezTo>
                  <a:cubicBezTo>
                    <a:pt x="94240" y="495634"/>
                    <a:pt x="229446" y="554998"/>
                    <a:pt x="370491" y="501585"/>
                  </a:cubicBezTo>
                  <a:cubicBezTo>
                    <a:pt x="468643" y="553181"/>
                    <a:pt x="564170" y="439000"/>
                    <a:pt x="594789" y="310159"/>
                  </a:cubicBezTo>
                  <a:cubicBezTo>
                    <a:pt x="605653" y="264971"/>
                    <a:pt x="608460" y="217881"/>
                    <a:pt x="600530" y="175591"/>
                  </a:cubicBezTo>
                  <a:cubicBezTo>
                    <a:pt x="571511" y="265167"/>
                    <a:pt x="498427" y="383348"/>
                    <a:pt x="423013" y="419504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C230DD0-4432-EA60-ACFE-C6BFED28B186}"/>
                </a:ext>
              </a:extLst>
            </p:cNvPr>
            <p:cNvSpPr/>
            <p:nvPr/>
          </p:nvSpPr>
          <p:spPr>
            <a:xfrm flipV="1">
              <a:off x="5171904" y="4117226"/>
              <a:ext cx="670229" cy="251863"/>
            </a:xfrm>
            <a:custGeom>
              <a:avLst/>
              <a:gdLst>
                <a:gd name="connsiteX0" fmla="*/ 559802 w 562194"/>
                <a:gd name="connsiteY0" fmla="*/ -3091 h 211265"/>
                <a:gd name="connsiteX1" fmla="*/ 489595 w 562194"/>
                <a:gd name="connsiteY1" fmla="*/ 109799 h 211265"/>
                <a:gd name="connsiteX2" fmla="*/ 321770 w 562194"/>
                <a:gd name="connsiteY2" fmla="*/ 152081 h 211265"/>
                <a:gd name="connsiteX3" fmla="*/ 94117 w 562194"/>
                <a:gd name="connsiteY3" fmla="*/ 140425 h 211265"/>
                <a:gd name="connsiteX4" fmla="*/ -2392 w 562194"/>
                <a:gd name="connsiteY4" fmla="*/ 69004 h 211265"/>
                <a:gd name="connsiteX5" fmla="*/ 335567 w 562194"/>
                <a:gd name="connsiteY5" fmla="*/ 188343 h 211265"/>
                <a:gd name="connsiteX6" fmla="*/ 559802 w 562194"/>
                <a:gd name="connsiteY6" fmla="*/ -3091 h 21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194" h="211265">
                  <a:moveTo>
                    <a:pt x="559802" y="-3091"/>
                  </a:moveTo>
                  <a:cubicBezTo>
                    <a:pt x="542026" y="38266"/>
                    <a:pt x="520986" y="78099"/>
                    <a:pt x="489595" y="109799"/>
                  </a:cubicBezTo>
                  <a:cubicBezTo>
                    <a:pt x="446225" y="153387"/>
                    <a:pt x="377562" y="177942"/>
                    <a:pt x="321770" y="152081"/>
                  </a:cubicBezTo>
                  <a:cubicBezTo>
                    <a:pt x="251465" y="177507"/>
                    <a:pt x="166121" y="173900"/>
                    <a:pt x="94117" y="140425"/>
                  </a:cubicBezTo>
                  <a:cubicBezTo>
                    <a:pt x="57554" y="123476"/>
                    <a:pt x="24676" y="98865"/>
                    <a:pt x="-2392" y="69004"/>
                  </a:cubicBezTo>
                  <a:cubicBezTo>
                    <a:pt x="59323" y="182385"/>
                    <a:pt x="194529" y="241749"/>
                    <a:pt x="335567" y="188343"/>
                  </a:cubicBezTo>
                  <a:cubicBezTo>
                    <a:pt x="433656" y="239924"/>
                    <a:pt x="529183" y="125743"/>
                    <a:pt x="559802" y="-3091"/>
                  </a:cubicBezTo>
                </a:path>
              </a:pathLst>
            </a:custGeom>
            <a:solidFill>
              <a:srgbClr val="D3653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9C3ED99-7673-2BCB-8430-F1F230C93F37}"/>
                </a:ext>
              </a:extLst>
            </p:cNvPr>
            <p:cNvSpPr/>
            <p:nvPr/>
          </p:nvSpPr>
          <p:spPr>
            <a:xfrm flipV="1">
              <a:off x="3572622" y="4333221"/>
              <a:ext cx="87776" cy="69433"/>
            </a:xfrm>
            <a:custGeom>
              <a:avLst/>
              <a:gdLst>
                <a:gd name="connsiteX0" fmla="*/ 13857 w 73627"/>
                <a:gd name="connsiteY0" fmla="*/ -2922 h 58241"/>
                <a:gd name="connsiteX1" fmla="*/ -434 w 73627"/>
                <a:gd name="connsiteY1" fmla="*/ 25901 h 58241"/>
                <a:gd name="connsiteX2" fmla="*/ 58906 w 73627"/>
                <a:gd name="connsiteY2" fmla="*/ 55320 h 58241"/>
                <a:gd name="connsiteX3" fmla="*/ 73193 w 73627"/>
                <a:gd name="connsiteY3" fmla="*/ 26497 h 58241"/>
                <a:gd name="connsiteX4" fmla="*/ 13857 w 73627"/>
                <a:gd name="connsiteY4" fmla="*/ -2922 h 5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27" h="58241">
                  <a:moveTo>
                    <a:pt x="13857" y="-2922"/>
                  </a:moveTo>
                  <a:lnTo>
                    <a:pt x="-434" y="25901"/>
                  </a:lnTo>
                  <a:lnTo>
                    <a:pt x="58906" y="55320"/>
                  </a:lnTo>
                  <a:lnTo>
                    <a:pt x="73193" y="26497"/>
                  </a:lnTo>
                  <a:lnTo>
                    <a:pt x="13857" y="-2922"/>
                  </a:ln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CD5D6DFE-B397-5587-7B50-7FC8024CB141}"/>
                </a:ext>
              </a:extLst>
            </p:cNvPr>
            <p:cNvSpPr/>
            <p:nvPr/>
          </p:nvSpPr>
          <p:spPr>
            <a:xfrm flipV="1">
              <a:off x="8674734" y="5318146"/>
              <a:ext cx="61560" cy="87069"/>
            </a:xfrm>
            <a:custGeom>
              <a:avLst/>
              <a:gdLst>
                <a:gd name="connsiteX0" fmla="*/ 24780 w 51637"/>
                <a:gd name="connsiteY0" fmla="*/ -1576 h 73034"/>
                <a:gd name="connsiteX1" fmla="*/ -5705 w 51637"/>
                <a:gd name="connsiteY1" fmla="*/ 8699 h 73034"/>
                <a:gd name="connsiteX2" fmla="*/ 15446 w 51637"/>
                <a:gd name="connsiteY2" fmla="*/ 71459 h 73034"/>
                <a:gd name="connsiteX3" fmla="*/ 45932 w 51637"/>
                <a:gd name="connsiteY3" fmla="*/ 61185 h 73034"/>
                <a:gd name="connsiteX4" fmla="*/ 24780 w 51637"/>
                <a:gd name="connsiteY4" fmla="*/ -1576 h 7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34">
                  <a:moveTo>
                    <a:pt x="24780" y="-1576"/>
                  </a:moveTo>
                  <a:lnTo>
                    <a:pt x="-5705" y="8699"/>
                  </a:lnTo>
                  <a:lnTo>
                    <a:pt x="15446" y="71459"/>
                  </a:lnTo>
                  <a:lnTo>
                    <a:pt x="45932" y="61185"/>
                  </a:lnTo>
                  <a:lnTo>
                    <a:pt x="24780" y="-1576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A22F6A7-57D1-CDAD-10AB-C38652FC439A}"/>
                </a:ext>
              </a:extLst>
            </p:cNvPr>
            <p:cNvSpPr/>
            <p:nvPr/>
          </p:nvSpPr>
          <p:spPr>
            <a:xfrm flipV="1">
              <a:off x="9050170" y="3708381"/>
              <a:ext cx="81564" cy="84166"/>
            </a:xfrm>
            <a:custGeom>
              <a:avLst/>
              <a:gdLst>
                <a:gd name="connsiteX0" fmla="*/ 17651 w 68417"/>
                <a:gd name="connsiteY0" fmla="*/ -3758 h 70599"/>
                <a:gd name="connsiteX1" fmla="*/ -6105 w 68417"/>
                <a:gd name="connsiteY1" fmla="*/ 17934 h 70599"/>
                <a:gd name="connsiteX2" fmla="*/ 38557 w 68417"/>
                <a:gd name="connsiteY2" fmla="*/ 66842 h 70599"/>
                <a:gd name="connsiteX3" fmla="*/ 62313 w 68417"/>
                <a:gd name="connsiteY3" fmla="*/ 45143 h 70599"/>
                <a:gd name="connsiteX4" fmla="*/ 17651 w 68417"/>
                <a:gd name="connsiteY4" fmla="*/ -3758 h 7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17" h="70599">
                  <a:moveTo>
                    <a:pt x="17651" y="-3758"/>
                  </a:moveTo>
                  <a:lnTo>
                    <a:pt x="-6105" y="17934"/>
                  </a:lnTo>
                  <a:lnTo>
                    <a:pt x="38557" y="66842"/>
                  </a:lnTo>
                  <a:lnTo>
                    <a:pt x="62313" y="45143"/>
                  </a:lnTo>
                  <a:lnTo>
                    <a:pt x="17651" y="-3758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EA54062B-828E-0B47-B85A-181414CE2EAD}"/>
                </a:ext>
              </a:extLst>
            </p:cNvPr>
            <p:cNvSpPr/>
            <p:nvPr/>
          </p:nvSpPr>
          <p:spPr>
            <a:xfrm flipV="1">
              <a:off x="8357369" y="5932747"/>
              <a:ext cx="61560" cy="87069"/>
            </a:xfrm>
            <a:custGeom>
              <a:avLst/>
              <a:gdLst>
                <a:gd name="connsiteX0" fmla="*/ 25102 w 51637"/>
                <a:gd name="connsiteY0" fmla="*/ -743 h 73034"/>
                <a:gd name="connsiteX1" fmla="*/ -5377 w 51637"/>
                <a:gd name="connsiteY1" fmla="*/ 9531 h 73034"/>
                <a:gd name="connsiteX2" fmla="*/ 15775 w 51637"/>
                <a:gd name="connsiteY2" fmla="*/ 72292 h 73034"/>
                <a:gd name="connsiteX3" fmla="*/ 46261 w 51637"/>
                <a:gd name="connsiteY3" fmla="*/ 62018 h 73034"/>
                <a:gd name="connsiteX4" fmla="*/ 25102 w 51637"/>
                <a:gd name="connsiteY4" fmla="*/ -743 h 7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34">
                  <a:moveTo>
                    <a:pt x="25102" y="-743"/>
                  </a:moveTo>
                  <a:lnTo>
                    <a:pt x="-5377" y="9531"/>
                  </a:lnTo>
                  <a:lnTo>
                    <a:pt x="15775" y="72292"/>
                  </a:lnTo>
                  <a:lnTo>
                    <a:pt x="46261" y="62018"/>
                  </a:lnTo>
                  <a:lnTo>
                    <a:pt x="25102" y="-743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FD9747C-6D72-CBEC-7DB3-3004CD55D8B5}"/>
                </a:ext>
              </a:extLst>
            </p:cNvPr>
            <p:cNvSpPr/>
            <p:nvPr/>
          </p:nvSpPr>
          <p:spPr>
            <a:xfrm flipV="1">
              <a:off x="8698654" y="4019689"/>
              <a:ext cx="83154" cy="82735"/>
            </a:xfrm>
            <a:custGeom>
              <a:avLst/>
              <a:gdLst>
                <a:gd name="connsiteX0" fmla="*/ 64009 w 69750"/>
                <a:gd name="connsiteY0" fmla="*/ 19576 h 69399"/>
                <a:gd name="connsiteX1" fmla="*/ 41433 w 69750"/>
                <a:gd name="connsiteY1" fmla="*/ -3337 h 69399"/>
                <a:gd name="connsiteX2" fmla="*/ -5741 w 69750"/>
                <a:gd name="connsiteY2" fmla="*/ 43149 h 69399"/>
                <a:gd name="connsiteX3" fmla="*/ 16835 w 69750"/>
                <a:gd name="connsiteY3" fmla="*/ 66062 h 69399"/>
                <a:gd name="connsiteX4" fmla="*/ 64009 w 69750"/>
                <a:gd name="connsiteY4" fmla="*/ 19576 h 6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50" h="69399">
                  <a:moveTo>
                    <a:pt x="64009" y="19576"/>
                  </a:moveTo>
                  <a:lnTo>
                    <a:pt x="41433" y="-3337"/>
                  </a:lnTo>
                  <a:lnTo>
                    <a:pt x="-5741" y="43149"/>
                  </a:lnTo>
                  <a:lnTo>
                    <a:pt x="16835" y="66062"/>
                  </a:lnTo>
                  <a:lnTo>
                    <a:pt x="64009" y="19576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3132EA4-A760-78D1-25C8-F3654B8176F2}"/>
                </a:ext>
              </a:extLst>
            </p:cNvPr>
            <p:cNvSpPr/>
            <p:nvPr/>
          </p:nvSpPr>
          <p:spPr>
            <a:xfrm flipV="1">
              <a:off x="6356178" y="5656637"/>
              <a:ext cx="61560" cy="87077"/>
            </a:xfrm>
            <a:custGeom>
              <a:avLst/>
              <a:gdLst>
                <a:gd name="connsiteX0" fmla="*/ 27182 w 51637"/>
                <a:gd name="connsiteY0" fmla="*/ -1117 h 73041"/>
                <a:gd name="connsiteX1" fmla="*/ -3304 w 51637"/>
                <a:gd name="connsiteY1" fmla="*/ 9157 h 73041"/>
                <a:gd name="connsiteX2" fmla="*/ 17848 w 51637"/>
                <a:gd name="connsiteY2" fmla="*/ 71925 h 73041"/>
                <a:gd name="connsiteX3" fmla="*/ 48334 w 51637"/>
                <a:gd name="connsiteY3" fmla="*/ 61644 h 73041"/>
                <a:gd name="connsiteX4" fmla="*/ 27182 w 51637"/>
                <a:gd name="connsiteY4" fmla="*/ -1117 h 7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41">
                  <a:moveTo>
                    <a:pt x="27182" y="-1117"/>
                  </a:moveTo>
                  <a:lnTo>
                    <a:pt x="-3304" y="9157"/>
                  </a:lnTo>
                  <a:lnTo>
                    <a:pt x="17848" y="71925"/>
                  </a:lnTo>
                  <a:lnTo>
                    <a:pt x="48334" y="61644"/>
                  </a:lnTo>
                  <a:lnTo>
                    <a:pt x="27182" y="-1117"/>
                  </a:ln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4A4A820-46EB-FB6E-97FE-8865E97CF4FC}"/>
                </a:ext>
              </a:extLst>
            </p:cNvPr>
            <p:cNvSpPr/>
            <p:nvPr/>
          </p:nvSpPr>
          <p:spPr>
            <a:xfrm flipV="1">
              <a:off x="4863457" y="5393278"/>
              <a:ext cx="87010" cy="61267"/>
            </a:xfrm>
            <a:custGeom>
              <a:avLst/>
              <a:gdLst>
                <a:gd name="connsiteX0" fmla="*/ 8356 w 72985"/>
                <a:gd name="connsiteY0" fmla="*/ -1491 h 51391"/>
                <a:gd name="connsiteX1" fmla="*/ -1771 w 72985"/>
                <a:gd name="connsiteY1" fmla="*/ 29044 h 51391"/>
                <a:gd name="connsiteX2" fmla="*/ 61089 w 72985"/>
                <a:gd name="connsiteY2" fmla="*/ 49901 h 51391"/>
                <a:gd name="connsiteX3" fmla="*/ 71215 w 72985"/>
                <a:gd name="connsiteY3" fmla="*/ 19366 h 51391"/>
                <a:gd name="connsiteX4" fmla="*/ 8356 w 72985"/>
                <a:gd name="connsiteY4" fmla="*/ -1491 h 5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985" h="51391">
                  <a:moveTo>
                    <a:pt x="8356" y="-1491"/>
                  </a:moveTo>
                  <a:lnTo>
                    <a:pt x="-1771" y="29044"/>
                  </a:lnTo>
                  <a:lnTo>
                    <a:pt x="61089" y="49901"/>
                  </a:lnTo>
                  <a:lnTo>
                    <a:pt x="71215" y="19366"/>
                  </a:lnTo>
                  <a:lnTo>
                    <a:pt x="8356" y="-1491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D52813C-42CE-0FD1-1B08-1A0E9BD64454}"/>
                </a:ext>
              </a:extLst>
            </p:cNvPr>
            <p:cNvSpPr/>
            <p:nvPr/>
          </p:nvSpPr>
          <p:spPr>
            <a:xfrm flipV="1">
              <a:off x="3834614" y="3636387"/>
              <a:ext cx="61559" cy="87077"/>
            </a:xfrm>
            <a:custGeom>
              <a:avLst/>
              <a:gdLst>
                <a:gd name="connsiteX0" fmla="*/ 29792 w 51636"/>
                <a:gd name="connsiteY0" fmla="*/ -3854 h 73041"/>
                <a:gd name="connsiteX1" fmla="*/ -692 w 51636"/>
                <a:gd name="connsiteY1" fmla="*/ 6427 h 73041"/>
                <a:gd name="connsiteX2" fmla="*/ 20460 w 51636"/>
                <a:gd name="connsiteY2" fmla="*/ 69188 h 73041"/>
                <a:gd name="connsiteX3" fmla="*/ 50944 w 51636"/>
                <a:gd name="connsiteY3" fmla="*/ 58914 h 73041"/>
                <a:gd name="connsiteX4" fmla="*/ 29792 w 51636"/>
                <a:gd name="connsiteY4" fmla="*/ -3854 h 7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6" h="73041">
                  <a:moveTo>
                    <a:pt x="29792" y="-3854"/>
                  </a:moveTo>
                  <a:lnTo>
                    <a:pt x="-692" y="6427"/>
                  </a:lnTo>
                  <a:lnTo>
                    <a:pt x="20460" y="69188"/>
                  </a:lnTo>
                  <a:lnTo>
                    <a:pt x="50944" y="58914"/>
                  </a:lnTo>
                  <a:lnTo>
                    <a:pt x="29792" y="-3854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7DD2FD2B-0A4A-4BDE-2CD6-747427B50CD7}"/>
                </a:ext>
              </a:extLst>
            </p:cNvPr>
            <p:cNvSpPr/>
            <p:nvPr/>
          </p:nvSpPr>
          <p:spPr>
            <a:xfrm flipV="1">
              <a:off x="4518442" y="3685623"/>
              <a:ext cx="177043" cy="129687"/>
            </a:xfrm>
            <a:custGeom>
              <a:avLst/>
              <a:gdLst>
                <a:gd name="connsiteX0" fmla="*/ -1460 w 148505"/>
                <a:gd name="connsiteY0" fmla="*/ 44216 h 108783"/>
                <a:gd name="connsiteX1" fmla="*/ 21847 w 148505"/>
                <a:gd name="connsiteY1" fmla="*/ 105026 h 108783"/>
                <a:gd name="connsiteX2" fmla="*/ 147045 w 148505"/>
                <a:gd name="connsiteY2" fmla="*/ 57052 h 108783"/>
                <a:gd name="connsiteX3" fmla="*/ 123739 w 148505"/>
                <a:gd name="connsiteY3" fmla="*/ -3758 h 108783"/>
                <a:gd name="connsiteX4" fmla="*/ -1460 w 148505"/>
                <a:gd name="connsiteY4" fmla="*/ 44216 h 10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05" h="108783">
                  <a:moveTo>
                    <a:pt x="-1460" y="44216"/>
                  </a:moveTo>
                  <a:lnTo>
                    <a:pt x="21847" y="105026"/>
                  </a:lnTo>
                  <a:lnTo>
                    <a:pt x="147045" y="57052"/>
                  </a:lnTo>
                  <a:lnTo>
                    <a:pt x="123739" y="-3758"/>
                  </a:lnTo>
                  <a:lnTo>
                    <a:pt x="-1460" y="44216"/>
                  </a:lnTo>
                </a:path>
              </a:pathLst>
            </a:custGeom>
            <a:solidFill>
              <a:srgbClr val="A398D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29B7510D-8354-509C-DC11-EF0FF9FAD709}"/>
                </a:ext>
              </a:extLst>
            </p:cNvPr>
            <p:cNvSpPr/>
            <p:nvPr/>
          </p:nvSpPr>
          <p:spPr>
            <a:xfrm flipV="1">
              <a:off x="9158340" y="4870256"/>
              <a:ext cx="87245" cy="78970"/>
            </a:xfrm>
            <a:custGeom>
              <a:avLst/>
              <a:gdLst>
                <a:gd name="connsiteX0" fmla="*/ 47453 w 73182"/>
                <a:gd name="connsiteY0" fmla="*/ 64054 h 66241"/>
                <a:gd name="connsiteX1" fmla="*/ 66963 w 73182"/>
                <a:gd name="connsiteY1" fmla="*/ 37983 h 66241"/>
                <a:gd name="connsiteX2" fmla="*/ 13297 w 73182"/>
                <a:gd name="connsiteY2" fmla="*/ -2188 h 66241"/>
                <a:gd name="connsiteX3" fmla="*/ -6220 w 73182"/>
                <a:gd name="connsiteY3" fmla="*/ 23884 h 66241"/>
                <a:gd name="connsiteX4" fmla="*/ 47453 w 73182"/>
                <a:gd name="connsiteY4" fmla="*/ 64054 h 6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82" h="66241">
                  <a:moveTo>
                    <a:pt x="47453" y="64054"/>
                  </a:moveTo>
                  <a:lnTo>
                    <a:pt x="66963" y="37983"/>
                  </a:lnTo>
                  <a:lnTo>
                    <a:pt x="13297" y="-2188"/>
                  </a:lnTo>
                  <a:lnTo>
                    <a:pt x="-6220" y="23884"/>
                  </a:lnTo>
                  <a:lnTo>
                    <a:pt x="47453" y="64054"/>
                  </a:lnTo>
                </a:path>
              </a:pathLst>
            </a:custGeom>
            <a:solidFill>
              <a:srgbClr val="A398D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6" name="文本框 265">
            <a:extLst>
              <a:ext uri="{FF2B5EF4-FFF2-40B4-BE49-F238E27FC236}">
                <a16:creationId xmlns:a16="http://schemas.microsoft.com/office/drawing/2014/main" id="{6DB06486-2C01-931F-1F7E-706EFFBBF5A9}"/>
              </a:ext>
            </a:extLst>
          </p:cNvPr>
          <p:cNvSpPr txBox="1"/>
          <p:nvPr/>
        </p:nvSpPr>
        <p:spPr>
          <a:xfrm>
            <a:off x="4368546" y="2597351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267" name="Text Placeholder 3">
            <a:extLst>
              <a:ext uri="{FF2B5EF4-FFF2-40B4-BE49-F238E27FC236}">
                <a16:creationId xmlns:a16="http://schemas.microsoft.com/office/drawing/2014/main" id="{2F72360D-F6C7-3232-E1EF-36650CFDAD82}"/>
              </a:ext>
            </a:extLst>
          </p:cNvPr>
          <p:cNvSpPr txBox="1">
            <a:spLocks/>
          </p:cNvSpPr>
          <p:nvPr/>
        </p:nvSpPr>
        <p:spPr>
          <a:xfrm>
            <a:off x="4469265" y="2977013"/>
            <a:ext cx="4884264" cy="841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请在这里输入正文，阐述与主标题或者关键字词标题相关的具体内容，字数可根据需求删减或者添加</a:t>
            </a:r>
          </a:p>
        </p:txBody>
      </p:sp>
    </p:spTree>
    <p:extLst>
      <p:ext uri="{BB962C8B-B14F-4D97-AF65-F5344CB8AC3E}">
        <p14:creationId xmlns:p14="http://schemas.microsoft.com/office/powerpoint/2010/main" val="10961389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25DCAA-D718-1502-54B1-6A34A1AFA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2E0AD94-4178-9983-74AB-752D2B3195B1}"/>
              </a:ext>
            </a:extLst>
          </p:cNvPr>
          <p:cNvSpPr/>
          <p:nvPr/>
        </p:nvSpPr>
        <p:spPr>
          <a:xfrm>
            <a:off x="1763668" y="1413667"/>
            <a:ext cx="2048833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4400" b="0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D</a:t>
            </a:r>
            <a:endParaRPr lang="zh-CN" altLang="en-US" sz="34400" b="0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FA2085-7447-ADFE-058E-B01B5331259F}"/>
              </a:ext>
            </a:extLst>
          </p:cNvPr>
          <p:cNvSpPr/>
          <p:nvPr/>
        </p:nvSpPr>
        <p:spPr>
          <a:xfrm>
            <a:off x="1495269" y="2173799"/>
            <a:ext cx="8985375" cy="2865120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41000">
                  <a:srgbClr val="6EDBC7">
                    <a:alpha val="0"/>
                  </a:srgbClr>
                </a:gs>
                <a:gs pos="1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D53FFF5-EDB3-1976-1AB4-2E99F68EEF01}"/>
              </a:ext>
            </a:extLst>
          </p:cNvPr>
          <p:cNvGrpSpPr/>
          <p:nvPr/>
        </p:nvGrpSpPr>
        <p:grpSpPr>
          <a:xfrm>
            <a:off x="3496077" y="3835966"/>
            <a:ext cx="5877933" cy="2767886"/>
            <a:chOff x="3496077" y="3636387"/>
            <a:chExt cx="5877933" cy="276788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6AD60F7-F9BB-2898-0F30-F45E66112627}"/>
                </a:ext>
              </a:extLst>
            </p:cNvPr>
            <p:cNvSpPr/>
            <p:nvPr/>
          </p:nvSpPr>
          <p:spPr>
            <a:xfrm flipV="1">
              <a:off x="3793402" y="6166623"/>
              <a:ext cx="303548" cy="237650"/>
            </a:xfrm>
            <a:custGeom>
              <a:avLst/>
              <a:gdLst>
                <a:gd name="connsiteX0" fmla="*/ 119444 w 254619"/>
                <a:gd name="connsiteY0" fmla="*/ 189082 h 199343"/>
                <a:gd name="connsiteX1" fmla="*/ 17751 w 254619"/>
                <a:gd name="connsiteY1" fmla="*/ 186450 h 199343"/>
                <a:gd name="connsiteX2" fmla="*/ -778 w 254619"/>
                <a:gd name="connsiteY2" fmla="*/ 168322 h 199343"/>
                <a:gd name="connsiteX3" fmla="*/ 214562 w 254619"/>
                <a:gd name="connsiteY3" fmla="*/ -316 h 199343"/>
                <a:gd name="connsiteX4" fmla="*/ 224373 w 254619"/>
                <a:gd name="connsiteY4" fmla="*/ 18183 h 199343"/>
                <a:gd name="connsiteX5" fmla="*/ 247799 w 254619"/>
                <a:gd name="connsiteY5" fmla="*/ 62563 h 199343"/>
                <a:gd name="connsiteX6" fmla="*/ 253841 w 254619"/>
                <a:gd name="connsiteY6" fmla="*/ 91484 h 199343"/>
                <a:gd name="connsiteX7" fmla="*/ 119444 w 254619"/>
                <a:gd name="connsiteY7" fmla="*/ 189082 h 19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619" h="199343">
                  <a:moveTo>
                    <a:pt x="119444" y="189082"/>
                  </a:moveTo>
                  <a:cubicBezTo>
                    <a:pt x="66983" y="206822"/>
                    <a:pt x="35288" y="197587"/>
                    <a:pt x="17751" y="186450"/>
                  </a:cubicBezTo>
                  <a:cubicBezTo>
                    <a:pt x="4480" y="177944"/>
                    <a:pt x="-778" y="168322"/>
                    <a:pt x="-778" y="168322"/>
                  </a:cubicBezTo>
                  <a:lnTo>
                    <a:pt x="214562" y="-316"/>
                  </a:lnTo>
                  <a:lnTo>
                    <a:pt x="224373" y="18183"/>
                  </a:lnTo>
                  <a:lnTo>
                    <a:pt x="247799" y="62563"/>
                  </a:lnTo>
                  <a:lnTo>
                    <a:pt x="253841" y="91484"/>
                  </a:lnTo>
                  <a:lnTo>
                    <a:pt x="119444" y="189082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30447A9-A00A-CE3E-9E8F-5882D8C48175}"/>
                </a:ext>
              </a:extLst>
            </p:cNvPr>
            <p:cNvSpPr/>
            <p:nvPr/>
          </p:nvSpPr>
          <p:spPr>
            <a:xfrm flipV="1">
              <a:off x="8874733" y="5167728"/>
              <a:ext cx="308131" cy="399467"/>
            </a:xfrm>
            <a:custGeom>
              <a:avLst/>
              <a:gdLst>
                <a:gd name="connsiteX0" fmla="*/ 141693 w 258463"/>
                <a:gd name="connsiteY0" fmla="*/ 330367 h 335077"/>
                <a:gd name="connsiteX1" fmla="*/ 69128 w 258463"/>
                <a:gd name="connsiteY1" fmla="*/ 29371 h 335077"/>
                <a:gd name="connsiteX2" fmla="*/ 48047 w 258463"/>
                <a:gd name="connsiteY2" fmla="*/ 16388 h 335077"/>
                <a:gd name="connsiteX3" fmla="*/ 103670 w 258463"/>
                <a:gd name="connsiteY3" fmla="*/ 366 h 335077"/>
                <a:gd name="connsiteX4" fmla="*/ 95895 w 258463"/>
                <a:gd name="connsiteY4" fmla="*/ 17399 h 335077"/>
                <a:gd name="connsiteX5" fmla="*/ 234624 w 258463"/>
                <a:gd name="connsiteY5" fmla="*/ 126976 h 335077"/>
                <a:gd name="connsiteX6" fmla="*/ 141693 w 258463"/>
                <a:gd name="connsiteY6" fmla="*/ 330367 h 3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463" h="335077">
                  <a:moveTo>
                    <a:pt x="141693" y="330367"/>
                  </a:moveTo>
                  <a:cubicBezTo>
                    <a:pt x="-25620" y="364622"/>
                    <a:pt x="-52253" y="109284"/>
                    <a:pt x="69128" y="29371"/>
                  </a:cubicBezTo>
                  <a:cubicBezTo>
                    <a:pt x="69128" y="29371"/>
                    <a:pt x="45261" y="27034"/>
                    <a:pt x="48047" y="16388"/>
                  </a:cubicBezTo>
                  <a:cubicBezTo>
                    <a:pt x="50833" y="5749"/>
                    <a:pt x="93270" y="-6350"/>
                    <a:pt x="103670" y="366"/>
                  </a:cubicBezTo>
                  <a:cubicBezTo>
                    <a:pt x="114078" y="7082"/>
                    <a:pt x="95895" y="17399"/>
                    <a:pt x="95895" y="17399"/>
                  </a:cubicBezTo>
                  <a:cubicBezTo>
                    <a:pt x="95895" y="17399"/>
                    <a:pt x="190573" y="35393"/>
                    <a:pt x="234624" y="126976"/>
                  </a:cubicBezTo>
                  <a:cubicBezTo>
                    <a:pt x="283798" y="229205"/>
                    <a:pt x="223999" y="313518"/>
                    <a:pt x="141693" y="330367"/>
                  </a:cubicBezTo>
                </a:path>
              </a:pathLst>
            </a:custGeom>
            <a:solidFill>
              <a:srgbClr val="90DAD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88E6FD8-E13D-0A3E-D6CC-1778B8A691C8}"/>
                </a:ext>
              </a:extLst>
            </p:cNvPr>
            <p:cNvSpPr/>
            <p:nvPr/>
          </p:nvSpPr>
          <p:spPr>
            <a:xfrm flipV="1">
              <a:off x="3496077" y="5454579"/>
              <a:ext cx="290414" cy="406635"/>
            </a:xfrm>
            <a:custGeom>
              <a:avLst/>
              <a:gdLst>
                <a:gd name="connsiteX0" fmla="*/ 35052 w 243602"/>
                <a:gd name="connsiteY0" fmla="*/ 339915 h 341089"/>
                <a:gd name="connsiteX1" fmla="*/ -459 w 243602"/>
                <a:gd name="connsiteY1" fmla="*/ 131162 h 341089"/>
                <a:gd name="connsiteX2" fmla="*/ 243143 w 243602"/>
                <a:gd name="connsiteY2" fmla="*/ -1174 h 341089"/>
                <a:gd name="connsiteX3" fmla="*/ 216760 w 243602"/>
                <a:gd name="connsiteY3" fmla="*/ 274179 h 341089"/>
                <a:gd name="connsiteX4" fmla="*/ 35052 w 243602"/>
                <a:gd name="connsiteY4" fmla="*/ 339915 h 34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602" h="341089">
                  <a:moveTo>
                    <a:pt x="35052" y="339915"/>
                  </a:moveTo>
                  <a:lnTo>
                    <a:pt x="-459" y="131162"/>
                  </a:lnTo>
                  <a:lnTo>
                    <a:pt x="243143" y="-1174"/>
                  </a:lnTo>
                  <a:lnTo>
                    <a:pt x="216760" y="274179"/>
                  </a:lnTo>
                  <a:lnTo>
                    <a:pt x="35052" y="339915"/>
                  </a:lnTo>
                </a:path>
              </a:pathLst>
            </a:custGeom>
            <a:solidFill>
              <a:srgbClr val="90DAD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B17979A3-B904-ACB4-B525-5E2DB57C4388}"/>
                </a:ext>
              </a:extLst>
            </p:cNvPr>
            <p:cNvGrpSpPr/>
            <p:nvPr/>
          </p:nvGrpSpPr>
          <p:grpSpPr>
            <a:xfrm>
              <a:off x="3496077" y="5454579"/>
              <a:ext cx="290414" cy="406635"/>
              <a:chOff x="731146" y="4021753"/>
              <a:chExt cx="243602" cy="341089"/>
            </a:xfrm>
          </p:grpSpPr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90D3C0B-4926-DA44-24FE-1421DAAC4DC5}"/>
                  </a:ext>
                </a:extLst>
              </p:cNvPr>
              <p:cNvSpPr/>
              <p:nvPr/>
            </p:nvSpPr>
            <p:spPr>
              <a:xfrm flipV="1">
                <a:off x="731146" y="4021753"/>
                <a:ext cx="124525" cy="208753"/>
              </a:xfrm>
              <a:custGeom>
                <a:avLst/>
                <a:gdLst>
                  <a:gd name="connsiteX0" fmla="*/ 35125 w 124525"/>
                  <a:gd name="connsiteY0" fmla="*/ 207472 h 208753"/>
                  <a:gd name="connsiteX1" fmla="*/ -386 w 124525"/>
                  <a:gd name="connsiteY1" fmla="*/ -1281 h 208753"/>
                  <a:gd name="connsiteX2" fmla="*/ 124140 w 124525"/>
                  <a:gd name="connsiteY2" fmla="*/ 61950 h 208753"/>
                  <a:gd name="connsiteX3" fmla="*/ 35125 w 124525"/>
                  <a:gd name="connsiteY3" fmla="*/ 207472 h 208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525" h="208753">
                    <a:moveTo>
                      <a:pt x="35125" y="207472"/>
                    </a:moveTo>
                    <a:lnTo>
                      <a:pt x="-386" y="-1281"/>
                    </a:lnTo>
                    <a:lnTo>
                      <a:pt x="124140" y="61950"/>
                    </a:lnTo>
                    <a:lnTo>
                      <a:pt x="35125" y="207472"/>
                    </a:lnTo>
                  </a:path>
                </a:pathLst>
              </a:custGeom>
              <a:solidFill>
                <a:srgbClr val="9FA221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1C2B56A6-B8CA-C5F1-CAFC-96B050E853BE}"/>
                  </a:ext>
                </a:extLst>
              </p:cNvPr>
              <p:cNvSpPr/>
              <p:nvPr/>
            </p:nvSpPr>
            <p:spPr>
              <a:xfrm flipV="1">
                <a:off x="855671" y="4087489"/>
                <a:ext cx="119076" cy="275352"/>
              </a:xfrm>
              <a:custGeom>
                <a:avLst/>
                <a:gdLst>
                  <a:gd name="connsiteX0" fmla="*/ -536 w 119076"/>
                  <a:gd name="connsiteY0" fmla="*/ 194446 h 275352"/>
                  <a:gd name="connsiteX1" fmla="*/ 92157 w 119076"/>
                  <a:gd name="connsiteY1" fmla="*/ 274232 h 275352"/>
                  <a:gd name="connsiteX2" fmla="*/ 118540 w 119076"/>
                  <a:gd name="connsiteY2" fmla="*/ -1121 h 275352"/>
                  <a:gd name="connsiteX3" fmla="*/ -536 w 119076"/>
                  <a:gd name="connsiteY3" fmla="*/ 194446 h 27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076" h="275352">
                    <a:moveTo>
                      <a:pt x="-536" y="194446"/>
                    </a:moveTo>
                    <a:lnTo>
                      <a:pt x="92157" y="274232"/>
                    </a:lnTo>
                    <a:lnTo>
                      <a:pt x="118540" y="-1121"/>
                    </a:lnTo>
                    <a:lnTo>
                      <a:pt x="-536" y="194446"/>
                    </a:lnTo>
                  </a:path>
                </a:pathLst>
              </a:custGeom>
              <a:solidFill>
                <a:srgbClr val="9FA221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8B48F39-BBC5-796B-147B-C8261A361BD9}"/>
                  </a:ext>
                </a:extLst>
              </p:cNvPr>
              <p:cNvSpPr/>
              <p:nvPr/>
            </p:nvSpPr>
            <p:spPr>
              <a:xfrm flipV="1">
                <a:off x="920521" y="4077418"/>
                <a:ext cx="54226" cy="285423"/>
              </a:xfrm>
              <a:custGeom>
                <a:avLst/>
                <a:gdLst>
                  <a:gd name="connsiteX0" fmla="*/ 53650 w 54226"/>
                  <a:gd name="connsiteY0" fmla="*/ -1129 h 285423"/>
                  <a:gd name="connsiteX1" fmla="*/ 53650 w 54226"/>
                  <a:gd name="connsiteY1" fmla="*/ -1129 h 285423"/>
                  <a:gd name="connsiteX2" fmla="*/ 27267 w 54226"/>
                  <a:gd name="connsiteY2" fmla="*/ 274224 h 285423"/>
                  <a:gd name="connsiteX3" fmla="*/ 5229 w 54226"/>
                  <a:gd name="connsiteY3" fmla="*/ 255254 h 285423"/>
                  <a:gd name="connsiteX4" fmla="*/ -576 w 54226"/>
                  <a:gd name="connsiteY4" fmla="*/ 284294 h 285423"/>
                  <a:gd name="connsiteX5" fmla="*/ 27267 w 54226"/>
                  <a:gd name="connsiteY5" fmla="*/ 274224 h 285423"/>
                  <a:gd name="connsiteX6" fmla="*/ 53650 w 54226"/>
                  <a:gd name="connsiteY6" fmla="*/ -1129 h 285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226" h="285423">
                    <a:moveTo>
                      <a:pt x="53650" y="-1129"/>
                    </a:moveTo>
                    <a:lnTo>
                      <a:pt x="53650" y="-1129"/>
                    </a:lnTo>
                    <a:lnTo>
                      <a:pt x="27267" y="274224"/>
                    </a:lnTo>
                    <a:lnTo>
                      <a:pt x="5229" y="255254"/>
                    </a:lnTo>
                    <a:cubicBezTo>
                      <a:pt x="3417" y="264974"/>
                      <a:pt x="1455" y="274659"/>
                      <a:pt x="-576" y="284294"/>
                    </a:cubicBezTo>
                    <a:lnTo>
                      <a:pt x="27267" y="274224"/>
                    </a:lnTo>
                    <a:lnTo>
                      <a:pt x="53650" y="-1129"/>
                    </a:lnTo>
                  </a:path>
                </a:pathLst>
              </a:custGeom>
              <a:solidFill>
                <a:srgbClr val="77CF9A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5A4573AA-2072-7A7E-0638-70A1009EB685}"/>
                  </a:ext>
                </a:extLst>
              </p:cNvPr>
              <p:cNvSpPr/>
              <p:nvPr/>
            </p:nvSpPr>
            <p:spPr>
              <a:xfrm flipV="1">
                <a:off x="731146" y="4225818"/>
                <a:ext cx="243602" cy="137023"/>
              </a:xfrm>
              <a:custGeom>
                <a:avLst/>
                <a:gdLst>
                  <a:gd name="connsiteX0" fmla="*/ 243143 w 243602"/>
                  <a:gd name="connsiteY0" fmla="*/ -1009 h 137023"/>
                  <a:gd name="connsiteX1" fmla="*/ -459 w 243602"/>
                  <a:gd name="connsiteY1" fmla="*/ 131326 h 137023"/>
                  <a:gd name="connsiteX2" fmla="*/ 338 w 243602"/>
                  <a:gd name="connsiteY2" fmla="*/ 136014 h 137023"/>
                  <a:gd name="connsiteX3" fmla="*/ 338 w 243602"/>
                  <a:gd name="connsiteY3" fmla="*/ 136014 h 137023"/>
                  <a:gd name="connsiteX4" fmla="*/ -459 w 243602"/>
                  <a:gd name="connsiteY4" fmla="*/ 131326 h 137023"/>
                  <a:gd name="connsiteX5" fmla="*/ 5925 w 243602"/>
                  <a:gd name="connsiteY5" fmla="*/ 134569 h 137023"/>
                  <a:gd name="connsiteX6" fmla="*/ 52144 w 243602"/>
                  <a:gd name="connsiteY6" fmla="*/ 118343 h 137023"/>
                  <a:gd name="connsiteX7" fmla="*/ 122668 w 243602"/>
                  <a:gd name="connsiteY7" fmla="*/ 95023 h 137023"/>
                  <a:gd name="connsiteX8" fmla="*/ 177232 w 243602"/>
                  <a:gd name="connsiteY8" fmla="*/ 76601 h 137023"/>
                  <a:gd name="connsiteX9" fmla="*/ 185116 w 243602"/>
                  <a:gd name="connsiteY9" fmla="*/ 77261 h 137023"/>
                  <a:gd name="connsiteX10" fmla="*/ 193267 w 243602"/>
                  <a:gd name="connsiteY10" fmla="*/ 80903 h 137023"/>
                  <a:gd name="connsiteX11" fmla="*/ 243143 w 243602"/>
                  <a:gd name="connsiteY11" fmla="*/ -1009 h 137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602" h="137023">
                    <a:moveTo>
                      <a:pt x="243143" y="-1009"/>
                    </a:moveTo>
                    <a:lnTo>
                      <a:pt x="-459" y="131326"/>
                    </a:lnTo>
                    <a:lnTo>
                      <a:pt x="338" y="136014"/>
                    </a:lnTo>
                    <a:lnTo>
                      <a:pt x="338" y="136014"/>
                    </a:lnTo>
                    <a:lnTo>
                      <a:pt x="-459" y="131326"/>
                    </a:lnTo>
                    <a:lnTo>
                      <a:pt x="5925" y="134569"/>
                    </a:lnTo>
                    <a:cubicBezTo>
                      <a:pt x="23344" y="129663"/>
                      <a:pt x="43865" y="120610"/>
                      <a:pt x="52144" y="118343"/>
                    </a:cubicBezTo>
                    <a:cubicBezTo>
                      <a:pt x="75948" y="111838"/>
                      <a:pt x="99847" y="105290"/>
                      <a:pt x="122668" y="95023"/>
                    </a:cubicBezTo>
                    <a:cubicBezTo>
                      <a:pt x="140433" y="87030"/>
                      <a:pt x="158654" y="76601"/>
                      <a:pt x="177232" y="76601"/>
                    </a:cubicBezTo>
                    <a:cubicBezTo>
                      <a:pt x="179853" y="76601"/>
                      <a:pt x="182482" y="76812"/>
                      <a:pt x="185116" y="77261"/>
                    </a:cubicBezTo>
                    <a:cubicBezTo>
                      <a:pt x="188061" y="77766"/>
                      <a:pt x="191107" y="78671"/>
                      <a:pt x="193267" y="80903"/>
                    </a:cubicBezTo>
                    <a:lnTo>
                      <a:pt x="243143" y="-1009"/>
                    </a:lnTo>
                  </a:path>
                </a:pathLst>
              </a:custGeom>
              <a:solidFill>
                <a:srgbClr val="77CF9A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0F3896B9-74CD-93A7-D415-45004D82A622}"/>
                  </a:ext>
                </a:extLst>
              </p:cNvPr>
              <p:cNvSpPr/>
              <p:nvPr/>
            </p:nvSpPr>
            <p:spPr>
              <a:xfrm flipV="1">
                <a:off x="731146" y="4225818"/>
                <a:ext cx="6384" cy="4687"/>
              </a:xfrm>
              <a:custGeom>
                <a:avLst/>
                <a:gdLst>
                  <a:gd name="connsiteX0" fmla="*/ -313 w 6384"/>
                  <a:gd name="connsiteY0" fmla="*/ -1116 h 4687"/>
                  <a:gd name="connsiteX1" fmla="*/ 485 w 6384"/>
                  <a:gd name="connsiteY1" fmla="*/ 3572 h 4687"/>
                  <a:gd name="connsiteX2" fmla="*/ 6072 w 6384"/>
                  <a:gd name="connsiteY2" fmla="*/ 2126 h 4687"/>
                  <a:gd name="connsiteX3" fmla="*/ -313 w 6384"/>
                  <a:gd name="connsiteY3" fmla="*/ -1116 h 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4" h="4687">
                    <a:moveTo>
                      <a:pt x="-313" y="-1116"/>
                    </a:moveTo>
                    <a:lnTo>
                      <a:pt x="485" y="3572"/>
                    </a:lnTo>
                    <a:cubicBezTo>
                      <a:pt x="2297" y="3150"/>
                      <a:pt x="4164" y="2666"/>
                      <a:pt x="6072" y="2126"/>
                    </a:cubicBezTo>
                    <a:lnTo>
                      <a:pt x="-313" y="-1116"/>
                    </a:lnTo>
                  </a:path>
                </a:pathLst>
              </a:custGeom>
              <a:solidFill>
                <a:srgbClr val="909123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59E4EC67-8585-E131-4670-40B39005BBF1}"/>
                  </a:ext>
                </a:extLst>
              </p:cNvPr>
              <p:cNvSpPr/>
              <p:nvPr/>
            </p:nvSpPr>
            <p:spPr>
              <a:xfrm flipV="1">
                <a:off x="924872" y="4087489"/>
                <a:ext cx="49875" cy="275352"/>
              </a:xfrm>
              <a:custGeom>
                <a:avLst/>
                <a:gdLst>
                  <a:gd name="connsiteX0" fmla="*/ 49297 w 49875"/>
                  <a:gd name="connsiteY0" fmla="*/ -1121 h 275352"/>
                  <a:gd name="connsiteX1" fmla="*/ 49297 w 49875"/>
                  <a:gd name="connsiteY1" fmla="*/ -1121 h 275352"/>
                  <a:gd name="connsiteX2" fmla="*/ 49297 w 49875"/>
                  <a:gd name="connsiteY2" fmla="*/ -1121 h 275352"/>
                  <a:gd name="connsiteX3" fmla="*/ -579 w 49875"/>
                  <a:gd name="connsiteY3" fmla="*/ 80791 h 275352"/>
                  <a:gd name="connsiteX4" fmla="*/ -171 w 49875"/>
                  <a:gd name="connsiteY4" fmla="*/ 81240 h 275352"/>
                  <a:gd name="connsiteX5" fmla="*/ 3182 w 49875"/>
                  <a:gd name="connsiteY5" fmla="*/ 89122 h 275352"/>
                  <a:gd name="connsiteX6" fmla="*/ 876 w 49875"/>
                  <a:gd name="connsiteY6" fmla="*/ 255263 h 275352"/>
                  <a:gd name="connsiteX7" fmla="*/ 22914 w 49875"/>
                  <a:gd name="connsiteY7" fmla="*/ 274232 h 275352"/>
                  <a:gd name="connsiteX8" fmla="*/ 49297 w 49875"/>
                  <a:gd name="connsiteY8" fmla="*/ -1121 h 27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875" h="275352">
                    <a:moveTo>
                      <a:pt x="49297" y="-1121"/>
                    </a:moveTo>
                    <a:lnTo>
                      <a:pt x="49297" y="-1121"/>
                    </a:lnTo>
                    <a:moveTo>
                      <a:pt x="49297" y="-1121"/>
                    </a:moveTo>
                    <a:lnTo>
                      <a:pt x="-579" y="80791"/>
                    </a:lnTo>
                    <a:cubicBezTo>
                      <a:pt x="-439" y="80939"/>
                      <a:pt x="-305" y="81086"/>
                      <a:pt x="-171" y="81240"/>
                    </a:cubicBezTo>
                    <a:cubicBezTo>
                      <a:pt x="1624" y="83360"/>
                      <a:pt x="2458" y="86286"/>
                      <a:pt x="3182" y="89122"/>
                    </a:cubicBezTo>
                    <a:cubicBezTo>
                      <a:pt x="16888" y="142668"/>
                      <a:pt x="11301" y="199428"/>
                      <a:pt x="876" y="255263"/>
                    </a:cubicBezTo>
                    <a:lnTo>
                      <a:pt x="22914" y="274232"/>
                    </a:lnTo>
                    <a:lnTo>
                      <a:pt x="49297" y="-1121"/>
                    </a:lnTo>
                  </a:path>
                </a:pathLst>
              </a:custGeom>
              <a:solidFill>
                <a:srgbClr val="909123"/>
              </a:solidFill>
              <a:ln w="7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AB38F03-33C4-BE6F-4C8E-8044CA0915B8}"/>
                </a:ext>
              </a:extLst>
            </p:cNvPr>
            <p:cNvSpPr/>
            <p:nvPr/>
          </p:nvSpPr>
          <p:spPr>
            <a:xfrm flipV="1">
              <a:off x="3793537" y="5877804"/>
              <a:ext cx="39476" cy="40895"/>
            </a:xfrm>
            <a:custGeom>
              <a:avLst/>
              <a:gdLst>
                <a:gd name="connsiteX0" fmla="*/ 83 w 33113"/>
                <a:gd name="connsiteY0" fmla="*/ 33455 h 34303"/>
                <a:gd name="connsiteX1" fmla="*/ -638 w 33113"/>
                <a:gd name="connsiteY1" fmla="*/ -849 h 34303"/>
                <a:gd name="connsiteX2" fmla="*/ 32475 w 33113"/>
                <a:gd name="connsiteY2" fmla="*/ 14527 h 3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113" h="34303">
                  <a:moveTo>
                    <a:pt x="83" y="33455"/>
                  </a:moveTo>
                  <a:lnTo>
                    <a:pt x="-638" y="-849"/>
                  </a:lnTo>
                  <a:lnTo>
                    <a:pt x="32475" y="14527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A9B4F17-3986-FFBF-5A3D-8E4AD3B3C099}"/>
                </a:ext>
              </a:extLst>
            </p:cNvPr>
            <p:cNvSpPr/>
            <p:nvPr/>
          </p:nvSpPr>
          <p:spPr>
            <a:xfrm flipV="1">
              <a:off x="3976815" y="6046806"/>
              <a:ext cx="41774" cy="43129"/>
            </a:xfrm>
            <a:custGeom>
              <a:avLst/>
              <a:gdLst>
                <a:gd name="connsiteX0" fmla="*/ -829 w 35040"/>
                <a:gd name="connsiteY0" fmla="*/ 26660 h 36177"/>
                <a:gd name="connsiteX1" fmla="*/ 18180 w 35040"/>
                <a:gd name="connsiteY1" fmla="*/ -618 h 36177"/>
                <a:gd name="connsiteX2" fmla="*/ 34212 w 35040"/>
                <a:gd name="connsiteY2" fmla="*/ 35559 h 3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40" h="36177">
                  <a:moveTo>
                    <a:pt x="-829" y="26660"/>
                  </a:moveTo>
                  <a:lnTo>
                    <a:pt x="18180" y="-618"/>
                  </a:lnTo>
                  <a:lnTo>
                    <a:pt x="34212" y="35559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9262C03-33CE-4274-92AD-3E8CAEA27B59}"/>
                </a:ext>
              </a:extLst>
            </p:cNvPr>
            <p:cNvSpPr/>
            <p:nvPr/>
          </p:nvSpPr>
          <p:spPr>
            <a:xfrm flipV="1">
              <a:off x="4238148" y="6139667"/>
              <a:ext cx="41774" cy="43129"/>
            </a:xfrm>
            <a:custGeom>
              <a:avLst/>
              <a:gdLst>
                <a:gd name="connsiteX0" fmla="*/ -1099 w 35040"/>
                <a:gd name="connsiteY0" fmla="*/ 26787 h 36177"/>
                <a:gd name="connsiteX1" fmla="*/ 17905 w 35040"/>
                <a:gd name="connsiteY1" fmla="*/ -492 h 36177"/>
                <a:gd name="connsiteX2" fmla="*/ 33941 w 35040"/>
                <a:gd name="connsiteY2" fmla="*/ 35685 h 36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40" h="36177">
                  <a:moveTo>
                    <a:pt x="-1099" y="26787"/>
                  </a:moveTo>
                  <a:lnTo>
                    <a:pt x="17905" y="-492"/>
                  </a:lnTo>
                  <a:lnTo>
                    <a:pt x="33941" y="35685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E85D1D1-BFB3-E51B-FCCC-BE49B7EA842C}"/>
                </a:ext>
              </a:extLst>
            </p:cNvPr>
            <p:cNvSpPr/>
            <p:nvPr/>
          </p:nvSpPr>
          <p:spPr>
            <a:xfrm flipV="1">
              <a:off x="4149706" y="6115069"/>
              <a:ext cx="41765" cy="43121"/>
            </a:xfrm>
            <a:custGeom>
              <a:avLst/>
              <a:gdLst>
                <a:gd name="connsiteX0" fmla="*/ -1008 w 35033"/>
                <a:gd name="connsiteY0" fmla="*/ 26753 h 36170"/>
                <a:gd name="connsiteX1" fmla="*/ 17997 w 35033"/>
                <a:gd name="connsiteY1" fmla="*/ -526 h 36170"/>
                <a:gd name="connsiteX2" fmla="*/ 34025 w 35033"/>
                <a:gd name="connsiteY2" fmla="*/ 35644 h 3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33" h="36170">
                  <a:moveTo>
                    <a:pt x="-1008" y="26753"/>
                  </a:moveTo>
                  <a:lnTo>
                    <a:pt x="17997" y="-526"/>
                  </a:lnTo>
                  <a:lnTo>
                    <a:pt x="34025" y="35644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A218612-1CFC-46A4-E284-523EBC7BEB66}"/>
                </a:ext>
              </a:extLst>
            </p:cNvPr>
            <p:cNvSpPr/>
            <p:nvPr/>
          </p:nvSpPr>
          <p:spPr>
            <a:xfrm flipV="1">
              <a:off x="3832049" y="5946216"/>
              <a:ext cx="42635" cy="43656"/>
            </a:xfrm>
            <a:custGeom>
              <a:avLst/>
              <a:gdLst>
                <a:gd name="connsiteX0" fmla="*/ -679 w 35763"/>
                <a:gd name="connsiteY0" fmla="*/ 35865 h 36619"/>
                <a:gd name="connsiteX1" fmla="*/ 16501 w 35763"/>
                <a:gd name="connsiteY1" fmla="*/ -754 h 36619"/>
                <a:gd name="connsiteX2" fmla="*/ 35085 w 35763"/>
                <a:gd name="connsiteY2" fmla="*/ 29310 h 3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63" h="36619">
                  <a:moveTo>
                    <a:pt x="-679" y="35865"/>
                  </a:moveTo>
                  <a:lnTo>
                    <a:pt x="16501" y="-754"/>
                  </a:lnTo>
                  <a:lnTo>
                    <a:pt x="35085" y="29310"/>
                  </a:lnTo>
                  <a:close/>
                </a:path>
              </a:pathLst>
            </a:custGeom>
            <a:solidFill>
              <a:srgbClr val="F9CC4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98C2D20-D6AD-0763-D70E-250FEF541C89}"/>
                </a:ext>
              </a:extLst>
            </p:cNvPr>
            <p:cNvSpPr/>
            <p:nvPr/>
          </p:nvSpPr>
          <p:spPr>
            <a:xfrm flipV="1">
              <a:off x="3892578" y="5996474"/>
              <a:ext cx="42639" cy="43664"/>
            </a:xfrm>
            <a:custGeom>
              <a:avLst/>
              <a:gdLst>
                <a:gd name="connsiteX0" fmla="*/ -742 w 35766"/>
                <a:gd name="connsiteY0" fmla="*/ 35940 h 36626"/>
                <a:gd name="connsiteX1" fmla="*/ 16438 w 35766"/>
                <a:gd name="connsiteY1" fmla="*/ -686 h 36626"/>
                <a:gd name="connsiteX2" fmla="*/ 35025 w 35766"/>
                <a:gd name="connsiteY2" fmla="*/ 29385 h 3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66" h="36626">
                  <a:moveTo>
                    <a:pt x="-742" y="35940"/>
                  </a:moveTo>
                  <a:lnTo>
                    <a:pt x="16438" y="-686"/>
                  </a:lnTo>
                  <a:lnTo>
                    <a:pt x="35025" y="29385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3C64366-C5A7-A52E-4852-759798ECC9BD}"/>
                </a:ext>
              </a:extLst>
            </p:cNvPr>
            <p:cNvSpPr/>
            <p:nvPr/>
          </p:nvSpPr>
          <p:spPr>
            <a:xfrm flipV="1">
              <a:off x="4066101" y="6085845"/>
              <a:ext cx="42644" cy="43656"/>
            </a:xfrm>
            <a:custGeom>
              <a:avLst/>
              <a:gdLst>
                <a:gd name="connsiteX0" fmla="*/ -922 w 35770"/>
                <a:gd name="connsiteY0" fmla="*/ 36054 h 36619"/>
                <a:gd name="connsiteX1" fmla="*/ 16258 w 35770"/>
                <a:gd name="connsiteY1" fmla="*/ -565 h 36619"/>
                <a:gd name="connsiteX2" fmla="*/ 34848 w 35770"/>
                <a:gd name="connsiteY2" fmla="*/ 29500 h 3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70" h="36619">
                  <a:moveTo>
                    <a:pt x="-922" y="36054"/>
                  </a:moveTo>
                  <a:lnTo>
                    <a:pt x="16258" y="-565"/>
                  </a:lnTo>
                  <a:lnTo>
                    <a:pt x="34848" y="29500"/>
                  </a:lnTo>
                  <a:close/>
                </a:path>
              </a:pathLst>
            </a:custGeom>
            <a:solidFill>
              <a:srgbClr val="E9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A3AC9A6-07BB-BA1D-6720-15C81A131D35}"/>
                </a:ext>
              </a:extLst>
            </p:cNvPr>
            <p:cNvSpPr/>
            <p:nvPr/>
          </p:nvSpPr>
          <p:spPr>
            <a:xfrm flipV="1">
              <a:off x="3755038" y="5532947"/>
              <a:ext cx="189974" cy="205011"/>
            </a:xfrm>
            <a:custGeom>
              <a:avLst/>
              <a:gdLst>
                <a:gd name="connsiteX0" fmla="*/ -676 w 159352"/>
                <a:gd name="connsiteY0" fmla="*/ 170761 h 171965"/>
                <a:gd name="connsiteX1" fmla="*/ 156308 w 159352"/>
                <a:gd name="connsiteY1" fmla="*/ 53239 h 171965"/>
                <a:gd name="connsiteX2" fmla="*/ 150919 w 159352"/>
                <a:gd name="connsiteY2" fmla="*/ 7771 h 171965"/>
                <a:gd name="connsiteX3" fmla="*/ 63261 w 159352"/>
                <a:gd name="connsiteY3" fmla="*/ 63345 h 171965"/>
                <a:gd name="connsiteX4" fmla="*/ -676 w 159352"/>
                <a:gd name="connsiteY4" fmla="*/ 170761 h 171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52" h="171965">
                  <a:moveTo>
                    <a:pt x="-676" y="170761"/>
                  </a:moveTo>
                  <a:cubicBezTo>
                    <a:pt x="47986" y="160964"/>
                    <a:pt x="90765" y="22319"/>
                    <a:pt x="156308" y="53239"/>
                  </a:cubicBezTo>
                  <a:cubicBezTo>
                    <a:pt x="156308" y="53239"/>
                    <a:pt x="164302" y="26045"/>
                    <a:pt x="150919" y="7771"/>
                  </a:cubicBezTo>
                  <a:cubicBezTo>
                    <a:pt x="137536" y="-10511"/>
                    <a:pt x="91311" y="-4974"/>
                    <a:pt x="63261" y="63345"/>
                  </a:cubicBezTo>
                  <a:cubicBezTo>
                    <a:pt x="32637" y="137938"/>
                    <a:pt x="17831" y="164066"/>
                    <a:pt x="-676" y="170761"/>
                  </a:cubicBezTo>
                </a:path>
              </a:pathLst>
            </a:custGeom>
            <a:solidFill>
              <a:srgbClr val="9FA2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F2AFB6E-D29B-D38A-C046-D4D5BF64C75E}"/>
                </a:ext>
              </a:extLst>
            </p:cNvPr>
            <p:cNvSpPr/>
            <p:nvPr/>
          </p:nvSpPr>
          <p:spPr>
            <a:xfrm flipV="1">
              <a:off x="3496077" y="5703447"/>
              <a:ext cx="215556" cy="277026"/>
            </a:xfrm>
            <a:custGeom>
              <a:avLst/>
              <a:gdLst>
                <a:gd name="connsiteX0" fmla="*/ -421 w 180810"/>
                <a:gd name="connsiteY0" fmla="*/ 231447 h 232372"/>
                <a:gd name="connsiteX1" fmla="*/ 152963 w 180810"/>
                <a:gd name="connsiteY1" fmla="*/ -921 h 232372"/>
                <a:gd name="connsiteX2" fmla="*/ 180295 w 180810"/>
                <a:gd name="connsiteY2" fmla="*/ 37817 h 232372"/>
                <a:gd name="connsiteX3" fmla="*/ 73207 w 180810"/>
                <a:gd name="connsiteY3" fmla="*/ 151156 h 232372"/>
                <a:gd name="connsiteX4" fmla="*/ -421 w 180810"/>
                <a:gd name="connsiteY4" fmla="*/ 231447 h 23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810" h="232372">
                  <a:moveTo>
                    <a:pt x="-421" y="231447"/>
                  </a:moveTo>
                  <a:cubicBezTo>
                    <a:pt x="7244" y="120783"/>
                    <a:pt x="154450" y="69664"/>
                    <a:pt x="152963" y="-921"/>
                  </a:cubicBezTo>
                  <a:cubicBezTo>
                    <a:pt x="152963" y="-921"/>
                    <a:pt x="177964" y="-2107"/>
                    <a:pt x="180295" y="37817"/>
                  </a:cubicBezTo>
                  <a:cubicBezTo>
                    <a:pt x="182628" y="77742"/>
                    <a:pt x="141658" y="115772"/>
                    <a:pt x="73207" y="151156"/>
                  </a:cubicBezTo>
                  <a:cubicBezTo>
                    <a:pt x="4752" y="186540"/>
                    <a:pt x="-421" y="231447"/>
                    <a:pt x="-421" y="231447"/>
                  </a:cubicBezTo>
                </a:path>
              </a:pathLst>
            </a:custGeom>
            <a:solidFill>
              <a:srgbClr val="9FA2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EAE73F8-D9E3-E34E-A11D-158897991E2F}"/>
                </a:ext>
              </a:extLst>
            </p:cNvPr>
            <p:cNvSpPr/>
            <p:nvPr/>
          </p:nvSpPr>
          <p:spPr>
            <a:xfrm flipV="1">
              <a:off x="9302469" y="6078122"/>
              <a:ext cx="71541" cy="180959"/>
            </a:xfrm>
            <a:custGeom>
              <a:avLst/>
              <a:gdLst>
                <a:gd name="connsiteX0" fmla="*/ -6361 w 60009"/>
                <a:gd name="connsiteY0" fmla="*/ 148304 h 151790"/>
                <a:gd name="connsiteX1" fmla="*/ 48996 w 60009"/>
                <a:gd name="connsiteY1" fmla="*/ 1892 h 151790"/>
                <a:gd name="connsiteX2" fmla="*/ 48968 w 60009"/>
                <a:gd name="connsiteY2" fmla="*/ -299 h 151790"/>
                <a:gd name="connsiteX3" fmla="*/ 53614 w 60009"/>
                <a:gd name="connsiteY3" fmla="*/ -482 h 151790"/>
                <a:gd name="connsiteX4" fmla="*/ 53649 w 60009"/>
                <a:gd name="connsiteY4" fmla="*/ 1892 h 151790"/>
                <a:gd name="connsiteX5" fmla="*/ -2817 w 60009"/>
                <a:gd name="connsiteY5" fmla="*/ 151308 h 151790"/>
                <a:gd name="connsiteX6" fmla="*/ -6361 w 60009"/>
                <a:gd name="connsiteY6" fmla="*/ 148304 h 15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009" h="151790">
                  <a:moveTo>
                    <a:pt x="-6361" y="148304"/>
                  </a:moveTo>
                  <a:cubicBezTo>
                    <a:pt x="46371" y="86119"/>
                    <a:pt x="49010" y="15168"/>
                    <a:pt x="48996" y="1892"/>
                  </a:cubicBezTo>
                  <a:cubicBezTo>
                    <a:pt x="48996" y="431"/>
                    <a:pt x="48968" y="-299"/>
                    <a:pt x="48968" y="-299"/>
                  </a:cubicBezTo>
                  <a:lnTo>
                    <a:pt x="53614" y="-482"/>
                  </a:lnTo>
                  <a:cubicBezTo>
                    <a:pt x="53614" y="-452"/>
                    <a:pt x="53649" y="367"/>
                    <a:pt x="53649" y="1892"/>
                  </a:cubicBezTo>
                  <a:cubicBezTo>
                    <a:pt x="53635" y="15722"/>
                    <a:pt x="50996" y="87775"/>
                    <a:pt x="-2817" y="151308"/>
                  </a:cubicBezTo>
                  <a:lnTo>
                    <a:pt x="-6361" y="148304"/>
                  </a:lnTo>
                </a:path>
              </a:pathLst>
            </a:custGeom>
            <a:solidFill>
              <a:srgbClr val="534D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3DEC5E6-BC33-7E62-C01E-FEA695C07AE1}"/>
                </a:ext>
              </a:extLst>
            </p:cNvPr>
            <p:cNvSpPr/>
            <p:nvPr/>
          </p:nvSpPr>
          <p:spPr>
            <a:xfrm flipV="1">
              <a:off x="7840843" y="4335380"/>
              <a:ext cx="285029" cy="335368"/>
            </a:xfrm>
            <a:custGeom>
              <a:avLst/>
              <a:gdLst>
                <a:gd name="connsiteX0" fmla="*/ -328 w 239085"/>
                <a:gd name="connsiteY0" fmla="*/ 115807 h 281310"/>
                <a:gd name="connsiteX1" fmla="*/ -3486 w 239085"/>
                <a:gd name="connsiteY1" fmla="*/ 237420 h 281310"/>
                <a:gd name="connsiteX2" fmla="*/ 170 w 239085"/>
                <a:gd name="connsiteY2" fmla="*/ 254087 h 281310"/>
                <a:gd name="connsiteX3" fmla="*/ 14171 w 239085"/>
                <a:gd name="connsiteY3" fmla="*/ 262123 h 281310"/>
                <a:gd name="connsiteX4" fmla="*/ 26494 w 239085"/>
                <a:gd name="connsiteY4" fmla="*/ 251736 h 281310"/>
                <a:gd name="connsiteX5" fmla="*/ 48516 w 239085"/>
                <a:gd name="connsiteY5" fmla="*/ 201067 h 281310"/>
                <a:gd name="connsiteX6" fmla="*/ 108477 w 239085"/>
                <a:gd name="connsiteY6" fmla="*/ 268291 h 281310"/>
                <a:gd name="connsiteX7" fmla="*/ 122885 w 239085"/>
                <a:gd name="connsiteY7" fmla="*/ 277709 h 281310"/>
                <a:gd name="connsiteX8" fmla="*/ 138934 w 239085"/>
                <a:gd name="connsiteY8" fmla="*/ 274257 h 281310"/>
                <a:gd name="connsiteX9" fmla="*/ 137629 w 239085"/>
                <a:gd name="connsiteY9" fmla="*/ 250536 h 281310"/>
                <a:gd name="connsiteX10" fmla="*/ 104666 w 239085"/>
                <a:gd name="connsiteY10" fmla="*/ 194849 h 281310"/>
                <a:gd name="connsiteX11" fmla="*/ 176880 w 239085"/>
                <a:gd name="connsiteY11" fmla="*/ 223475 h 281310"/>
                <a:gd name="connsiteX12" fmla="*/ 194923 w 239085"/>
                <a:gd name="connsiteY12" fmla="*/ 218619 h 281310"/>
                <a:gd name="connsiteX13" fmla="*/ 188424 w 239085"/>
                <a:gd name="connsiteY13" fmla="*/ 188344 h 281310"/>
                <a:gd name="connsiteX14" fmla="*/ 143566 w 239085"/>
                <a:gd name="connsiteY14" fmla="*/ 145851 h 281310"/>
                <a:gd name="connsiteX15" fmla="*/ 214734 w 239085"/>
                <a:gd name="connsiteY15" fmla="*/ 159472 h 281310"/>
                <a:gd name="connsiteX16" fmla="*/ 234090 w 239085"/>
                <a:gd name="connsiteY16" fmla="*/ 145107 h 281310"/>
                <a:gd name="connsiteX17" fmla="*/ 227030 w 239085"/>
                <a:gd name="connsiteY17" fmla="*/ 129913 h 281310"/>
                <a:gd name="connsiteX18" fmla="*/ 160563 w 239085"/>
                <a:gd name="connsiteY18" fmla="*/ 82557 h 281310"/>
                <a:gd name="connsiteX19" fmla="*/ 187245 w 239085"/>
                <a:gd name="connsiteY19" fmla="*/ 88388 h 281310"/>
                <a:gd name="connsiteX20" fmla="*/ 220622 w 239085"/>
                <a:gd name="connsiteY20" fmla="*/ 90108 h 281310"/>
                <a:gd name="connsiteX21" fmla="*/ 231591 w 239085"/>
                <a:gd name="connsiteY21" fmla="*/ 77848 h 281310"/>
                <a:gd name="connsiteX22" fmla="*/ 214538 w 239085"/>
                <a:gd name="connsiteY22" fmla="*/ 50871 h 281310"/>
                <a:gd name="connsiteX23" fmla="*/ 72616 w 239085"/>
                <a:gd name="connsiteY23" fmla="*/ -2739 h 281310"/>
                <a:gd name="connsiteX24" fmla="*/ -328 w 239085"/>
                <a:gd name="connsiteY24" fmla="*/ 115807 h 28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9085" h="281310">
                  <a:moveTo>
                    <a:pt x="-328" y="115807"/>
                  </a:moveTo>
                  <a:cubicBezTo>
                    <a:pt x="-5149" y="156160"/>
                    <a:pt x="-6209" y="196941"/>
                    <a:pt x="-3486" y="237420"/>
                  </a:cubicBezTo>
                  <a:cubicBezTo>
                    <a:pt x="-3086" y="243153"/>
                    <a:pt x="-2609" y="249069"/>
                    <a:pt x="170" y="254087"/>
                  </a:cubicBezTo>
                  <a:cubicBezTo>
                    <a:pt x="2893" y="259119"/>
                    <a:pt x="8472" y="263077"/>
                    <a:pt x="14171" y="262123"/>
                  </a:cubicBezTo>
                  <a:cubicBezTo>
                    <a:pt x="19610" y="261217"/>
                    <a:pt x="23448" y="256333"/>
                    <a:pt x="26494" y="251736"/>
                  </a:cubicBezTo>
                  <a:cubicBezTo>
                    <a:pt x="36067" y="237041"/>
                    <a:pt x="43456" y="220984"/>
                    <a:pt x="48516" y="201067"/>
                  </a:cubicBezTo>
                  <a:cubicBezTo>
                    <a:pt x="65794" y="225728"/>
                    <a:pt x="85971" y="248290"/>
                    <a:pt x="108477" y="268291"/>
                  </a:cubicBezTo>
                  <a:cubicBezTo>
                    <a:pt x="112779" y="272109"/>
                    <a:pt x="117375" y="275934"/>
                    <a:pt x="122885" y="277709"/>
                  </a:cubicBezTo>
                  <a:cubicBezTo>
                    <a:pt x="128400" y="279478"/>
                    <a:pt x="135145" y="278622"/>
                    <a:pt x="138934" y="274257"/>
                  </a:cubicBezTo>
                  <a:cubicBezTo>
                    <a:pt x="144457" y="267898"/>
                    <a:pt x="141335" y="258052"/>
                    <a:pt x="137629" y="250536"/>
                  </a:cubicBezTo>
                  <a:cubicBezTo>
                    <a:pt x="128688" y="232135"/>
                    <a:pt x="117825" y="214682"/>
                    <a:pt x="104666" y="194849"/>
                  </a:cubicBezTo>
                  <a:cubicBezTo>
                    <a:pt x="127137" y="207882"/>
                    <a:pt x="151567" y="217517"/>
                    <a:pt x="176880" y="223475"/>
                  </a:cubicBezTo>
                  <a:cubicBezTo>
                    <a:pt x="183273" y="224991"/>
                    <a:pt x="190333" y="223419"/>
                    <a:pt x="194923" y="218619"/>
                  </a:cubicBezTo>
                  <a:cubicBezTo>
                    <a:pt x="204137" y="209082"/>
                    <a:pt x="196340" y="196653"/>
                    <a:pt x="188424" y="188344"/>
                  </a:cubicBezTo>
                  <a:cubicBezTo>
                    <a:pt x="174943" y="174224"/>
                    <a:pt x="159742" y="161809"/>
                    <a:pt x="143566" y="145851"/>
                  </a:cubicBezTo>
                  <a:cubicBezTo>
                    <a:pt x="165160" y="157416"/>
                    <a:pt x="190340" y="162293"/>
                    <a:pt x="214734" y="159472"/>
                  </a:cubicBezTo>
                  <a:cubicBezTo>
                    <a:pt x="223338" y="158483"/>
                    <a:pt x="233325" y="155507"/>
                    <a:pt x="234090" y="145107"/>
                  </a:cubicBezTo>
                  <a:cubicBezTo>
                    <a:pt x="234504" y="139282"/>
                    <a:pt x="231570" y="133626"/>
                    <a:pt x="227030" y="129913"/>
                  </a:cubicBezTo>
                  <a:cubicBezTo>
                    <a:pt x="206474" y="112951"/>
                    <a:pt x="184354" y="98340"/>
                    <a:pt x="160563" y="82557"/>
                  </a:cubicBezTo>
                  <a:cubicBezTo>
                    <a:pt x="169694" y="82255"/>
                    <a:pt x="178522" y="85511"/>
                    <a:pt x="187245" y="88388"/>
                  </a:cubicBezTo>
                  <a:cubicBezTo>
                    <a:pt x="198011" y="91981"/>
                    <a:pt x="209604" y="95055"/>
                    <a:pt x="220622" y="90108"/>
                  </a:cubicBezTo>
                  <a:cubicBezTo>
                    <a:pt x="225850" y="87806"/>
                    <a:pt x="230167" y="83342"/>
                    <a:pt x="231591" y="77848"/>
                  </a:cubicBezTo>
                  <a:cubicBezTo>
                    <a:pt x="234707" y="65735"/>
                    <a:pt x="224166" y="56976"/>
                    <a:pt x="214538" y="50871"/>
                  </a:cubicBezTo>
                  <a:cubicBezTo>
                    <a:pt x="171413" y="23487"/>
                    <a:pt x="122534" y="5079"/>
                    <a:pt x="72616" y="-2739"/>
                  </a:cubicBezTo>
                  <a:cubicBezTo>
                    <a:pt x="48818" y="32267"/>
                    <a:pt x="6205" y="61349"/>
                    <a:pt x="-328" y="11580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C5AB44D-B27F-9337-53E1-F6AF9B6A5DC1}"/>
                </a:ext>
              </a:extLst>
            </p:cNvPr>
            <p:cNvSpPr/>
            <p:nvPr/>
          </p:nvSpPr>
          <p:spPr>
            <a:xfrm flipV="1">
              <a:off x="7976636" y="4493607"/>
              <a:ext cx="41270" cy="27985"/>
            </a:xfrm>
            <a:custGeom>
              <a:avLst/>
              <a:gdLst>
                <a:gd name="connsiteX0" fmla="*/ -4972 w 34618"/>
                <a:gd name="connsiteY0" fmla="*/ -2732 h 23474"/>
                <a:gd name="connsiteX1" fmla="*/ 29647 w 34618"/>
                <a:gd name="connsiteY1" fmla="*/ 20742 h 2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618" h="23474">
                  <a:moveTo>
                    <a:pt x="-4972" y="-2732"/>
                  </a:moveTo>
                  <a:lnTo>
                    <a:pt x="29647" y="20742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489DC75-8987-D14D-AD7C-9B51D370281B}"/>
                </a:ext>
              </a:extLst>
            </p:cNvPr>
            <p:cNvSpPr/>
            <p:nvPr/>
          </p:nvSpPr>
          <p:spPr>
            <a:xfrm flipV="1">
              <a:off x="7974468" y="4490411"/>
              <a:ext cx="45605" cy="34386"/>
            </a:xfrm>
            <a:custGeom>
              <a:avLst/>
              <a:gdLst>
                <a:gd name="connsiteX0" fmla="*/ -1330 w 38254"/>
                <a:gd name="connsiteY0" fmla="*/ -2732 h 28843"/>
                <a:gd name="connsiteX1" fmla="*/ 33283 w 38254"/>
                <a:gd name="connsiteY1" fmla="*/ 20742 h 28843"/>
                <a:gd name="connsiteX2" fmla="*/ 29641 w 38254"/>
                <a:gd name="connsiteY2" fmla="*/ 26111 h 28843"/>
                <a:gd name="connsiteX3" fmla="*/ -4972 w 38254"/>
                <a:gd name="connsiteY3" fmla="*/ 2643 h 2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54" h="28843">
                  <a:moveTo>
                    <a:pt x="-1330" y="-2732"/>
                  </a:moveTo>
                  <a:lnTo>
                    <a:pt x="33283" y="20742"/>
                  </a:lnTo>
                  <a:lnTo>
                    <a:pt x="29641" y="26111"/>
                  </a:lnTo>
                  <a:lnTo>
                    <a:pt x="-4972" y="264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AB07209-776B-1CB6-969D-E6E957F77C3A}"/>
                </a:ext>
              </a:extLst>
            </p:cNvPr>
            <p:cNvSpPr/>
            <p:nvPr/>
          </p:nvSpPr>
          <p:spPr>
            <a:xfrm flipV="1">
              <a:off x="8007273" y="4568762"/>
              <a:ext cx="37465" cy="13494"/>
            </a:xfrm>
            <a:custGeom>
              <a:avLst/>
              <a:gdLst>
                <a:gd name="connsiteX0" fmla="*/ 26425 w 31426"/>
                <a:gd name="connsiteY0" fmla="*/ 8679 h 11319"/>
                <a:gd name="connsiteX1" fmla="*/ -5002 w 31426"/>
                <a:gd name="connsiteY1" fmla="*/ -2640 h 1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426" h="11319">
                  <a:moveTo>
                    <a:pt x="26425" y="8679"/>
                  </a:moveTo>
                  <a:lnTo>
                    <a:pt x="-5002" y="-2640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1B78DC9-25C1-3869-0FF7-7159A6BE6B71}"/>
                </a:ext>
              </a:extLst>
            </p:cNvPr>
            <p:cNvSpPr/>
            <p:nvPr/>
          </p:nvSpPr>
          <p:spPr>
            <a:xfrm flipV="1">
              <a:off x="8005961" y="4565123"/>
              <a:ext cx="40083" cy="20773"/>
            </a:xfrm>
            <a:custGeom>
              <a:avLst/>
              <a:gdLst>
                <a:gd name="connsiteX0" fmla="*/ 26424 w 33622"/>
                <a:gd name="connsiteY0" fmla="*/ 14785 h 17425"/>
                <a:gd name="connsiteX1" fmla="*/ -5002 w 33622"/>
                <a:gd name="connsiteY1" fmla="*/ 3472 h 17425"/>
                <a:gd name="connsiteX2" fmla="*/ -2798 w 33622"/>
                <a:gd name="connsiteY2" fmla="*/ -2640 h 17425"/>
                <a:gd name="connsiteX3" fmla="*/ 28621 w 33622"/>
                <a:gd name="connsiteY3" fmla="*/ 8679 h 1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22" h="17425">
                  <a:moveTo>
                    <a:pt x="26424" y="14785"/>
                  </a:moveTo>
                  <a:lnTo>
                    <a:pt x="-5002" y="3472"/>
                  </a:lnTo>
                  <a:lnTo>
                    <a:pt x="-2798" y="-2640"/>
                  </a:lnTo>
                  <a:lnTo>
                    <a:pt x="28621" y="8679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E8140A8-9960-A55E-8E4A-B72D9C331472}"/>
                </a:ext>
              </a:extLst>
            </p:cNvPr>
            <p:cNvSpPr/>
            <p:nvPr/>
          </p:nvSpPr>
          <p:spPr>
            <a:xfrm flipV="1">
              <a:off x="7950675" y="4435192"/>
              <a:ext cx="20857" cy="27643"/>
            </a:xfrm>
            <a:custGeom>
              <a:avLst/>
              <a:gdLst>
                <a:gd name="connsiteX0" fmla="*/ -4934 w 17495"/>
                <a:gd name="connsiteY0" fmla="*/ -2812 h 23187"/>
                <a:gd name="connsiteX1" fmla="*/ 12561 w 17495"/>
                <a:gd name="connsiteY1" fmla="*/ 20375 h 2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95" h="23187">
                  <a:moveTo>
                    <a:pt x="-4934" y="-2812"/>
                  </a:moveTo>
                  <a:lnTo>
                    <a:pt x="12561" y="2037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3381185-97B0-E1E3-BF0B-EACED45735D4}"/>
                </a:ext>
              </a:extLst>
            </p:cNvPr>
            <p:cNvSpPr/>
            <p:nvPr/>
          </p:nvSpPr>
          <p:spPr>
            <a:xfrm flipV="1">
              <a:off x="7947579" y="4432858"/>
              <a:ext cx="27040" cy="32311"/>
            </a:xfrm>
            <a:custGeom>
              <a:avLst/>
              <a:gdLst>
                <a:gd name="connsiteX0" fmla="*/ 252 w 22681"/>
                <a:gd name="connsiteY0" fmla="*/ -2812 h 27103"/>
                <a:gd name="connsiteX1" fmla="*/ 17747 w 22681"/>
                <a:gd name="connsiteY1" fmla="*/ 20382 h 27103"/>
                <a:gd name="connsiteX2" fmla="*/ 12568 w 22681"/>
                <a:gd name="connsiteY2" fmla="*/ 24291 h 27103"/>
                <a:gd name="connsiteX3" fmla="*/ -4934 w 22681"/>
                <a:gd name="connsiteY3" fmla="*/ 1104 h 27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81" h="27103">
                  <a:moveTo>
                    <a:pt x="252" y="-2812"/>
                  </a:moveTo>
                  <a:lnTo>
                    <a:pt x="17747" y="20382"/>
                  </a:lnTo>
                  <a:lnTo>
                    <a:pt x="12568" y="24291"/>
                  </a:lnTo>
                  <a:lnTo>
                    <a:pt x="-4934" y="1104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F2F78A5-8F59-58CA-F4EA-7064310036F5}"/>
                </a:ext>
              </a:extLst>
            </p:cNvPr>
            <p:cNvSpPr/>
            <p:nvPr/>
          </p:nvSpPr>
          <p:spPr>
            <a:xfrm flipV="1">
              <a:off x="7904592" y="4427779"/>
              <a:ext cx="10952" cy="104497"/>
            </a:xfrm>
            <a:custGeom>
              <a:avLst/>
              <a:gdLst>
                <a:gd name="connsiteX0" fmla="*/ -4881 w 9187"/>
                <a:gd name="connsiteY0" fmla="*/ 84883 h 87653"/>
                <a:gd name="connsiteX1" fmla="*/ 2228 w 9187"/>
                <a:gd name="connsiteY1" fmla="*/ -2770 h 8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87" h="87653">
                  <a:moveTo>
                    <a:pt x="-4881" y="84883"/>
                  </a:moveTo>
                  <a:cubicBezTo>
                    <a:pt x="10130" y="40699"/>
                    <a:pt x="2228" y="-2770"/>
                    <a:pt x="2228" y="-277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F0DFACF-A5BB-7120-D6CB-A3E54766C102}"/>
                </a:ext>
              </a:extLst>
            </p:cNvPr>
            <p:cNvSpPr/>
            <p:nvPr/>
          </p:nvSpPr>
          <p:spPr>
            <a:xfrm flipV="1">
              <a:off x="7900927" y="4426532"/>
              <a:ext cx="18481" cy="106438"/>
            </a:xfrm>
            <a:custGeom>
              <a:avLst/>
              <a:gdLst>
                <a:gd name="connsiteX0" fmla="*/ -4882 w 15502"/>
                <a:gd name="connsiteY0" fmla="*/ 84420 h 89281"/>
                <a:gd name="connsiteX1" fmla="*/ 4129 w 15502"/>
                <a:gd name="connsiteY1" fmla="*/ 26354 h 89281"/>
                <a:gd name="connsiteX2" fmla="*/ 3112 w 15502"/>
                <a:gd name="connsiteY2" fmla="*/ 6002 h 89281"/>
                <a:gd name="connsiteX3" fmla="*/ 2410 w 15502"/>
                <a:gd name="connsiteY3" fmla="*/ 332 h 89281"/>
                <a:gd name="connsiteX4" fmla="*/ 2101 w 15502"/>
                <a:gd name="connsiteY4" fmla="*/ -1612 h 89281"/>
                <a:gd name="connsiteX5" fmla="*/ 8495 w 15502"/>
                <a:gd name="connsiteY5" fmla="*/ -2770 h 89281"/>
                <a:gd name="connsiteX6" fmla="*/ 10621 w 15502"/>
                <a:gd name="connsiteY6" fmla="*/ 26354 h 89281"/>
                <a:gd name="connsiteX7" fmla="*/ 1266 w 15502"/>
                <a:gd name="connsiteY7" fmla="*/ 86511 h 89281"/>
                <a:gd name="connsiteX8" fmla="*/ -4882 w 15502"/>
                <a:gd name="connsiteY8" fmla="*/ 84420 h 8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02" h="89281">
                  <a:moveTo>
                    <a:pt x="-4882" y="84420"/>
                  </a:moveTo>
                  <a:cubicBezTo>
                    <a:pt x="2277" y="63366"/>
                    <a:pt x="4137" y="42348"/>
                    <a:pt x="4129" y="26354"/>
                  </a:cubicBezTo>
                  <a:cubicBezTo>
                    <a:pt x="4129" y="17933"/>
                    <a:pt x="3617" y="10908"/>
                    <a:pt x="3112" y="6002"/>
                  </a:cubicBezTo>
                  <a:cubicBezTo>
                    <a:pt x="2852" y="3553"/>
                    <a:pt x="2600" y="1630"/>
                    <a:pt x="2410" y="332"/>
                  </a:cubicBezTo>
                  <a:cubicBezTo>
                    <a:pt x="2221" y="-967"/>
                    <a:pt x="2101" y="-1605"/>
                    <a:pt x="2101" y="-1612"/>
                  </a:cubicBezTo>
                  <a:lnTo>
                    <a:pt x="8495" y="-2770"/>
                  </a:lnTo>
                  <a:cubicBezTo>
                    <a:pt x="8515" y="-2630"/>
                    <a:pt x="10621" y="8985"/>
                    <a:pt x="10621" y="26354"/>
                  </a:cubicBezTo>
                  <a:cubicBezTo>
                    <a:pt x="10621" y="42839"/>
                    <a:pt x="8726" y="64531"/>
                    <a:pt x="1266" y="86511"/>
                  </a:cubicBezTo>
                  <a:lnTo>
                    <a:pt x="-4882" y="84420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B30AF32-704F-972F-2665-308E625A10DE}"/>
                </a:ext>
              </a:extLst>
            </p:cNvPr>
            <p:cNvSpPr/>
            <p:nvPr/>
          </p:nvSpPr>
          <p:spPr>
            <a:xfrm flipV="1">
              <a:off x="7327139" y="4550573"/>
              <a:ext cx="616056" cy="708296"/>
            </a:xfrm>
            <a:custGeom>
              <a:avLst/>
              <a:gdLst>
                <a:gd name="connsiteX0" fmla="*/ 512157 w 516753"/>
                <a:gd name="connsiteY0" fmla="*/ 499913 h 594125"/>
                <a:gd name="connsiteX1" fmla="*/ 22148 w 516753"/>
                <a:gd name="connsiteY1" fmla="*/ -2195 h 594125"/>
                <a:gd name="connsiteX2" fmla="*/ -4597 w 516753"/>
                <a:gd name="connsiteY2" fmla="*/ 238616 h 594125"/>
                <a:gd name="connsiteX3" fmla="*/ 441403 w 516753"/>
                <a:gd name="connsiteY3" fmla="*/ 591931 h 594125"/>
                <a:gd name="connsiteX4" fmla="*/ 512157 w 516753"/>
                <a:gd name="connsiteY4" fmla="*/ 499913 h 59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753" h="594125">
                  <a:moveTo>
                    <a:pt x="512157" y="499913"/>
                  </a:moveTo>
                  <a:lnTo>
                    <a:pt x="22148" y="-2195"/>
                  </a:lnTo>
                  <a:lnTo>
                    <a:pt x="-4597" y="238616"/>
                  </a:lnTo>
                  <a:lnTo>
                    <a:pt x="441403" y="591931"/>
                  </a:lnTo>
                  <a:lnTo>
                    <a:pt x="512157" y="49991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87EA3F0-E5D7-77FD-6B30-83BA8A4B7C3D}"/>
                </a:ext>
              </a:extLst>
            </p:cNvPr>
            <p:cNvSpPr/>
            <p:nvPr/>
          </p:nvSpPr>
          <p:spPr>
            <a:xfrm flipV="1">
              <a:off x="6560347" y="4756803"/>
              <a:ext cx="292057" cy="276674"/>
            </a:xfrm>
            <a:custGeom>
              <a:avLst/>
              <a:gdLst>
                <a:gd name="connsiteX0" fmla="*/ 208464 w 244980"/>
                <a:gd name="connsiteY0" fmla="*/ 71115 h 232077"/>
                <a:gd name="connsiteX1" fmla="*/ 241174 w 244980"/>
                <a:gd name="connsiteY1" fmla="*/ 129132 h 232077"/>
                <a:gd name="connsiteX2" fmla="*/ 197130 w 244980"/>
                <a:gd name="connsiteY2" fmla="*/ 160347 h 232077"/>
                <a:gd name="connsiteX3" fmla="*/ 161823 w 244980"/>
                <a:gd name="connsiteY3" fmla="*/ 220448 h 232077"/>
                <a:gd name="connsiteX4" fmla="*/ 108705 w 244980"/>
                <a:gd name="connsiteY4" fmla="*/ 211901 h 232077"/>
                <a:gd name="connsiteX5" fmla="*/ 61903 w 244980"/>
                <a:gd name="connsiteY5" fmla="*/ 186559 h 232077"/>
                <a:gd name="connsiteX6" fmla="*/ 16806 w 244980"/>
                <a:gd name="connsiteY6" fmla="*/ 140718 h 232077"/>
                <a:gd name="connsiteX7" fmla="*/ -1988 w 244980"/>
                <a:gd name="connsiteY7" fmla="*/ 93200 h 232077"/>
                <a:gd name="connsiteX8" fmla="*/ 83953 w 244980"/>
                <a:gd name="connsiteY8" fmla="*/ -2208 h 232077"/>
                <a:gd name="connsiteX9" fmla="*/ 208464 w 244980"/>
                <a:gd name="connsiteY9" fmla="*/ 71115 h 23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980" h="232077">
                  <a:moveTo>
                    <a:pt x="208464" y="71115"/>
                  </a:moveTo>
                  <a:cubicBezTo>
                    <a:pt x="230044" y="92625"/>
                    <a:pt x="243006" y="104303"/>
                    <a:pt x="241174" y="129132"/>
                  </a:cubicBezTo>
                  <a:cubicBezTo>
                    <a:pt x="239343" y="153961"/>
                    <a:pt x="211313" y="165007"/>
                    <a:pt x="197130" y="160347"/>
                  </a:cubicBezTo>
                  <a:cubicBezTo>
                    <a:pt x="189530" y="182671"/>
                    <a:pt x="180884" y="206483"/>
                    <a:pt x="161823" y="220448"/>
                  </a:cubicBezTo>
                  <a:cubicBezTo>
                    <a:pt x="142756" y="234407"/>
                    <a:pt x="117379" y="233888"/>
                    <a:pt x="108705" y="211901"/>
                  </a:cubicBezTo>
                  <a:cubicBezTo>
                    <a:pt x="82957" y="225768"/>
                    <a:pt x="60998" y="203219"/>
                    <a:pt x="61903" y="186559"/>
                  </a:cubicBezTo>
                  <a:cubicBezTo>
                    <a:pt x="44583" y="187626"/>
                    <a:pt x="22715" y="180889"/>
                    <a:pt x="16806" y="140718"/>
                  </a:cubicBezTo>
                  <a:cubicBezTo>
                    <a:pt x="209" y="133427"/>
                    <a:pt x="-7202" y="110563"/>
                    <a:pt x="-1988" y="93200"/>
                  </a:cubicBezTo>
                  <a:cubicBezTo>
                    <a:pt x="10546" y="51619"/>
                    <a:pt x="42056" y="8979"/>
                    <a:pt x="83953" y="-2208"/>
                  </a:cubicBezTo>
                  <a:cubicBezTo>
                    <a:pt x="128727" y="15232"/>
                    <a:pt x="174070" y="36826"/>
                    <a:pt x="208464" y="7111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F2B5F9D-EC6C-46E6-5E84-5185B33881E2}"/>
                </a:ext>
              </a:extLst>
            </p:cNvPr>
            <p:cNvSpPr/>
            <p:nvPr/>
          </p:nvSpPr>
          <p:spPr>
            <a:xfrm flipV="1">
              <a:off x="6644653" y="4778803"/>
              <a:ext cx="93100" cy="132133"/>
            </a:xfrm>
            <a:custGeom>
              <a:avLst/>
              <a:gdLst>
                <a:gd name="connsiteX0" fmla="*/ 36509 w 78093"/>
                <a:gd name="connsiteY0" fmla="*/ 108558 h 110834"/>
                <a:gd name="connsiteX1" fmla="*/ 57984 w 78093"/>
                <a:gd name="connsiteY1" fmla="*/ 84641 h 110834"/>
                <a:gd name="connsiteX2" fmla="*/ 65163 w 78093"/>
                <a:gd name="connsiteY2" fmla="*/ 1024 h 110834"/>
                <a:gd name="connsiteX3" fmla="*/ -3619 w 78093"/>
                <a:gd name="connsiteY3" fmla="*/ 67735 h 11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93" h="110834">
                  <a:moveTo>
                    <a:pt x="36509" y="108558"/>
                  </a:moveTo>
                  <a:cubicBezTo>
                    <a:pt x="36509" y="108558"/>
                    <a:pt x="49359" y="102698"/>
                    <a:pt x="57984" y="84641"/>
                  </a:cubicBezTo>
                  <a:cubicBezTo>
                    <a:pt x="71360" y="56584"/>
                    <a:pt x="83480" y="13698"/>
                    <a:pt x="65163" y="1024"/>
                  </a:cubicBezTo>
                  <a:cubicBezTo>
                    <a:pt x="34495" y="-20177"/>
                    <a:pt x="-3619" y="67735"/>
                    <a:pt x="-3619" y="6773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80F05C9-32B4-E220-5157-D5F02509D5EF}"/>
                </a:ext>
              </a:extLst>
            </p:cNvPr>
            <p:cNvSpPr/>
            <p:nvPr/>
          </p:nvSpPr>
          <p:spPr>
            <a:xfrm flipV="1">
              <a:off x="6641097" y="4775280"/>
              <a:ext cx="100522" cy="139528"/>
            </a:xfrm>
            <a:custGeom>
              <a:avLst/>
              <a:gdLst>
                <a:gd name="connsiteX0" fmla="*/ 38145 w 84319"/>
                <a:gd name="connsiteY0" fmla="*/ 108853 h 117037"/>
                <a:gd name="connsiteX1" fmla="*/ 38320 w 84319"/>
                <a:gd name="connsiteY1" fmla="*/ 109232 h 117037"/>
                <a:gd name="connsiteX2" fmla="*/ 38137 w 84319"/>
                <a:gd name="connsiteY2" fmla="*/ 108853 h 117037"/>
                <a:gd name="connsiteX3" fmla="*/ 38145 w 84319"/>
                <a:gd name="connsiteY3" fmla="*/ 108853 h 117037"/>
                <a:gd name="connsiteX4" fmla="*/ 38320 w 84319"/>
                <a:gd name="connsiteY4" fmla="*/ 109232 h 117037"/>
                <a:gd name="connsiteX5" fmla="*/ 38137 w 84319"/>
                <a:gd name="connsiteY5" fmla="*/ 108853 h 117037"/>
                <a:gd name="connsiteX6" fmla="*/ 58040 w 84319"/>
                <a:gd name="connsiteY6" fmla="*/ 86487 h 117037"/>
                <a:gd name="connsiteX7" fmla="*/ 74209 w 84319"/>
                <a:gd name="connsiteY7" fmla="*/ 28007 h 117037"/>
                <a:gd name="connsiteX8" fmla="*/ 72258 w 84319"/>
                <a:gd name="connsiteY8" fmla="*/ 15066 h 117037"/>
                <a:gd name="connsiteX9" fmla="*/ 66293 w 84319"/>
                <a:gd name="connsiteY9" fmla="*/ 6939 h 117037"/>
                <a:gd name="connsiteX10" fmla="*/ 58047 w 84319"/>
                <a:gd name="connsiteY10" fmla="*/ 4216 h 117037"/>
                <a:gd name="connsiteX11" fmla="*/ 39176 w 84319"/>
                <a:gd name="connsiteY11" fmla="*/ 14252 h 117037"/>
                <a:gd name="connsiteX12" fmla="*/ 13301 w 84319"/>
                <a:gd name="connsiteY12" fmla="*/ 50408 h 117037"/>
                <a:gd name="connsiteX13" fmla="*/ 5273 w 84319"/>
                <a:gd name="connsiteY13" fmla="*/ 65931 h 117037"/>
                <a:gd name="connsiteX14" fmla="*/ 3090 w 84319"/>
                <a:gd name="connsiteY14" fmla="*/ 70598 h 117037"/>
                <a:gd name="connsiteX15" fmla="*/ 2339 w 84319"/>
                <a:gd name="connsiteY15" fmla="*/ 72276 h 117037"/>
                <a:gd name="connsiteX16" fmla="*/ -3619 w 84319"/>
                <a:gd name="connsiteY16" fmla="*/ 69693 h 117037"/>
                <a:gd name="connsiteX17" fmla="*/ 15343 w 84319"/>
                <a:gd name="connsiteY17" fmla="*/ 34239 h 117037"/>
                <a:gd name="connsiteX18" fmla="*/ 34678 w 84319"/>
                <a:gd name="connsiteY18" fmla="*/ 9571 h 117037"/>
                <a:gd name="connsiteX19" fmla="*/ 58047 w 84319"/>
                <a:gd name="connsiteY19" fmla="*/ -2275 h 117037"/>
                <a:gd name="connsiteX20" fmla="*/ 69992 w 84319"/>
                <a:gd name="connsiteY20" fmla="*/ 1599 h 117037"/>
                <a:gd name="connsiteX21" fmla="*/ 78350 w 84319"/>
                <a:gd name="connsiteY21" fmla="*/ 12820 h 117037"/>
                <a:gd name="connsiteX22" fmla="*/ 80701 w 84319"/>
                <a:gd name="connsiteY22" fmla="*/ 28007 h 117037"/>
                <a:gd name="connsiteX23" fmla="*/ 63893 w 84319"/>
                <a:gd name="connsiteY23" fmla="*/ 89287 h 117037"/>
                <a:gd name="connsiteX24" fmla="*/ 40832 w 84319"/>
                <a:gd name="connsiteY24" fmla="*/ 114762 h 117037"/>
                <a:gd name="connsiteX25" fmla="*/ 38145 w 84319"/>
                <a:gd name="connsiteY25" fmla="*/ 108853 h 11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4319" h="117037">
                  <a:moveTo>
                    <a:pt x="38145" y="108853"/>
                  </a:moveTo>
                  <a:lnTo>
                    <a:pt x="38320" y="109232"/>
                  </a:lnTo>
                  <a:lnTo>
                    <a:pt x="38137" y="108853"/>
                  </a:lnTo>
                  <a:lnTo>
                    <a:pt x="38145" y="108853"/>
                  </a:lnTo>
                  <a:lnTo>
                    <a:pt x="38320" y="109232"/>
                  </a:lnTo>
                  <a:lnTo>
                    <a:pt x="38137" y="108853"/>
                  </a:lnTo>
                  <a:cubicBezTo>
                    <a:pt x="38481" y="108691"/>
                    <a:pt x="50110" y="103098"/>
                    <a:pt x="58040" y="86487"/>
                  </a:cubicBezTo>
                  <a:cubicBezTo>
                    <a:pt x="66412" y="68991"/>
                    <a:pt x="74251" y="45348"/>
                    <a:pt x="74209" y="28007"/>
                  </a:cubicBezTo>
                  <a:cubicBezTo>
                    <a:pt x="74209" y="23038"/>
                    <a:pt x="73578" y="18624"/>
                    <a:pt x="72258" y="15066"/>
                  </a:cubicBezTo>
                  <a:cubicBezTo>
                    <a:pt x="70932" y="11501"/>
                    <a:pt x="69009" y="8820"/>
                    <a:pt x="66293" y="6939"/>
                  </a:cubicBezTo>
                  <a:cubicBezTo>
                    <a:pt x="63472" y="5002"/>
                    <a:pt x="60812" y="4230"/>
                    <a:pt x="58047" y="4216"/>
                  </a:cubicBezTo>
                  <a:cubicBezTo>
                    <a:pt x="52363" y="4160"/>
                    <a:pt x="45710" y="7929"/>
                    <a:pt x="39176" y="14252"/>
                  </a:cubicBezTo>
                  <a:cubicBezTo>
                    <a:pt x="29358" y="23663"/>
                    <a:pt x="20031" y="38246"/>
                    <a:pt x="13301" y="50408"/>
                  </a:cubicBezTo>
                  <a:cubicBezTo>
                    <a:pt x="9926" y="56492"/>
                    <a:pt x="7174" y="61973"/>
                    <a:pt x="5273" y="65931"/>
                  </a:cubicBezTo>
                  <a:cubicBezTo>
                    <a:pt x="4325" y="67910"/>
                    <a:pt x="3588" y="69503"/>
                    <a:pt x="3090" y="70598"/>
                  </a:cubicBezTo>
                  <a:cubicBezTo>
                    <a:pt x="2592" y="71693"/>
                    <a:pt x="2339" y="72276"/>
                    <a:pt x="2339" y="72276"/>
                  </a:cubicBezTo>
                  <a:lnTo>
                    <a:pt x="-3619" y="69693"/>
                  </a:lnTo>
                  <a:cubicBezTo>
                    <a:pt x="-3577" y="69609"/>
                    <a:pt x="4052" y="52001"/>
                    <a:pt x="15343" y="34239"/>
                  </a:cubicBezTo>
                  <a:cubicBezTo>
                    <a:pt x="20993" y="25354"/>
                    <a:pt x="27547" y="16427"/>
                    <a:pt x="34678" y="9571"/>
                  </a:cubicBezTo>
                  <a:cubicBezTo>
                    <a:pt x="41794" y="2764"/>
                    <a:pt x="49563" y="-2219"/>
                    <a:pt x="58047" y="-2275"/>
                  </a:cubicBezTo>
                  <a:cubicBezTo>
                    <a:pt x="62110" y="-2289"/>
                    <a:pt x="66216" y="-1026"/>
                    <a:pt x="69992" y="1599"/>
                  </a:cubicBezTo>
                  <a:cubicBezTo>
                    <a:pt x="73964" y="4343"/>
                    <a:pt x="76687" y="8294"/>
                    <a:pt x="78350" y="12820"/>
                  </a:cubicBezTo>
                  <a:cubicBezTo>
                    <a:pt x="80020" y="17361"/>
                    <a:pt x="80701" y="22498"/>
                    <a:pt x="80701" y="28007"/>
                  </a:cubicBezTo>
                  <a:cubicBezTo>
                    <a:pt x="80658" y="47159"/>
                    <a:pt x="72518" y="71139"/>
                    <a:pt x="63893" y="89287"/>
                  </a:cubicBezTo>
                  <a:cubicBezTo>
                    <a:pt x="54833" y="108270"/>
                    <a:pt x="41260" y="114572"/>
                    <a:pt x="40832" y="114762"/>
                  </a:cubicBezTo>
                  <a:lnTo>
                    <a:pt x="38145" y="10885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EDB8196-F11B-591A-083F-11EA4AA0B9FB}"/>
                </a:ext>
              </a:extLst>
            </p:cNvPr>
            <p:cNvSpPr/>
            <p:nvPr/>
          </p:nvSpPr>
          <p:spPr>
            <a:xfrm flipV="1">
              <a:off x="6711777" y="4843459"/>
              <a:ext cx="84300" cy="95793"/>
            </a:xfrm>
            <a:custGeom>
              <a:avLst/>
              <a:gdLst>
                <a:gd name="connsiteX0" fmla="*/ 67028 w 70712"/>
                <a:gd name="connsiteY0" fmla="*/ 78140 h 80352"/>
                <a:gd name="connsiteX1" fmla="*/ -2098 w 70712"/>
                <a:gd name="connsiteY1" fmla="*/ 10523 h 80352"/>
                <a:gd name="connsiteX2" fmla="*/ 64853 w 70712"/>
                <a:gd name="connsiteY2" fmla="*/ 7800 h 80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712" h="80352">
                  <a:moveTo>
                    <a:pt x="67028" y="78140"/>
                  </a:moveTo>
                  <a:cubicBezTo>
                    <a:pt x="67028" y="78140"/>
                    <a:pt x="-16084" y="37486"/>
                    <a:pt x="-2098" y="10523"/>
                  </a:cubicBezTo>
                  <a:cubicBezTo>
                    <a:pt x="11882" y="-16447"/>
                    <a:pt x="64853" y="7800"/>
                    <a:pt x="64853" y="780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AE9747-3846-607F-5282-7CBCC4E6AEF6}"/>
                </a:ext>
              </a:extLst>
            </p:cNvPr>
            <p:cNvSpPr/>
            <p:nvPr/>
          </p:nvSpPr>
          <p:spPr>
            <a:xfrm flipV="1">
              <a:off x="6707904" y="4839986"/>
              <a:ext cx="89871" cy="103133"/>
            </a:xfrm>
            <a:custGeom>
              <a:avLst/>
              <a:gdLst>
                <a:gd name="connsiteX0" fmla="*/ 68847 w 75385"/>
                <a:gd name="connsiteY0" fmla="*/ 84297 h 86509"/>
                <a:gd name="connsiteX1" fmla="*/ 33098 w 75385"/>
                <a:gd name="connsiteY1" fmla="*/ 63461 h 86509"/>
                <a:gd name="connsiteX2" fmla="*/ 8262 w 75385"/>
                <a:gd name="connsiteY2" fmla="*/ 43242 h 86509"/>
                <a:gd name="connsiteX3" fmla="*/ -3683 w 75385"/>
                <a:gd name="connsiteY3" fmla="*/ 20266 h 86509"/>
                <a:gd name="connsiteX4" fmla="*/ -1732 w 75385"/>
                <a:gd name="connsiteY4" fmla="*/ 12273 h 86509"/>
                <a:gd name="connsiteX5" fmla="*/ 10543 w 75385"/>
                <a:gd name="connsiteY5" fmla="*/ 819 h 86509"/>
                <a:gd name="connsiteX6" fmla="*/ 26880 w 75385"/>
                <a:gd name="connsiteY6" fmla="*/ -2212 h 86509"/>
                <a:gd name="connsiteX7" fmla="*/ 69451 w 75385"/>
                <a:gd name="connsiteY7" fmla="*/ 8090 h 86509"/>
                <a:gd name="connsiteX8" fmla="*/ 66749 w 75385"/>
                <a:gd name="connsiteY8" fmla="*/ 13992 h 86509"/>
                <a:gd name="connsiteX9" fmla="*/ 65843 w 75385"/>
                <a:gd name="connsiteY9" fmla="*/ 13592 h 86509"/>
                <a:gd name="connsiteX10" fmla="*/ 26880 w 75385"/>
                <a:gd name="connsiteY10" fmla="*/ 4279 h 86509"/>
                <a:gd name="connsiteX11" fmla="*/ 13174 w 75385"/>
                <a:gd name="connsiteY11" fmla="*/ 6749 h 86509"/>
                <a:gd name="connsiteX12" fmla="*/ 4030 w 75385"/>
                <a:gd name="connsiteY12" fmla="*/ 15262 h 86509"/>
                <a:gd name="connsiteX13" fmla="*/ 2809 w 75385"/>
                <a:gd name="connsiteY13" fmla="*/ 20266 h 86509"/>
                <a:gd name="connsiteX14" fmla="*/ 12964 w 75385"/>
                <a:gd name="connsiteY14" fmla="*/ 38772 h 86509"/>
                <a:gd name="connsiteX15" fmla="*/ 49576 w 75385"/>
                <a:gd name="connsiteY15" fmla="*/ 66261 h 86509"/>
                <a:gd name="connsiteX16" fmla="*/ 65275 w 75385"/>
                <a:gd name="connsiteY16" fmla="*/ 75153 h 86509"/>
                <a:gd name="connsiteX17" fmla="*/ 69998 w 75385"/>
                <a:gd name="connsiteY17" fmla="*/ 77609 h 86509"/>
                <a:gd name="connsiteX18" fmla="*/ 71703 w 75385"/>
                <a:gd name="connsiteY18" fmla="*/ 78465 h 86509"/>
                <a:gd name="connsiteX19" fmla="*/ 68847 w 75385"/>
                <a:gd name="connsiteY19" fmla="*/ 84297 h 86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5385" h="86509">
                  <a:moveTo>
                    <a:pt x="68847" y="84297"/>
                  </a:moveTo>
                  <a:cubicBezTo>
                    <a:pt x="68770" y="84255"/>
                    <a:pt x="51001" y="75574"/>
                    <a:pt x="33098" y="63461"/>
                  </a:cubicBezTo>
                  <a:cubicBezTo>
                    <a:pt x="24143" y="57397"/>
                    <a:pt x="15153" y="50485"/>
                    <a:pt x="8262" y="43242"/>
                  </a:cubicBezTo>
                  <a:cubicBezTo>
                    <a:pt x="1426" y="35986"/>
                    <a:pt x="-3598" y="28393"/>
                    <a:pt x="-3683" y="20266"/>
                  </a:cubicBezTo>
                  <a:cubicBezTo>
                    <a:pt x="-3690" y="17550"/>
                    <a:pt x="-3058" y="14813"/>
                    <a:pt x="-1732" y="12273"/>
                  </a:cubicBezTo>
                  <a:cubicBezTo>
                    <a:pt x="1097" y="6778"/>
                    <a:pt x="5511" y="3030"/>
                    <a:pt x="10543" y="819"/>
                  </a:cubicBezTo>
                  <a:cubicBezTo>
                    <a:pt x="15574" y="-1405"/>
                    <a:pt x="21196" y="-2212"/>
                    <a:pt x="26880" y="-2212"/>
                  </a:cubicBezTo>
                  <a:cubicBezTo>
                    <a:pt x="47274" y="-2156"/>
                    <a:pt x="69240" y="8041"/>
                    <a:pt x="69451" y="8090"/>
                  </a:cubicBezTo>
                  <a:lnTo>
                    <a:pt x="66749" y="13992"/>
                  </a:lnTo>
                  <a:lnTo>
                    <a:pt x="65843" y="13592"/>
                  </a:lnTo>
                  <a:cubicBezTo>
                    <a:pt x="61598" y="11732"/>
                    <a:pt x="42881" y="4237"/>
                    <a:pt x="26880" y="4279"/>
                  </a:cubicBezTo>
                  <a:cubicBezTo>
                    <a:pt x="21813" y="4272"/>
                    <a:pt x="17062" y="5023"/>
                    <a:pt x="13174" y="6749"/>
                  </a:cubicBezTo>
                  <a:cubicBezTo>
                    <a:pt x="9272" y="8497"/>
                    <a:pt x="6199" y="11115"/>
                    <a:pt x="4030" y="15262"/>
                  </a:cubicBezTo>
                  <a:cubicBezTo>
                    <a:pt x="3188" y="16897"/>
                    <a:pt x="2816" y="18518"/>
                    <a:pt x="2809" y="20266"/>
                  </a:cubicBezTo>
                  <a:cubicBezTo>
                    <a:pt x="2732" y="25403"/>
                    <a:pt x="6542" y="32077"/>
                    <a:pt x="12964" y="38772"/>
                  </a:cubicBezTo>
                  <a:cubicBezTo>
                    <a:pt x="22515" y="48836"/>
                    <a:pt x="37274" y="58864"/>
                    <a:pt x="49576" y="66261"/>
                  </a:cubicBezTo>
                  <a:cubicBezTo>
                    <a:pt x="55731" y="69959"/>
                    <a:pt x="61275" y="73019"/>
                    <a:pt x="65275" y="75153"/>
                  </a:cubicBezTo>
                  <a:cubicBezTo>
                    <a:pt x="67275" y="76212"/>
                    <a:pt x="68889" y="77047"/>
                    <a:pt x="69998" y="77609"/>
                  </a:cubicBezTo>
                  <a:cubicBezTo>
                    <a:pt x="71107" y="78177"/>
                    <a:pt x="71696" y="78465"/>
                    <a:pt x="71703" y="78465"/>
                  </a:cubicBezTo>
                  <a:lnTo>
                    <a:pt x="68847" y="84297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A6E97B6-AC98-9F07-62AF-5A61E40AAC2B}"/>
                </a:ext>
              </a:extLst>
            </p:cNvPr>
            <p:cNvSpPr/>
            <p:nvPr/>
          </p:nvSpPr>
          <p:spPr>
            <a:xfrm flipV="1">
              <a:off x="6605975" y="4812302"/>
              <a:ext cx="89125" cy="132568"/>
            </a:xfrm>
            <a:custGeom>
              <a:avLst/>
              <a:gdLst>
                <a:gd name="connsiteX0" fmla="*/ 33218 w 74759"/>
                <a:gd name="connsiteY0" fmla="*/ 108969 h 111199"/>
                <a:gd name="connsiteX1" fmla="*/ 54693 w 74759"/>
                <a:gd name="connsiteY1" fmla="*/ 85046 h 111199"/>
                <a:gd name="connsiteX2" fmla="*/ 61872 w 74759"/>
                <a:gd name="connsiteY2" fmla="*/ 1428 h 111199"/>
                <a:gd name="connsiteX3" fmla="*/ -3577 w 74759"/>
                <a:gd name="connsiteY3" fmla="*/ 58062 h 11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59" h="111199">
                  <a:moveTo>
                    <a:pt x="33218" y="108969"/>
                  </a:moveTo>
                  <a:cubicBezTo>
                    <a:pt x="33218" y="108969"/>
                    <a:pt x="46075" y="103110"/>
                    <a:pt x="54693" y="85046"/>
                  </a:cubicBezTo>
                  <a:cubicBezTo>
                    <a:pt x="68069" y="56995"/>
                    <a:pt x="80188" y="14109"/>
                    <a:pt x="61872" y="1428"/>
                  </a:cubicBezTo>
                  <a:cubicBezTo>
                    <a:pt x="31204" y="-19766"/>
                    <a:pt x="-3577" y="58062"/>
                    <a:pt x="-3577" y="5806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3F35D8B-795C-5CB9-7D65-790CACE1CCE7}"/>
                </a:ext>
              </a:extLst>
            </p:cNvPr>
            <p:cNvSpPr/>
            <p:nvPr/>
          </p:nvSpPr>
          <p:spPr>
            <a:xfrm flipV="1">
              <a:off x="6602445" y="4808780"/>
              <a:ext cx="96524" cy="139962"/>
            </a:xfrm>
            <a:custGeom>
              <a:avLst/>
              <a:gdLst>
                <a:gd name="connsiteX0" fmla="*/ 34832 w 80965"/>
                <a:gd name="connsiteY0" fmla="*/ 109263 h 117401"/>
                <a:gd name="connsiteX1" fmla="*/ 35000 w 80965"/>
                <a:gd name="connsiteY1" fmla="*/ 109628 h 117401"/>
                <a:gd name="connsiteX2" fmla="*/ 34825 w 80965"/>
                <a:gd name="connsiteY2" fmla="*/ 109263 h 117401"/>
                <a:gd name="connsiteX3" fmla="*/ 34832 w 80965"/>
                <a:gd name="connsiteY3" fmla="*/ 109263 h 117401"/>
                <a:gd name="connsiteX4" fmla="*/ 35000 w 80965"/>
                <a:gd name="connsiteY4" fmla="*/ 109628 h 117401"/>
                <a:gd name="connsiteX5" fmla="*/ 34825 w 80965"/>
                <a:gd name="connsiteY5" fmla="*/ 109263 h 117401"/>
                <a:gd name="connsiteX6" fmla="*/ 54727 w 80965"/>
                <a:gd name="connsiteY6" fmla="*/ 86897 h 117401"/>
                <a:gd name="connsiteX7" fmla="*/ 70897 w 80965"/>
                <a:gd name="connsiteY7" fmla="*/ 28417 h 117401"/>
                <a:gd name="connsiteX8" fmla="*/ 68946 w 80965"/>
                <a:gd name="connsiteY8" fmla="*/ 15476 h 117401"/>
                <a:gd name="connsiteX9" fmla="*/ 62987 w 80965"/>
                <a:gd name="connsiteY9" fmla="*/ 7350 h 117401"/>
                <a:gd name="connsiteX10" fmla="*/ 53696 w 80965"/>
                <a:gd name="connsiteY10" fmla="*/ 4269 h 117401"/>
                <a:gd name="connsiteX11" fmla="*/ 35814 w 80965"/>
                <a:gd name="connsiteY11" fmla="*/ 12866 h 117401"/>
                <a:gd name="connsiteX12" fmla="*/ 12157 w 80965"/>
                <a:gd name="connsiteY12" fmla="*/ 43871 h 117401"/>
                <a:gd name="connsiteX13" fmla="*/ 4957 w 80965"/>
                <a:gd name="connsiteY13" fmla="*/ 57198 h 117401"/>
                <a:gd name="connsiteX14" fmla="*/ 3006 w 80965"/>
                <a:gd name="connsiteY14" fmla="*/ 61198 h 117401"/>
                <a:gd name="connsiteX15" fmla="*/ 2346 w 80965"/>
                <a:gd name="connsiteY15" fmla="*/ 62629 h 117401"/>
                <a:gd name="connsiteX16" fmla="*/ -3577 w 80965"/>
                <a:gd name="connsiteY16" fmla="*/ 59984 h 117401"/>
                <a:gd name="connsiteX17" fmla="*/ 13582 w 80965"/>
                <a:gd name="connsiteY17" fmla="*/ 29351 h 117401"/>
                <a:gd name="connsiteX18" fmla="*/ 31513 w 80965"/>
                <a:gd name="connsiteY18" fmla="*/ 8009 h 117401"/>
                <a:gd name="connsiteX19" fmla="*/ 53696 w 80965"/>
                <a:gd name="connsiteY19" fmla="*/ -2230 h 117401"/>
                <a:gd name="connsiteX20" fmla="*/ 66679 w 80965"/>
                <a:gd name="connsiteY20" fmla="*/ 2009 h 117401"/>
                <a:gd name="connsiteX21" fmla="*/ 75037 w 80965"/>
                <a:gd name="connsiteY21" fmla="*/ 13231 h 117401"/>
                <a:gd name="connsiteX22" fmla="*/ 77388 w 80965"/>
                <a:gd name="connsiteY22" fmla="*/ 28417 h 117401"/>
                <a:gd name="connsiteX23" fmla="*/ 60587 w 80965"/>
                <a:gd name="connsiteY23" fmla="*/ 89690 h 117401"/>
                <a:gd name="connsiteX24" fmla="*/ 37520 w 80965"/>
                <a:gd name="connsiteY24" fmla="*/ 115172 h 117401"/>
                <a:gd name="connsiteX25" fmla="*/ 34832 w 80965"/>
                <a:gd name="connsiteY25" fmla="*/ 109263 h 11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0965" h="117401">
                  <a:moveTo>
                    <a:pt x="34832" y="109263"/>
                  </a:moveTo>
                  <a:lnTo>
                    <a:pt x="35000" y="109628"/>
                  </a:lnTo>
                  <a:lnTo>
                    <a:pt x="34825" y="109263"/>
                  </a:lnTo>
                  <a:lnTo>
                    <a:pt x="34832" y="109263"/>
                  </a:lnTo>
                  <a:lnTo>
                    <a:pt x="35000" y="109628"/>
                  </a:lnTo>
                  <a:lnTo>
                    <a:pt x="34825" y="109263"/>
                  </a:lnTo>
                  <a:cubicBezTo>
                    <a:pt x="35169" y="109095"/>
                    <a:pt x="46797" y="103508"/>
                    <a:pt x="54727" y="86897"/>
                  </a:cubicBezTo>
                  <a:cubicBezTo>
                    <a:pt x="63100" y="69402"/>
                    <a:pt x="70939" y="45759"/>
                    <a:pt x="70897" y="28417"/>
                  </a:cubicBezTo>
                  <a:cubicBezTo>
                    <a:pt x="70904" y="23449"/>
                    <a:pt x="70265" y="19034"/>
                    <a:pt x="68946" y="15476"/>
                  </a:cubicBezTo>
                  <a:cubicBezTo>
                    <a:pt x="67619" y="11911"/>
                    <a:pt x="65697" y="9231"/>
                    <a:pt x="62987" y="7350"/>
                  </a:cubicBezTo>
                  <a:cubicBezTo>
                    <a:pt x="59780" y="5146"/>
                    <a:pt x="56770" y="4276"/>
                    <a:pt x="53696" y="4269"/>
                  </a:cubicBezTo>
                  <a:cubicBezTo>
                    <a:pt x="48096" y="4234"/>
                    <a:pt x="41885" y="7469"/>
                    <a:pt x="35814" y="12866"/>
                  </a:cubicBezTo>
                  <a:cubicBezTo>
                    <a:pt x="26719" y="20915"/>
                    <a:pt x="18235" y="33421"/>
                    <a:pt x="12157" y="43871"/>
                  </a:cubicBezTo>
                  <a:cubicBezTo>
                    <a:pt x="9111" y="49092"/>
                    <a:pt x="6648" y="53801"/>
                    <a:pt x="4957" y="57198"/>
                  </a:cubicBezTo>
                  <a:cubicBezTo>
                    <a:pt x="4108" y="58889"/>
                    <a:pt x="3448" y="60257"/>
                    <a:pt x="3006" y="61198"/>
                  </a:cubicBezTo>
                  <a:cubicBezTo>
                    <a:pt x="2564" y="62138"/>
                    <a:pt x="2346" y="62629"/>
                    <a:pt x="2346" y="62629"/>
                  </a:cubicBezTo>
                  <a:lnTo>
                    <a:pt x="-3577" y="59984"/>
                  </a:lnTo>
                  <a:cubicBezTo>
                    <a:pt x="-3535" y="59885"/>
                    <a:pt x="3244" y="44699"/>
                    <a:pt x="13582" y="29351"/>
                  </a:cubicBezTo>
                  <a:cubicBezTo>
                    <a:pt x="18761" y="21673"/>
                    <a:pt x="24818" y="13954"/>
                    <a:pt x="31513" y="8009"/>
                  </a:cubicBezTo>
                  <a:cubicBezTo>
                    <a:pt x="38194" y="2107"/>
                    <a:pt x="45611" y="-2195"/>
                    <a:pt x="53696" y="-2230"/>
                  </a:cubicBezTo>
                  <a:cubicBezTo>
                    <a:pt x="58075" y="-2237"/>
                    <a:pt x="62531" y="-868"/>
                    <a:pt x="66679" y="2009"/>
                  </a:cubicBezTo>
                  <a:cubicBezTo>
                    <a:pt x="70651" y="4753"/>
                    <a:pt x="73381" y="8704"/>
                    <a:pt x="75037" y="13231"/>
                  </a:cubicBezTo>
                  <a:cubicBezTo>
                    <a:pt x="76708" y="17771"/>
                    <a:pt x="77388" y="22908"/>
                    <a:pt x="77388" y="28417"/>
                  </a:cubicBezTo>
                  <a:cubicBezTo>
                    <a:pt x="77346" y="47562"/>
                    <a:pt x="69206" y="71542"/>
                    <a:pt x="60587" y="89690"/>
                  </a:cubicBezTo>
                  <a:cubicBezTo>
                    <a:pt x="51520" y="108674"/>
                    <a:pt x="37948" y="114983"/>
                    <a:pt x="37520" y="115172"/>
                  </a:cubicBezTo>
                  <a:lnTo>
                    <a:pt x="34832" y="109263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B9F8956-6340-CB0C-024D-4849CB03A337}"/>
                </a:ext>
              </a:extLst>
            </p:cNvPr>
            <p:cNvSpPr/>
            <p:nvPr/>
          </p:nvSpPr>
          <p:spPr>
            <a:xfrm flipV="1">
              <a:off x="6586623" y="4866923"/>
              <a:ext cx="72351" cy="104126"/>
            </a:xfrm>
            <a:custGeom>
              <a:avLst/>
              <a:gdLst>
                <a:gd name="connsiteX0" fmla="*/ -3457 w 60689"/>
                <a:gd name="connsiteY0" fmla="*/ 82645 h 87342"/>
                <a:gd name="connsiteX1" fmla="*/ 29611 w 60689"/>
                <a:gd name="connsiteY1" fmla="*/ 72505 h 87342"/>
                <a:gd name="connsiteX2" fmla="*/ 51444 w 60689"/>
                <a:gd name="connsiteY2" fmla="*/ 845 h 87342"/>
                <a:gd name="connsiteX3" fmla="*/ -3548 w 60689"/>
                <a:gd name="connsiteY3" fmla="*/ 33885 h 8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89" h="87342">
                  <a:moveTo>
                    <a:pt x="-3457" y="82645"/>
                  </a:moveTo>
                  <a:cubicBezTo>
                    <a:pt x="-3457" y="82645"/>
                    <a:pt x="11344" y="92751"/>
                    <a:pt x="29611" y="72505"/>
                  </a:cubicBezTo>
                  <a:cubicBezTo>
                    <a:pt x="40917" y="60027"/>
                    <a:pt x="69164" y="12846"/>
                    <a:pt x="51444" y="845"/>
                  </a:cubicBezTo>
                  <a:cubicBezTo>
                    <a:pt x="28671" y="-14545"/>
                    <a:pt x="-3548" y="33885"/>
                    <a:pt x="-3548" y="3388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6C1F37-5E7A-DA1C-FDE6-31D8D318722F}"/>
                </a:ext>
              </a:extLst>
            </p:cNvPr>
            <p:cNvSpPr/>
            <p:nvPr/>
          </p:nvSpPr>
          <p:spPr>
            <a:xfrm flipV="1">
              <a:off x="6583402" y="4863052"/>
              <a:ext cx="79447" cy="111868"/>
            </a:xfrm>
            <a:custGeom>
              <a:avLst/>
              <a:gdLst>
                <a:gd name="connsiteX0" fmla="*/ 1070 w 66641"/>
                <a:gd name="connsiteY0" fmla="*/ 83211 h 93836"/>
                <a:gd name="connsiteX1" fmla="*/ 438 w 66641"/>
                <a:gd name="connsiteY1" fmla="*/ 84138 h 93836"/>
                <a:gd name="connsiteX2" fmla="*/ 1048 w 66641"/>
                <a:gd name="connsiteY2" fmla="*/ 83197 h 93836"/>
                <a:gd name="connsiteX3" fmla="*/ 1070 w 66641"/>
                <a:gd name="connsiteY3" fmla="*/ 83211 h 93836"/>
                <a:gd name="connsiteX4" fmla="*/ 438 w 66641"/>
                <a:gd name="connsiteY4" fmla="*/ 84138 h 93836"/>
                <a:gd name="connsiteX5" fmla="*/ 1048 w 66641"/>
                <a:gd name="connsiteY5" fmla="*/ 83197 h 93836"/>
                <a:gd name="connsiteX6" fmla="*/ 8908 w 66641"/>
                <a:gd name="connsiteY6" fmla="*/ 85169 h 93836"/>
                <a:gd name="connsiteX7" fmla="*/ 29906 w 66641"/>
                <a:gd name="connsiteY7" fmla="*/ 73583 h 93836"/>
                <a:gd name="connsiteX8" fmla="*/ 46468 w 66641"/>
                <a:gd name="connsiteY8" fmla="*/ 48332 h 93836"/>
                <a:gd name="connsiteX9" fmla="*/ 56602 w 66641"/>
                <a:gd name="connsiteY9" fmla="*/ 16991 h 93836"/>
                <a:gd name="connsiteX10" fmla="*/ 55521 w 66641"/>
                <a:gd name="connsiteY10" fmla="*/ 10738 h 93836"/>
                <a:gd name="connsiteX11" fmla="*/ 52328 w 66641"/>
                <a:gd name="connsiteY11" fmla="*/ 6780 h 93836"/>
                <a:gd name="connsiteX12" fmla="*/ 44356 w 66641"/>
                <a:gd name="connsiteY12" fmla="*/ 4316 h 93836"/>
                <a:gd name="connsiteX13" fmla="*/ 30102 w 66641"/>
                <a:gd name="connsiteY13" fmla="*/ 9433 h 93836"/>
                <a:gd name="connsiteX14" fmla="*/ 10347 w 66641"/>
                <a:gd name="connsiteY14" fmla="*/ 27812 h 93836"/>
                <a:gd name="connsiteX15" fmla="*/ 4129 w 66641"/>
                <a:gd name="connsiteY15" fmla="*/ 35728 h 93836"/>
                <a:gd name="connsiteX16" fmla="*/ 2431 w 66641"/>
                <a:gd name="connsiteY16" fmla="*/ 38101 h 93836"/>
                <a:gd name="connsiteX17" fmla="*/ 1862 w 66641"/>
                <a:gd name="connsiteY17" fmla="*/ 38936 h 93836"/>
                <a:gd name="connsiteX18" fmla="*/ -3548 w 66641"/>
                <a:gd name="connsiteY18" fmla="*/ 35335 h 93836"/>
                <a:gd name="connsiteX19" fmla="*/ 11456 w 66641"/>
                <a:gd name="connsiteY19" fmla="*/ 16857 h 93836"/>
                <a:gd name="connsiteX20" fmla="*/ 26579 w 66641"/>
                <a:gd name="connsiteY20" fmla="*/ 3980 h 93836"/>
                <a:gd name="connsiteX21" fmla="*/ 44356 w 66641"/>
                <a:gd name="connsiteY21" fmla="*/ -2175 h 93836"/>
                <a:gd name="connsiteX22" fmla="*/ 55963 w 66641"/>
                <a:gd name="connsiteY22" fmla="*/ 1404 h 93836"/>
                <a:gd name="connsiteX23" fmla="*/ 61507 w 66641"/>
                <a:gd name="connsiteY23" fmla="*/ 8218 h 93836"/>
                <a:gd name="connsiteX24" fmla="*/ 63093 w 66641"/>
                <a:gd name="connsiteY24" fmla="*/ 16991 h 93836"/>
                <a:gd name="connsiteX25" fmla="*/ 52230 w 66641"/>
                <a:gd name="connsiteY25" fmla="*/ 51329 h 93836"/>
                <a:gd name="connsiteX26" fmla="*/ 34720 w 66641"/>
                <a:gd name="connsiteY26" fmla="*/ 77934 h 93836"/>
                <a:gd name="connsiteX27" fmla="*/ 8908 w 66641"/>
                <a:gd name="connsiteY27" fmla="*/ 91661 h 93836"/>
                <a:gd name="connsiteX28" fmla="*/ -2587 w 66641"/>
                <a:gd name="connsiteY28" fmla="*/ 88573 h 93836"/>
                <a:gd name="connsiteX29" fmla="*/ 1070 w 66641"/>
                <a:gd name="connsiteY29" fmla="*/ 83211 h 9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641" h="93836">
                  <a:moveTo>
                    <a:pt x="1070" y="83211"/>
                  </a:moveTo>
                  <a:lnTo>
                    <a:pt x="438" y="84138"/>
                  </a:lnTo>
                  <a:lnTo>
                    <a:pt x="1048" y="83197"/>
                  </a:lnTo>
                  <a:lnTo>
                    <a:pt x="1070" y="83211"/>
                  </a:lnTo>
                  <a:lnTo>
                    <a:pt x="438" y="84138"/>
                  </a:lnTo>
                  <a:lnTo>
                    <a:pt x="1048" y="83197"/>
                  </a:lnTo>
                  <a:cubicBezTo>
                    <a:pt x="1147" y="83267"/>
                    <a:pt x="4185" y="85176"/>
                    <a:pt x="8908" y="85169"/>
                  </a:cubicBezTo>
                  <a:cubicBezTo>
                    <a:pt x="13954" y="85134"/>
                    <a:pt x="21190" y="83176"/>
                    <a:pt x="29906" y="73583"/>
                  </a:cubicBezTo>
                  <a:cubicBezTo>
                    <a:pt x="33962" y="69112"/>
                    <a:pt x="40819" y="59217"/>
                    <a:pt x="46468" y="48332"/>
                  </a:cubicBezTo>
                  <a:cubicBezTo>
                    <a:pt x="52167" y="37462"/>
                    <a:pt x="56651" y="25377"/>
                    <a:pt x="56602" y="16991"/>
                  </a:cubicBezTo>
                  <a:cubicBezTo>
                    <a:pt x="56602" y="14520"/>
                    <a:pt x="56230" y="12408"/>
                    <a:pt x="55521" y="10738"/>
                  </a:cubicBezTo>
                  <a:cubicBezTo>
                    <a:pt x="54805" y="9061"/>
                    <a:pt x="53816" y="7797"/>
                    <a:pt x="52328" y="6780"/>
                  </a:cubicBezTo>
                  <a:cubicBezTo>
                    <a:pt x="49724" y="5032"/>
                    <a:pt x="47142" y="4331"/>
                    <a:pt x="44356" y="4316"/>
                  </a:cubicBezTo>
                  <a:cubicBezTo>
                    <a:pt x="39991" y="4302"/>
                    <a:pt x="35029" y="6239"/>
                    <a:pt x="30102" y="9433"/>
                  </a:cubicBezTo>
                  <a:cubicBezTo>
                    <a:pt x="22712" y="14198"/>
                    <a:pt x="15554" y="21609"/>
                    <a:pt x="10347" y="27812"/>
                  </a:cubicBezTo>
                  <a:cubicBezTo>
                    <a:pt x="7736" y="30914"/>
                    <a:pt x="5603" y="33714"/>
                    <a:pt x="4129" y="35728"/>
                  </a:cubicBezTo>
                  <a:cubicBezTo>
                    <a:pt x="3392" y="36732"/>
                    <a:pt x="2817" y="37546"/>
                    <a:pt x="2431" y="38101"/>
                  </a:cubicBezTo>
                  <a:lnTo>
                    <a:pt x="1862" y="38936"/>
                  </a:lnTo>
                  <a:lnTo>
                    <a:pt x="-3548" y="35335"/>
                  </a:lnTo>
                  <a:cubicBezTo>
                    <a:pt x="-3478" y="35244"/>
                    <a:pt x="2585" y="26107"/>
                    <a:pt x="11456" y="16857"/>
                  </a:cubicBezTo>
                  <a:cubicBezTo>
                    <a:pt x="15898" y="12233"/>
                    <a:pt x="21035" y="7566"/>
                    <a:pt x="26579" y="3980"/>
                  </a:cubicBezTo>
                  <a:cubicBezTo>
                    <a:pt x="32124" y="415"/>
                    <a:pt x="38110" y="-2154"/>
                    <a:pt x="44356" y="-2175"/>
                  </a:cubicBezTo>
                  <a:cubicBezTo>
                    <a:pt x="48307" y="-2189"/>
                    <a:pt x="52328" y="-1073"/>
                    <a:pt x="55963" y="1404"/>
                  </a:cubicBezTo>
                  <a:cubicBezTo>
                    <a:pt x="58525" y="3130"/>
                    <a:pt x="60385" y="5531"/>
                    <a:pt x="61507" y="8218"/>
                  </a:cubicBezTo>
                  <a:cubicBezTo>
                    <a:pt x="62637" y="10920"/>
                    <a:pt x="63093" y="13889"/>
                    <a:pt x="63093" y="16991"/>
                  </a:cubicBezTo>
                  <a:cubicBezTo>
                    <a:pt x="63044" y="27454"/>
                    <a:pt x="58118" y="39939"/>
                    <a:pt x="52230" y="51329"/>
                  </a:cubicBezTo>
                  <a:cubicBezTo>
                    <a:pt x="46300" y="62705"/>
                    <a:pt x="39387" y="72762"/>
                    <a:pt x="34720" y="77934"/>
                  </a:cubicBezTo>
                  <a:cubicBezTo>
                    <a:pt x="25155" y="88594"/>
                    <a:pt x="15842" y="91696"/>
                    <a:pt x="8908" y="91661"/>
                  </a:cubicBezTo>
                  <a:cubicBezTo>
                    <a:pt x="2003" y="91647"/>
                    <a:pt x="-2264" y="88791"/>
                    <a:pt x="-2587" y="88573"/>
                  </a:cubicBezTo>
                  <a:lnTo>
                    <a:pt x="1070" y="83211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43A85D6-1EC3-7659-777C-24A987007B77}"/>
                </a:ext>
              </a:extLst>
            </p:cNvPr>
            <p:cNvSpPr/>
            <p:nvPr/>
          </p:nvSpPr>
          <p:spPr>
            <a:xfrm flipV="1">
              <a:off x="6655813" y="4934360"/>
              <a:ext cx="371186" cy="292157"/>
            </a:xfrm>
            <a:custGeom>
              <a:avLst/>
              <a:gdLst>
                <a:gd name="connsiteX0" fmla="*/ -3774 w 311354"/>
                <a:gd name="connsiteY0" fmla="*/ 164192 h 245064"/>
                <a:gd name="connsiteX1" fmla="*/ 123235 w 311354"/>
                <a:gd name="connsiteY1" fmla="*/ 25800 h 245064"/>
                <a:gd name="connsiteX2" fmla="*/ 226608 w 311354"/>
                <a:gd name="connsiteY2" fmla="*/ 8311 h 245064"/>
                <a:gd name="connsiteX3" fmla="*/ 286288 w 311354"/>
                <a:gd name="connsiteY3" fmla="*/ 39695 h 245064"/>
                <a:gd name="connsiteX4" fmla="*/ 307580 w 311354"/>
                <a:gd name="connsiteY4" fmla="*/ 243108 h 245064"/>
                <a:gd name="connsiteX5" fmla="*/ 189989 w 311354"/>
                <a:gd name="connsiteY5" fmla="*/ 149377 h 245064"/>
                <a:gd name="connsiteX6" fmla="*/ 93227 w 311354"/>
                <a:gd name="connsiteY6" fmla="*/ 215844 h 245064"/>
                <a:gd name="connsiteX7" fmla="*/ -3774 w 311354"/>
                <a:gd name="connsiteY7" fmla="*/ 164192 h 24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354" h="245064">
                  <a:moveTo>
                    <a:pt x="-3774" y="164192"/>
                  </a:moveTo>
                  <a:lnTo>
                    <a:pt x="123235" y="25800"/>
                  </a:lnTo>
                  <a:cubicBezTo>
                    <a:pt x="149896" y="-3212"/>
                    <a:pt x="191378" y="-10237"/>
                    <a:pt x="226608" y="8311"/>
                  </a:cubicBezTo>
                  <a:lnTo>
                    <a:pt x="286288" y="39695"/>
                  </a:lnTo>
                  <a:lnTo>
                    <a:pt x="307580" y="243108"/>
                  </a:lnTo>
                  <a:lnTo>
                    <a:pt x="189989" y="149377"/>
                  </a:lnTo>
                  <a:lnTo>
                    <a:pt x="93227" y="215844"/>
                  </a:lnTo>
                  <a:lnTo>
                    <a:pt x="-3774" y="164192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FE08E80-7AD8-FD5F-72DE-72FEDB9EBCDC}"/>
                </a:ext>
              </a:extLst>
            </p:cNvPr>
            <p:cNvSpPr/>
            <p:nvPr/>
          </p:nvSpPr>
          <p:spPr>
            <a:xfrm flipV="1">
              <a:off x="7336016" y="4811139"/>
              <a:ext cx="280560" cy="410735"/>
            </a:xfrm>
            <a:custGeom>
              <a:avLst/>
              <a:gdLst>
                <a:gd name="connsiteX0" fmla="*/ 136768 w 235336"/>
                <a:gd name="connsiteY0" fmla="*/ 342485 h 344528"/>
                <a:gd name="connsiteX1" fmla="*/ 230905 w 235336"/>
                <a:gd name="connsiteY1" fmla="*/ 147859 h 344528"/>
                <a:gd name="connsiteX2" fmla="*/ 21758 w 235336"/>
                <a:gd name="connsiteY2" fmla="*/ -2043 h 344528"/>
                <a:gd name="connsiteX3" fmla="*/ -4432 w 235336"/>
                <a:gd name="connsiteY3" fmla="*/ 180035 h 344528"/>
                <a:gd name="connsiteX4" fmla="*/ 136768 w 235336"/>
                <a:gd name="connsiteY4" fmla="*/ 342485 h 34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336" h="344528">
                  <a:moveTo>
                    <a:pt x="136768" y="342485"/>
                  </a:moveTo>
                  <a:lnTo>
                    <a:pt x="230905" y="147859"/>
                  </a:lnTo>
                  <a:lnTo>
                    <a:pt x="21758" y="-2043"/>
                  </a:lnTo>
                  <a:lnTo>
                    <a:pt x="-4432" y="180035"/>
                  </a:lnTo>
                  <a:lnTo>
                    <a:pt x="136768" y="342485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9519BA3-EDA9-7355-2624-400FE2AECC76}"/>
                </a:ext>
              </a:extLst>
            </p:cNvPr>
            <p:cNvSpPr/>
            <p:nvPr/>
          </p:nvSpPr>
          <p:spPr>
            <a:xfrm flipV="1">
              <a:off x="6883993" y="4894511"/>
              <a:ext cx="242166" cy="310261"/>
            </a:xfrm>
            <a:custGeom>
              <a:avLst/>
              <a:gdLst>
                <a:gd name="connsiteX0" fmla="*/ 154035 w 203131"/>
                <a:gd name="connsiteY0" fmla="*/ 258252 h 260250"/>
                <a:gd name="connsiteX1" fmla="*/ -3944 w 203131"/>
                <a:gd name="connsiteY1" fmla="*/ 166297 h 260250"/>
                <a:gd name="connsiteX2" fmla="*/ 97773 w 203131"/>
                <a:gd name="connsiteY2" fmla="*/ -1998 h 260250"/>
                <a:gd name="connsiteX3" fmla="*/ 182113 w 203131"/>
                <a:gd name="connsiteY3" fmla="*/ 126295 h 260250"/>
                <a:gd name="connsiteX4" fmla="*/ 199188 w 203131"/>
                <a:gd name="connsiteY4" fmla="*/ 233065 h 260250"/>
                <a:gd name="connsiteX5" fmla="*/ 154035 w 203131"/>
                <a:gd name="connsiteY5" fmla="*/ 258252 h 26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131" h="260250">
                  <a:moveTo>
                    <a:pt x="154035" y="258252"/>
                  </a:moveTo>
                  <a:lnTo>
                    <a:pt x="-3944" y="166297"/>
                  </a:lnTo>
                  <a:lnTo>
                    <a:pt x="97773" y="-1998"/>
                  </a:lnTo>
                  <a:lnTo>
                    <a:pt x="182113" y="126295"/>
                  </a:lnTo>
                  <a:lnTo>
                    <a:pt x="199188" y="233065"/>
                  </a:lnTo>
                  <a:lnTo>
                    <a:pt x="154035" y="258252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0EB94AE-CCC5-CC2B-9305-91E5711ADD77}"/>
                </a:ext>
              </a:extLst>
            </p:cNvPr>
            <p:cNvSpPr/>
            <p:nvPr/>
          </p:nvSpPr>
          <p:spPr>
            <a:xfrm flipV="1">
              <a:off x="7252929" y="5734553"/>
              <a:ext cx="265630" cy="322334"/>
            </a:xfrm>
            <a:custGeom>
              <a:avLst/>
              <a:gdLst>
                <a:gd name="connsiteX0" fmla="*/ 143079 w 222813"/>
                <a:gd name="connsiteY0" fmla="*/ -852 h 270377"/>
                <a:gd name="connsiteX1" fmla="*/ 11494 w 222813"/>
                <a:gd name="connsiteY1" fmla="*/ 148025 h 270377"/>
                <a:gd name="connsiteX2" fmla="*/ -4338 w 222813"/>
                <a:gd name="connsiteY2" fmla="*/ 268536 h 270377"/>
                <a:gd name="connsiteX3" fmla="*/ 201903 w 222813"/>
                <a:gd name="connsiteY3" fmla="*/ 269525 h 270377"/>
                <a:gd name="connsiteX4" fmla="*/ 218297 w 222813"/>
                <a:gd name="connsiteY4" fmla="*/ 186314 h 270377"/>
                <a:gd name="connsiteX5" fmla="*/ 143079 w 222813"/>
                <a:gd name="connsiteY5" fmla="*/ -852 h 270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813" h="270377">
                  <a:moveTo>
                    <a:pt x="143079" y="-852"/>
                  </a:moveTo>
                  <a:cubicBezTo>
                    <a:pt x="68641" y="5948"/>
                    <a:pt x="30477" y="83433"/>
                    <a:pt x="11494" y="148025"/>
                  </a:cubicBezTo>
                  <a:cubicBezTo>
                    <a:pt x="-2387" y="195501"/>
                    <a:pt x="-4338" y="268536"/>
                    <a:pt x="-4338" y="268536"/>
                  </a:cubicBezTo>
                  <a:lnTo>
                    <a:pt x="201903" y="269525"/>
                  </a:lnTo>
                  <a:cubicBezTo>
                    <a:pt x="212444" y="239615"/>
                    <a:pt x="217349" y="211852"/>
                    <a:pt x="218297" y="186314"/>
                  </a:cubicBezTo>
                  <a:cubicBezTo>
                    <a:pt x="222732" y="68477"/>
                    <a:pt x="143079" y="-852"/>
                    <a:pt x="143079" y="-85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6D37C44-1B6E-511E-D5D2-1E62D8FBD484}"/>
                </a:ext>
              </a:extLst>
            </p:cNvPr>
            <p:cNvSpPr/>
            <p:nvPr/>
          </p:nvSpPr>
          <p:spPr>
            <a:xfrm flipV="1">
              <a:off x="7271803" y="5833754"/>
              <a:ext cx="246756" cy="223133"/>
            </a:xfrm>
            <a:custGeom>
              <a:avLst/>
              <a:gdLst>
                <a:gd name="connsiteX0" fmla="*/ 127237 w 206981"/>
                <a:gd name="connsiteY0" fmla="*/ -785 h 187166"/>
                <a:gd name="connsiteX1" fmla="*/ -4348 w 206981"/>
                <a:gd name="connsiteY1" fmla="*/ 148092 h 187166"/>
                <a:gd name="connsiteX2" fmla="*/ 129356 w 206981"/>
                <a:gd name="connsiteY2" fmla="*/ 19195 h 187166"/>
                <a:gd name="connsiteX3" fmla="*/ 202455 w 206981"/>
                <a:gd name="connsiteY3" fmla="*/ 186382 h 187166"/>
                <a:gd name="connsiteX4" fmla="*/ 127237 w 206981"/>
                <a:gd name="connsiteY4" fmla="*/ -785 h 1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981" h="187166">
                  <a:moveTo>
                    <a:pt x="127237" y="-785"/>
                  </a:moveTo>
                  <a:cubicBezTo>
                    <a:pt x="52799" y="6015"/>
                    <a:pt x="14635" y="83500"/>
                    <a:pt x="-4348" y="148092"/>
                  </a:cubicBezTo>
                  <a:cubicBezTo>
                    <a:pt x="22959" y="99114"/>
                    <a:pt x="73466" y="31806"/>
                    <a:pt x="129356" y="19195"/>
                  </a:cubicBezTo>
                  <a:cubicBezTo>
                    <a:pt x="129356" y="19195"/>
                    <a:pt x="195612" y="47386"/>
                    <a:pt x="202455" y="186382"/>
                  </a:cubicBezTo>
                  <a:cubicBezTo>
                    <a:pt x="206890" y="68545"/>
                    <a:pt x="127237" y="-785"/>
                    <a:pt x="127237" y="-785"/>
                  </a:cubicBezTo>
                </a:path>
              </a:pathLst>
            </a:custGeom>
            <a:solidFill>
              <a:srgbClr val="E5D9E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AFF8D1A-AF0E-7717-F104-0E99DD785365}"/>
                </a:ext>
              </a:extLst>
            </p:cNvPr>
            <p:cNvSpPr/>
            <p:nvPr/>
          </p:nvSpPr>
          <p:spPr>
            <a:xfrm flipV="1">
              <a:off x="6455454" y="5974988"/>
              <a:ext cx="272111" cy="277632"/>
            </a:xfrm>
            <a:custGeom>
              <a:avLst/>
              <a:gdLst>
                <a:gd name="connsiteX0" fmla="*/ 118090 w 228249"/>
                <a:gd name="connsiteY0" fmla="*/ 206315 h 232880"/>
                <a:gd name="connsiteX1" fmla="*/ 18822 w 228249"/>
                <a:gd name="connsiteY1" fmla="*/ 228512 h 232880"/>
                <a:gd name="connsiteX2" fmla="*/ -3516 w 228249"/>
                <a:gd name="connsiteY2" fmla="*/ 215445 h 232880"/>
                <a:gd name="connsiteX3" fmla="*/ 164247 w 228249"/>
                <a:gd name="connsiteY3" fmla="*/ -557 h 232880"/>
                <a:gd name="connsiteX4" fmla="*/ 178240 w 228249"/>
                <a:gd name="connsiteY4" fmla="*/ 15036 h 232880"/>
                <a:gd name="connsiteX5" fmla="*/ 211807 w 228249"/>
                <a:gd name="connsiteY5" fmla="*/ 52329 h 232880"/>
                <a:gd name="connsiteX6" fmla="*/ 224733 w 228249"/>
                <a:gd name="connsiteY6" fmla="*/ 78898 h 232880"/>
                <a:gd name="connsiteX7" fmla="*/ 118090 w 228249"/>
                <a:gd name="connsiteY7" fmla="*/ 206315 h 23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249" h="232880">
                  <a:moveTo>
                    <a:pt x="118090" y="206315"/>
                  </a:moveTo>
                  <a:cubicBezTo>
                    <a:pt x="71505" y="236253"/>
                    <a:pt x="38542" y="235067"/>
                    <a:pt x="18822" y="228512"/>
                  </a:cubicBezTo>
                  <a:cubicBezTo>
                    <a:pt x="3832" y="223529"/>
                    <a:pt x="-3516" y="215445"/>
                    <a:pt x="-3516" y="215445"/>
                  </a:cubicBezTo>
                  <a:lnTo>
                    <a:pt x="164247" y="-557"/>
                  </a:lnTo>
                  <a:lnTo>
                    <a:pt x="178240" y="15036"/>
                  </a:lnTo>
                  <a:lnTo>
                    <a:pt x="211807" y="52329"/>
                  </a:lnTo>
                  <a:lnTo>
                    <a:pt x="224733" y="78898"/>
                  </a:lnTo>
                  <a:lnTo>
                    <a:pt x="118090" y="206315"/>
                  </a:ln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3EE11DB-E1D2-9DBF-C734-30FD5038D3A7}"/>
                </a:ext>
              </a:extLst>
            </p:cNvPr>
            <p:cNvSpPr/>
            <p:nvPr/>
          </p:nvSpPr>
          <p:spPr>
            <a:xfrm flipV="1">
              <a:off x="6455454" y="5979532"/>
              <a:ext cx="216682" cy="273087"/>
            </a:xfrm>
            <a:custGeom>
              <a:avLst/>
              <a:gdLst>
                <a:gd name="connsiteX0" fmla="*/ 18851 w 181755"/>
                <a:gd name="connsiteY0" fmla="*/ 228515 h 229068"/>
                <a:gd name="connsiteX1" fmla="*/ -3487 w 181755"/>
                <a:gd name="connsiteY1" fmla="*/ 215448 h 229068"/>
                <a:gd name="connsiteX2" fmla="*/ 164275 w 181755"/>
                <a:gd name="connsiteY2" fmla="*/ -554 h 229068"/>
                <a:gd name="connsiteX3" fmla="*/ 178269 w 181755"/>
                <a:gd name="connsiteY3" fmla="*/ 15039 h 229068"/>
                <a:gd name="connsiteX4" fmla="*/ 18851 w 181755"/>
                <a:gd name="connsiteY4" fmla="*/ 228515 h 22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55" h="229068">
                  <a:moveTo>
                    <a:pt x="18851" y="228515"/>
                  </a:moveTo>
                  <a:cubicBezTo>
                    <a:pt x="3861" y="223532"/>
                    <a:pt x="-3487" y="215448"/>
                    <a:pt x="-3487" y="215448"/>
                  </a:cubicBezTo>
                  <a:lnTo>
                    <a:pt x="164275" y="-554"/>
                  </a:lnTo>
                  <a:lnTo>
                    <a:pt x="178269" y="15039"/>
                  </a:lnTo>
                  <a:lnTo>
                    <a:pt x="18851" y="228515"/>
                  </a:lnTo>
                </a:path>
              </a:pathLst>
            </a:custGeom>
            <a:solidFill>
              <a:srgbClr val="E5D9E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2E072AC-B415-EBB8-30A0-CF8089E89D3E}"/>
                </a:ext>
              </a:extLst>
            </p:cNvPr>
            <p:cNvSpPr/>
            <p:nvPr/>
          </p:nvSpPr>
          <p:spPr>
            <a:xfrm flipV="1">
              <a:off x="6595232" y="5505104"/>
              <a:ext cx="489973" cy="661837"/>
            </a:xfrm>
            <a:custGeom>
              <a:avLst/>
              <a:gdLst>
                <a:gd name="connsiteX0" fmla="*/ 407221 w 410994"/>
                <a:gd name="connsiteY0" fmla="*/ 394875 h 555155"/>
                <a:gd name="connsiteX1" fmla="*/ 351317 w 410994"/>
                <a:gd name="connsiteY1" fmla="*/ 323349 h 555155"/>
                <a:gd name="connsiteX2" fmla="*/ 280668 w 410994"/>
                <a:gd name="connsiteY2" fmla="*/ 233043 h 555155"/>
                <a:gd name="connsiteX3" fmla="*/ 97782 w 410994"/>
                <a:gd name="connsiteY3" fmla="*/ -933 h 555155"/>
                <a:gd name="connsiteX4" fmla="*/ -3773 w 410994"/>
                <a:gd name="connsiteY4" fmla="*/ 130694 h 555155"/>
                <a:gd name="connsiteX5" fmla="*/ 149932 w 410994"/>
                <a:gd name="connsiteY5" fmla="*/ 378972 h 555155"/>
                <a:gd name="connsiteX6" fmla="*/ 192411 w 410994"/>
                <a:gd name="connsiteY6" fmla="*/ 447712 h 555155"/>
                <a:gd name="connsiteX7" fmla="*/ 244701 w 410994"/>
                <a:gd name="connsiteY7" fmla="*/ 532130 h 555155"/>
                <a:gd name="connsiteX8" fmla="*/ 258534 w 410994"/>
                <a:gd name="connsiteY8" fmla="*/ 554222 h 555155"/>
                <a:gd name="connsiteX9" fmla="*/ 311946 w 410994"/>
                <a:gd name="connsiteY9" fmla="*/ 497055 h 555155"/>
                <a:gd name="connsiteX10" fmla="*/ 407221 w 410994"/>
                <a:gd name="connsiteY10" fmla="*/ 394875 h 55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994" h="555155">
                  <a:moveTo>
                    <a:pt x="407221" y="394875"/>
                  </a:moveTo>
                  <a:lnTo>
                    <a:pt x="351317" y="323349"/>
                  </a:lnTo>
                  <a:lnTo>
                    <a:pt x="280668" y="233043"/>
                  </a:lnTo>
                  <a:lnTo>
                    <a:pt x="97782" y="-933"/>
                  </a:lnTo>
                  <a:lnTo>
                    <a:pt x="-3773" y="130694"/>
                  </a:lnTo>
                  <a:lnTo>
                    <a:pt x="149932" y="378972"/>
                  </a:lnTo>
                  <a:lnTo>
                    <a:pt x="192411" y="447712"/>
                  </a:lnTo>
                  <a:lnTo>
                    <a:pt x="244701" y="532130"/>
                  </a:lnTo>
                  <a:lnTo>
                    <a:pt x="258534" y="554222"/>
                  </a:lnTo>
                  <a:lnTo>
                    <a:pt x="311946" y="497055"/>
                  </a:lnTo>
                  <a:lnTo>
                    <a:pt x="407221" y="39487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681A037-1536-5460-2D2D-D70E1E78DA46}"/>
                </a:ext>
              </a:extLst>
            </p:cNvPr>
            <p:cNvSpPr/>
            <p:nvPr/>
          </p:nvSpPr>
          <p:spPr>
            <a:xfrm flipV="1">
              <a:off x="6778475" y="5632082"/>
              <a:ext cx="240083" cy="255921"/>
            </a:xfrm>
            <a:custGeom>
              <a:avLst/>
              <a:gdLst>
                <a:gd name="connsiteX0" fmla="*/ 126902 w 201384"/>
                <a:gd name="connsiteY0" fmla="*/ -1036 h 214669"/>
                <a:gd name="connsiteX1" fmla="*/ -3834 w 201384"/>
                <a:gd name="connsiteY1" fmla="*/ 144894 h 214669"/>
                <a:gd name="connsiteX2" fmla="*/ 38645 w 201384"/>
                <a:gd name="connsiteY2" fmla="*/ 213634 h 214669"/>
                <a:gd name="connsiteX3" fmla="*/ 197551 w 201384"/>
                <a:gd name="connsiteY3" fmla="*/ 89270 h 214669"/>
                <a:gd name="connsiteX4" fmla="*/ 126902 w 201384"/>
                <a:gd name="connsiteY4" fmla="*/ -1036 h 21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384" h="214669">
                  <a:moveTo>
                    <a:pt x="126902" y="-1036"/>
                  </a:moveTo>
                  <a:lnTo>
                    <a:pt x="-3834" y="144894"/>
                  </a:lnTo>
                  <a:lnTo>
                    <a:pt x="38645" y="213634"/>
                  </a:lnTo>
                  <a:lnTo>
                    <a:pt x="197551" y="89270"/>
                  </a:lnTo>
                  <a:lnTo>
                    <a:pt x="126902" y="-1036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CAE4B3E-B0FC-2658-036A-208E55AE874D}"/>
                </a:ext>
              </a:extLst>
            </p:cNvPr>
            <p:cNvSpPr/>
            <p:nvPr/>
          </p:nvSpPr>
          <p:spPr>
            <a:xfrm flipV="1">
              <a:off x="7287591" y="5630910"/>
              <a:ext cx="355224" cy="329380"/>
            </a:xfrm>
            <a:custGeom>
              <a:avLst/>
              <a:gdLst>
                <a:gd name="connsiteX0" fmla="*/ 246959 w 297965"/>
                <a:gd name="connsiteY0" fmla="*/ 18123 h 276287"/>
                <a:gd name="connsiteX1" fmla="*/ 147200 w 297965"/>
                <a:gd name="connsiteY1" fmla="*/ 5828 h 276287"/>
                <a:gd name="connsiteX2" fmla="*/ 105325 w 297965"/>
                <a:gd name="connsiteY2" fmla="*/ 33549 h 276287"/>
                <a:gd name="connsiteX3" fmla="*/ 73365 w 297965"/>
                <a:gd name="connsiteY3" fmla="*/ 67494 h 276287"/>
                <a:gd name="connsiteX4" fmla="*/ -4421 w 297965"/>
                <a:gd name="connsiteY4" fmla="*/ 149926 h 276287"/>
                <a:gd name="connsiteX5" fmla="*/ 213161 w 297965"/>
                <a:gd name="connsiteY5" fmla="*/ 275300 h 276287"/>
                <a:gd name="connsiteX6" fmla="*/ 236811 w 297965"/>
                <a:gd name="connsiteY6" fmla="*/ 234042 h 276287"/>
                <a:gd name="connsiteX7" fmla="*/ 279066 w 297965"/>
                <a:gd name="connsiteY7" fmla="*/ 160516 h 276287"/>
                <a:gd name="connsiteX8" fmla="*/ 246959 w 297965"/>
                <a:gd name="connsiteY8" fmla="*/ 18123 h 2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7965" h="276287">
                  <a:moveTo>
                    <a:pt x="246959" y="18123"/>
                  </a:moveTo>
                  <a:cubicBezTo>
                    <a:pt x="216986" y="-2502"/>
                    <a:pt x="179651" y="-6158"/>
                    <a:pt x="147200" y="5828"/>
                  </a:cubicBezTo>
                  <a:cubicBezTo>
                    <a:pt x="131670" y="11569"/>
                    <a:pt x="117325" y="20881"/>
                    <a:pt x="105325" y="33549"/>
                  </a:cubicBezTo>
                  <a:lnTo>
                    <a:pt x="73365" y="67494"/>
                  </a:lnTo>
                  <a:lnTo>
                    <a:pt x="-4421" y="149926"/>
                  </a:lnTo>
                  <a:lnTo>
                    <a:pt x="213161" y="275300"/>
                  </a:lnTo>
                  <a:lnTo>
                    <a:pt x="236811" y="234042"/>
                  </a:lnTo>
                  <a:lnTo>
                    <a:pt x="279066" y="160516"/>
                  </a:lnTo>
                  <a:cubicBezTo>
                    <a:pt x="307179" y="111657"/>
                    <a:pt x="293228" y="49886"/>
                    <a:pt x="246959" y="18123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567F96C-CD07-331B-4E0C-0A41502F3B60}"/>
                </a:ext>
              </a:extLst>
            </p:cNvPr>
            <p:cNvSpPr/>
            <p:nvPr/>
          </p:nvSpPr>
          <p:spPr>
            <a:xfrm flipV="1">
              <a:off x="7287591" y="5630910"/>
              <a:ext cx="287588" cy="247739"/>
            </a:xfrm>
            <a:custGeom>
              <a:avLst/>
              <a:gdLst>
                <a:gd name="connsiteX0" fmla="*/ 73400 w 241231"/>
                <a:gd name="connsiteY0" fmla="*/ -1043 h 207806"/>
                <a:gd name="connsiteX1" fmla="*/ 73400 w 241231"/>
                <a:gd name="connsiteY1" fmla="*/ -1043 h 207806"/>
                <a:gd name="connsiteX2" fmla="*/ -4386 w 241231"/>
                <a:gd name="connsiteY2" fmla="*/ 81389 h 207806"/>
                <a:gd name="connsiteX3" fmla="*/ 213196 w 241231"/>
                <a:gd name="connsiteY3" fmla="*/ 206763 h 207806"/>
                <a:gd name="connsiteX4" fmla="*/ 236846 w 241231"/>
                <a:gd name="connsiteY4" fmla="*/ 165505 h 207806"/>
                <a:gd name="connsiteX5" fmla="*/ 73400 w 241231"/>
                <a:gd name="connsiteY5" fmla="*/ -1043 h 20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231" h="207806">
                  <a:moveTo>
                    <a:pt x="73400" y="-1043"/>
                  </a:moveTo>
                  <a:lnTo>
                    <a:pt x="73400" y="-1043"/>
                  </a:lnTo>
                  <a:lnTo>
                    <a:pt x="-4386" y="81389"/>
                  </a:lnTo>
                  <a:lnTo>
                    <a:pt x="213196" y="206763"/>
                  </a:lnTo>
                  <a:lnTo>
                    <a:pt x="236846" y="165505"/>
                  </a:lnTo>
                  <a:lnTo>
                    <a:pt x="73400" y="-1043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D354052-D888-AD1D-B27B-8A5795559F15}"/>
                </a:ext>
              </a:extLst>
            </p:cNvPr>
            <p:cNvSpPr/>
            <p:nvPr/>
          </p:nvSpPr>
          <p:spPr>
            <a:xfrm flipV="1">
              <a:off x="6760805" y="5296988"/>
              <a:ext cx="821570" cy="555039"/>
            </a:xfrm>
            <a:custGeom>
              <a:avLst/>
              <a:gdLst>
                <a:gd name="connsiteX0" fmla="*/ 685024 w 689140"/>
                <a:gd name="connsiteY0" fmla="*/ 165822 h 465572"/>
                <a:gd name="connsiteX1" fmla="*/ 465386 w 689140"/>
                <a:gd name="connsiteY1" fmla="*/ -1287 h 465572"/>
                <a:gd name="connsiteX2" fmla="*/ 332411 w 689140"/>
                <a:gd name="connsiteY2" fmla="*/ 165752 h 465572"/>
                <a:gd name="connsiteX3" fmla="*/ 213262 w 689140"/>
                <a:gd name="connsiteY3" fmla="*/ 2980 h 465572"/>
                <a:gd name="connsiteX4" fmla="*/ -4116 w 689140"/>
                <a:gd name="connsiteY4" fmla="*/ 158278 h 465572"/>
                <a:gd name="connsiteX5" fmla="*/ 112191 w 689140"/>
                <a:gd name="connsiteY5" fmla="*/ 335662 h 465572"/>
                <a:gd name="connsiteX6" fmla="*/ 143203 w 689140"/>
                <a:gd name="connsiteY6" fmla="*/ 382892 h 465572"/>
                <a:gd name="connsiteX7" fmla="*/ 179717 w 689140"/>
                <a:gd name="connsiteY7" fmla="*/ 412241 h 465572"/>
                <a:gd name="connsiteX8" fmla="*/ 244540 w 689140"/>
                <a:gd name="connsiteY8" fmla="*/ 464285 h 465572"/>
                <a:gd name="connsiteX9" fmla="*/ 400119 w 689140"/>
                <a:gd name="connsiteY9" fmla="*/ 422536 h 465572"/>
                <a:gd name="connsiteX10" fmla="*/ 554050 w 689140"/>
                <a:gd name="connsiteY10" fmla="*/ 381186 h 465572"/>
                <a:gd name="connsiteX11" fmla="*/ 560506 w 689140"/>
                <a:gd name="connsiteY11" fmla="*/ 370561 h 465572"/>
                <a:gd name="connsiteX12" fmla="*/ 685024 w 689140"/>
                <a:gd name="connsiteY12" fmla="*/ 165822 h 46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9140" h="465572">
                  <a:moveTo>
                    <a:pt x="685024" y="165822"/>
                  </a:moveTo>
                  <a:lnTo>
                    <a:pt x="465386" y="-1287"/>
                  </a:lnTo>
                  <a:lnTo>
                    <a:pt x="332411" y="165752"/>
                  </a:lnTo>
                  <a:lnTo>
                    <a:pt x="213262" y="2980"/>
                  </a:lnTo>
                  <a:lnTo>
                    <a:pt x="-4116" y="158278"/>
                  </a:lnTo>
                  <a:lnTo>
                    <a:pt x="112191" y="335662"/>
                  </a:lnTo>
                  <a:lnTo>
                    <a:pt x="143203" y="382892"/>
                  </a:lnTo>
                  <a:lnTo>
                    <a:pt x="179717" y="412241"/>
                  </a:lnTo>
                  <a:lnTo>
                    <a:pt x="244540" y="464285"/>
                  </a:lnTo>
                  <a:lnTo>
                    <a:pt x="400119" y="422536"/>
                  </a:lnTo>
                  <a:lnTo>
                    <a:pt x="554050" y="381186"/>
                  </a:lnTo>
                  <a:lnTo>
                    <a:pt x="560506" y="370561"/>
                  </a:lnTo>
                  <a:lnTo>
                    <a:pt x="685024" y="165822"/>
                  </a:ln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7DCD13A-C8F3-CA2D-ECC7-2FF38CBAC301}"/>
                </a:ext>
              </a:extLst>
            </p:cNvPr>
            <p:cNvSpPr/>
            <p:nvPr/>
          </p:nvSpPr>
          <p:spPr>
            <a:xfrm flipV="1">
              <a:off x="6899462" y="5346759"/>
              <a:ext cx="534466" cy="103568"/>
            </a:xfrm>
            <a:custGeom>
              <a:avLst/>
              <a:gdLst>
                <a:gd name="connsiteX0" fmla="*/ 444204 w 448315"/>
                <a:gd name="connsiteY0" fmla="*/ 33374 h 86874"/>
                <a:gd name="connsiteX1" fmla="*/ -4111 w 448315"/>
                <a:gd name="connsiteY1" fmla="*/ -1526 h 86874"/>
                <a:gd name="connsiteX2" fmla="*/ 26901 w 448315"/>
                <a:gd name="connsiteY2" fmla="*/ 45705 h 86874"/>
                <a:gd name="connsiteX3" fmla="*/ 63415 w 448315"/>
                <a:gd name="connsiteY3" fmla="*/ 75053 h 86874"/>
                <a:gd name="connsiteX4" fmla="*/ 283817 w 448315"/>
                <a:gd name="connsiteY4" fmla="*/ 85349 h 86874"/>
                <a:gd name="connsiteX5" fmla="*/ 437748 w 448315"/>
                <a:gd name="connsiteY5" fmla="*/ 43999 h 86874"/>
                <a:gd name="connsiteX6" fmla="*/ 444204 w 448315"/>
                <a:gd name="connsiteY6" fmla="*/ 33374 h 8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315" h="86874">
                  <a:moveTo>
                    <a:pt x="444204" y="33374"/>
                  </a:moveTo>
                  <a:lnTo>
                    <a:pt x="-4111" y="-1526"/>
                  </a:lnTo>
                  <a:lnTo>
                    <a:pt x="26901" y="45705"/>
                  </a:lnTo>
                  <a:lnTo>
                    <a:pt x="63415" y="75053"/>
                  </a:lnTo>
                  <a:lnTo>
                    <a:pt x="283817" y="85349"/>
                  </a:lnTo>
                  <a:lnTo>
                    <a:pt x="437748" y="43999"/>
                  </a:lnTo>
                  <a:lnTo>
                    <a:pt x="444204" y="33374"/>
                  </a:lnTo>
                </a:path>
              </a:pathLst>
            </a:custGeom>
            <a:solidFill>
              <a:srgbClr val="351C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958ED65-65D0-E6E4-A487-2B17C9A1ED6D}"/>
                </a:ext>
              </a:extLst>
            </p:cNvPr>
            <p:cNvSpPr/>
            <p:nvPr/>
          </p:nvSpPr>
          <p:spPr>
            <a:xfrm flipV="1">
              <a:off x="6935443" y="4900794"/>
              <a:ext cx="493925" cy="499059"/>
            </a:xfrm>
            <a:custGeom>
              <a:avLst/>
              <a:gdLst>
                <a:gd name="connsiteX0" fmla="*/ 410181 w 414309"/>
                <a:gd name="connsiteY0" fmla="*/ -1862 h 418615"/>
                <a:gd name="connsiteX1" fmla="*/ -3206 w 414309"/>
                <a:gd name="connsiteY1" fmla="*/ 4033 h 418615"/>
                <a:gd name="connsiteX2" fmla="*/ -3143 w 414309"/>
                <a:gd name="connsiteY2" fmla="*/ 55362 h 418615"/>
                <a:gd name="connsiteX3" fmla="*/ 3363 w 414309"/>
                <a:gd name="connsiteY3" fmla="*/ 106311 h 418615"/>
                <a:gd name="connsiteX4" fmla="*/ 16205 w 414309"/>
                <a:gd name="connsiteY4" fmla="*/ 161704 h 418615"/>
                <a:gd name="connsiteX5" fmla="*/ 36775 w 414309"/>
                <a:gd name="connsiteY5" fmla="*/ 224696 h 418615"/>
                <a:gd name="connsiteX6" fmla="*/ 52811 w 414309"/>
                <a:gd name="connsiteY6" fmla="*/ 264929 h 418615"/>
                <a:gd name="connsiteX7" fmla="*/ 75745 w 414309"/>
                <a:gd name="connsiteY7" fmla="*/ 315423 h 418615"/>
                <a:gd name="connsiteX8" fmla="*/ 131719 w 414309"/>
                <a:gd name="connsiteY8" fmla="*/ 416754 h 418615"/>
                <a:gd name="connsiteX9" fmla="*/ 378313 w 414309"/>
                <a:gd name="connsiteY9" fmla="*/ 342631 h 418615"/>
                <a:gd name="connsiteX10" fmla="*/ 367478 w 414309"/>
                <a:gd name="connsiteY10" fmla="*/ 249953 h 418615"/>
                <a:gd name="connsiteX11" fmla="*/ 367106 w 414309"/>
                <a:gd name="connsiteY11" fmla="*/ 209608 h 418615"/>
                <a:gd name="connsiteX12" fmla="*/ 369401 w 414309"/>
                <a:gd name="connsiteY12" fmla="*/ 168974 h 418615"/>
                <a:gd name="connsiteX13" fmla="*/ 376208 w 414309"/>
                <a:gd name="connsiteY13" fmla="*/ 116768 h 418615"/>
                <a:gd name="connsiteX14" fmla="*/ 387731 w 414309"/>
                <a:gd name="connsiteY14" fmla="*/ 64211 h 418615"/>
                <a:gd name="connsiteX15" fmla="*/ 402455 w 414309"/>
                <a:gd name="connsiteY15" fmla="*/ 17318 h 418615"/>
                <a:gd name="connsiteX16" fmla="*/ 410181 w 414309"/>
                <a:gd name="connsiteY16" fmla="*/ -1862 h 41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4309" h="418615">
                  <a:moveTo>
                    <a:pt x="410181" y="-1862"/>
                  </a:moveTo>
                  <a:lnTo>
                    <a:pt x="-3206" y="4033"/>
                  </a:lnTo>
                  <a:cubicBezTo>
                    <a:pt x="-4476" y="20834"/>
                    <a:pt x="-4413" y="38042"/>
                    <a:pt x="-3143" y="55362"/>
                  </a:cubicBezTo>
                  <a:cubicBezTo>
                    <a:pt x="-2027" y="72247"/>
                    <a:pt x="268" y="89321"/>
                    <a:pt x="3363" y="106311"/>
                  </a:cubicBezTo>
                  <a:cubicBezTo>
                    <a:pt x="6689" y="124874"/>
                    <a:pt x="11061" y="143464"/>
                    <a:pt x="16205" y="161704"/>
                  </a:cubicBezTo>
                  <a:cubicBezTo>
                    <a:pt x="22156" y="183248"/>
                    <a:pt x="29196" y="204379"/>
                    <a:pt x="36775" y="224696"/>
                  </a:cubicBezTo>
                  <a:cubicBezTo>
                    <a:pt x="41961" y="238556"/>
                    <a:pt x="47344" y="252002"/>
                    <a:pt x="52811" y="264929"/>
                  </a:cubicBezTo>
                  <a:cubicBezTo>
                    <a:pt x="60390" y="282825"/>
                    <a:pt x="68180" y="299808"/>
                    <a:pt x="75745" y="315423"/>
                  </a:cubicBezTo>
                  <a:cubicBezTo>
                    <a:pt x="105297" y="376134"/>
                    <a:pt x="131719" y="416754"/>
                    <a:pt x="131719" y="416754"/>
                  </a:cubicBezTo>
                  <a:lnTo>
                    <a:pt x="378313" y="342631"/>
                  </a:lnTo>
                  <a:cubicBezTo>
                    <a:pt x="372004" y="310363"/>
                    <a:pt x="368621" y="279288"/>
                    <a:pt x="367478" y="249953"/>
                  </a:cubicBezTo>
                  <a:cubicBezTo>
                    <a:pt x="366874" y="236135"/>
                    <a:pt x="366811" y="222661"/>
                    <a:pt x="367106" y="209608"/>
                  </a:cubicBezTo>
                  <a:cubicBezTo>
                    <a:pt x="367435" y="195509"/>
                    <a:pt x="368236" y="181929"/>
                    <a:pt x="369401" y="168974"/>
                  </a:cubicBezTo>
                  <a:cubicBezTo>
                    <a:pt x="371085" y="150286"/>
                    <a:pt x="373436" y="132881"/>
                    <a:pt x="376208" y="116768"/>
                  </a:cubicBezTo>
                  <a:cubicBezTo>
                    <a:pt x="379626" y="97167"/>
                    <a:pt x="383619" y="79496"/>
                    <a:pt x="387731" y="64211"/>
                  </a:cubicBezTo>
                  <a:cubicBezTo>
                    <a:pt x="392952" y="44428"/>
                    <a:pt x="398293" y="28547"/>
                    <a:pt x="402455" y="17318"/>
                  </a:cubicBezTo>
                  <a:cubicBezTo>
                    <a:pt x="406981" y="4847"/>
                    <a:pt x="410181" y="-1862"/>
                    <a:pt x="410181" y="-1862"/>
                  </a:cubicBez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60A914F-B462-1CC0-03F7-F884BCA7B9EC}"/>
                </a:ext>
              </a:extLst>
            </p:cNvPr>
            <p:cNvSpPr/>
            <p:nvPr/>
          </p:nvSpPr>
          <p:spPr>
            <a:xfrm flipV="1">
              <a:off x="7130778" y="4907353"/>
              <a:ext cx="212859" cy="137792"/>
            </a:xfrm>
            <a:custGeom>
              <a:avLst/>
              <a:gdLst>
                <a:gd name="connsiteX0" fmla="*/ 174364 w 178548"/>
                <a:gd name="connsiteY0" fmla="*/ 47544 h 115581"/>
                <a:gd name="connsiteX1" fmla="*/ 123091 w 178548"/>
                <a:gd name="connsiteY1" fmla="*/ 16652 h 115581"/>
                <a:gd name="connsiteX2" fmla="*/ 52639 w 178548"/>
                <a:gd name="connsiteY2" fmla="*/ -788 h 115581"/>
                <a:gd name="connsiteX3" fmla="*/ 16266 w 178548"/>
                <a:gd name="connsiteY3" fmla="*/ 42197 h 115581"/>
                <a:gd name="connsiteX4" fmla="*/ -4184 w 178548"/>
                <a:gd name="connsiteY4" fmla="*/ 113484 h 115581"/>
                <a:gd name="connsiteX5" fmla="*/ 174364 w 178548"/>
                <a:gd name="connsiteY5" fmla="*/ 47544 h 11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548" h="115581">
                  <a:moveTo>
                    <a:pt x="174364" y="47544"/>
                  </a:moveTo>
                  <a:cubicBezTo>
                    <a:pt x="174364" y="47544"/>
                    <a:pt x="150988" y="30709"/>
                    <a:pt x="123091" y="16652"/>
                  </a:cubicBezTo>
                  <a:cubicBezTo>
                    <a:pt x="98775" y="4392"/>
                    <a:pt x="71131" y="-5812"/>
                    <a:pt x="52639" y="-788"/>
                  </a:cubicBezTo>
                  <a:cubicBezTo>
                    <a:pt x="37249" y="3444"/>
                    <a:pt x="25234" y="21515"/>
                    <a:pt x="16266" y="42197"/>
                  </a:cubicBezTo>
                  <a:cubicBezTo>
                    <a:pt x="2258" y="74711"/>
                    <a:pt x="-4184" y="113484"/>
                    <a:pt x="-4184" y="113484"/>
                  </a:cubicBezTo>
                  <a:lnTo>
                    <a:pt x="174364" y="47544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DF90521-95A4-7E84-8BE5-A1E1018BE3C3}"/>
                </a:ext>
              </a:extLst>
            </p:cNvPr>
            <p:cNvSpPr/>
            <p:nvPr/>
          </p:nvSpPr>
          <p:spPr>
            <a:xfrm flipV="1">
              <a:off x="7137479" y="4938426"/>
              <a:ext cx="176615" cy="84367"/>
            </a:xfrm>
            <a:custGeom>
              <a:avLst/>
              <a:gdLst>
                <a:gd name="connsiteX0" fmla="*/ 117482 w 148146"/>
                <a:gd name="connsiteY0" fmla="*/ -2092 h 70768"/>
                <a:gd name="connsiteX1" fmla="*/ 10656 w 148146"/>
                <a:gd name="connsiteY1" fmla="*/ 23453 h 70768"/>
                <a:gd name="connsiteX2" fmla="*/ 10656 w 148146"/>
                <a:gd name="connsiteY2" fmla="*/ 23453 h 70768"/>
                <a:gd name="connsiteX3" fmla="*/ -4173 w 148146"/>
                <a:gd name="connsiteY3" fmla="*/ 68676 h 70768"/>
                <a:gd name="connsiteX4" fmla="*/ 31927 w 148146"/>
                <a:gd name="connsiteY4" fmla="*/ 50128 h 70768"/>
                <a:gd name="connsiteX5" fmla="*/ 143974 w 148146"/>
                <a:gd name="connsiteY5" fmla="*/ 12646 h 70768"/>
                <a:gd name="connsiteX6" fmla="*/ 117482 w 148146"/>
                <a:gd name="connsiteY6" fmla="*/ -2092 h 70768"/>
                <a:gd name="connsiteX7" fmla="*/ 117482 w 148146"/>
                <a:gd name="connsiteY7" fmla="*/ -2092 h 7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46" h="70768">
                  <a:moveTo>
                    <a:pt x="117482" y="-2092"/>
                  </a:moveTo>
                  <a:cubicBezTo>
                    <a:pt x="86112" y="1403"/>
                    <a:pt x="46047" y="8723"/>
                    <a:pt x="10656" y="23453"/>
                  </a:cubicBezTo>
                  <a:lnTo>
                    <a:pt x="10656" y="23453"/>
                  </a:lnTo>
                  <a:cubicBezTo>
                    <a:pt x="4087" y="38696"/>
                    <a:pt x="-818" y="55321"/>
                    <a:pt x="-4173" y="68676"/>
                  </a:cubicBezTo>
                  <a:cubicBezTo>
                    <a:pt x="7358" y="62227"/>
                    <a:pt x="19414" y="56051"/>
                    <a:pt x="31927" y="50128"/>
                  </a:cubicBezTo>
                  <a:cubicBezTo>
                    <a:pt x="69297" y="32422"/>
                    <a:pt x="107306" y="19348"/>
                    <a:pt x="143974" y="12646"/>
                  </a:cubicBezTo>
                  <a:cubicBezTo>
                    <a:pt x="136199" y="7944"/>
                    <a:pt x="127110" y="2758"/>
                    <a:pt x="117482" y="-2092"/>
                  </a:cubicBezTo>
                  <a:lnTo>
                    <a:pt x="117482" y="-2092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DB97928-B107-6C03-B28E-46E5EC8A3819}"/>
                </a:ext>
              </a:extLst>
            </p:cNvPr>
            <p:cNvSpPr/>
            <p:nvPr/>
          </p:nvSpPr>
          <p:spPr>
            <a:xfrm flipV="1">
              <a:off x="6936617" y="5270892"/>
              <a:ext cx="483539" cy="106094"/>
            </a:xfrm>
            <a:custGeom>
              <a:avLst/>
              <a:gdLst>
                <a:gd name="connsiteX0" fmla="*/ 401474 w 405597"/>
                <a:gd name="connsiteY0" fmla="*/ -1627 h 88993"/>
                <a:gd name="connsiteX1" fmla="*/ -4123 w 405597"/>
                <a:gd name="connsiteY1" fmla="*/ 36417 h 88993"/>
                <a:gd name="connsiteX2" fmla="*/ 2382 w 405597"/>
                <a:gd name="connsiteY2" fmla="*/ 87367 h 88993"/>
                <a:gd name="connsiteX3" fmla="*/ 386750 w 405597"/>
                <a:gd name="connsiteY3" fmla="*/ 45267 h 88993"/>
                <a:gd name="connsiteX4" fmla="*/ 401474 w 405597"/>
                <a:gd name="connsiteY4" fmla="*/ -1627 h 8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597" h="88993">
                  <a:moveTo>
                    <a:pt x="401474" y="-1627"/>
                  </a:moveTo>
                  <a:lnTo>
                    <a:pt x="-4123" y="36417"/>
                  </a:lnTo>
                  <a:cubicBezTo>
                    <a:pt x="-3008" y="53302"/>
                    <a:pt x="-713" y="70377"/>
                    <a:pt x="2382" y="87367"/>
                  </a:cubicBezTo>
                  <a:lnTo>
                    <a:pt x="386750" y="45267"/>
                  </a:lnTo>
                  <a:cubicBezTo>
                    <a:pt x="391972" y="25483"/>
                    <a:pt x="397312" y="9602"/>
                    <a:pt x="401474" y="-1627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C6CC031-DCC7-E80C-F2A1-55CE1BACE62D}"/>
                </a:ext>
              </a:extLst>
            </p:cNvPr>
            <p:cNvSpPr/>
            <p:nvPr/>
          </p:nvSpPr>
          <p:spPr>
            <a:xfrm flipV="1">
              <a:off x="6959683" y="5129759"/>
              <a:ext cx="429182" cy="128667"/>
            </a:xfrm>
            <a:custGeom>
              <a:avLst/>
              <a:gdLst>
                <a:gd name="connsiteX0" fmla="*/ 355883 w 360002"/>
                <a:gd name="connsiteY0" fmla="*/ -1803 h 107927"/>
                <a:gd name="connsiteX1" fmla="*/ -4119 w 360002"/>
                <a:gd name="connsiteY1" fmla="*/ 43133 h 107927"/>
                <a:gd name="connsiteX2" fmla="*/ 16450 w 360002"/>
                <a:gd name="connsiteY2" fmla="*/ 106125 h 107927"/>
                <a:gd name="connsiteX3" fmla="*/ 349076 w 360002"/>
                <a:gd name="connsiteY3" fmla="*/ 50403 h 107927"/>
                <a:gd name="connsiteX4" fmla="*/ 355883 w 360002"/>
                <a:gd name="connsiteY4" fmla="*/ -1803 h 10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2" h="107927">
                  <a:moveTo>
                    <a:pt x="355883" y="-1803"/>
                  </a:moveTo>
                  <a:lnTo>
                    <a:pt x="-4119" y="43133"/>
                  </a:lnTo>
                  <a:cubicBezTo>
                    <a:pt x="1832" y="64678"/>
                    <a:pt x="8871" y="85808"/>
                    <a:pt x="16450" y="106125"/>
                  </a:cubicBezTo>
                  <a:lnTo>
                    <a:pt x="349076" y="50403"/>
                  </a:lnTo>
                  <a:cubicBezTo>
                    <a:pt x="350760" y="31715"/>
                    <a:pt x="353118" y="14310"/>
                    <a:pt x="355883" y="-1803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BFCD3DD-6963-44C3-9457-720133D43454}"/>
                </a:ext>
              </a:extLst>
            </p:cNvPr>
            <p:cNvSpPr/>
            <p:nvPr/>
          </p:nvSpPr>
          <p:spPr>
            <a:xfrm flipV="1">
              <a:off x="7003324" y="5021597"/>
              <a:ext cx="375134" cy="126149"/>
            </a:xfrm>
            <a:custGeom>
              <a:avLst/>
              <a:gdLst>
                <a:gd name="connsiteX0" fmla="*/ 310159 w 314666"/>
                <a:gd name="connsiteY0" fmla="*/ -1951 h 105815"/>
                <a:gd name="connsiteX1" fmla="*/ -4136 w 314666"/>
                <a:gd name="connsiteY1" fmla="*/ 53371 h 105815"/>
                <a:gd name="connsiteX2" fmla="*/ 18798 w 314666"/>
                <a:gd name="connsiteY2" fmla="*/ 103864 h 105815"/>
                <a:gd name="connsiteX3" fmla="*/ 310531 w 314666"/>
                <a:gd name="connsiteY3" fmla="*/ 38395 h 105815"/>
                <a:gd name="connsiteX4" fmla="*/ 310159 w 314666"/>
                <a:gd name="connsiteY4" fmla="*/ -1951 h 10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666" h="105815">
                  <a:moveTo>
                    <a:pt x="310159" y="-1951"/>
                  </a:moveTo>
                  <a:lnTo>
                    <a:pt x="-4136" y="53371"/>
                  </a:lnTo>
                  <a:cubicBezTo>
                    <a:pt x="3436" y="71267"/>
                    <a:pt x="11233" y="88250"/>
                    <a:pt x="18798" y="103864"/>
                  </a:cubicBezTo>
                  <a:lnTo>
                    <a:pt x="310531" y="38395"/>
                  </a:lnTo>
                  <a:cubicBezTo>
                    <a:pt x="309927" y="24577"/>
                    <a:pt x="309864" y="11102"/>
                    <a:pt x="310159" y="-1951"/>
                  </a:cubicBezTo>
                </a:path>
              </a:pathLst>
            </a:custGeom>
            <a:solidFill>
              <a:srgbClr val="C7BE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8BE6E68-6D9A-21D4-BEE9-FD27B94C1082}"/>
                </a:ext>
              </a:extLst>
            </p:cNvPr>
            <p:cNvSpPr/>
            <p:nvPr/>
          </p:nvSpPr>
          <p:spPr>
            <a:xfrm flipV="1">
              <a:off x="6877564" y="4552167"/>
              <a:ext cx="189944" cy="184829"/>
            </a:xfrm>
            <a:custGeom>
              <a:avLst/>
              <a:gdLst>
                <a:gd name="connsiteX0" fmla="*/ 10830 w 159327"/>
                <a:gd name="connsiteY0" fmla="*/ 127762 h 155036"/>
                <a:gd name="connsiteX1" fmla="*/ 121908 w 159327"/>
                <a:gd name="connsiteY1" fmla="*/ 131734 h 155036"/>
                <a:gd name="connsiteX2" fmla="*/ 140674 w 159327"/>
                <a:gd name="connsiteY2" fmla="*/ 22178 h 155036"/>
                <a:gd name="connsiteX3" fmla="*/ 29595 w 159327"/>
                <a:gd name="connsiteY3" fmla="*/ 18206 h 155036"/>
                <a:gd name="connsiteX4" fmla="*/ 10830 w 159327"/>
                <a:gd name="connsiteY4" fmla="*/ 127762 h 15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27" h="155036">
                  <a:moveTo>
                    <a:pt x="10830" y="127762"/>
                  </a:moveTo>
                  <a:cubicBezTo>
                    <a:pt x="36319" y="159111"/>
                    <a:pt x="86054" y="160893"/>
                    <a:pt x="121908" y="131734"/>
                  </a:cubicBezTo>
                  <a:cubicBezTo>
                    <a:pt x="157763" y="102582"/>
                    <a:pt x="166170" y="53534"/>
                    <a:pt x="140674" y="22178"/>
                  </a:cubicBezTo>
                  <a:cubicBezTo>
                    <a:pt x="115185" y="-9171"/>
                    <a:pt x="65457" y="-10946"/>
                    <a:pt x="29595" y="18206"/>
                  </a:cubicBezTo>
                  <a:cubicBezTo>
                    <a:pt x="-6259" y="47365"/>
                    <a:pt x="-14659" y="96413"/>
                    <a:pt x="10830" y="12776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CFF099E-A5FE-30A9-0429-5A41AA2C5C0F}"/>
                </a:ext>
              </a:extLst>
            </p:cNvPr>
            <p:cNvSpPr/>
            <p:nvPr/>
          </p:nvSpPr>
          <p:spPr>
            <a:xfrm flipV="1">
              <a:off x="6900315" y="4606746"/>
              <a:ext cx="96256" cy="117866"/>
            </a:xfrm>
            <a:custGeom>
              <a:avLst/>
              <a:gdLst>
                <a:gd name="connsiteX0" fmla="*/ 59066 w 80740"/>
                <a:gd name="connsiteY0" fmla="*/ -2518 h 98867"/>
                <a:gd name="connsiteX1" fmla="*/ 21681 w 80740"/>
                <a:gd name="connsiteY1" fmla="*/ 13510 h 98867"/>
                <a:gd name="connsiteX2" fmla="*/ 3617 w 80740"/>
                <a:gd name="connsiteY2" fmla="*/ 83500 h 98867"/>
                <a:gd name="connsiteX3" fmla="*/ 33499 w 80740"/>
                <a:gd name="connsiteY3" fmla="*/ 96349 h 98867"/>
                <a:gd name="connsiteX4" fmla="*/ 75824 w 80740"/>
                <a:gd name="connsiteY4" fmla="*/ 80096 h 98867"/>
                <a:gd name="connsiteX5" fmla="*/ 76856 w 80740"/>
                <a:gd name="connsiteY5" fmla="*/ 79240 h 98867"/>
                <a:gd name="connsiteX6" fmla="*/ 59066 w 80740"/>
                <a:gd name="connsiteY6" fmla="*/ -2518 h 9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740" h="98867">
                  <a:moveTo>
                    <a:pt x="59066" y="-2518"/>
                  </a:moveTo>
                  <a:cubicBezTo>
                    <a:pt x="46672" y="-1375"/>
                    <a:pt x="33366" y="4008"/>
                    <a:pt x="21681" y="13510"/>
                  </a:cubicBezTo>
                  <a:cubicBezTo>
                    <a:pt x="-3246" y="33778"/>
                    <a:pt x="-11331" y="65113"/>
                    <a:pt x="3617" y="83500"/>
                  </a:cubicBezTo>
                  <a:cubicBezTo>
                    <a:pt x="10621" y="92103"/>
                    <a:pt x="21428" y="96349"/>
                    <a:pt x="33499" y="96349"/>
                  </a:cubicBezTo>
                  <a:cubicBezTo>
                    <a:pt x="47219" y="96349"/>
                    <a:pt x="62567" y="90875"/>
                    <a:pt x="75824" y="80096"/>
                  </a:cubicBezTo>
                  <a:cubicBezTo>
                    <a:pt x="76168" y="79808"/>
                    <a:pt x="76512" y="79527"/>
                    <a:pt x="76856" y="79240"/>
                  </a:cubicBezTo>
                  <a:cubicBezTo>
                    <a:pt x="64364" y="49898"/>
                    <a:pt x="58764" y="22704"/>
                    <a:pt x="59066" y="-251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BD13D48-33A9-76E1-F830-EC37302304A0}"/>
                </a:ext>
              </a:extLst>
            </p:cNvPr>
            <p:cNvSpPr/>
            <p:nvPr/>
          </p:nvSpPr>
          <p:spPr>
            <a:xfrm flipV="1">
              <a:off x="7459574" y="4832304"/>
              <a:ext cx="199172" cy="174863"/>
            </a:xfrm>
            <a:custGeom>
              <a:avLst/>
              <a:gdLst>
                <a:gd name="connsiteX0" fmla="*/ 88031 w 167067"/>
                <a:gd name="connsiteY0" fmla="*/ 143764 h 146677"/>
                <a:gd name="connsiteX1" fmla="*/ 162056 w 167067"/>
                <a:gd name="connsiteY1" fmla="*/ 60855 h 146677"/>
                <a:gd name="connsiteX2" fmla="*/ 69995 w 167067"/>
                <a:gd name="connsiteY2" fmla="*/ -1435 h 146677"/>
                <a:gd name="connsiteX3" fmla="*/ -4022 w 167067"/>
                <a:gd name="connsiteY3" fmla="*/ 81481 h 146677"/>
                <a:gd name="connsiteX4" fmla="*/ 88031 w 167067"/>
                <a:gd name="connsiteY4" fmla="*/ 143764 h 14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67" h="146677">
                  <a:moveTo>
                    <a:pt x="88031" y="143764"/>
                  </a:moveTo>
                  <a:cubicBezTo>
                    <a:pt x="133893" y="138073"/>
                    <a:pt x="167031" y="100948"/>
                    <a:pt x="162056" y="60855"/>
                  </a:cubicBezTo>
                  <a:cubicBezTo>
                    <a:pt x="157073" y="20755"/>
                    <a:pt x="115857" y="-7134"/>
                    <a:pt x="69995" y="-1435"/>
                  </a:cubicBezTo>
                  <a:cubicBezTo>
                    <a:pt x="24133" y="4256"/>
                    <a:pt x="-9005" y="41381"/>
                    <a:pt x="-4022" y="81481"/>
                  </a:cubicBezTo>
                  <a:cubicBezTo>
                    <a:pt x="960" y="121574"/>
                    <a:pt x="42169" y="149463"/>
                    <a:pt x="88031" y="143764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8E9F95D-38A8-CE23-626D-B41B49ABAF36}"/>
                </a:ext>
              </a:extLst>
            </p:cNvPr>
            <p:cNvSpPr/>
            <p:nvPr/>
          </p:nvSpPr>
          <p:spPr>
            <a:xfrm flipV="1">
              <a:off x="7508565" y="4892795"/>
              <a:ext cx="122819" cy="101451"/>
            </a:xfrm>
            <a:custGeom>
              <a:avLst/>
              <a:gdLst>
                <a:gd name="connsiteX0" fmla="*/ 44968 w 103022"/>
                <a:gd name="connsiteY0" fmla="*/ -2142 h 85098"/>
                <a:gd name="connsiteX1" fmla="*/ 35241 w 103022"/>
                <a:gd name="connsiteY1" fmla="*/ -1539 h 85098"/>
                <a:gd name="connsiteX2" fmla="*/ -4529 w 103022"/>
                <a:gd name="connsiteY2" fmla="*/ 16483 h 85098"/>
                <a:gd name="connsiteX3" fmla="*/ 50203 w 103022"/>
                <a:gd name="connsiteY3" fmla="*/ 82957 h 85098"/>
                <a:gd name="connsiteX4" fmla="*/ 98248 w 103022"/>
                <a:gd name="connsiteY4" fmla="*/ 33874 h 85098"/>
                <a:gd name="connsiteX5" fmla="*/ 44968 w 103022"/>
                <a:gd name="connsiteY5" fmla="*/ -2142 h 85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022" h="85098">
                  <a:moveTo>
                    <a:pt x="44968" y="-2142"/>
                  </a:moveTo>
                  <a:cubicBezTo>
                    <a:pt x="41775" y="-2142"/>
                    <a:pt x="38533" y="-1945"/>
                    <a:pt x="35241" y="-1539"/>
                  </a:cubicBezTo>
                  <a:cubicBezTo>
                    <a:pt x="19016" y="476"/>
                    <a:pt x="4966" y="7234"/>
                    <a:pt x="-4529" y="16483"/>
                  </a:cubicBezTo>
                  <a:cubicBezTo>
                    <a:pt x="17100" y="32232"/>
                    <a:pt x="35698" y="54085"/>
                    <a:pt x="50203" y="82957"/>
                  </a:cubicBezTo>
                  <a:cubicBezTo>
                    <a:pt x="79819" y="77595"/>
                    <a:pt x="101034" y="56303"/>
                    <a:pt x="98248" y="33874"/>
                  </a:cubicBezTo>
                  <a:cubicBezTo>
                    <a:pt x="95630" y="12785"/>
                    <a:pt x="72667" y="-2142"/>
                    <a:pt x="44968" y="-2142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14C8FEB-36B6-0309-FB31-15277A85F25C}"/>
                </a:ext>
              </a:extLst>
            </p:cNvPr>
            <p:cNvSpPr/>
            <p:nvPr/>
          </p:nvSpPr>
          <p:spPr>
            <a:xfrm flipV="1">
              <a:off x="6975346" y="4387554"/>
              <a:ext cx="648976" cy="623681"/>
            </a:xfrm>
            <a:custGeom>
              <a:avLst/>
              <a:gdLst>
                <a:gd name="connsiteX0" fmla="*/ 15815 w 544367"/>
                <a:gd name="connsiteY0" fmla="*/ 324852 h 523149"/>
                <a:gd name="connsiteX1" fmla="*/ 427862 w 544367"/>
                <a:gd name="connsiteY1" fmla="*/ 495779 h 523149"/>
                <a:gd name="connsiteX2" fmla="*/ 502125 w 544367"/>
                <a:gd name="connsiteY2" fmla="*/ 106070 h 523149"/>
                <a:gd name="connsiteX3" fmla="*/ 167850 w 544367"/>
                <a:gd name="connsiteY3" fmla="*/ 40053 h 523149"/>
                <a:gd name="connsiteX4" fmla="*/ 15815 w 544367"/>
                <a:gd name="connsiteY4" fmla="*/ 324852 h 52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367" h="523149">
                  <a:moveTo>
                    <a:pt x="15815" y="324852"/>
                  </a:moveTo>
                  <a:cubicBezTo>
                    <a:pt x="75810" y="458261"/>
                    <a:pt x="268177" y="572884"/>
                    <a:pt x="427862" y="495779"/>
                  </a:cubicBezTo>
                  <a:cubicBezTo>
                    <a:pt x="560457" y="431713"/>
                    <a:pt x="562184" y="239458"/>
                    <a:pt x="502125" y="106070"/>
                  </a:cubicBezTo>
                  <a:cubicBezTo>
                    <a:pt x="442122" y="-27333"/>
                    <a:pt x="300958" y="-23017"/>
                    <a:pt x="167850" y="40053"/>
                  </a:cubicBezTo>
                  <a:cubicBezTo>
                    <a:pt x="37437" y="101789"/>
                    <a:pt x="-44209" y="191386"/>
                    <a:pt x="15815" y="32485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83A4DB-15E0-C616-ECBE-19FC9DF91FBF}"/>
                </a:ext>
              </a:extLst>
            </p:cNvPr>
            <p:cNvSpPr/>
            <p:nvPr/>
          </p:nvSpPr>
          <p:spPr>
            <a:xfrm flipV="1">
              <a:off x="7584098" y="4504733"/>
              <a:ext cx="63377" cy="235390"/>
            </a:xfrm>
            <a:custGeom>
              <a:avLst/>
              <a:gdLst>
                <a:gd name="connsiteX0" fmla="*/ 25172 w 53161"/>
                <a:gd name="connsiteY0" fmla="*/ -2577 h 197447"/>
                <a:gd name="connsiteX1" fmla="*/ -4577 w 53161"/>
                <a:gd name="connsiteY1" fmla="*/ 194871 h 197447"/>
                <a:gd name="connsiteX2" fmla="*/ 39650 w 53161"/>
                <a:gd name="connsiteY2" fmla="*/ 138917 h 197447"/>
                <a:gd name="connsiteX3" fmla="*/ 36730 w 53161"/>
                <a:gd name="connsiteY3" fmla="*/ 22140 h 197447"/>
                <a:gd name="connsiteX4" fmla="*/ 29656 w 53161"/>
                <a:gd name="connsiteY4" fmla="*/ 967 h 197447"/>
                <a:gd name="connsiteX5" fmla="*/ 25172 w 53161"/>
                <a:gd name="connsiteY5" fmla="*/ -2577 h 19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161" h="197447">
                  <a:moveTo>
                    <a:pt x="25172" y="-2577"/>
                  </a:moveTo>
                  <a:cubicBezTo>
                    <a:pt x="34969" y="67826"/>
                    <a:pt x="27355" y="139886"/>
                    <a:pt x="-4577" y="194871"/>
                  </a:cubicBezTo>
                  <a:cubicBezTo>
                    <a:pt x="14189" y="179382"/>
                    <a:pt x="30428" y="161213"/>
                    <a:pt x="39650" y="138917"/>
                  </a:cubicBezTo>
                  <a:cubicBezTo>
                    <a:pt x="54801" y="102179"/>
                    <a:pt x="48542" y="60128"/>
                    <a:pt x="36730" y="22140"/>
                  </a:cubicBezTo>
                  <a:cubicBezTo>
                    <a:pt x="34520" y="15045"/>
                    <a:pt x="32127" y="7999"/>
                    <a:pt x="29656" y="967"/>
                  </a:cubicBezTo>
                  <a:lnTo>
                    <a:pt x="25172" y="-2577"/>
                  </a:ln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701EE96-FDCF-715A-FE78-32F5CD3E4397}"/>
                </a:ext>
              </a:extLst>
            </p:cNvPr>
            <p:cNvSpPr/>
            <p:nvPr/>
          </p:nvSpPr>
          <p:spPr>
            <a:xfrm flipV="1">
              <a:off x="7616568" y="4735899"/>
              <a:ext cx="8340" cy="23233"/>
            </a:xfrm>
            <a:custGeom>
              <a:avLst/>
              <a:gdLst>
                <a:gd name="connsiteX0" fmla="*/ -4582 w 6996"/>
                <a:gd name="connsiteY0" fmla="*/ -2407 h 19488"/>
                <a:gd name="connsiteX1" fmla="*/ -2069 w 6996"/>
                <a:gd name="connsiteY1" fmla="*/ 13537 h 19488"/>
                <a:gd name="connsiteX2" fmla="*/ 2415 w 6996"/>
                <a:gd name="connsiteY2" fmla="*/ 17081 h 19488"/>
                <a:gd name="connsiteX3" fmla="*/ -4582 w 6996"/>
                <a:gd name="connsiteY3" fmla="*/ -2407 h 1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6" h="19488">
                  <a:moveTo>
                    <a:pt x="-4582" y="-2407"/>
                  </a:moveTo>
                  <a:cubicBezTo>
                    <a:pt x="-3648" y="2884"/>
                    <a:pt x="-2806" y="8217"/>
                    <a:pt x="-2069" y="13537"/>
                  </a:cubicBezTo>
                  <a:lnTo>
                    <a:pt x="2415" y="17081"/>
                  </a:lnTo>
                  <a:cubicBezTo>
                    <a:pt x="120" y="10576"/>
                    <a:pt x="-2238" y="4084"/>
                    <a:pt x="-4582" y="-2407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795C373-AB83-53BF-1A11-CCD0E41FC405}"/>
                </a:ext>
              </a:extLst>
            </p:cNvPr>
            <p:cNvSpPr/>
            <p:nvPr/>
          </p:nvSpPr>
          <p:spPr>
            <a:xfrm flipV="1">
              <a:off x="7020642" y="4398981"/>
              <a:ext cx="251161" cy="173645"/>
            </a:xfrm>
            <a:custGeom>
              <a:avLst/>
              <a:gdLst>
                <a:gd name="connsiteX0" fmla="*/ -2988 w 210676"/>
                <a:gd name="connsiteY0" fmla="*/ -2762 h 145655"/>
                <a:gd name="connsiteX1" fmla="*/ -4090 w 210676"/>
                <a:gd name="connsiteY1" fmla="*/ -1983 h 145655"/>
                <a:gd name="connsiteX2" fmla="*/ 206586 w 210676"/>
                <a:gd name="connsiteY2" fmla="*/ 142894 h 145655"/>
                <a:gd name="connsiteX3" fmla="*/ 7707 w 210676"/>
                <a:gd name="connsiteY3" fmla="*/ 7323 h 145655"/>
                <a:gd name="connsiteX4" fmla="*/ -2988 w 210676"/>
                <a:gd name="connsiteY4" fmla="*/ -2762 h 14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76" h="145655">
                  <a:moveTo>
                    <a:pt x="-2988" y="-2762"/>
                  </a:moveTo>
                  <a:cubicBezTo>
                    <a:pt x="-3353" y="-2502"/>
                    <a:pt x="-3718" y="-2243"/>
                    <a:pt x="-4090" y="-1983"/>
                  </a:cubicBezTo>
                  <a:cubicBezTo>
                    <a:pt x="54818" y="91684"/>
                    <a:pt x="130365" y="135588"/>
                    <a:pt x="206586" y="142894"/>
                  </a:cubicBezTo>
                  <a:cubicBezTo>
                    <a:pt x="126386" y="122135"/>
                    <a:pt x="53302" y="69838"/>
                    <a:pt x="7707" y="7323"/>
                  </a:cubicBezTo>
                  <a:cubicBezTo>
                    <a:pt x="4086" y="4024"/>
                    <a:pt x="521" y="656"/>
                    <a:pt x="-2988" y="-2762"/>
                  </a:cubicBez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ED3F253-FE9C-3721-0AC6-4D94431638D0}"/>
                </a:ext>
              </a:extLst>
            </p:cNvPr>
            <p:cNvSpPr/>
            <p:nvPr/>
          </p:nvSpPr>
          <p:spPr>
            <a:xfrm flipV="1">
              <a:off x="7017086" y="4571699"/>
              <a:ext cx="4869" cy="5731"/>
            </a:xfrm>
            <a:custGeom>
              <a:avLst/>
              <a:gdLst>
                <a:gd name="connsiteX0" fmla="*/ -3959 w 4084"/>
                <a:gd name="connsiteY0" fmla="*/ -2642 h 4807"/>
                <a:gd name="connsiteX1" fmla="*/ -976 w 4084"/>
                <a:gd name="connsiteY1" fmla="*/ 2165 h 4807"/>
                <a:gd name="connsiteX2" fmla="*/ 126 w 4084"/>
                <a:gd name="connsiteY2" fmla="*/ 1386 h 4807"/>
                <a:gd name="connsiteX3" fmla="*/ -3959 w 4084"/>
                <a:gd name="connsiteY3" fmla="*/ -2642 h 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4" h="4807">
                  <a:moveTo>
                    <a:pt x="-3959" y="-2642"/>
                  </a:moveTo>
                  <a:cubicBezTo>
                    <a:pt x="-2969" y="-1028"/>
                    <a:pt x="-1973" y="572"/>
                    <a:pt x="-976" y="2165"/>
                  </a:cubicBezTo>
                  <a:cubicBezTo>
                    <a:pt x="-604" y="1906"/>
                    <a:pt x="-239" y="1646"/>
                    <a:pt x="126" y="1386"/>
                  </a:cubicBezTo>
                  <a:cubicBezTo>
                    <a:pt x="-1243" y="53"/>
                    <a:pt x="-2604" y="-1287"/>
                    <a:pt x="-3959" y="-2642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08706E4-689B-76D3-D5CA-944AB15603B6}"/>
                </a:ext>
              </a:extLst>
            </p:cNvPr>
            <p:cNvSpPr/>
            <p:nvPr/>
          </p:nvSpPr>
          <p:spPr>
            <a:xfrm flipV="1">
              <a:off x="7034706" y="4397585"/>
              <a:ext cx="589617" cy="448668"/>
            </a:xfrm>
            <a:custGeom>
              <a:avLst/>
              <a:gdLst>
                <a:gd name="connsiteX0" fmla="*/ 462563 w 494576"/>
                <a:gd name="connsiteY0" fmla="*/ -2578 h 376347"/>
                <a:gd name="connsiteX1" fmla="*/ 454527 w 494576"/>
                <a:gd name="connsiteY1" fmla="*/ 190007 h 376347"/>
                <a:gd name="connsiteX2" fmla="*/ 446372 w 494576"/>
                <a:gd name="connsiteY2" fmla="*/ 189340 h 376347"/>
                <a:gd name="connsiteX3" fmla="*/ 405395 w 494576"/>
                <a:gd name="connsiteY3" fmla="*/ 206141 h 376347"/>
                <a:gd name="connsiteX4" fmla="*/ 366607 w 494576"/>
                <a:gd name="connsiteY4" fmla="*/ 235833 h 376347"/>
                <a:gd name="connsiteX5" fmla="*/ 343792 w 494576"/>
                <a:gd name="connsiteY5" fmla="*/ 239097 h 376347"/>
                <a:gd name="connsiteX6" fmla="*/ 332529 w 494576"/>
                <a:gd name="connsiteY6" fmla="*/ 238809 h 376347"/>
                <a:gd name="connsiteX7" fmla="*/ 321286 w 494576"/>
                <a:gd name="connsiteY7" fmla="*/ 238514 h 376347"/>
                <a:gd name="connsiteX8" fmla="*/ 296218 w 494576"/>
                <a:gd name="connsiteY8" fmla="*/ 242732 h 376347"/>
                <a:gd name="connsiteX9" fmla="*/ 250967 w 494576"/>
                <a:gd name="connsiteY9" fmla="*/ 281169 h 376347"/>
                <a:gd name="connsiteX10" fmla="*/ 204396 w 494576"/>
                <a:gd name="connsiteY10" fmla="*/ 291653 h 376347"/>
                <a:gd name="connsiteX11" fmla="*/ 179230 w 494576"/>
                <a:gd name="connsiteY11" fmla="*/ 290987 h 376347"/>
                <a:gd name="connsiteX12" fmla="*/ 175118 w 494576"/>
                <a:gd name="connsiteY12" fmla="*/ 290945 h 376347"/>
                <a:gd name="connsiteX13" fmla="*/ 113129 w 494576"/>
                <a:gd name="connsiteY13" fmla="*/ 315128 h 376347"/>
                <a:gd name="connsiteX14" fmla="*/ -4280 w 494576"/>
                <a:gd name="connsiteY14" fmla="*/ 237026 h 376347"/>
                <a:gd name="connsiteX15" fmla="*/ 194599 w 494576"/>
                <a:gd name="connsiteY15" fmla="*/ 372598 h 376347"/>
                <a:gd name="connsiteX16" fmla="*/ 201624 w 494576"/>
                <a:gd name="connsiteY16" fmla="*/ 373166 h 376347"/>
                <a:gd name="connsiteX17" fmla="*/ 220109 w 494576"/>
                <a:gd name="connsiteY17" fmla="*/ 373769 h 376347"/>
                <a:gd name="connsiteX18" fmla="*/ 427403 w 494576"/>
                <a:gd name="connsiteY18" fmla="*/ 305072 h 376347"/>
                <a:gd name="connsiteX19" fmla="*/ 456555 w 494576"/>
                <a:gd name="connsiteY19" fmla="*/ 283892 h 376347"/>
                <a:gd name="connsiteX20" fmla="*/ 486304 w 494576"/>
                <a:gd name="connsiteY20" fmla="*/ 86444 h 376347"/>
                <a:gd name="connsiteX21" fmla="*/ 483792 w 494576"/>
                <a:gd name="connsiteY21" fmla="*/ 70500 h 376347"/>
                <a:gd name="connsiteX22" fmla="*/ 462563 w 494576"/>
                <a:gd name="connsiteY22" fmla="*/ -2578 h 37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94576" h="376347">
                  <a:moveTo>
                    <a:pt x="462563" y="-2578"/>
                  </a:moveTo>
                  <a:cubicBezTo>
                    <a:pt x="459896" y="61587"/>
                    <a:pt x="457187" y="125835"/>
                    <a:pt x="454527" y="190007"/>
                  </a:cubicBezTo>
                  <a:cubicBezTo>
                    <a:pt x="451762" y="189551"/>
                    <a:pt x="449046" y="189340"/>
                    <a:pt x="446372" y="189340"/>
                  </a:cubicBezTo>
                  <a:cubicBezTo>
                    <a:pt x="430323" y="189340"/>
                    <a:pt x="416076" y="196975"/>
                    <a:pt x="405395" y="206141"/>
                  </a:cubicBezTo>
                  <a:cubicBezTo>
                    <a:pt x="392945" y="216829"/>
                    <a:pt x="382061" y="230261"/>
                    <a:pt x="366607" y="235833"/>
                  </a:cubicBezTo>
                  <a:cubicBezTo>
                    <a:pt x="359316" y="238458"/>
                    <a:pt x="351617" y="239097"/>
                    <a:pt x="343792" y="239097"/>
                  </a:cubicBezTo>
                  <a:cubicBezTo>
                    <a:pt x="340051" y="239097"/>
                    <a:pt x="336290" y="238949"/>
                    <a:pt x="332529" y="238809"/>
                  </a:cubicBezTo>
                  <a:cubicBezTo>
                    <a:pt x="328767" y="238662"/>
                    <a:pt x="325012" y="238514"/>
                    <a:pt x="321286" y="238514"/>
                  </a:cubicBezTo>
                  <a:cubicBezTo>
                    <a:pt x="312619" y="238514"/>
                    <a:pt x="304127" y="239307"/>
                    <a:pt x="296218" y="242732"/>
                  </a:cubicBezTo>
                  <a:cubicBezTo>
                    <a:pt x="277943" y="250585"/>
                    <a:pt x="267775" y="270467"/>
                    <a:pt x="250967" y="281169"/>
                  </a:cubicBezTo>
                  <a:cubicBezTo>
                    <a:pt x="237261" y="289906"/>
                    <a:pt x="220965" y="291653"/>
                    <a:pt x="204396" y="291653"/>
                  </a:cubicBezTo>
                  <a:cubicBezTo>
                    <a:pt x="195982" y="291653"/>
                    <a:pt x="187490" y="291204"/>
                    <a:pt x="179230" y="290987"/>
                  </a:cubicBezTo>
                  <a:cubicBezTo>
                    <a:pt x="177869" y="290959"/>
                    <a:pt x="176500" y="290945"/>
                    <a:pt x="175118" y="290945"/>
                  </a:cubicBezTo>
                  <a:cubicBezTo>
                    <a:pt x="151587" y="290945"/>
                    <a:pt x="125677" y="295654"/>
                    <a:pt x="113129" y="315128"/>
                  </a:cubicBezTo>
                  <a:cubicBezTo>
                    <a:pt x="69576" y="294622"/>
                    <a:pt x="30143" y="268445"/>
                    <a:pt x="-4280" y="237026"/>
                  </a:cubicBezTo>
                  <a:cubicBezTo>
                    <a:pt x="41315" y="299542"/>
                    <a:pt x="114399" y="351839"/>
                    <a:pt x="194599" y="372598"/>
                  </a:cubicBezTo>
                  <a:cubicBezTo>
                    <a:pt x="196943" y="372822"/>
                    <a:pt x="199280" y="373012"/>
                    <a:pt x="201624" y="373166"/>
                  </a:cubicBezTo>
                  <a:cubicBezTo>
                    <a:pt x="207793" y="373573"/>
                    <a:pt x="213955" y="373769"/>
                    <a:pt x="220109" y="373769"/>
                  </a:cubicBezTo>
                  <a:cubicBezTo>
                    <a:pt x="293565" y="373769"/>
                    <a:pt x="365632" y="345445"/>
                    <a:pt x="427403" y="305072"/>
                  </a:cubicBezTo>
                  <a:cubicBezTo>
                    <a:pt x="437383" y="298545"/>
                    <a:pt x="447277" y="291548"/>
                    <a:pt x="456555" y="283892"/>
                  </a:cubicBezTo>
                  <a:cubicBezTo>
                    <a:pt x="488487" y="228907"/>
                    <a:pt x="496101" y="156847"/>
                    <a:pt x="486304" y="86444"/>
                  </a:cubicBezTo>
                  <a:cubicBezTo>
                    <a:pt x="485567" y="81124"/>
                    <a:pt x="484725" y="75791"/>
                    <a:pt x="483792" y="70500"/>
                  </a:cubicBezTo>
                  <a:cubicBezTo>
                    <a:pt x="475124" y="46526"/>
                    <a:pt x="466654" y="22511"/>
                    <a:pt x="462563" y="-257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8C116A6-36A7-954D-D26D-C93DF0253D22}"/>
                </a:ext>
              </a:extLst>
            </p:cNvPr>
            <p:cNvSpPr/>
            <p:nvPr/>
          </p:nvSpPr>
          <p:spPr>
            <a:xfrm flipV="1">
              <a:off x="7045160" y="4604261"/>
              <a:ext cx="169233" cy="152626"/>
            </a:xfrm>
            <a:custGeom>
              <a:avLst/>
              <a:gdLst>
                <a:gd name="connsiteX0" fmla="*/ -1199 w 141954"/>
                <a:gd name="connsiteY0" fmla="*/ 82977 h 128024"/>
                <a:gd name="connsiteX1" fmla="*/ 86573 w 141954"/>
                <a:gd name="connsiteY1" fmla="*/ 121631 h 128024"/>
                <a:gd name="connsiteX2" fmla="*/ 135101 w 141954"/>
                <a:gd name="connsiteY2" fmla="*/ 38870 h 128024"/>
                <a:gd name="connsiteX3" fmla="*/ 47392 w 141954"/>
                <a:gd name="connsiteY3" fmla="*/ 3373 h 128024"/>
                <a:gd name="connsiteX4" fmla="*/ -1199 w 141954"/>
                <a:gd name="connsiteY4" fmla="*/ 82977 h 12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54" h="128024">
                  <a:moveTo>
                    <a:pt x="-1199" y="82977"/>
                  </a:moveTo>
                  <a:cubicBezTo>
                    <a:pt x="9657" y="116480"/>
                    <a:pt x="48929" y="133807"/>
                    <a:pt x="86573" y="121631"/>
                  </a:cubicBezTo>
                  <a:cubicBezTo>
                    <a:pt x="124224" y="109455"/>
                    <a:pt x="145916" y="72450"/>
                    <a:pt x="135101" y="38870"/>
                  </a:cubicBezTo>
                  <a:cubicBezTo>
                    <a:pt x="124252" y="5366"/>
                    <a:pt x="91001" y="-12522"/>
                    <a:pt x="47392" y="3373"/>
                  </a:cubicBezTo>
                  <a:cubicBezTo>
                    <a:pt x="8618" y="17557"/>
                    <a:pt x="-12049" y="49481"/>
                    <a:pt x="-1199" y="8297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23B4C36-D7B3-F536-B14F-E7564E913590}"/>
                </a:ext>
              </a:extLst>
            </p:cNvPr>
            <p:cNvSpPr/>
            <p:nvPr/>
          </p:nvSpPr>
          <p:spPr>
            <a:xfrm flipV="1">
              <a:off x="7048494" y="4593276"/>
              <a:ext cx="167740" cy="121916"/>
            </a:xfrm>
            <a:custGeom>
              <a:avLst/>
              <a:gdLst>
                <a:gd name="connsiteX0" fmla="*/ 129741 w 140702"/>
                <a:gd name="connsiteY0" fmla="*/ -2534 h 102264"/>
                <a:gd name="connsiteX1" fmla="*/ 112968 w 140702"/>
                <a:gd name="connsiteY1" fmla="*/ 65806 h 102264"/>
                <a:gd name="connsiteX2" fmla="*/ 30235 w 140702"/>
                <a:gd name="connsiteY2" fmla="*/ 81624 h 102264"/>
                <a:gd name="connsiteX3" fmla="*/ -4076 w 140702"/>
                <a:gd name="connsiteY3" fmla="*/ 47377 h 102264"/>
                <a:gd name="connsiteX4" fmla="*/ 27898 w 140702"/>
                <a:gd name="connsiteY4" fmla="*/ 89541 h 102264"/>
                <a:gd name="connsiteX5" fmla="*/ 119797 w 140702"/>
                <a:gd name="connsiteY5" fmla="*/ 74354 h 102264"/>
                <a:gd name="connsiteX6" fmla="*/ 129741 w 140702"/>
                <a:gd name="connsiteY6" fmla="*/ -2534 h 1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702" h="102264">
                  <a:moveTo>
                    <a:pt x="129741" y="-2534"/>
                  </a:moveTo>
                  <a:cubicBezTo>
                    <a:pt x="136120" y="20372"/>
                    <a:pt x="131074" y="46247"/>
                    <a:pt x="112968" y="65806"/>
                  </a:cubicBezTo>
                  <a:cubicBezTo>
                    <a:pt x="92048" y="88411"/>
                    <a:pt x="58039" y="94881"/>
                    <a:pt x="30235" y="81624"/>
                  </a:cubicBezTo>
                  <a:cubicBezTo>
                    <a:pt x="14276" y="74024"/>
                    <a:pt x="2669" y="61701"/>
                    <a:pt x="-4076" y="47377"/>
                  </a:cubicBezTo>
                  <a:cubicBezTo>
                    <a:pt x="654" y="64311"/>
                    <a:pt x="11497" y="79617"/>
                    <a:pt x="27898" y="89541"/>
                  </a:cubicBezTo>
                  <a:cubicBezTo>
                    <a:pt x="57689" y="107612"/>
                    <a:pt x="97424" y="101099"/>
                    <a:pt x="119797" y="74354"/>
                  </a:cubicBezTo>
                  <a:cubicBezTo>
                    <a:pt x="138710" y="51735"/>
                    <a:pt x="141173" y="21685"/>
                    <a:pt x="129741" y="-2534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3240B03-D946-3C50-1931-66D99F1DEBAA}"/>
                </a:ext>
              </a:extLst>
            </p:cNvPr>
            <p:cNvSpPr/>
            <p:nvPr/>
          </p:nvSpPr>
          <p:spPr>
            <a:xfrm flipV="1">
              <a:off x="7108538" y="4653423"/>
              <a:ext cx="88250" cy="88249"/>
            </a:xfrm>
            <a:custGeom>
              <a:avLst/>
              <a:gdLst>
                <a:gd name="connsiteX0" fmla="*/ 45731 w 74025"/>
                <a:gd name="connsiteY0" fmla="*/ 69247 h 74024"/>
                <a:gd name="connsiteX1" fmla="*/ 67627 w 74025"/>
                <a:gd name="connsiteY1" fmla="*/ 21715 h 74024"/>
                <a:gd name="connsiteX2" fmla="*/ 20095 w 74025"/>
                <a:gd name="connsiteY2" fmla="*/ -173 h 74024"/>
                <a:gd name="connsiteX3" fmla="*/ -1794 w 74025"/>
                <a:gd name="connsiteY3" fmla="*/ 47359 h 74024"/>
                <a:gd name="connsiteX4" fmla="*/ 45731 w 74025"/>
                <a:gd name="connsiteY4" fmla="*/ 69247 h 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5" h="74024">
                  <a:moveTo>
                    <a:pt x="45731" y="69247"/>
                  </a:moveTo>
                  <a:cubicBezTo>
                    <a:pt x="64904" y="62167"/>
                    <a:pt x="74708" y="40888"/>
                    <a:pt x="67627" y="21715"/>
                  </a:cubicBezTo>
                  <a:cubicBezTo>
                    <a:pt x="60546" y="2550"/>
                    <a:pt x="39260" y="-7254"/>
                    <a:pt x="20095" y="-173"/>
                  </a:cubicBezTo>
                  <a:cubicBezTo>
                    <a:pt x="922" y="6908"/>
                    <a:pt x="-8875" y="28186"/>
                    <a:pt x="-1794" y="47359"/>
                  </a:cubicBezTo>
                  <a:cubicBezTo>
                    <a:pt x="5287" y="66525"/>
                    <a:pt x="26565" y="76329"/>
                    <a:pt x="45731" y="6924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CADC70F-9446-74B3-3697-B466600FA36E}"/>
                </a:ext>
              </a:extLst>
            </p:cNvPr>
            <p:cNvSpPr/>
            <p:nvPr/>
          </p:nvSpPr>
          <p:spPr>
            <a:xfrm flipV="1">
              <a:off x="7125837" y="4652587"/>
              <a:ext cx="20902" cy="20900"/>
            </a:xfrm>
            <a:custGeom>
              <a:avLst/>
              <a:gdLst>
                <a:gd name="connsiteX0" fmla="*/ 7722 w 17533"/>
                <a:gd name="connsiteY0" fmla="*/ 14463 h 17531"/>
                <a:gd name="connsiteX1" fmla="*/ 12908 w 17533"/>
                <a:gd name="connsiteY1" fmla="*/ 3207 h 17531"/>
                <a:gd name="connsiteX2" fmla="*/ 1652 w 17533"/>
                <a:gd name="connsiteY2" fmla="*/ -1980 h 17531"/>
                <a:gd name="connsiteX3" fmla="*/ -3535 w 17533"/>
                <a:gd name="connsiteY3" fmla="*/ 9284 h 17531"/>
                <a:gd name="connsiteX4" fmla="*/ 7722 w 17533"/>
                <a:gd name="connsiteY4" fmla="*/ 14463 h 1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33" h="17531">
                  <a:moveTo>
                    <a:pt x="7722" y="14463"/>
                  </a:moveTo>
                  <a:cubicBezTo>
                    <a:pt x="12262" y="12786"/>
                    <a:pt x="14585" y="7747"/>
                    <a:pt x="12908" y="3207"/>
                  </a:cubicBezTo>
                  <a:cubicBezTo>
                    <a:pt x="11231" y="-1334"/>
                    <a:pt x="6192" y="-3650"/>
                    <a:pt x="1652" y="-1980"/>
                  </a:cubicBezTo>
                  <a:cubicBezTo>
                    <a:pt x="-2889" y="-302"/>
                    <a:pt x="-5212" y="4744"/>
                    <a:pt x="-3535" y="9284"/>
                  </a:cubicBezTo>
                  <a:cubicBezTo>
                    <a:pt x="-1857" y="13825"/>
                    <a:pt x="3181" y="16141"/>
                    <a:pt x="7722" y="14463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5C27F4C-F707-B63C-52F6-343C5C677CE1}"/>
                </a:ext>
              </a:extLst>
            </p:cNvPr>
            <p:cNvSpPr/>
            <p:nvPr/>
          </p:nvSpPr>
          <p:spPr>
            <a:xfrm flipV="1">
              <a:off x="7351389" y="4743418"/>
              <a:ext cx="166065" cy="156806"/>
            </a:xfrm>
            <a:custGeom>
              <a:avLst/>
              <a:gdLst>
                <a:gd name="connsiteX0" fmla="*/ 124611 w 139297"/>
                <a:gd name="connsiteY0" fmla="*/ 22087 h 131530"/>
                <a:gd name="connsiteX1" fmla="*/ 102006 w 139297"/>
                <a:gd name="connsiteY1" fmla="*/ 115277 h 131530"/>
                <a:gd name="connsiteX2" fmla="*/ 6802 w 139297"/>
                <a:gd name="connsiteY2" fmla="*/ 103522 h 131530"/>
                <a:gd name="connsiteX3" fmla="*/ 31876 w 139297"/>
                <a:gd name="connsiteY3" fmla="*/ 12325 h 131530"/>
                <a:gd name="connsiteX4" fmla="*/ 124611 w 139297"/>
                <a:gd name="connsiteY4" fmla="*/ 22087 h 13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297" h="131530">
                  <a:moveTo>
                    <a:pt x="124611" y="22087"/>
                  </a:moveTo>
                  <a:cubicBezTo>
                    <a:pt x="144661" y="51085"/>
                    <a:pt x="134541" y="92813"/>
                    <a:pt x="102006" y="115277"/>
                  </a:cubicBezTo>
                  <a:cubicBezTo>
                    <a:pt x="69478" y="137749"/>
                    <a:pt x="26852" y="132520"/>
                    <a:pt x="6802" y="103522"/>
                  </a:cubicBezTo>
                  <a:cubicBezTo>
                    <a:pt x="-13248" y="74532"/>
                    <a:pt x="-7213" y="37281"/>
                    <a:pt x="31876" y="12325"/>
                  </a:cubicBezTo>
                  <a:cubicBezTo>
                    <a:pt x="66629" y="-9921"/>
                    <a:pt x="104561" y="-6904"/>
                    <a:pt x="124611" y="2208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965E116-2196-CC8C-8E09-EEE29B9BE9E2}"/>
                </a:ext>
              </a:extLst>
            </p:cNvPr>
            <p:cNvSpPr/>
            <p:nvPr/>
          </p:nvSpPr>
          <p:spPr>
            <a:xfrm flipV="1">
              <a:off x="7360462" y="4734841"/>
              <a:ext cx="161403" cy="136846"/>
            </a:xfrm>
            <a:custGeom>
              <a:avLst/>
              <a:gdLst>
                <a:gd name="connsiteX0" fmla="*/ -4396 w 135386"/>
                <a:gd name="connsiteY0" fmla="*/ 73615 h 114788"/>
                <a:gd name="connsiteX1" fmla="*/ 60077 w 135386"/>
                <a:gd name="connsiteY1" fmla="*/ 101841 h 114788"/>
                <a:gd name="connsiteX2" fmla="*/ 122894 w 135386"/>
                <a:gd name="connsiteY2" fmla="*/ 45776 h 114788"/>
                <a:gd name="connsiteX3" fmla="*/ 116550 w 135386"/>
                <a:gd name="connsiteY3" fmla="*/ -2332 h 114788"/>
                <a:gd name="connsiteX4" fmla="*/ 130551 w 135386"/>
                <a:gd name="connsiteY4" fmla="*/ 48688 h 114788"/>
                <a:gd name="connsiteX5" fmla="*/ 62653 w 135386"/>
                <a:gd name="connsiteY5" fmla="*/ 112382 h 114788"/>
                <a:gd name="connsiteX6" fmla="*/ -4396 w 135386"/>
                <a:gd name="connsiteY6" fmla="*/ 73615 h 11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386" h="114788">
                  <a:moveTo>
                    <a:pt x="-4396" y="73615"/>
                  </a:moveTo>
                  <a:cubicBezTo>
                    <a:pt x="9956" y="92606"/>
                    <a:pt x="33514" y="104319"/>
                    <a:pt x="60077" y="101841"/>
                  </a:cubicBezTo>
                  <a:cubicBezTo>
                    <a:pt x="90710" y="98971"/>
                    <a:pt x="116508" y="75882"/>
                    <a:pt x="122894" y="45776"/>
                  </a:cubicBezTo>
                  <a:cubicBezTo>
                    <a:pt x="126551" y="28504"/>
                    <a:pt x="123814" y="11732"/>
                    <a:pt x="116550" y="-2332"/>
                  </a:cubicBezTo>
                  <a:cubicBezTo>
                    <a:pt x="127119" y="11683"/>
                    <a:pt x="132649" y="29648"/>
                    <a:pt x="130551" y="48688"/>
                  </a:cubicBezTo>
                  <a:cubicBezTo>
                    <a:pt x="126726" y="83321"/>
                    <a:pt x="97483" y="110936"/>
                    <a:pt x="62653" y="112382"/>
                  </a:cubicBezTo>
                  <a:cubicBezTo>
                    <a:pt x="33241" y="113694"/>
                    <a:pt x="7935" y="97434"/>
                    <a:pt x="-4396" y="73615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51B2B97-9516-039E-B3BD-7055331C9B40}"/>
                </a:ext>
              </a:extLst>
            </p:cNvPr>
            <p:cNvSpPr/>
            <p:nvPr/>
          </p:nvSpPr>
          <p:spPr>
            <a:xfrm flipV="1">
              <a:off x="7387713" y="4786894"/>
              <a:ext cx="40197" cy="28151"/>
            </a:xfrm>
            <a:custGeom>
              <a:avLst/>
              <a:gdLst>
                <a:gd name="connsiteX0" fmla="*/ 28230 w 33718"/>
                <a:gd name="connsiteY0" fmla="*/ -2335 h 23613"/>
                <a:gd name="connsiteX1" fmla="*/ 18124 w 33718"/>
                <a:gd name="connsiteY1" fmla="*/ 20150 h 23613"/>
                <a:gd name="connsiteX2" fmla="*/ -4361 w 33718"/>
                <a:gd name="connsiteY2" fmla="*/ 10044 h 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718" h="23613">
                  <a:moveTo>
                    <a:pt x="28230" y="-2335"/>
                  </a:moveTo>
                  <a:cubicBezTo>
                    <a:pt x="31619" y="6655"/>
                    <a:pt x="27114" y="16761"/>
                    <a:pt x="18124" y="20150"/>
                  </a:cubicBezTo>
                  <a:cubicBezTo>
                    <a:pt x="9134" y="23540"/>
                    <a:pt x="-971" y="19041"/>
                    <a:pt x="-4361" y="10044"/>
                  </a:cubicBezTo>
                </a:path>
              </a:pathLst>
            </a:custGeom>
            <a:solidFill>
              <a:srgbClr val="1519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C7E500A-3B7E-1C1D-C00F-E6ABB3D0BB50}"/>
                </a:ext>
              </a:extLst>
            </p:cNvPr>
            <p:cNvSpPr/>
            <p:nvPr/>
          </p:nvSpPr>
          <p:spPr>
            <a:xfrm flipV="1">
              <a:off x="7363065" y="4763517"/>
              <a:ext cx="88249" cy="88249"/>
            </a:xfrm>
            <a:custGeom>
              <a:avLst/>
              <a:gdLst>
                <a:gd name="connsiteX0" fmla="*/ 45473 w 74024"/>
                <a:gd name="connsiteY0" fmla="*/ 69397 h 74024"/>
                <a:gd name="connsiteX1" fmla="*/ 67362 w 74024"/>
                <a:gd name="connsiteY1" fmla="*/ 21865 h 74024"/>
                <a:gd name="connsiteX2" fmla="*/ 19830 w 74024"/>
                <a:gd name="connsiteY2" fmla="*/ -24 h 74024"/>
                <a:gd name="connsiteX3" fmla="*/ -2059 w 74024"/>
                <a:gd name="connsiteY3" fmla="*/ 47508 h 74024"/>
                <a:gd name="connsiteX4" fmla="*/ 45473 w 74024"/>
                <a:gd name="connsiteY4" fmla="*/ 69397 h 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4" h="74024">
                  <a:moveTo>
                    <a:pt x="45473" y="69397"/>
                  </a:moveTo>
                  <a:cubicBezTo>
                    <a:pt x="64639" y="62316"/>
                    <a:pt x="74443" y="41037"/>
                    <a:pt x="67362" y="21865"/>
                  </a:cubicBezTo>
                  <a:cubicBezTo>
                    <a:pt x="60281" y="2699"/>
                    <a:pt x="39003" y="-7105"/>
                    <a:pt x="19830" y="-24"/>
                  </a:cubicBezTo>
                  <a:cubicBezTo>
                    <a:pt x="664" y="7057"/>
                    <a:pt x="-9140" y="28335"/>
                    <a:pt x="-2059" y="47508"/>
                  </a:cubicBezTo>
                  <a:cubicBezTo>
                    <a:pt x="5023" y="66674"/>
                    <a:pt x="26301" y="76478"/>
                    <a:pt x="45473" y="6939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F09D605-B3B7-EFF7-6167-BD852ADD636C}"/>
                </a:ext>
              </a:extLst>
            </p:cNvPr>
            <p:cNvSpPr/>
            <p:nvPr/>
          </p:nvSpPr>
          <p:spPr>
            <a:xfrm flipV="1">
              <a:off x="7381054" y="4762357"/>
              <a:ext cx="20902" cy="20902"/>
            </a:xfrm>
            <a:custGeom>
              <a:avLst/>
              <a:gdLst>
                <a:gd name="connsiteX0" fmla="*/ 7457 w 17533"/>
                <a:gd name="connsiteY0" fmla="*/ 14615 h 17533"/>
                <a:gd name="connsiteX1" fmla="*/ 12644 w 17533"/>
                <a:gd name="connsiteY1" fmla="*/ 3358 h 17533"/>
                <a:gd name="connsiteX2" fmla="*/ 1387 w 17533"/>
                <a:gd name="connsiteY2" fmla="*/ -1828 h 17533"/>
                <a:gd name="connsiteX3" fmla="*/ -3799 w 17533"/>
                <a:gd name="connsiteY3" fmla="*/ 9429 h 17533"/>
                <a:gd name="connsiteX4" fmla="*/ 7457 w 17533"/>
                <a:gd name="connsiteY4" fmla="*/ 14615 h 1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33" h="17533">
                  <a:moveTo>
                    <a:pt x="7457" y="14615"/>
                  </a:moveTo>
                  <a:cubicBezTo>
                    <a:pt x="11998" y="12938"/>
                    <a:pt x="14321" y="7899"/>
                    <a:pt x="12644" y="3358"/>
                  </a:cubicBezTo>
                  <a:cubicBezTo>
                    <a:pt x="10966" y="-1182"/>
                    <a:pt x="5928" y="-3505"/>
                    <a:pt x="1387" y="-1828"/>
                  </a:cubicBezTo>
                  <a:cubicBezTo>
                    <a:pt x="-3154" y="-151"/>
                    <a:pt x="-5476" y="4888"/>
                    <a:pt x="-3799" y="9429"/>
                  </a:cubicBezTo>
                  <a:cubicBezTo>
                    <a:pt x="-2122" y="13969"/>
                    <a:pt x="2917" y="16292"/>
                    <a:pt x="7457" y="14615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D640AC7-E104-5B02-377D-6A816F3E3002}"/>
                </a:ext>
              </a:extLst>
            </p:cNvPr>
            <p:cNvSpPr/>
            <p:nvPr/>
          </p:nvSpPr>
          <p:spPr>
            <a:xfrm flipV="1">
              <a:off x="7230245" y="4760914"/>
              <a:ext cx="20038" cy="34988"/>
            </a:xfrm>
            <a:custGeom>
              <a:avLst/>
              <a:gdLst>
                <a:gd name="connsiteX0" fmla="*/ 12621 w 16808"/>
                <a:gd name="connsiteY0" fmla="*/ 26983 h 29348"/>
                <a:gd name="connsiteX1" fmla="*/ 2340 w 16808"/>
                <a:gd name="connsiteY1" fmla="*/ -2366 h 29348"/>
                <a:gd name="connsiteX2" fmla="*/ -3625 w 16808"/>
                <a:gd name="connsiteY2" fmla="*/ 15411 h 29348"/>
                <a:gd name="connsiteX3" fmla="*/ 12621 w 16808"/>
                <a:gd name="connsiteY3" fmla="*/ 26983 h 2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08" h="29348">
                  <a:moveTo>
                    <a:pt x="12621" y="26983"/>
                  </a:moveTo>
                  <a:cubicBezTo>
                    <a:pt x="7484" y="17951"/>
                    <a:pt x="4004" y="7958"/>
                    <a:pt x="2340" y="-2366"/>
                  </a:cubicBezTo>
                  <a:cubicBezTo>
                    <a:pt x="-2958" y="1670"/>
                    <a:pt x="-5372" y="8996"/>
                    <a:pt x="-3625" y="15411"/>
                  </a:cubicBezTo>
                  <a:cubicBezTo>
                    <a:pt x="-1899" y="21762"/>
                    <a:pt x="4032" y="26766"/>
                    <a:pt x="12621" y="26983"/>
                  </a:cubicBezTo>
                </a:path>
              </a:pathLst>
            </a:custGeom>
            <a:solidFill>
              <a:srgbClr val="C9527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BBBC8AB-AAE5-BAC1-29FB-BBC8A178C52A}"/>
                </a:ext>
              </a:extLst>
            </p:cNvPr>
            <p:cNvSpPr/>
            <p:nvPr/>
          </p:nvSpPr>
          <p:spPr>
            <a:xfrm flipV="1">
              <a:off x="7181569" y="4796497"/>
              <a:ext cx="167062" cy="130733"/>
            </a:xfrm>
            <a:custGeom>
              <a:avLst/>
              <a:gdLst>
                <a:gd name="connsiteX0" fmla="*/ 108537 w 140133"/>
                <a:gd name="connsiteY0" fmla="*/ 8680 h 109660"/>
                <a:gd name="connsiteX1" fmla="*/ 98003 w 140133"/>
                <a:gd name="connsiteY1" fmla="*/ 2813 h 109660"/>
                <a:gd name="connsiteX2" fmla="*/ 13058 w 140133"/>
                <a:gd name="connsiteY2" fmla="*/ 23530 h 109660"/>
                <a:gd name="connsiteX3" fmla="*/ 2125 w 140133"/>
                <a:gd name="connsiteY3" fmla="*/ 40576 h 109660"/>
                <a:gd name="connsiteX4" fmla="*/ 6665 w 140133"/>
                <a:gd name="connsiteY4" fmla="*/ 107407 h 109660"/>
                <a:gd name="connsiteX5" fmla="*/ 12336 w 140133"/>
                <a:gd name="connsiteY5" fmla="*/ 104762 h 109660"/>
                <a:gd name="connsiteX6" fmla="*/ 129282 w 140133"/>
                <a:gd name="connsiteY6" fmla="*/ 75139 h 109660"/>
                <a:gd name="connsiteX7" fmla="*/ 135191 w 140133"/>
                <a:gd name="connsiteY7" fmla="*/ 69974 h 109660"/>
                <a:gd name="connsiteX8" fmla="*/ 108537 w 140133"/>
                <a:gd name="connsiteY8" fmla="*/ 8680 h 10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133" h="109660">
                  <a:moveTo>
                    <a:pt x="108537" y="8680"/>
                  </a:moveTo>
                  <a:cubicBezTo>
                    <a:pt x="105343" y="6399"/>
                    <a:pt x="101771" y="4399"/>
                    <a:pt x="98003" y="2813"/>
                  </a:cubicBezTo>
                  <a:cubicBezTo>
                    <a:pt x="70451" y="-8808"/>
                    <a:pt x="33572" y="174"/>
                    <a:pt x="13058" y="23530"/>
                  </a:cubicBezTo>
                  <a:cubicBezTo>
                    <a:pt x="8518" y="28667"/>
                    <a:pt x="4841" y="34450"/>
                    <a:pt x="2125" y="40576"/>
                  </a:cubicBezTo>
                  <a:cubicBezTo>
                    <a:pt x="-7616" y="62170"/>
                    <a:pt x="-6149" y="88059"/>
                    <a:pt x="6665" y="107407"/>
                  </a:cubicBezTo>
                  <a:cubicBezTo>
                    <a:pt x="8553" y="106509"/>
                    <a:pt x="10434" y="105604"/>
                    <a:pt x="12336" y="104762"/>
                  </a:cubicBezTo>
                  <a:cubicBezTo>
                    <a:pt x="49348" y="88052"/>
                    <a:pt x="89280" y="77939"/>
                    <a:pt x="129282" y="75139"/>
                  </a:cubicBezTo>
                  <a:cubicBezTo>
                    <a:pt x="131317" y="73343"/>
                    <a:pt x="133155" y="71764"/>
                    <a:pt x="135191" y="69974"/>
                  </a:cubicBezTo>
                  <a:cubicBezTo>
                    <a:pt x="138910" y="46317"/>
                    <a:pt x="128173" y="22119"/>
                    <a:pt x="108537" y="8680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716A095-B40B-B01F-F862-E9632C678D38}"/>
                </a:ext>
              </a:extLst>
            </p:cNvPr>
            <p:cNvSpPr/>
            <p:nvPr/>
          </p:nvSpPr>
          <p:spPr>
            <a:xfrm flipV="1">
              <a:off x="7189126" y="4865299"/>
              <a:ext cx="126860" cy="61929"/>
            </a:xfrm>
            <a:custGeom>
              <a:avLst/>
              <a:gdLst>
                <a:gd name="connsiteX0" fmla="*/ 102211 w 106411"/>
                <a:gd name="connsiteY0" fmla="*/ 8727 h 51947"/>
                <a:gd name="connsiteX1" fmla="*/ 91678 w 106411"/>
                <a:gd name="connsiteY1" fmla="*/ 2860 h 51947"/>
                <a:gd name="connsiteX2" fmla="*/ 6733 w 106411"/>
                <a:gd name="connsiteY2" fmla="*/ 23576 h 51947"/>
                <a:gd name="connsiteX3" fmla="*/ -4200 w 106411"/>
                <a:gd name="connsiteY3" fmla="*/ 40623 h 51947"/>
                <a:gd name="connsiteX4" fmla="*/ 59164 w 106411"/>
                <a:gd name="connsiteY4" fmla="*/ 43935 h 51947"/>
                <a:gd name="connsiteX5" fmla="*/ 102211 w 106411"/>
                <a:gd name="connsiteY5" fmla="*/ 8727 h 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411" h="51947">
                  <a:moveTo>
                    <a:pt x="102211" y="8727"/>
                  </a:moveTo>
                  <a:cubicBezTo>
                    <a:pt x="99018" y="6446"/>
                    <a:pt x="95446" y="4446"/>
                    <a:pt x="91678" y="2860"/>
                  </a:cubicBezTo>
                  <a:cubicBezTo>
                    <a:pt x="64126" y="-8762"/>
                    <a:pt x="27246" y="221"/>
                    <a:pt x="6733" y="23576"/>
                  </a:cubicBezTo>
                  <a:cubicBezTo>
                    <a:pt x="2193" y="28714"/>
                    <a:pt x="-1485" y="34496"/>
                    <a:pt x="-4200" y="40623"/>
                  </a:cubicBezTo>
                  <a:cubicBezTo>
                    <a:pt x="9919" y="51122"/>
                    <a:pt x="34622" y="52996"/>
                    <a:pt x="59164" y="43935"/>
                  </a:cubicBezTo>
                  <a:cubicBezTo>
                    <a:pt x="79747" y="36335"/>
                    <a:pt x="95334" y="22896"/>
                    <a:pt x="102211" y="8727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1549ECD-C0D4-504E-C0EC-F4D20741D6AB}"/>
                </a:ext>
              </a:extLst>
            </p:cNvPr>
            <p:cNvSpPr/>
            <p:nvPr/>
          </p:nvSpPr>
          <p:spPr>
            <a:xfrm flipV="1">
              <a:off x="7201298" y="4799743"/>
              <a:ext cx="147157" cy="56691"/>
            </a:xfrm>
            <a:custGeom>
              <a:avLst/>
              <a:gdLst>
                <a:gd name="connsiteX0" fmla="*/ -4223 w 123437"/>
                <a:gd name="connsiteY0" fmla="*/ 45255 h 47553"/>
                <a:gd name="connsiteX1" fmla="*/ 4135 w 123437"/>
                <a:gd name="connsiteY1" fmla="*/ 24244 h 47553"/>
                <a:gd name="connsiteX2" fmla="*/ 34592 w 123437"/>
                <a:gd name="connsiteY2" fmla="*/ 6074 h 47553"/>
                <a:gd name="connsiteX3" fmla="*/ 81500 w 123437"/>
                <a:gd name="connsiteY3" fmla="*/ -2186 h 47553"/>
                <a:gd name="connsiteX4" fmla="*/ 119214 w 123437"/>
                <a:gd name="connsiteY4" fmla="*/ 9976 h 47553"/>
                <a:gd name="connsiteX5" fmla="*/ 117719 w 123437"/>
                <a:gd name="connsiteY5" fmla="*/ 15303 h 47553"/>
                <a:gd name="connsiteX6" fmla="*/ -4223 w 123437"/>
                <a:gd name="connsiteY6" fmla="*/ 45255 h 47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437" h="47553">
                  <a:moveTo>
                    <a:pt x="-4223" y="45255"/>
                  </a:moveTo>
                  <a:cubicBezTo>
                    <a:pt x="-3739" y="37395"/>
                    <a:pt x="-595" y="29795"/>
                    <a:pt x="4135" y="24244"/>
                  </a:cubicBezTo>
                  <a:cubicBezTo>
                    <a:pt x="11974" y="14910"/>
                    <a:pt x="23315" y="10032"/>
                    <a:pt x="34592" y="6074"/>
                  </a:cubicBezTo>
                  <a:cubicBezTo>
                    <a:pt x="49562" y="895"/>
                    <a:pt x="65211" y="-3021"/>
                    <a:pt x="81500" y="-2186"/>
                  </a:cubicBezTo>
                  <a:cubicBezTo>
                    <a:pt x="94398" y="-1554"/>
                    <a:pt x="107669" y="2334"/>
                    <a:pt x="119214" y="9976"/>
                  </a:cubicBezTo>
                  <a:cubicBezTo>
                    <a:pt x="118477" y="12671"/>
                    <a:pt x="118456" y="12608"/>
                    <a:pt x="117719" y="15303"/>
                  </a:cubicBezTo>
                  <a:cubicBezTo>
                    <a:pt x="76019" y="17626"/>
                    <a:pt x="34347" y="27893"/>
                    <a:pt x="-4223" y="45255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81E500E-8D57-3B65-1B6F-D1245E3F415B}"/>
                </a:ext>
              </a:extLst>
            </p:cNvPr>
            <p:cNvSpPr/>
            <p:nvPr/>
          </p:nvSpPr>
          <p:spPr>
            <a:xfrm flipV="1">
              <a:off x="7098817" y="4497367"/>
              <a:ext cx="146027" cy="49759"/>
            </a:xfrm>
            <a:custGeom>
              <a:avLst/>
              <a:gdLst>
                <a:gd name="connsiteX0" fmla="*/ 118373 w 122489"/>
                <a:gd name="connsiteY0" fmla="*/ -2713 h 41738"/>
                <a:gd name="connsiteX1" fmla="*/ 86589 w 122489"/>
                <a:gd name="connsiteY1" fmla="*/ 35261 h 41738"/>
                <a:gd name="connsiteX2" fmla="*/ 35885 w 122489"/>
                <a:gd name="connsiteY2" fmla="*/ 32882 h 41738"/>
                <a:gd name="connsiteX3" fmla="*/ -4117 w 122489"/>
                <a:gd name="connsiteY3" fmla="*/ 663 h 41738"/>
                <a:gd name="connsiteX4" fmla="*/ 118373 w 122489"/>
                <a:gd name="connsiteY4" fmla="*/ -2713 h 4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89" h="41738">
                  <a:moveTo>
                    <a:pt x="118373" y="-2713"/>
                  </a:moveTo>
                  <a:cubicBezTo>
                    <a:pt x="116156" y="14509"/>
                    <a:pt x="102801" y="29134"/>
                    <a:pt x="86589" y="35261"/>
                  </a:cubicBezTo>
                  <a:cubicBezTo>
                    <a:pt x="70371" y="41388"/>
                    <a:pt x="51872" y="39640"/>
                    <a:pt x="35885" y="32882"/>
                  </a:cubicBezTo>
                  <a:cubicBezTo>
                    <a:pt x="19892" y="26124"/>
                    <a:pt x="6256" y="14685"/>
                    <a:pt x="-4117" y="663"/>
                  </a:cubicBezTo>
                  <a:cubicBezTo>
                    <a:pt x="33942" y="22383"/>
                    <a:pt x="85137" y="18215"/>
                    <a:pt x="118373" y="-2713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1318871-8F80-4DD1-30ED-E300C73B76F5}"/>
                </a:ext>
              </a:extLst>
            </p:cNvPr>
            <p:cNvSpPr/>
            <p:nvPr/>
          </p:nvSpPr>
          <p:spPr>
            <a:xfrm flipV="1">
              <a:off x="7451590" y="4640875"/>
              <a:ext cx="121523" cy="106452"/>
            </a:xfrm>
            <a:custGeom>
              <a:avLst/>
              <a:gdLst>
                <a:gd name="connsiteX0" fmla="*/ -4469 w 101935"/>
                <a:gd name="connsiteY0" fmla="*/ 78499 h 89293"/>
                <a:gd name="connsiteX1" fmla="*/ 68404 w 101935"/>
                <a:gd name="connsiteY1" fmla="*/ 74562 h 89293"/>
                <a:gd name="connsiteX2" fmla="*/ 96553 w 101935"/>
                <a:gd name="connsiteY2" fmla="*/ -2480 h 89293"/>
                <a:gd name="connsiteX3" fmla="*/ -4469 w 101935"/>
                <a:gd name="connsiteY3" fmla="*/ 78499 h 8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35" h="89293">
                  <a:moveTo>
                    <a:pt x="-4469" y="78499"/>
                  </a:moveTo>
                  <a:cubicBezTo>
                    <a:pt x="17966" y="90900"/>
                    <a:pt x="47407" y="89300"/>
                    <a:pt x="68404" y="74562"/>
                  </a:cubicBezTo>
                  <a:cubicBezTo>
                    <a:pt x="89415" y="59881"/>
                    <a:pt x="100904" y="32729"/>
                    <a:pt x="96553" y="-2480"/>
                  </a:cubicBezTo>
                  <a:cubicBezTo>
                    <a:pt x="76762" y="37424"/>
                    <a:pt x="38543" y="67734"/>
                    <a:pt x="-4469" y="78499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A461247-ACDF-D7EF-4DF0-731CDCD4E574}"/>
                </a:ext>
              </a:extLst>
            </p:cNvPr>
            <p:cNvSpPr/>
            <p:nvPr/>
          </p:nvSpPr>
          <p:spPr>
            <a:xfrm flipV="1">
              <a:off x="6986992" y="4254663"/>
              <a:ext cx="740651" cy="668074"/>
            </a:xfrm>
            <a:custGeom>
              <a:avLst/>
              <a:gdLst>
                <a:gd name="connsiteX0" fmla="*/ 591908 w 621265"/>
                <a:gd name="connsiteY0" fmla="*/ 237873 h 560387"/>
                <a:gd name="connsiteX1" fmla="*/ 475404 w 621265"/>
                <a:gd name="connsiteY1" fmla="*/ -2623 h 560387"/>
                <a:gd name="connsiteX2" fmla="*/ 503363 w 621265"/>
                <a:gd name="connsiteY2" fmla="*/ 276941 h 560387"/>
                <a:gd name="connsiteX3" fmla="*/ 447024 w 621265"/>
                <a:gd name="connsiteY3" fmla="*/ 295468 h 560387"/>
                <a:gd name="connsiteX4" fmla="*/ 394123 w 621265"/>
                <a:gd name="connsiteY4" fmla="*/ 326487 h 560387"/>
                <a:gd name="connsiteX5" fmla="*/ 359441 w 621265"/>
                <a:gd name="connsiteY5" fmla="*/ 322347 h 560387"/>
                <a:gd name="connsiteX6" fmla="*/ 291684 w 621265"/>
                <a:gd name="connsiteY6" fmla="*/ 371591 h 560387"/>
                <a:gd name="connsiteX7" fmla="*/ 160541 w 621265"/>
                <a:gd name="connsiteY7" fmla="*/ 395185 h 560387"/>
                <a:gd name="connsiteX8" fmla="*/ -4309 w 621265"/>
                <a:gd name="connsiteY8" fmla="*/ 227283 h 560387"/>
                <a:gd name="connsiteX9" fmla="*/ 99183 w 621265"/>
                <a:gd name="connsiteY9" fmla="*/ 409123 h 560387"/>
                <a:gd name="connsiteX10" fmla="*/ 83934 w 621265"/>
                <a:gd name="connsiteY10" fmla="*/ 432471 h 560387"/>
                <a:gd name="connsiteX11" fmla="*/ 87569 w 621265"/>
                <a:gd name="connsiteY11" fmla="*/ 465939 h 560387"/>
                <a:gd name="connsiteX12" fmla="*/ 129943 w 621265"/>
                <a:gd name="connsiteY12" fmla="*/ 512089 h 560387"/>
                <a:gd name="connsiteX13" fmla="*/ 224389 w 621265"/>
                <a:gd name="connsiteY13" fmla="*/ 557761 h 560387"/>
                <a:gd name="connsiteX14" fmla="*/ 339496 w 621265"/>
                <a:gd name="connsiteY14" fmla="*/ 528602 h 560387"/>
                <a:gd name="connsiteX15" fmla="*/ 434195 w 621265"/>
                <a:gd name="connsiteY15" fmla="*/ 531479 h 560387"/>
                <a:gd name="connsiteX16" fmla="*/ 501672 w 621265"/>
                <a:gd name="connsiteY16" fmla="*/ 465174 h 560387"/>
                <a:gd name="connsiteX17" fmla="*/ 573619 w 621265"/>
                <a:gd name="connsiteY17" fmla="*/ 435692 h 560387"/>
                <a:gd name="connsiteX18" fmla="*/ 581290 w 621265"/>
                <a:gd name="connsiteY18" fmla="*/ 419916 h 560387"/>
                <a:gd name="connsiteX19" fmla="*/ 586792 w 621265"/>
                <a:gd name="connsiteY19" fmla="*/ 378791 h 560387"/>
                <a:gd name="connsiteX20" fmla="*/ 614414 w 621265"/>
                <a:gd name="connsiteY20" fmla="*/ 308170 h 560387"/>
                <a:gd name="connsiteX21" fmla="*/ 591908 w 621265"/>
                <a:gd name="connsiteY21" fmla="*/ 237873 h 56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1265" h="560387">
                  <a:moveTo>
                    <a:pt x="591908" y="237873"/>
                  </a:moveTo>
                  <a:cubicBezTo>
                    <a:pt x="573865" y="145917"/>
                    <a:pt x="531702" y="58938"/>
                    <a:pt x="475404" y="-2623"/>
                  </a:cubicBezTo>
                  <a:cubicBezTo>
                    <a:pt x="506711" y="85325"/>
                    <a:pt x="517111" y="180586"/>
                    <a:pt x="503363" y="276941"/>
                  </a:cubicBezTo>
                  <a:cubicBezTo>
                    <a:pt x="484219" y="268576"/>
                    <a:pt x="462639" y="281531"/>
                    <a:pt x="447024" y="295468"/>
                  </a:cubicBezTo>
                  <a:cubicBezTo>
                    <a:pt x="431430" y="309462"/>
                    <a:pt x="415100" y="326143"/>
                    <a:pt x="394123" y="326487"/>
                  </a:cubicBezTo>
                  <a:cubicBezTo>
                    <a:pt x="382446" y="326719"/>
                    <a:pt x="371063" y="321582"/>
                    <a:pt x="359441" y="322347"/>
                  </a:cubicBezTo>
                  <a:cubicBezTo>
                    <a:pt x="331054" y="324178"/>
                    <a:pt x="316344" y="357429"/>
                    <a:pt x="291684" y="371591"/>
                  </a:cubicBezTo>
                  <a:cubicBezTo>
                    <a:pt x="251563" y="394504"/>
                    <a:pt x="192163" y="363710"/>
                    <a:pt x="160541" y="395185"/>
                  </a:cubicBezTo>
                  <a:cubicBezTo>
                    <a:pt x="88811" y="359878"/>
                    <a:pt x="29658" y="299581"/>
                    <a:pt x="-4309" y="227283"/>
                  </a:cubicBezTo>
                  <a:cubicBezTo>
                    <a:pt x="16085" y="293938"/>
                    <a:pt x="50999" y="356060"/>
                    <a:pt x="99183" y="409123"/>
                  </a:cubicBezTo>
                  <a:cubicBezTo>
                    <a:pt x="90973" y="414442"/>
                    <a:pt x="86032" y="422983"/>
                    <a:pt x="83934" y="432471"/>
                  </a:cubicBezTo>
                  <a:cubicBezTo>
                    <a:pt x="81527" y="443398"/>
                    <a:pt x="82888" y="455693"/>
                    <a:pt x="87569" y="465939"/>
                  </a:cubicBezTo>
                  <a:cubicBezTo>
                    <a:pt x="96341" y="485189"/>
                    <a:pt x="113458" y="498937"/>
                    <a:pt x="129943" y="512089"/>
                  </a:cubicBezTo>
                  <a:cubicBezTo>
                    <a:pt x="157909" y="534216"/>
                    <a:pt x="188788" y="557480"/>
                    <a:pt x="224389" y="557761"/>
                  </a:cubicBezTo>
                  <a:cubicBezTo>
                    <a:pt x="264181" y="558147"/>
                    <a:pt x="299663" y="529612"/>
                    <a:pt x="339496" y="528602"/>
                  </a:cubicBezTo>
                  <a:cubicBezTo>
                    <a:pt x="371449" y="527802"/>
                    <a:pt x="405064" y="544799"/>
                    <a:pt x="434195" y="531479"/>
                  </a:cubicBezTo>
                  <a:cubicBezTo>
                    <a:pt x="463137" y="518229"/>
                    <a:pt x="473783" y="480522"/>
                    <a:pt x="501672" y="465174"/>
                  </a:cubicBezTo>
                  <a:cubicBezTo>
                    <a:pt x="524719" y="452437"/>
                    <a:pt x="557240" y="456346"/>
                    <a:pt x="573619" y="435692"/>
                  </a:cubicBezTo>
                  <a:cubicBezTo>
                    <a:pt x="577416" y="430969"/>
                    <a:pt x="579753" y="425678"/>
                    <a:pt x="581290" y="419916"/>
                  </a:cubicBezTo>
                  <a:cubicBezTo>
                    <a:pt x="584820" y="406989"/>
                    <a:pt x="584223" y="392266"/>
                    <a:pt x="586792" y="378791"/>
                  </a:cubicBezTo>
                  <a:cubicBezTo>
                    <a:pt x="591438" y="353892"/>
                    <a:pt x="607488" y="332530"/>
                    <a:pt x="614414" y="308170"/>
                  </a:cubicBezTo>
                  <a:cubicBezTo>
                    <a:pt x="621334" y="283819"/>
                    <a:pt x="614225" y="251080"/>
                    <a:pt x="591908" y="237873"/>
                  </a:cubicBez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79DC82A-BEEE-50CF-94F9-38454DE548B6}"/>
                </a:ext>
              </a:extLst>
            </p:cNvPr>
            <p:cNvSpPr/>
            <p:nvPr/>
          </p:nvSpPr>
          <p:spPr>
            <a:xfrm flipV="1">
              <a:off x="7090602" y="4254756"/>
              <a:ext cx="594445" cy="164213"/>
            </a:xfrm>
            <a:custGeom>
              <a:avLst/>
              <a:gdLst>
                <a:gd name="connsiteX0" fmla="*/ 494286 w 498626"/>
                <a:gd name="connsiteY0" fmla="*/ -2964 h 137743"/>
                <a:gd name="connsiteX1" fmla="*/ 466846 w 498626"/>
                <a:gd name="connsiteY1" fmla="*/ 10974 h 137743"/>
                <a:gd name="connsiteX2" fmla="*/ 402324 w 498626"/>
                <a:gd name="connsiteY2" fmla="*/ 20272 h 137743"/>
                <a:gd name="connsiteX3" fmla="*/ 329197 w 498626"/>
                <a:gd name="connsiteY3" fmla="*/ 74682 h 137743"/>
                <a:gd name="connsiteX4" fmla="*/ 251341 w 498626"/>
                <a:gd name="connsiteY4" fmla="*/ 72787 h 137743"/>
                <a:gd name="connsiteX5" fmla="*/ 156551 w 498626"/>
                <a:gd name="connsiteY5" fmla="*/ 103020 h 137743"/>
                <a:gd name="connsiteX6" fmla="*/ 47353 w 498626"/>
                <a:gd name="connsiteY6" fmla="*/ 75671 h 137743"/>
                <a:gd name="connsiteX7" fmla="*/ -3176 w 498626"/>
                <a:gd name="connsiteY7" fmla="*/ 9486 h 137743"/>
                <a:gd name="connsiteX8" fmla="*/ 467 w 498626"/>
                <a:gd name="connsiteY8" fmla="*/ 42954 h 137743"/>
                <a:gd name="connsiteX9" fmla="*/ 42834 w 498626"/>
                <a:gd name="connsiteY9" fmla="*/ 89104 h 137743"/>
                <a:gd name="connsiteX10" fmla="*/ 137280 w 498626"/>
                <a:gd name="connsiteY10" fmla="*/ 134776 h 137743"/>
                <a:gd name="connsiteX11" fmla="*/ 252387 w 498626"/>
                <a:gd name="connsiteY11" fmla="*/ 105617 h 137743"/>
                <a:gd name="connsiteX12" fmla="*/ 347086 w 498626"/>
                <a:gd name="connsiteY12" fmla="*/ 108494 h 137743"/>
                <a:gd name="connsiteX13" fmla="*/ 414563 w 498626"/>
                <a:gd name="connsiteY13" fmla="*/ 42189 h 137743"/>
                <a:gd name="connsiteX14" fmla="*/ 486510 w 498626"/>
                <a:gd name="connsiteY14" fmla="*/ 12707 h 137743"/>
                <a:gd name="connsiteX15" fmla="*/ 494286 w 498626"/>
                <a:gd name="connsiteY15" fmla="*/ -2964 h 13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8626" h="137743">
                  <a:moveTo>
                    <a:pt x="494286" y="-2964"/>
                  </a:moveTo>
                  <a:cubicBezTo>
                    <a:pt x="486889" y="3984"/>
                    <a:pt x="476762" y="8974"/>
                    <a:pt x="466846" y="10974"/>
                  </a:cubicBezTo>
                  <a:cubicBezTo>
                    <a:pt x="445434" y="15220"/>
                    <a:pt x="422423" y="11746"/>
                    <a:pt x="402324" y="20272"/>
                  </a:cubicBezTo>
                  <a:cubicBezTo>
                    <a:pt x="374154" y="32266"/>
                    <a:pt x="358350" y="65166"/>
                    <a:pt x="329197" y="74682"/>
                  </a:cubicBezTo>
                  <a:cubicBezTo>
                    <a:pt x="304319" y="82837"/>
                    <a:pt x="277504" y="71496"/>
                    <a:pt x="251341" y="72787"/>
                  </a:cubicBezTo>
                  <a:cubicBezTo>
                    <a:pt x="218049" y="74282"/>
                    <a:pt x="189079" y="95715"/>
                    <a:pt x="156551" y="103020"/>
                  </a:cubicBezTo>
                  <a:cubicBezTo>
                    <a:pt x="118725" y="111519"/>
                    <a:pt x="77888" y="99687"/>
                    <a:pt x="47353" y="75671"/>
                  </a:cubicBezTo>
                  <a:cubicBezTo>
                    <a:pt x="25352" y="58260"/>
                    <a:pt x="8509" y="35136"/>
                    <a:pt x="-3176" y="9486"/>
                  </a:cubicBezTo>
                  <a:cubicBezTo>
                    <a:pt x="-5576" y="20413"/>
                    <a:pt x="-4221" y="32715"/>
                    <a:pt x="467" y="42954"/>
                  </a:cubicBezTo>
                  <a:cubicBezTo>
                    <a:pt x="9232" y="62204"/>
                    <a:pt x="26356" y="75952"/>
                    <a:pt x="42834" y="89104"/>
                  </a:cubicBezTo>
                  <a:cubicBezTo>
                    <a:pt x="70800" y="111231"/>
                    <a:pt x="101678" y="134495"/>
                    <a:pt x="137280" y="134776"/>
                  </a:cubicBezTo>
                  <a:cubicBezTo>
                    <a:pt x="177078" y="135162"/>
                    <a:pt x="212554" y="106627"/>
                    <a:pt x="252387" y="105617"/>
                  </a:cubicBezTo>
                  <a:cubicBezTo>
                    <a:pt x="284346" y="104817"/>
                    <a:pt x="317955" y="121814"/>
                    <a:pt x="347086" y="108494"/>
                  </a:cubicBezTo>
                  <a:cubicBezTo>
                    <a:pt x="376035" y="95244"/>
                    <a:pt x="386674" y="57537"/>
                    <a:pt x="414563" y="42189"/>
                  </a:cubicBezTo>
                  <a:cubicBezTo>
                    <a:pt x="437609" y="29452"/>
                    <a:pt x="470130" y="33361"/>
                    <a:pt x="486510" y="12707"/>
                  </a:cubicBezTo>
                  <a:cubicBezTo>
                    <a:pt x="490412" y="8082"/>
                    <a:pt x="492728" y="2735"/>
                    <a:pt x="494286" y="-2964"/>
                  </a:cubicBezTo>
                </a:path>
              </a:pathLst>
            </a:custGeom>
            <a:solidFill>
              <a:srgbClr val="FAB84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94E4858-7C85-030D-C9D4-C5F95261019A}"/>
                </a:ext>
              </a:extLst>
            </p:cNvPr>
            <p:cNvSpPr/>
            <p:nvPr/>
          </p:nvSpPr>
          <p:spPr>
            <a:xfrm flipV="1">
              <a:off x="7726362" y="5075679"/>
              <a:ext cx="429040" cy="334440"/>
            </a:xfrm>
            <a:custGeom>
              <a:avLst/>
              <a:gdLst>
                <a:gd name="connsiteX0" fmla="*/ -4913 w 359883"/>
                <a:gd name="connsiteY0" fmla="*/ 220813 h 280531"/>
                <a:gd name="connsiteX1" fmla="*/ 83722 w 359883"/>
                <a:gd name="connsiteY1" fmla="*/ 58343 h 280531"/>
                <a:gd name="connsiteX2" fmla="*/ 215476 w 359883"/>
                <a:gd name="connsiteY2" fmla="*/ 1575 h 280531"/>
                <a:gd name="connsiteX3" fmla="*/ 354970 w 359883"/>
                <a:gd name="connsiteY3" fmla="*/ 35057 h 280531"/>
                <a:gd name="connsiteX4" fmla="*/ 335671 w 359883"/>
                <a:gd name="connsiteY4" fmla="*/ 184615 h 280531"/>
                <a:gd name="connsiteX5" fmla="*/ 191896 w 359883"/>
                <a:gd name="connsiteY5" fmla="*/ 151456 h 280531"/>
                <a:gd name="connsiteX6" fmla="*/ 73651 w 359883"/>
                <a:gd name="connsiteY6" fmla="*/ 278795 h 280531"/>
                <a:gd name="connsiteX7" fmla="*/ -4913 w 359883"/>
                <a:gd name="connsiteY7" fmla="*/ 220813 h 28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883" h="280531">
                  <a:moveTo>
                    <a:pt x="-4913" y="220813"/>
                  </a:moveTo>
                  <a:lnTo>
                    <a:pt x="83722" y="58343"/>
                  </a:lnTo>
                  <a:cubicBezTo>
                    <a:pt x="110201" y="12270"/>
                    <a:pt x="163845" y="-10805"/>
                    <a:pt x="215476" y="1575"/>
                  </a:cubicBezTo>
                  <a:lnTo>
                    <a:pt x="354970" y="35057"/>
                  </a:lnTo>
                  <a:lnTo>
                    <a:pt x="335671" y="184615"/>
                  </a:lnTo>
                  <a:lnTo>
                    <a:pt x="191896" y="151456"/>
                  </a:lnTo>
                  <a:lnTo>
                    <a:pt x="73651" y="278795"/>
                  </a:lnTo>
                  <a:lnTo>
                    <a:pt x="-4913" y="220813"/>
                  </a:ln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DCA0A71-88D6-D118-66FE-80D5A6B0EFEC}"/>
                </a:ext>
              </a:extLst>
            </p:cNvPr>
            <p:cNvSpPr/>
            <p:nvPr/>
          </p:nvSpPr>
          <p:spPr>
            <a:xfrm flipV="1">
              <a:off x="7990808" y="5163040"/>
              <a:ext cx="217623" cy="277892"/>
            </a:xfrm>
            <a:custGeom>
              <a:avLst/>
              <a:gdLst>
                <a:gd name="connsiteX0" fmla="*/ 156943 w 182544"/>
                <a:gd name="connsiteY0" fmla="*/ 231442 h 233098"/>
                <a:gd name="connsiteX1" fmla="*/ -5078 w 182544"/>
                <a:gd name="connsiteY1" fmla="*/ 190479 h 233098"/>
                <a:gd name="connsiteX2" fmla="*/ 36699 w 182544"/>
                <a:gd name="connsiteY2" fmla="*/ -1656 h 233098"/>
                <a:gd name="connsiteX3" fmla="*/ 172516 w 182544"/>
                <a:gd name="connsiteY3" fmla="*/ 19222 h 233098"/>
                <a:gd name="connsiteX4" fmla="*/ 156943 w 182544"/>
                <a:gd name="connsiteY4" fmla="*/ 231442 h 23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544" h="233098">
                  <a:moveTo>
                    <a:pt x="156943" y="231442"/>
                  </a:moveTo>
                  <a:lnTo>
                    <a:pt x="-5078" y="190479"/>
                  </a:lnTo>
                  <a:lnTo>
                    <a:pt x="36699" y="-1656"/>
                  </a:lnTo>
                  <a:lnTo>
                    <a:pt x="172516" y="19222"/>
                  </a:lnTo>
                  <a:cubicBezTo>
                    <a:pt x="172516" y="19222"/>
                    <a:pt x="190854" y="172843"/>
                    <a:pt x="156943" y="231442"/>
                  </a:cubicBez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ACF921F-EB5F-CD60-5A1D-E1984563401F}"/>
                </a:ext>
              </a:extLst>
            </p:cNvPr>
            <p:cNvSpPr/>
            <p:nvPr/>
          </p:nvSpPr>
          <p:spPr>
            <a:xfrm flipV="1">
              <a:off x="7607092" y="4862350"/>
              <a:ext cx="284104" cy="284099"/>
            </a:xfrm>
            <a:custGeom>
              <a:avLst/>
              <a:gdLst>
                <a:gd name="connsiteX0" fmla="*/ 210795 w 238309"/>
                <a:gd name="connsiteY0" fmla="*/ 94085 h 238305"/>
                <a:gd name="connsiteX1" fmla="*/ 231561 w 238309"/>
                <a:gd name="connsiteY1" fmla="*/ 157365 h 238305"/>
                <a:gd name="connsiteX2" fmla="*/ 182246 w 238309"/>
                <a:gd name="connsiteY2" fmla="*/ 179402 h 238305"/>
                <a:gd name="connsiteX3" fmla="*/ 135907 w 238309"/>
                <a:gd name="connsiteY3" fmla="*/ 231474 h 238305"/>
                <a:gd name="connsiteX4" fmla="*/ 85498 w 238309"/>
                <a:gd name="connsiteY4" fmla="*/ 212764 h 238305"/>
                <a:gd name="connsiteX5" fmla="*/ 44514 w 238309"/>
                <a:gd name="connsiteY5" fmla="*/ 178763 h 238305"/>
                <a:gd name="connsiteX6" fmla="*/ 9221 w 238309"/>
                <a:gd name="connsiteY6" fmla="*/ 125041 h 238305"/>
                <a:gd name="connsiteX7" fmla="*/ 13 w 238309"/>
                <a:gd name="connsiteY7" fmla="*/ 74765 h 238305"/>
                <a:gd name="connsiteX8" fmla="*/ 102888 w 238309"/>
                <a:gd name="connsiteY8" fmla="*/ -2060 h 238305"/>
                <a:gd name="connsiteX9" fmla="*/ 210795 w 238309"/>
                <a:gd name="connsiteY9" fmla="*/ 94085 h 2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309" h="238305">
                  <a:moveTo>
                    <a:pt x="210795" y="94085"/>
                  </a:moveTo>
                  <a:cubicBezTo>
                    <a:pt x="227757" y="119385"/>
                    <a:pt x="238235" y="133357"/>
                    <a:pt x="231561" y="157365"/>
                  </a:cubicBezTo>
                  <a:cubicBezTo>
                    <a:pt x="224950" y="181367"/>
                    <a:pt x="195222" y="186714"/>
                    <a:pt x="182246" y="179402"/>
                  </a:cubicBezTo>
                  <a:cubicBezTo>
                    <a:pt x="170428" y="199838"/>
                    <a:pt x="157312" y="221523"/>
                    <a:pt x="135907" y="231474"/>
                  </a:cubicBezTo>
                  <a:cubicBezTo>
                    <a:pt x="114503" y="241496"/>
                    <a:pt x="89702" y="235952"/>
                    <a:pt x="85498" y="212764"/>
                  </a:cubicBezTo>
                  <a:cubicBezTo>
                    <a:pt x="57553" y="221389"/>
                    <a:pt x="40415" y="194995"/>
                    <a:pt x="44514" y="178763"/>
                  </a:cubicBezTo>
                  <a:cubicBezTo>
                    <a:pt x="27369" y="176461"/>
                    <a:pt x="7157" y="165534"/>
                    <a:pt x="9221" y="125041"/>
                  </a:cubicBezTo>
                  <a:cubicBezTo>
                    <a:pt x="-5580" y="114655"/>
                    <a:pt x="-8492" y="90745"/>
                    <a:pt x="13" y="74765"/>
                  </a:cubicBezTo>
                  <a:cubicBezTo>
                    <a:pt x="20386" y="36462"/>
                    <a:pt x="59574" y="741"/>
                    <a:pt x="102888" y="-2060"/>
                  </a:cubicBezTo>
                  <a:cubicBezTo>
                    <a:pt x="143465" y="23759"/>
                    <a:pt x="183762" y="53718"/>
                    <a:pt x="210795" y="94085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07446EA-D821-ECCB-30B4-B0DDD8AB8B1D}"/>
                </a:ext>
              </a:extLst>
            </p:cNvPr>
            <p:cNvSpPr/>
            <p:nvPr/>
          </p:nvSpPr>
          <p:spPr>
            <a:xfrm flipV="1">
              <a:off x="7675702" y="4891265"/>
              <a:ext cx="102411" cy="125691"/>
            </a:xfrm>
            <a:custGeom>
              <a:avLst/>
              <a:gdLst>
                <a:gd name="connsiteX0" fmla="*/ 26650 w 85903"/>
                <a:gd name="connsiteY0" fmla="*/ 103304 h 105431"/>
                <a:gd name="connsiteX1" fmla="*/ 52357 w 85903"/>
                <a:gd name="connsiteY1" fmla="*/ 84012 h 105431"/>
                <a:gd name="connsiteX2" fmla="*/ 75726 w 85903"/>
                <a:gd name="connsiteY2" fmla="*/ 3419 h 105431"/>
                <a:gd name="connsiteX3" fmla="*/ -4692 w 85903"/>
                <a:gd name="connsiteY3" fmla="*/ 55492 h 10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903" h="105431">
                  <a:moveTo>
                    <a:pt x="26650" y="103304"/>
                  </a:moveTo>
                  <a:cubicBezTo>
                    <a:pt x="26650" y="103304"/>
                    <a:pt x="40412" y="100090"/>
                    <a:pt x="52357" y="84012"/>
                  </a:cubicBezTo>
                  <a:cubicBezTo>
                    <a:pt x="70947" y="59078"/>
                    <a:pt x="91186" y="19413"/>
                    <a:pt x="75726" y="3419"/>
                  </a:cubicBezTo>
                  <a:cubicBezTo>
                    <a:pt x="49795" y="-23354"/>
                    <a:pt x="-4692" y="55492"/>
                    <a:pt x="-4692" y="5549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C2FD403-284D-F181-1F6F-994C5D25EFE7}"/>
                </a:ext>
              </a:extLst>
            </p:cNvPr>
            <p:cNvSpPr/>
            <p:nvPr/>
          </p:nvSpPr>
          <p:spPr>
            <a:xfrm flipV="1">
              <a:off x="7672515" y="4887500"/>
              <a:ext cx="109466" cy="133328"/>
            </a:xfrm>
            <a:custGeom>
              <a:avLst/>
              <a:gdLst>
                <a:gd name="connsiteX0" fmla="*/ 28587 w 91821"/>
                <a:gd name="connsiteY0" fmla="*/ 103386 h 111837"/>
                <a:gd name="connsiteX1" fmla="*/ 28650 w 91821"/>
                <a:gd name="connsiteY1" fmla="*/ 103372 h 111837"/>
                <a:gd name="connsiteX2" fmla="*/ 52426 w 91821"/>
                <a:gd name="connsiteY2" fmla="*/ 85322 h 111837"/>
                <a:gd name="connsiteX3" fmla="*/ 71761 w 91821"/>
                <a:gd name="connsiteY3" fmla="*/ 53574 h 111837"/>
                <a:gd name="connsiteX4" fmla="*/ 80638 w 91821"/>
                <a:gd name="connsiteY4" fmla="*/ 22421 h 111837"/>
                <a:gd name="connsiteX5" fmla="*/ 76062 w 91821"/>
                <a:gd name="connsiteY5" fmla="*/ 8919 h 111837"/>
                <a:gd name="connsiteX6" fmla="*/ 65557 w 91821"/>
                <a:gd name="connsiteY6" fmla="*/ 4364 h 111837"/>
                <a:gd name="connsiteX7" fmla="*/ 45163 w 91821"/>
                <a:gd name="connsiteY7" fmla="*/ 12772 h 111837"/>
                <a:gd name="connsiteX8" fmla="*/ 14537 w 91821"/>
                <a:gd name="connsiteY8" fmla="*/ 42591 h 111837"/>
                <a:gd name="connsiteX9" fmla="*/ 4438 w 91821"/>
                <a:gd name="connsiteY9" fmla="*/ 55363 h 111837"/>
                <a:gd name="connsiteX10" fmla="*/ 1624 w 91821"/>
                <a:gd name="connsiteY10" fmla="*/ 59202 h 111837"/>
                <a:gd name="connsiteX11" fmla="*/ 648 w 91821"/>
                <a:gd name="connsiteY11" fmla="*/ 60584 h 111837"/>
                <a:gd name="connsiteX12" fmla="*/ -4692 w 91821"/>
                <a:gd name="connsiteY12" fmla="*/ 56893 h 111837"/>
                <a:gd name="connsiteX13" fmla="*/ 18986 w 91821"/>
                <a:gd name="connsiteY13" fmla="*/ 27713 h 111837"/>
                <a:gd name="connsiteX14" fmla="*/ 41415 w 91821"/>
                <a:gd name="connsiteY14" fmla="*/ 7473 h 111837"/>
                <a:gd name="connsiteX15" fmla="*/ 65557 w 91821"/>
                <a:gd name="connsiteY15" fmla="*/ -2127 h 111837"/>
                <a:gd name="connsiteX16" fmla="*/ 80729 w 91821"/>
                <a:gd name="connsiteY16" fmla="*/ 4407 h 111837"/>
                <a:gd name="connsiteX17" fmla="*/ 87130 w 91821"/>
                <a:gd name="connsiteY17" fmla="*/ 22421 h 111837"/>
                <a:gd name="connsiteX18" fmla="*/ 77620 w 91821"/>
                <a:gd name="connsiteY18" fmla="*/ 56367 h 111837"/>
                <a:gd name="connsiteX19" fmla="*/ 57633 w 91821"/>
                <a:gd name="connsiteY19" fmla="*/ 89203 h 111837"/>
                <a:gd name="connsiteX20" fmla="*/ 30060 w 91821"/>
                <a:gd name="connsiteY20" fmla="*/ 109709 h 111837"/>
                <a:gd name="connsiteX21" fmla="*/ 28587 w 91821"/>
                <a:gd name="connsiteY21" fmla="*/ 103386 h 11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821" h="111837">
                  <a:moveTo>
                    <a:pt x="28587" y="103386"/>
                  </a:moveTo>
                  <a:lnTo>
                    <a:pt x="28650" y="103372"/>
                  </a:lnTo>
                  <a:cubicBezTo>
                    <a:pt x="29751" y="103078"/>
                    <a:pt x="41794" y="99632"/>
                    <a:pt x="52426" y="85322"/>
                  </a:cubicBezTo>
                  <a:cubicBezTo>
                    <a:pt x="59297" y="76115"/>
                    <a:pt x="66413" y="64816"/>
                    <a:pt x="71761" y="53574"/>
                  </a:cubicBezTo>
                  <a:cubicBezTo>
                    <a:pt x="77129" y="42352"/>
                    <a:pt x="80659" y="31123"/>
                    <a:pt x="80638" y="22421"/>
                  </a:cubicBezTo>
                  <a:cubicBezTo>
                    <a:pt x="80624" y="16625"/>
                    <a:pt x="79171" y="12140"/>
                    <a:pt x="76062" y="8919"/>
                  </a:cubicBezTo>
                  <a:cubicBezTo>
                    <a:pt x="72834" y="5635"/>
                    <a:pt x="69508" y="4400"/>
                    <a:pt x="65557" y="4364"/>
                  </a:cubicBezTo>
                  <a:cubicBezTo>
                    <a:pt x="59760" y="4322"/>
                    <a:pt x="52510" y="7544"/>
                    <a:pt x="45163" y="12772"/>
                  </a:cubicBezTo>
                  <a:cubicBezTo>
                    <a:pt x="34117" y="20576"/>
                    <a:pt x="22888" y="32576"/>
                    <a:pt x="14537" y="42591"/>
                  </a:cubicBezTo>
                  <a:cubicBezTo>
                    <a:pt x="10347" y="47594"/>
                    <a:pt x="6866" y="52107"/>
                    <a:pt x="4438" y="55363"/>
                  </a:cubicBezTo>
                  <a:cubicBezTo>
                    <a:pt x="3224" y="56991"/>
                    <a:pt x="2270" y="58304"/>
                    <a:pt x="1624" y="59202"/>
                  </a:cubicBezTo>
                  <a:cubicBezTo>
                    <a:pt x="978" y="60107"/>
                    <a:pt x="648" y="60584"/>
                    <a:pt x="648" y="60584"/>
                  </a:cubicBezTo>
                  <a:lnTo>
                    <a:pt x="-4692" y="56893"/>
                  </a:lnTo>
                  <a:cubicBezTo>
                    <a:pt x="-4636" y="56816"/>
                    <a:pt x="5378" y="42324"/>
                    <a:pt x="18986" y="27713"/>
                  </a:cubicBezTo>
                  <a:cubicBezTo>
                    <a:pt x="25794" y="20414"/>
                    <a:pt x="33499" y="13074"/>
                    <a:pt x="41415" y="7473"/>
                  </a:cubicBezTo>
                  <a:cubicBezTo>
                    <a:pt x="49338" y="1901"/>
                    <a:pt x="57479" y="-2085"/>
                    <a:pt x="65557" y="-2127"/>
                  </a:cubicBezTo>
                  <a:cubicBezTo>
                    <a:pt x="71031" y="-2162"/>
                    <a:pt x="76434" y="-78"/>
                    <a:pt x="80729" y="4407"/>
                  </a:cubicBezTo>
                  <a:cubicBezTo>
                    <a:pt x="85326" y="9157"/>
                    <a:pt x="87144" y="15572"/>
                    <a:pt x="87130" y="22421"/>
                  </a:cubicBezTo>
                  <a:cubicBezTo>
                    <a:pt x="87102" y="32794"/>
                    <a:pt x="83193" y="44626"/>
                    <a:pt x="77620" y="56367"/>
                  </a:cubicBezTo>
                  <a:cubicBezTo>
                    <a:pt x="72041" y="68094"/>
                    <a:pt x="64729" y="79680"/>
                    <a:pt x="57633" y="89203"/>
                  </a:cubicBezTo>
                  <a:cubicBezTo>
                    <a:pt x="45071" y="106095"/>
                    <a:pt x="30517" y="109604"/>
                    <a:pt x="30060" y="109709"/>
                  </a:cubicBezTo>
                  <a:lnTo>
                    <a:pt x="28587" y="103386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F09A6B5-D0E0-ECA3-921B-CF6887C82646}"/>
                </a:ext>
              </a:extLst>
            </p:cNvPr>
            <p:cNvSpPr/>
            <p:nvPr/>
          </p:nvSpPr>
          <p:spPr>
            <a:xfrm flipV="1">
              <a:off x="7758350" y="4934494"/>
              <a:ext cx="82690" cy="105094"/>
            </a:xfrm>
            <a:custGeom>
              <a:avLst/>
              <a:gdLst>
                <a:gd name="connsiteX0" fmla="*/ 52973 w 69361"/>
                <a:gd name="connsiteY0" fmla="*/ 86072 h 88154"/>
                <a:gd name="connsiteX1" fmla="*/ -1640 w 69361"/>
                <a:gd name="connsiteY1" fmla="*/ 6314 h 88154"/>
                <a:gd name="connsiteX2" fmla="*/ 64595 w 69361"/>
                <a:gd name="connsiteY2" fmla="*/ 16700 h 8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61" h="88154">
                  <a:moveTo>
                    <a:pt x="52973" y="86072"/>
                  </a:moveTo>
                  <a:cubicBezTo>
                    <a:pt x="52973" y="86072"/>
                    <a:pt x="-20616" y="30048"/>
                    <a:pt x="-1640" y="6314"/>
                  </a:cubicBezTo>
                  <a:cubicBezTo>
                    <a:pt x="17336" y="-17421"/>
                    <a:pt x="64595" y="16700"/>
                    <a:pt x="64595" y="16700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3EDCAA9-CFD3-4B51-26A4-AA3724BD5869}"/>
                </a:ext>
              </a:extLst>
            </p:cNvPr>
            <p:cNvSpPr/>
            <p:nvPr/>
          </p:nvSpPr>
          <p:spPr>
            <a:xfrm flipV="1">
              <a:off x="7754480" y="4931416"/>
              <a:ext cx="88826" cy="112043"/>
            </a:xfrm>
            <a:custGeom>
              <a:avLst/>
              <a:gdLst>
                <a:gd name="connsiteX0" fmla="*/ 54254 w 74508"/>
                <a:gd name="connsiteY0" fmla="*/ 91901 h 93983"/>
                <a:gd name="connsiteX1" fmla="*/ 25067 w 74508"/>
                <a:gd name="connsiteY1" fmla="*/ 66328 h 93983"/>
                <a:gd name="connsiteX2" fmla="*/ 4827 w 74508"/>
                <a:gd name="connsiteY2" fmla="*/ 42875 h 93983"/>
                <a:gd name="connsiteX3" fmla="*/ -4766 w 74508"/>
                <a:gd name="connsiteY3" fmla="*/ 18824 h 93983"/>
                <a:gd name="connsiteX4" fmla="*/ -927 w 74508"/>
                <a:gd name="connsiteY4" fmla="*/ 7532 h 93983"/>
                <a:gd name="connsiteX5" fmla="*/ 20646 w 74508"/>
                <a:gd name="connsiteY5" fmla="*/ -2082 h 93983"/>
                <a:gd name="connsiteX6" fmla="*/ 53672 w 74508"/>
                <a:gd name="connsiteY6" fmla="*/ 7666 h 93983"/>
                <a:gd name="connsiteX7" fmla="*/ 69743 w 74508"/>
                <a:gd name="connsiteY7" fmla="*/ 17315 h 93983"/>
                <a:gd name="connsiteX8" fmla="*/ 65946 w 74508"/>
                <a:gd name="connsiteY8" fmla="*/ 22579 h 93983"/>
                <a:gd name="connsiteX9" fmla="*/ 64858 w 74508"/>
                <a:gd name="connsiteY9" fmla="*/ 21821 h 93983"/>
                <a:gd name="connsiteX10" fmla="*/ 47251 w 74508"/>
                <a:gd name="connsiteY10" fmla="*/ 11736 h 93983"/>
                <a:gd name="connsiteX11" fmla="*/ 20646 w 74508"/>
                <a:gd name="connsiteY11" fmla="*/ 4410 h 93983"/>
                <a:gd name="connsiteX12" fmla="*/ 4140 w 74508"/>
                <a:gd name="connsiteY12" fmla="*/ 11589 h 93983"/>
                <a:gd name="connsiteX13" fmla="*/ 1726 w 74508"/>
                <a:gd name="connsiteY13" fmla="*/ 18824 h 93983"/>
                <a:gd name="connsiteX14" fmla="*/ 10175 w 74508"/>
                <a:gd name="connsiteY14" fmla="*/ 39190 h 93983"/>
                <a:gd name="connsiteX15" fmla="*/ 40120 w 74508"/>
                <a:gd name="connsiteY15" fmla="*/ 71599 h 93983"/>
                <a:gd name="connsiteX16" fmla="*/ 52942 w 74508"/>
                <a:gd name="connsiteY16" fmla="*/ 82567 h 93983"/>
                <a:gd name="connsiteX17" fmla="*/ 56795 w 74508"/>
                <a:gd name="connsiteY17" fmla="*/ 85655 h 93983"/>
                <a:gd name="connsiteX18" fmla="*/ 58184 w 74508"/>
                <a:gd name="connsiteY18" fmla="*/ 86736 h 93983"/>
                <a:gd name="connsiteX19" fmla="*/ 54254 w 74508"/>
                <a:gd name="connsiteY19" fmla="*/ 91901 h 9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4508" h="93983">
                  <a:moveTo>
                    <a:pt x="54254" y="91901"/>
                  </a:moveTo>
                  <a:cubicBezTo>
                    <a:pt x="54191" y="91852"/>
                    <a:pt x="39678" y="80806"/>
                    <a:pt x="25067" y="66328"/>
                  </a:cubicBezTo>
                  <a:cubicBezTo>
                    <a:pt x="17754" y="59086"/>
                    <a:pt x="10421" y="50987"/>
                    <a:pt x="4827" y="42875"/>
                  </a:cubicBezTo>
                  <a:cubicBezTo>
                    <a:pt x="-738" y="34748"/>
                    <a:pt x="-4717" y="26642"/>
                    <a:pt x="-4766" y="18824"/>
                  </a:cubicBezTo>
                  <a:cubicBezTo>
                    <a:pt x="-4787" y="14803"/>
                    <a:pt x="-3587" y="10831"/>
                    <a:pt x="-927" y="7532"/>
                  </a:cubicBezTo>
                  <a:cubicBezTo>
                    <a:pt x="4652" y="508"/>
                    <a:pt x="12659" y="-2124"/>
                    <a:pt x="20646" y="-2082"/>
                  </a:cubicBezTo>
                  <a:cubicBezTo>
                    <a:pt x="32183" y="-2047"/>
                    <a:pt x="44275" y="2873"/>
                    <a:pt x="53672" y="7666"/>
                  </a:cubicBezTo>
                  <a:cubicBezTo>
                    <a:pt x="63041" y="12480"/>
                    <a:pt x="69659" y="17252"/>
                    <a:pt x="69743" y="17315"/>
                  </a:cubicBezTo>
                  <a:lnTo>
                    <a:pt x="65946" y="22579"/>
                  </a:lnTo>
                  <a:cubicBezTo>
                    <a:pt x="65939" y="22579"/>
                    <a:pt x="65581" y="22319"/>
                    <a:pt x="64858" y="21821"/>
                  </a:cubicBezTo>
                  <a:cubicBezTo>
                    <a:pt x="62311" y="20088"/>
                    <a:pt x="55553" y="15673"/>
                    <a:pt x="47251" y="11736"/>
                  </a:cubicBezTo>
                  <a:cubicBezTo>
                    <a:pt x="38956" y="7785"/>
                    <a:pt x="29081" y="4388"/>
                    <a:pt x="20646" y="4410"/>
                  </a:cubicBezTo>
                  <a:cubicBezTo>
                    <a:pt x="13902" y="4452"/>
                    <a:pt x="8350" y="6368"/>
                    <a:pt x="4140" y="11589"/>
                  </a:cubicBezTo>
                  <a:cubicBezTo>
                    <a:pt x="2463" y="13708"/>
                    <a:pt x="1740" y="16003"/>
                    <a:pt x="1726" y="18824"/>
                  </a:cubicBezTo>
                  <a:cubicBezTo>
                    <a:pt x="1669" y="24270"/>
                    <a:pt x="4905" y="31618"/>
                    <a:pt x="10175" y="39190"/>
                  </a:cubicBezTo>
                  <a:cubicBezTo>
                    <a:pt x="18021" y="50594"/>
                    <a:pt x="30071" y="62574"/>
                    <a:pt x="40120" y="71599"/>
                  </a:cubicBezTo>
                  <a:cubicBezTo>
                    <a:pt x="45145" y="76118"/>
                    <a:pt x="49679" y="79915"/>
                    <a:pt x="52942" y="82567"/>
                  </a:cubicBezTo>
                  <a:cubicBezTo>
                    <a:pt x="54577" y="83901"/>
                    <a:pt x="55890" y="84947"/>
                    <a:pt x="56795" y="85655"/>
                  </a:cubicBezTo>
                  <a:cubicBezTo>
                    <a:pt x="57707" y="86371"/>
                    <a:pt x="58184" y="86736"/>
                    <a:pt x="58184" y="86736"/>
                  </a:cubicBezTo>
                  <a:lnTo>
                    <a:pt x="54254" y="91901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DBACC05-CD32-CA8D-F230-75F1825ACE82}"/>
                </a:ext>
              </a:extLst>
            </p:cNvPr>
            <p:cNvSpPr/>
            <p:nvPr/>
          </p:nvSpPr>
          <p:spPr>
            <a:xfrm flipV="1">
              <a:off x="7646528" y="4932528"/>
              <a:ext cx="96265" cy="126390"/>
            </a:xfrm>
            <a:custGeom>
              <a:avLst/>
              <a:gdLst>
                <a:gd name="connsiteX0" fmla="*/ 21525 w 80748"/>
                <a:gd name="connsiteY0" fmla="*/ 103947 h 106017"/>
                <a:gd name="connsiteX1" fmla="*/ 47239 w 80748"/>
                <a:gd name="connsiteY1" fmla="*/ 84662 h 106017"/>
                <a:gd name="connsiteX2" fmla="*/ 70608 w 80748"/>
                <a:gd name="connsiteY2" fmla="*/ 4061 h 106017"/>
                <a:gd name="connsiteX3" fmla="*/ -4658 w 80748"/>
                <a:gd name="connsiteY3" fmla="*/ 46849 h 10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748" h="106017">
                  <a:moveTo>
                    <a:pt x="21525" y="103947"/>
                  </a:moveTo>
                  <a:cubicBezTo>
                    <a:pt x="21525" y="103947"/>
                    <a:pt x="35287" y="100732"/>
                    <a:pt x="47239" y="84662"/>
                  </a:cubicBezTo>
                  <a:cubicBezTo>
                    <a:pt x="65829" y="59727"/>
                    <a:pt x="86062" y="20062"/>
                    <a:pt x="70608" y="4061"/>
                  </a:cubicBezTo>
                  <a:cubicBezTo>
                    <a:pt x="44677" y="-22712"/>
                    <a:pt x="-4658" y="46849"/>
                    <a:pt x="-4658" y="46849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325113F-4721-F083-0D02-D55F069B238D}"/>
                </a:ext>
              </a:extLst>
            </p:cNvPr>
            <p:cNvSpPr/>
            <p:nvPr/>
          </p:nvSpPr>
          <p:spPr>
            <a:xfrm flipV="1">
              <a:off x="7643374" y="4928755"/>
              <a:ext cx="103283" cy="134030"/>
            </a:xfrm>
            <a:custGeom>
              <a:avLst/>
              <a:gdLst>
                <a:gd name="connsiteX0" fmla="*/ 23434 w 86635"/>
                <a:gd name="connsiteY0" fmla="*/ 104032 h 112426"/>
                <a:gd name="connsiteX1" fmla="*/ 23497 w 86635"/>
                <a:gd name="connsiteY1" fmla="*/ 104011 h 112426"/>
                <a:gd name="connsiteX2" fmla="*/ 47280 w 86635"/>
                <a:gd name="connsiteY2" fmla="*/ 85968 h 112426"/>
                <a:gd name="connsiteX3" fmla="*/ 66615 w 86635"/>
                <a:gd name="connsiteY3" fmla="*/ 54220 h 112426"/>
                <a:gd name="connsiteX4" fmla="*/ 75485 w 86635"/>
                <a:gd name="connsiteY4" fmla="*/ 23060 h 112426"/>
                <a:gd name="connsiteX5" fmla="*/ 70917 w 86635"/>
                <a:gd name="connsiteY5" fmla="*/ 9565 h 112426"/>
                <a:gd name="connsiteX6" fmla="*/ 59169 w 86635"/>
                <a:gd name="connsiteY6" fmla="*/ 4421 h 112426"/>
                <a:gd name="connsiteX7" fmla="*/ 40220 w 86635"/>
                <a:gd name="connsiteY7" fmla="*/ 11530 h 112426"/>
                <a:gd name="connsiteX8" fmla="*/ 12809 w 86635"/>
                <a:gd name="connsiteY8" fmla="*/ 36745 h 112426"/>
                <a:gd name="connsiteX9" fmla="*/ 3938 w 86635"/>
                <a:gd name="connsiteY9" fmla="*/ 47560 h 112426"/>
                <a:gd name="connsiteX10" fmla="*/ 1482 w 86635"/>
                <a:gd name="connsiteY10" fmla="*/ 50809 h 112426"/>
                <a:gd name="connsiteX11" fmla="*/ 640 w 86635"/>
                <a:gd name="connsiteY11" fmla="*/ 51967 h 112426"/>
                <a:gd name="connsiteX12" fmla="*/ -4659 w 86635"/>
                <a:gd name="connsiteY12" fmla="*/ 48212 h 112426"/>
                <a:gd name="connsiteX13" fmla="*/ 16332 w 86635"/>
                <a:gd name="connsiteY13" fmla="*/ 23362 h 112426"/>
                <a:gd name="connsiteX14" fmla="*/ 36655 w 86635"/>
                <a:gd name="connsiteY14" fmla="*/ 6105 h 112426"/>
                <a:gd name="connsiteX15" fmla="*/ 59169 w 86635"/>
                <a:gd name="connsiteY15" fmla="*/ -2071 h 112426"/>
                <a:gd name="connsiteX16" fmla="*/ 75584 w 86635"/>
                <a:gd name="connsiteY16" fmla="*/ 5052 h 112426"/>
                <a:gd name="connsiteX17" fmla="*/ 81977 w 86635"/>
                <a:gd name="connsiteY17" fmla="*/ 23060 h 112426"/>
                <a:gd name="connsiteX18" fmla="*/ 72474 w 86635"/>
                <a:gd name="connsiteY18" fmla="*/ 57013 h 112426"/>
                <a:gd name="connsiteX19" fmla="*/ 52488 w 86635"/>
                <a:gd name="connsiteY19" fmla="*/ 89842 h 112426"/>
                <a:gd name="connsiteX20" fmla="*/ 24914 w 86635"/>
                <a:gd name="connsiteY20" fmla="*/ 110356 h 112426"/>
                <a:gd name="connsiteX21" fmla="*/ 23434 w 86635"/>
                <a:gd name="connsiteY21" fmla="*/ 104032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6635" h="112426">
                  <a:moveTo>
                    <a:pt x="23434" y="104032"/>
                  </a:moveTo>
                  <a:lnTo>
                    <a:pt x="23497" y="104011"/>
                  </a:lnTo>
                  <a:cubicBezTo>
                    <a:pt x="24606" y="103717"/>
                    <a:pt x="36648" y="100271"/>
                    <a:pt x="47280" y="85968"/>
                  </a:cubicBezTo>
                  <a:cubicBezTo>
                    <a:pt x="54144" y="76754"/>
                    <a:pt x="61267" y="65462"/>
                    <a:pt x="66615" y="54220"/>
                  </a:cubicBezTo>
                  <a:cubicBezTo>
                    <a:pt x="71976" y="42991"/>
                    <a:pt x="75513" y="31769"/>
                    <a:pt x="75485" y="23060"/>
                  </a:cubicBezTo>
                  <a:cubicBezTo>
                    <a:pt x="75471" y="17263"/>
                    <a:pt x="74019" y="12779"/>
                    <a:pt x="70917" y="9565"/>
                  </a:cubicBezTo>
                  <a:cubicBezTo>
                    <a:pt x="67260" y="5838"/>
                    <a:pt x="63499" y="4456"/>
                    <a:pt x="59169" y="4421"/>
                  </a:cubicBezTo>
                  <a:cubicBezTo>
                    <a:pt x="53568" y="4393"/>
                    <a:pt x="46901" y="7116"/>
                    <a:pt x="40220" y="11530"/>
                  </a:cubicBezTo>
                  <a:cubicBezTo>
                    <a:pt x="30178" y="18120"/>
                    <a:pt x="20191" y="28267"/>
                    <a:pt x="12809" y="36745"/>
                  </a:cubicBezTo>
                  <a:cubicBezTo>
                    <a:pt x="9117" y="40984"/>
                    <a:pt x="6058" y="44809"/>
                    <a:pt x="3938" y="47560"/>
                  </a:cubicBezTo>
                  <a:cubicBezTo>
                    <a:pt x="2872" y="48935"/>
                    <a:pt x="2043" y="50044"/>
                    <a:pt x="1482" y="50809"/>
                  </a:cubicBezTo>
                  <a:cubicBezTo>
                    <a:pt x="920" y="51567"/>
                    <a:pt x="640" y="51967"/>
                    <a:pt x="640" y="51967"/>
                  </a:cubicBezTo>
                  <a:lnTo>
                    <a:pt x="-4659" y="48212"/>
                  </a:lnTo>
                  <a:cubicBezTo>
                    <a:pt x="-4596" y="48128"/>
                    <a:pt x="4142" y="35798"/>
                    <a:pt x="16332" y="23362"/>
                  </a:cubicBezTo>
                  <a:cubicBezTo>
                    <a:pt x="22430" y="17137"/>
                    <a:pt x="29385" y="10884"/>
                    <a:pt x="36655" y="6105"/>
                  </a:cubicBezTo>
                  <a:cubicBezTo>
                    <a:pt x="43926" y="1347"/>
                    <a:pt x="51533" y="-2043"/>
                    <a:pt x="59169" y="-2071"/>
                  </a:cubicBezTo>
                  <a:cubicBezTo>
                    <a:pt x="65043" y="-2106"/>
                    <a:pt x="70875" y="133"/>
                    <a:pt x="75584" y="5052"/>
                  </a:cubicBezTo>
                  <a:cubicBezTo>
                    <a:pt x="80173" y="9797"/>
                    <a:pt x="81991" y="16218"/>
                    <a:pt x="81977" y="23060"/>
                  </a:cubicBezTo>
                  <a:cubicBezTo>
                    <a:pt x="81956" y="33433"/>
                    <a:pt x="78047" y="45272"/>
                    <a:pt x="72474" y="57013"/>
                  </a:cubicBezTo>
                  <a:cubicBezTo>
                    <a:pt x="66888" y="68740"/>
                    <a:pt x="59583" y="80319"/>
                    <a:pt x="52488" y="89842"/>
                  </a:cubicBezTo>
                  <a:cubicBezTo>
                    <a:pt x="39926" y="106734"/>
                    <a:pt x="25364" y="110250"/>
                    <a:pt x="24914" y="110356"/>
                  </a:cubicBezTo>
                  <a:lnTo>
                    <a:pt x="23434" y="104032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E078861-93D0-3658-F40D-4B404C692A3F}"/>
                </a:ext>
              </a:extLst>
            </p:cNvPr>
            <p:cNvSpPr/>
            <p:nvPr/>
          </p:nvSpPr>
          <p:spPr>
            <a:xfrm flipV="1">
              <a:off x="7627085" y="4995590"/>
              <a:ext cx="87329" cy="94770"/>
            </a:xfrm>
            <a:custGeom>
              <a:avLst/>
              <a:gdLst>
                <a:gd name="connsiteX0" fmla="*/ -4634 w 73252"/>
                <a:gd name="connsiteY0" fmla="*/ 72718 h 79494"/>
                <a:gd name="connsiteX1" fmla="*/ 29726 w 73252"/>
                <a:gd name="connsiteY1" fmla="*/ 69230 h 79494"/>
                <a:gd name="connsiteX2" fmla="*/ 65075 w 73252"/>
                <a:gd name="connsiteY2" fmla="*/ 3234 h 79494"/>
                <a:gd name="connsiteX3" fmla="*/ 4693 w 73252"/>
                <a:gd name="connsiteY3" fmla="*/ 24934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52" h="79494">
                  <a:moveTo>
                    <a:pt x="-4634" y="72718"/>
                  </a:moveTo>
                  <a:cubicBezTo>
                    <a:pt x="-4634" y="72718"/>
                    <a:pt x="7936" y="85491"/>
                    <a:pt x="29726" y="69230"/>
                  </a:cubicBezTo>
                  <a:cubicBezTo>
                    <a:pt x="43221" y="59195"/>
                    <a:pt x="80121" y="18428"/>
                    <a:pt x="65075" y="3234"/>
                  </a:cubicBezTo>
                  <a:cubicBezTo>
                    <a:pt x="45720" y="-16269"/>
                    <a:pt x="4693" y="24934"/>
                    <a:pt x="4693" y="24934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2D8FB85-836A-47A7-6B2B-4256FB1F00DC}"/>
                </a:ext>
              </a:extLst>
            </p:cNvPr>
            <p:cNvSpPr/>
            <p:nvPr/>
          </p:nvSpPr>
          <p:spPr>
            <a:xfrm flipV="1">
              <a:off x="7624324" y="4991720"/>
              <a:ext cx="93955" cy="102506"/>
            </a:xfrm>
            <a:custGeom>
              <a:avLst/>
              <a:gdLst>
                <a:gd name="connsiteX0" fmla="*/ -9 w 78810"/>
                <a:gd name="connsiteY0" fmla="*/ 73688 h 85983"/>
                <a:gd name="connsiteX1" fmla="*/ -480 w 78810"/>
                <a:gd name="connsiteY1" fmla="*/ 74151 h 85983"/>
                <a:gd name="connsiteX2" fmla="*/ -16 w 78810"/>
                <a:gd name="connsiteY2" fmla="*/ 73674 h 85983"/>
                <a:gd name="connsiteX3" fmla="*/ -9 w 78810"/>
                <a:gd name="connsiteY3" fmla="*/ 73688 h 85983"/>
                <a:gd name="connsiteX4" fmla="*/ -480 w 78810"/>
                <a:gd name="connsiteY4" fmla="*/ 74151 h 85983"/>
                <a:gd name="connsiteX5" fmla="*/ -16 w 78810"/>
                <a:gd name="connsiteY5" fmla="*/ 73674 h 85983"/>
                <a:gd name="connsiteX6" fmla="*/ 10995 w 78810"/>
                <a:gd name="connsiteY6" fmla="*/ 77485 h 85983"/>
                <a:gd name="connsiteX7" fmla="*/ 30097 w 78810"/>
                <a:gd name="connsiteY7" fmla="*/ 69870 h 85983"/>
                <a:gd name="connsiteX8" fmla="*/ 53144 w 78810"/>
                <a:gd name="connsiteY8" fmla="*/ 45932 h 85983"/>
                <a:gd name="connsiteX9" fmla="*/ 63537 w 78810"/>
                <a:gd name="connsiteY9" fmla="*/ 29805 h 85983"/>
                <a:gd name="connsiteX10" fmla="*/ 67685 w 78810"/>
                <a:gd name="connsiteY10" fmla="*/ 15797 h 85983"/>
                <a:gd name="connsiteX11" fmla="*/ 65081 w 78810"/>
                <a:gd name="connsiteY11" fmla="*/ 8759 h 85983"/>
                <a:gd name="connsiteX12" fmla="*/ 54337 w 78810"/>
                <a:gd name="connsiteY12" fmla="*/ 4485 h 85983"/>
                <a:gd name="connsiteX13" fmla="*/ 24890 w 78810"/>
                <a:gd name="connsiteY13" fmla="*/ 17334 h 85983"/>
                <a:gd name="connsiteX14" fmla="*/ 13675 w 78810"/>
                <a:gd name="connsiteY14" fmla="*/ 26388 h 85983"/>
                <a:gd name="connsiteX15" fmla="*/ 10440 w 78810"/>
                <a:gd name="connsiteY15" fmla="*/ 29370 h 85983"/>
                <a:gd name="connsiteX16" fmla="*/ 9310 w 78810"/>
                <a:gd name="connsiteY16" fmla="*/ 30465 h 85983"/>
                <a:gd name="connsiteX17" fmla="*/ 4707 w 78810"/>
                <a:gd name="connsiteY17" fmla="*/ 25889 h 85983"/>
                <a:gd name="connsiteX18" fmla="*/ 21072 w 78810"/>
                <a:gd name="connsiteY18" fmla="*/ 12078 h 85983"/>
                <a:gd name="connsiteX19" fmla="*/ 54337 w 78810"/>
                <a:gd name="connsiteY19" fmla="*/ -2007 h 85983"/>
                <a:gd name="connsiteX20" fmla="*/ 69692 w 78810"/>
                <a:gd name="connsiteY20" fmla="*/ 4190 h 85983"/>
                <a:gd name="connsiteX21" fmla="*/ 74176 w 78810"/>
                <a:gd name="connsiteY21" fmla="*/ 15797 h 85983"/>
                <a:gd name="connsiteX22" fmla="*/ 69341 w 78810"/>
                <a:gd name="connsiteY22" fmla="*/ 32711 h 85983"/>
                <a:gd name="connsiteX23" fmla="*/ 33978 w 78810"/>
                <a:gd name="connsiteY23" fmla="*/ 75077 h 85983"/>
                <a:gd name="connsiteX24" fmla="*/ 10995 w 78810"/>
                <a:gd name="connsiteY24" fmla="*/ 83976 h 85983"/>
                <a:gd name="connsiteX25" fmla="*/ -4634 w 78810"/>
                <a:gd name="connsiteY25" fmla="*/ 78235 h 85983"/>
                <a:gd name="connsiteX26" fmla="*/ -2 w 78810"/>
                <a:gd name="connsiteY26" fmla="*/ 73688 h 8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8810" h="85983">
                  <a:moveTo>
                    <a:pt x="-9" y="73688"/>
                  </a:moveTo>
                  <a:lnTo>
                    <a:pt x="-480" y="74151"/>
                  </a:lnTo>
                  <a:lnTo>
                    <a:pt x="-16" y="73674"/>
                  </a:lnTo>
                  <a:lnTo>
                    <a:pt x="-9" y="73688"/>
                  </a:lnTo>
                  <a:lnTo>
                    <a:pt x="-480" y="74151"/>
                  </a:lnTo>
                  <a:lnTo>
                    <a:pt x="-16" y="73674"/>
                  </a:lnTo>
                  <a:cubicBezTo>
                    <a:pt x="201" y="73877"/>
                    <a:pt x="4089" y="77499"/>
                    <a:pt x="10995" y="77485"/>
                  </a:cubicBezTo>
                  <a:cubicBezTo>
                    <a:pt x="15711" y="77478"/>
                    <a:pt x="22048" y="75870"/>
                    <a:pt x="30097" y="69870"/>
                  </a:cubicBezTo>
                  <a:cubicBezTo>
                    <a:pt x="35354" y="65982"/>
                    <a:pt x="45038" y="56494"/>
                    <a:pt x="53144" y="45932"/>
                  </a:cubicBezTo>
                  <a:cubicBezTo>
                    <a:pt x="57207" y="40641"/>
                    <a:pt x="60906" y="35069"/>
                    <a:pt x="63537" y="29805"/>
                  </a:cubicBezTo>
                  <a:cubicBezTo>
                    <a:pt x="66183" y="24549"/>
                    <a:pt x="67706" y="19601"/>
                    <a:pt x="67685" y="15797"/>
                  </a:cubicBezTo>
                  <a:cubicBezTo>
                    <a:pt x="67657" y="12780"/>
                    <a:pt x="66878" y="10604"/>
                    <a:pt x="65081" y="8759"/>
                  </a:cubicBezTo>
                  <a:cubicBezTo>
                    <a:pt x="61993" y="5692"/>
                    <a:pt x="58534" y="4513"/>
                    <a:pt x="54337" y="4485"/>
                  </a:cubicBezTo>
                  <a:cubicBezTo>
                    <a:pt x="45487" y="4393"/>
                    <a:pt x="33894" y="10717"/>
                    <a:pt x="24890" y="17334"/>
                  </a:cubicBezTo>
                  <a:cubicBezTo>
                    <a:pt x="20370" y="20619"/>
                    <a:pt x="16454" y="23917"/>
                    <a:pt x="13675" y="26388"/>
                  </a:cubicBezTo>
                  <a:cubicBezTo>
                    <a:pt x="12293" y="27630"/>
                    <a:pt x="11191" y="28654"/>
                    <a:pt x="10440" y="29370"/>
                  </a:cubicBezTo>
                  <a:cubicBezTo>
                    <a:pt x="9689" y="30086"/>
                    <a:pt x="9310" y="30465"/>
                    <a:pt x="9310" y="30465"/>
                  </a:cubicBezTo>
                  <a:lnTo>
                    <a:pt x="4707" y="25889"/>
                  </a:lnTo>
                  <a:cubicBezTo>
                    <a:pt x="4784" y="25812"/>
                    <a:pt x="11584" y="18984"/>
                    <a:pt x="21072" y="12078"/>
                  </a:cubicBezTo>
                  <a:cubicBezTo>
                    <a:pt x="30609" y="5222"/>
                    <a:pt x="42680" y="-1916"/>
                    <a:pt x="54337" y="-2007"/>
                  </a:cubicBezTo>
                  <a:cubicBezTo>
                    <a:pt x="59839" y="-2042"/>
                    <a:pt x="65369" y="-203"/>
                    <a:pt x="69692" y="4190"/>
                  </a:cubicBezTo>
                  <a:cubicBezTo>
                    <a:pt x="72850" y="7348"/>
                    <a:pt x="74205" y="11552"/>
                    <a:pt x="74176" y="15797"/>
                  </a:cubicBezTo>
                  <a:cubicBezTo>
                    <a:pt x="74156" y="21222"/>
                    <a:pt x="72226" y="26921"/>
                    <a:pt x="69341" y="32711"/>
                  </a:cubicBezTo>
                  <a:cubicBezTo>
                    <a:pt x="60604" y="50024"/>
                    <a:pt x="42968" y="68326"/>
                    <a:pt x="33978" y="75077"/>
                  </a:cubicBezTo>
                  <a:cubicBezTo>
                    <a:pt x="25087" y="81730"/>
                    <a:pt x="17261" y="83990"/>
                    <a:pt x="10995" y="83976"/>
                  </a:cubicBezTo>
                  <a:cubicBezTo>
                    <a:pt x="1106" y="83955"/>
                    <a:pt x="-4318" y="78558"/>
                    <a:pt x="-4634" y="78235"/>
                  </a:cubicBezTo>
                  <a:lnTo>
                    <a:pt x="-2" y="73688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A6F1116-42FB-5637-5F2C-411BF9251F0E}"/>
                </a:ext>
              </a:extLst>
            </p:cNvPr>
            <p:cNvSpPr/>
            <p:nvPr/>
          </p:nvSpPr>
          <p:spPr>
            <a:xfrm flipV="1">
              <a:off x="8481678" y="4647249"/>
              <a:ext cx="595006" cy="600276"/>
            </a:xfrm>
            <a:custGeom>
              <a:avLst/>
              <a:gdLst>
                <a:gd name="connsiteX0" fmla="*/ 493315 w 499096"/>
                <a:gd name="connsiteY0" fmla="*/ 453358 h 503517"/>
                <a:gd name="connsiteX1" fmla="*/ 88819 w 499096"/>
                <a:gd name="connsiteY1" fmla="*/ -2137 h 503517"/>
                <a:gd name="connsiteX2" fmla="*/ -5782 w 499096"/>
                <a:gd name="connsiteY2" fmla="*/ 158222 h 503517"/>
                <a:gd name="connsiteX3" fmla="*/ 386376 w 499096"/>
                <a:gd name="connsiteY3" fmla="*/ 501381 h 503517"/>
                <a:gd name="connsiteX4" fmla="*/ 493315 w 499096"/>
                <a:gd name="connsiteY4" fmla="*/ 453358 h 50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096" h="503517">
                  <a:moveTo>
                    <a:pt x="493315" y="453358"/>
                  </a:moveTo>
                  <a:cubicBezTo>
                    <a:pt x="459699" y="237123"/>
                    <a:pt x="306106" y="97229"/>
                    <a:pt x="88819" y="-2137"/>
                  </a:cubicBezTo>
                  <a:lnTo>
                    <a:pt x="-5782" y="158222"/>
                  </a:lnTo>
                  <a:cubicBezTo>
                    <a:pt x="182009" y="226302"/>
                    <a:pt x="304380" y="303470"/>
                    <a:pt x="386376" y="501381"/>
                  </a:cubicBezTo>
                  <a:lnTo>
                    <a:pt x="493315" y="453358"/>
                  </a:ln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ACDB662-842D-F0BC-B46E-9342E04A3B0C}"/>
                </a:ext>
              </a:extLst>
            </p:cNvPr>
            <p:cNvSpPr/>
            <p:nvPr/>
          </p:nvSpPr>
          <p:spPr>
            <a:xfrm flipV="1">
              <a:off x="8442071" y="4959082"/>
              <a:ext cx="318084" cy="345610"/>
            </a:xfrm>
            <a:custGeom>
              <a:avLst/>
              <a:gdLst>
                <a:gd name="connsiteX0" fmla="*/ 15415 w 266812"/>
                <a:gd name="connsiteY0" fmla="*/ -1887 h 289901"/>
                <a:gd name="connsiteX1" fmla="*/ 261215 w 266812"/>
                <a:gd name="connsiteY1" fmla="*/ 82447 h 289901"/>
                <a:gd name="connsiteX2" fmla="*/ 187724 w 266812"/>
                <a:gd name="connsiteY2" fmla="*/ 288014 h 289901"/>
                <a:gd name="connsiteX3" fmla="*/ -5597 w 266812"/>
                <a:gd name="connsiteY3" fmla="*/ 214144 h 289901"/>
                <a:gd name="connsiteX4" fmla="*/ 15415 w 266812"/>
                <a:gd name="connsiteY4" fmla="*/ -1887 h 28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812" h="289901">
                  <a:moveTo>
                    <a:pt x="15415" y="-1887"/>
                  </a:moveTo>
                  <a:lnTo>
                    <a:pt x="261215" y="82447"/>
                  </a:lnTo>
                  <a:lnTo>
                    <a:pt x="187724" y="288014"/>
                  </a:lnTo>
                  <a:lnTo>
                    <a:pt x="-5597" y="214144"/>
                  </a:lnTo>
                  <a:lnTo>
                    <a:pt x="15415" y="-1887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73C25C3-8BE2-039A-38F5-A78C61CF6C50}"/>
                </a:ext>
              </a:extLst>
            </p:cNvPr>
            <p:cNvSpPr/>
            <p:nvPr/>
          </p:nvSpPr>
          <p:spPr>
            <a:xfrm flipV="1">
              <a:off x="8879982" y="4435966"/>
              <a:ext cx="292132" cy="276456"/>
            </a:xfrm>
            <a:custGeom>
              <a:avLst/>
              <a:gdLst>
                <a:gd name="connsiteX0" fmla="*/ 27099 w 245043"/>
                <a:gd name="connsiteY0" fmla="*/ 70056 h 231894"/>
                <a:gd name="connsiteX1" fmla="*/ -5878 w 245043"/>
                <a:gd name="connsiteY1" fmla="*/ 127904 h 231894"/>
                <a:gd name="connsiteX2" fmla="*/ 38005 w 245043"/>
                <a:gd name="connsiteY2" fmla="*/ 159379 h 231894"/>
                <a:gd name="connsiteX3" fmla="*/ 72996 w 245043"/>
                <a:gd name="connsiteY3" fmla="*/ 219691 h 231894"/>
                <a:gd name="connsiteX4" fmla="*/ 126128 w 245043"/>
                <a:gd name="connsiteY4" fmla="*/ 211396 h 231894"/>
                <a:gd name="connsiteX5" fmla="*/ 173078 w 245043"/>
                <a:gd name="connsiteY5" fmla="*/ 186230 h 231894"/>
                <a:gd name="connsiteX6" fmla="*/ 218371 w 245043"/>
                <a:gd name="connsiteY6" fmla="*/ 140592 h 231894"/>
                <a:gd name="connsiteX7" fmla="*/ 237418 w 245043"/>
                <a:gd name="connsiteY7" fmla="*/ 93187 h 231894"/>
                <a:gd name="connsiteX8" fmla="*/ 151933 w 245043"/>
                <a:gd name="connsiteY8" fmla="*/ -2642 h 231894"/>
                <a:gd name="connsiteX9" fmla="*/ 27099 w 245043"/>
                <a:gd name="connsiteY9" fmla="*/ 70056 h 23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043" h="231894">
                  <a:moveTo>
                    <a:pt x="27099" y="70056"/>
                  </a:moveTo>
                  <a:cubicBezTo>
                    <a:pt x="5414" y="91460"/>
                    <a:pt x="-7646" y="103068"/>
                    <a:pt x="-5878" y="127904"/>
                  </a:cubicBezTo>
                  <a:cubicBezTo>
                    <a:pt x="-4158" y="152691"/>
                    <a:pt x="23829" y="163906"/>
                    <a:pt x="38005" y="159379"/>
                  </a:cubicBezTo>
                  <a:cubicBezTo>
                    <a:pt x="45521" y="181766"/>
                    <a:pt x="53999" y="205592"/>
                    <a:pt x="72996" y="219691"/>
                  </a:cubicBezTo>
                  <a:cubicBezTo>
                    <a:pt x="91986" y="233783"/>
                    <a:pt x="117370" y="233326"/>
                    <a:pt x="126128" y="211396"/>
                  </a:cubicBezTo>
                  <a:cubicBezTo>
                    <a:pt x="151772" y="225403"/>
                    <a:pt x="173836" y="202925"/>
                    <a:pt x="173078" y="186230"/>
                  </a:cubicBezTo>
                  <a:cubicBezTo>
                    <a:pt x="190391" y="187381"/>
                    <a:pt x="212301" y="180756"/>
                    <a:pt x="218371" y="140592"/>
                  </a:cubicBezTo>
                  <a:cubicBezTo>
                    <a:pt x="234975" y="133364"/>
                    <a:pt x="242555" y="110507"/>
                    <a:pt x="237418" y="93187"/>
                  </a:cubicBezTo>
                  <a:cubicBezTo>
                    <a:pt x="225108" y="51578"/>
                    <a:pt x="193794" y="8741"/>
                    <a:pt x="151933" y="-2642"/>
                  </a:cubicBezTo>
                  <a:cubicBezTo>
                    <a:pt x="107138" y="14594"/>
                    <a:pt x="61662" y="35893"/>
                    <a:pt x="27099" y="70056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33A9E67-1049-2E7D-C78E-5622C4D1DAC0}"/>
                </a:ext>
              </a:extLst>
            </p:cNvPr>
            <p:cNvSpPr/>
            <p:nvPr/>
          </p:nvSpPr>
          <p:spPr>
            <a:xfrm flipV="1">
              <a:off x="8994592" y="4457865"/>
              <a:ext cx="92859" cy="132230"/>
            </a:xfrm>
            <a:custGeom>
              <a:avLst/>
              <a:gdLst>
                <a:gd name="connsiteX0" fmla="*/ 31521 w 77891"/>
                <a:gd name="connsiteY0" fmla="*/ 108206 h 110916"/>
                <a:gd name="connsiteX1" fmla="*/ 10165 w 77891"/>
                <a:gd name="connsiteY1" fmla="*/ 84177 h 110916"/>
                <a:gd name="connsiteX2" fmla="*/ 3358 w 77891"/>
                <a:gd name="connsiteY2" fmla="*/ 545 h 110916"/>
                <a:gd name="connsiteX3" fmla="*/ 71838 w 77891"/>
                <a:gd name="connsiteY3" fmla="*/ 67608 h 11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91" h="110916">
                  <a:moveTo>
                    <a:pt x="31521" y="108206"/>
                  </a:moveTo>
                  <a:cubicBezTo>
                    <a:pt x="31521" y="108206"/>
                    <a:pt x="18734" y="102304"/>
                    <a:pt x="10165" y="84177"/>
                  </a:cubicBezTo>
                  <a:cubicBezTo>
                    <a:pt x="-3098" y="56064"/>
                    <a:pt x="-14994" y="13163"/>
                    <a:pt x="3358" y="545"/>
                  </a:cubicBezTo>
                  <a:cubicBezTo>
                    <a:pt x="34145" y="-20529"/>
                    <a:pt x="71838" y="67608"/>
                    <a:pt x="71838" y="67608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490D773-2DBD-10F7-CF24-10440C5BD8FA}"/>
                </a:ext>
              </a:extLst>
            </p:cNvPr>
            <p:cNvSpPr/>
            <p:nvPr/>
          </p:nvSpPr>
          <p:spPr>
            <a:xfrm flipV="1">
              <a:off x="8990718" y="4454351"/>
              <a:ext cx="100289" cy="139611"/>
            </a:xfrm>
            <a:custGeom>
              <a:avLst/>
              <a:gdLst>
                <a:gd name="connsiteX0" fmla="*/ 33409 w 84123"/>
                <a:gd name="connsiteY0" fmla="*/ 114397 h 117107"/>
                <a:gd name="connsiteX1" fmla="*/ 10481 w 84123"/>
                <a:gd name="connsiteY1" fmla="*/ 88810 h 117107"/>
                <a:gd name="connsiteX2" fmla="*/ -6053 w 84123"/>
                <a:gd name="connsiteY2" fmla="*/ 27783 h 117107"/>
                <a:gd name="connsiteX3" fmla="*/ -3674 w 84123"/>
                <a:gd name="connsiteY3" fmla="*/ 12428 h 117107"/>
                <a:gd name="connsiteX4" fmla="*/ 4769 w 84123"/>
                <a:gd name="connsiteY4" fmla="*/ 1115 h 117107"/>
                <a:gd name="connsiteX5" fmla="*/ 16657 w 84123"/>
                <a:gd name="connsiteY5" fmla="*/ -2710 h 117107"/>
                <a:gd name="connsiteX6" fmla="*/ 40006 w 84123"/>
                <a:gd name="connsiteY6" fmla="*/ 9185 h 117107"/>
                <a:gd name="connsiteX7" fmla="*/ 66919 w 84123"/>
                <a:gd name="connsiteY7" fmla="*/ 47040 h 117107"/>
                <a:gd name="connsiteX8" fmla="*/ 78070 w 84123"/>
                <a:gd name="connsiteY8" fmla="*/ 69574 h 117107"/>
                <a:gd name="connsiteX9" fmla="*/ 72098 w 84123"/>
                <a:gd name="connsiteY9" fmla="*/ 72129 h 117107"/>
                <a:gd name="connsiteX10" fmla="*/ 70786 w 84123"/>
                <a:gd name="connsiteY10" fmla="*/ 69174 h 117107"/>
                <a:gd name="connsiteX11" fmla="*/ 49522 w 84123"/>
                <a:gd name="connsiteY11" fmla="*/ 30969 h 117107"/>
                <a:gd name="connsiteX12" fmla="*/ 33051 w 84123"/>
                <a:gd name="connsiteY12" fmla="*/ 11599 h 117107"/>
                <a:gd name="connsiteX13" fmla="*/ 16657 w 84123"/>
                <a:gd name="connsiteY13" fmla="*/ 3782 h 117107"/>
                <a:gd name="connsiteX14" fmla="*/ 8446 w 84123"/>
                <a:gd name="connsiteY14" fmla="*/ 6469 h 117107"/>
                <a:gd name="connsiteX15" fmla="*/ 2418 w 84123"/>
                <a:gd name="connsiteY15" fmla="*/ 14673 h 117107"/>
                <a:gd name="connsiteX16" fmla="*/ 439 w 84123"/>
                <a:gd name="connsiteY16" fmla="*/ 27783 h 117107"/>
                <a:gd name="connsiteX17" fmla="*/ 16355 w 84123"/>
                <a:gd name="connsiteY17" fmla="*/ 86038 h 117107"/>
                <a:gd name="connsiteX18" fmla="*/ 29444 w 84123"/>
                <a:gd name="connsiteY18" fmla="*/ 103793 h 117107"/>
                <a:gd name="connsiteX19" fmla="*/ 34363 w 84123"/>
                <a:gd name="connsiteY19" fmla="*/ 107499 h 117107"/>
                <a:gd name="connsiteX20" fmla="*/ 35739 w 84123"/>
                <a:gd name="connsiteY20" fmla="*/ 108299 h 117107"/>
                <a:gd name="connsiteX21" fmla="*/ 36068 w 84123"/>
                <a:gd name="connsiteY21" fmla="*/ 108474 h 117107"/>
                <a:gd name="connsiteX22" fmla="*/ 36132 w 84123"/>
                <a:gd name="connsiteY22" fmla="*/ 108509 h 117107"/>
                <a:gd name="connsiteX23" fmla="*/ 35963 w 84123"/>
                <a:gd name="connsiteY23" fmla="*/ 108867 h 117107"/>
                <a:gd name="connsiteX24" fmla="*/ 36125 w 84123"/>
                <a:gd name="connsiteY24" fmla="*/ 108502 h 117107"/>
                <a:gd name="connsiteX25" fmla="*/ 36132 w 84123"/>
                <a:gd name="connsiteY25" fmla="*/ 108509 h 117107"/>
                <a:gd name="connsiteX26" fmla="*/ 35963 w 84123"/>
                <a:gd name="connsiteY26" fmla="*/ 108867 h 117107"/>
                <a:gd name="connsiteX27" fmla="*/ 36125 w 84123"/>
                <a:gd name="connsiteY27" fmla="*/ 108502 h 117107"/>
                <a:gd name="connsiteX28" fmla="*/ 33409 w 84123"/>
                <a:gd name="connsiteY28" fmla="*/ 114397 h 117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4123" h="117107">
                  <a:moveTo>
                    <a:pt x="33409" y="114397"/>
                  </a:moveTo>
                  <a:cubicBezTo>
                    <a:pt x="32981" y="114208"/>
                    <a:pt x="19485" y="107850"/>
                    <a:pt x="10481" y="88810"/>
                  </a:cubicBezTo>
                  <a:cubicBezTo>
                    <a:pt x="1976" y="70718"/>
                    <a:pt x="-6011" y="46871"/>
                    <a:pt x="-6053" y="27783"/>
                  </a:cubicBezTo>
                  <a:cubicBezTo>
                    <a:pt x="-6046" y="22211"/>
                    <a:pt x="-5365" y="17010"/>
                    <a:pt x="-3674" y="12428"/>
                  </a:cubicBezTo>
                  <a:cubicBezTo>
                    <a:pt x="-1996" y="7852"/>
                    <a:pt x="755" y="3866"/>
                    <a:pt x="4769" y="1115"/>
                  </a:cubicBezTo>
                  <a:cubicBezTo>
                    <a:pt x="8537" y="-1475"/>
                    <a:pt x="12622" y="-2724"/>
                    <a:pt x="16657" y="-2710"/>
                  </a:cubicBezTo>
                  <a:cubicBezTo>
                    <a:pt x="25149" y="-2654"/>
                    <a:pt x="32910" y="2350"/>
                    <a:pt x="40006" y="9185"/>
                  </a:cubicBezTo>
                  <a:cubicBezTo>
                    <a:pt x="50645" y="19516"/>
                    <a:pt x="60049" y="34534"/>
                    <a:pt x="66919" y="47040"/>
                  </a:cubicBezTo>
                  <a:cubicBezTo>
                    <a:pt x="73775" y="59539"/>
                    <a:pt x="78042" y="69511"/>
                    <a:pt x="78070" y="69574"/>
                  </a:cubicBezTo>
                  <a:lnTo>
                    <a:pt x="72098" y="72129"/>
                  </a:lnTo>
                  <a:cubicBezTo>
                    <a:pt x="72098" y="72121"/>
                    <a:pt x="71649" y="71069"/>
                    <a:pt x="70786" y="69174"/>
                  </a:cubicBezTo>
                  <a:cubicBezTo>
                    <a:pt x="67761" y="62542"/>
                    <a:pt x="59740" y="45840"/>
                    <a:pt x="49522" y="30969"/>
                  </a:cubicBezTo>
                  <a:cubicBezTo>
                    <a:pt x="44427" y="23537"/>
                    <a:pt x="38764" y="16575"/>
                    <a:pt x="33051" y="11599"/>
                  </a:cubicBezTo>
                  <a:cubicBezTo>
                    <a:pt x="27324" y="6596"/>
                    <a:pt x="21640" y="3746"/>
                    <a:pt x="16657" y="3782"/>
                  </a:cubicBezTo>
                  <a:cubicBezTo>
                    <a:pt x="13913" y="3789"/>
                    <a:pt x="11261" y="4554"/>
                    <a:pt x="8446" y="6469"/>
                  </a:cubicBezTo>
                  <a:cubicBezTo>
                    <a:pt x="5709" y="8357"/>
                    <a:pt x="3758" y="11059"/>
                    <a:pt x="2418" y="14673"/>
                  </a:cubicBezTo>
                  <a:cubicBezTo>
                    <a:pt x="1085" y="18273"/>
                    <a:pt x="439" y="22751"/>
                    <a:pt x="439" y="27783"/>
                  </a:cubicBezTo>
                  <a:cubicBezTo>
                    <a:pt x="404" y="45096"/>
                    <a:pt x="8088" y="68592"/>
                    <a:pt x="16355" y="86038"/>
                  </a:cubicBezTo>
                  <a:cubicBezTo>
                    <a:pt x="20426" y="94656"/>
                    <a:pt x="25465" y="100298"/>
                    <a:pt x="29444" y="103793"/>
                  </a:cubicBezTo>
                  <a:cubicBezTo>
                    <a:pt x="31437" y="105541"/>
                    <a:pt x="33163" y="106741"/>
                    <a:pt x="34363" y="107499"/>
                  </a:cubicBezTo>
                  <a:lnTo>
                    <a:pt x="35739" y="108299"/>
                  </a:lnTo>
                  <a:lnTo>
                    <a:pt x="36068" y="108474"/>
                  </a:lnTo>
                  <a:lnTo>
                    <a:pt x="36132" y="108509"/>
                  </a:lnTo>
                  <a:lnTo>
                    <a:pt x="35963" y="108867"/>
                  </a:lnTo>
                  <a:lnTo>
                    <a:pt x="36125" y="108502"/>
                  </a:lnTo>
                  <a:lnTo>
                    <a:pt x="36132" y="108509"/>
                  </a:lnTo>
                  <a:lnTo>
                    <a:pt x="35963" y="108867"/>
                  </a:lnTo>
                  <a:lnTo>
                    <a:pt x="36125" y="108502"/>
                  </a:lnTo>
                  <a:lnTo>
                    <a:pt x="33409" y="114397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44636B9-3778-DF9E-FDE5-0680DB44D78C}"/>
                </a:ext>
              </a:extLst>
            </p:cNvPr>
            <p:cNvSpPr/>
            <p:nvPr/>
          </p:nvSpPr>
          <p:spPr>
            <a:xfrm flipV="1">
              <a:off x="8936136" y="4523056"/>
              <a:ext cx="84588" cy="95540"/>
            </a:xfrm>
            <a:custGeom>
              <a:avLst/>
              <a:gdLst>
                <a:gd name="connsiteX0" fmla="*/ -5988 w 70953"/>
                <a:gd name="connsiteY0" fmla="*/ 77494 h 80140"/>
                <a:gd name="connsiteX1" fmla="*/ 63404 w 70953"/>
                <a:gd name="connsiteY1" fmla="*/ 10227 h 80140"/>
                <a:gd name="connsiteX2" fmla="*/ -3525 w 70953"/>
                <a:gd name="connsiteY2" fmla="*/ 7139 h 8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953" h="80140">
                  <a:moveTo>
                    <a:pt x="-5988" y="77494"/>
                  </a:moveTo>
                  <a:cubicBezTo>
                    <a:pt x="-5988" y="77494"/>
                    <a:pt x="77286" y="37309"/>
                    <a:pt x="63404" y="10227"/>
                  </a:cubicBezTo>
                  <a:cubicBezTo>
                    <a:pt x="49579" y="-16813"/>
                    <a:pt x="-3525" y="7139"/>
                    <a:pt x="-3525" y="7139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0264984-B408-1F0D-8D32-D18F0E042F62}"/>
                </a:ext>
              </a:extLst>
            </p:cNvPr>
            <p:cNvSpPr/>
            <p:nvPr/>
          </p:nvSpPr>
          <p:spPr>
            <a:xfrm flipV="1">
              <a:off x="8934453" y="4519568"/>
              <a:ext cx="90140" cy="102898"/>
            </a:xfrm>
            <a:custGeom>
              <a:avLst/>
              <a:gdLst>
                <a:gd name="connsiteX0" fmla="*/ -5989 w 75610"/>
                <a:gd name="connsiteY0" fmla="*/ 77813 h 86312"/>
                <a:gd name="connsiteX1" fmla="*/ -3007 w 75610"/>
                <a:gd name="connsiteY1" fmla="*/ 76325 h 86312"/>
                <a:gd name="connsiteX2" fmla="*/ 35613 w 75610"/>
                <a:gd name="connsiteY2" fmla="*/ 53068 h 86312"/>
                <a:gd name="connsiteX3" fmla="*/ 55228 w 75610"/>
                <a:gd name="connsiteY3" fmla="*/ 35903 h 86312"/>
                <a:gd name="connsiteX4" fmla="*/ 63130 w 75610"/>
                <a:gd name="connsiteY4" fmla="*/ 19930 h 86312"/>
                <a:gd name="connsiteX5" fmla="*/ 61930 w 75610"/>
                <a:gd name="connsiteY5" fmla="*/ 14947 h 86312"/>
                <a:gd name="connsiteX6" fmla="*/ 52722 w 75610"/>
                <a:gd name="connsiteY6" fmla="*/ 6343 h 86312"/>
                <a:gd name="connsiteX7" fmla="*/ 38848 w 75610"/>
                <a:gd name="connsiteY7" fmla="*/ 3845 h 86312"/>
                <a:gd name="connsiteX8" fmla="*/ 12110 w 75610"/>
                <a:gd name="connsiteY8" fmla="*/ 8589 h 86312"/>
                <a:gd name="connsiteX9" fmla="*/ 2762 w 75610"/>
                <a:gd name="connsiteY9" fmla="*/ 11873 h 86312"/>
                <a:gd name="connsiteX10" fmla="*/ 123 w 75610"/>
                <a:gd name="connsiteY10" fmla="*/ 12954 h 86312"/>
                <a:gd name="connsiteX11" fmla="*/ -782 w 75610"/>
                <a:gd name="connsiteY11" fmla="*/ 13340 h 86312"/>
                <a:gd name="connsiteX12" fmla="*/ -3449 w 75610"/>
                <a:gd name="connsiteY12" fmla="*/ 7424 h 86312"/>
                <a:gd name="connsiteX13" fmla="*/ 38848 w 75610"/>
                <a:gd name="connsiteY13" fmla="*/ -2647 h 86312"/>
                <a:gd name="connsiteX14" fmla="*/ 55354 w 75610"/>
                <a:gd name="connsiteY14" fmla="*/ 406 h 86312"/>
                <a:gd name="connsiteX15" fmla="*/ 67706 w 75610"/>
                <a:gd name="connsiteY15" fmla="*/ 11993 h 86312"/>
                <a:gd name="connsiteX16" fmla="*/ 69621 w 75610"/>
                <a:gd name="connsiteY16" fmla="*/ 19930 h 86312"/>
                <a:gd name="connsiteX17" fmla="*/ 57635 w 75610"/>
                <a:gd name="connsiteY17" fmla="*/ 42885 h 86312"/>
                <a:gd name="connsiteX18" fmla="*/ 19528 w 75610"/>
                <a:gd name="connsiteY18" fmla="*/ 71294 h 86312"/>
                <a:gd name="connsiteX19" fmla="*/ -3168 w 75610"/>
                <a:gd name="connsiteY19" fmla="*/ 83666 h 86312"/>
                <a:gd name="connsiteX20" fmla="*/ -5989 w 75610"/>
                <a:gd name="connsiteY20" fmla="*/ 77813 h 8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10" h="86312">
                  <a:moveTo>
                    <a:pt x="-5989" y="77813"/>
                  </a:moveTo>
                  <a:cubicBezTo>
                    <a:pt x="-5989" y="77813"/>
                    <a:pt x="-4923" y="77301"/>
                    <a:pt x="-3007" y="76325"/>
                  </a:cubicBezTo>
                  <a:cubicBezTo>
                    <a:pt x="3702" y="72915"/>
                    <a:pt x="20573" y="63946"/>
                    <a:pt x="35613" y="53068"/>
                  </a:cubicBezTo>
                  <a:cubicBezTo>
                    <a:pt x="43129" y="47637"/>
                    <a:pt x="50182" y="41713"/>
                    <a:pt x="55228" y="35903"/>
                  </a:cubicBezTo>
                  <a:cubicBezTo>
                    <a:pt x="60309" y="30085"/>
                    <a:pt x="63179" y="24428"/>
                    <a:pt x="63130" y="19930"/>
                  </a:cubicBezTo>
                  <a:cubicBezTo>
                    <a:pt x="63130" y="18196"/>
                    <a:pt x="62758" y="16582"/>
                    <a:pt x="61930" y="14947"/>
                  </a:cubicBezTo>
                  <a:cubicBezTo>
                    <a:pt x="59761" y="10758"/>
                    <a:pt x="56666" y="8112"/>
                    <a:pt x="52722" y="6343"/>
                  </a:cubicBezTo>
                  <a:cubicBezTo>
                    <a:pt x="48792" y="4589"/>
                    <a:pt x="43978" y="3838"/>
                    <a:pt x="38848" y="3845"/>
                  </a:cubicBezTo>
                  <a:cubicBezTo>
                    <a:pt x="29760" y="3831"/>
                    <a:pt x="19752" y="6196"/>
                    <a:pt x="12110" y="8589"/>
                  </a:cubicBezTo>
                  <a:cubicBezTo>
                    <a:pt x="8285" y="9782"/>
                    <a:pt x="5036" y="10982"/>
                    <a:pt x="2762" y="11873"/>
                  </a:cubicBezTo>
                  <a:cubicBezTo>
                    <a:pt x="1625" y="12323"/>
                    <a:pt x="727" y="12695"/>
                    <a:pt x="123" y="12954"/>
                  </a:cubicBezTo>
                  <a:lnTo>
                    <a:pt x="-782" y="13340"/>
                  </a:lnTo>
                  <a:lnTo>
                    <a:pt x="-3449" y="7424"/>
                  </a:lnTo>
                  <a:cubicBezTo>
                    <a:pt x="-3245" y="7368"/>
                    <a:pt x="18552" y="-2590"/>
                    <a:pt x="38848" y="-2647"/>
                  </a:cubicBezTo>
                  <a:cubicBezTo>
                    <a:pt x="44596" y="-2647"/>
                    <a:pt x="50273" y="-1839"/>
                    <a:pt x="55354" y="406"/>
                  </a:cubicBezTo>
                  <a:cubicBezTo>
                    <a:pt x="60428" y="2638"/>
                    <a:pt x="64877" y="6435"/>
                    <a:pt x="67706" y="11993"/>
                  </a:cubicBezTo>
                  <a:cubicBezTo>
                    <a:pt x="69004" y="14526"/>
                    <a:pt x="69628" y="17235"/>
                    <a:pt x="69621" y="19930"/>
                  </a:cubicBezTo>
                  <a:cubicBezTo>
                    <a:pt x="69544" y="28071"/>
                    <a:pt x="64498" y="35657"/>
                    <a:pt x="57635" y="42885"/>
                  </a:cubicBezTo>
                  <a:cubicBezTo>
                    <a:pt x="47255" y="53700"/>
                    <a:pt x="32132" y="63785"/>
                    <a:pt x="19528" y="71294"/>
                  </a:cubicBezTo>
                  <a:cubicBezTo>
                    <a:pt x="6931" y="78789"/>
                    <a:pt x="-3112" y="83638"/>
                    <a:pt x="-3168" y="83666"/>
                  </a:cubicBezTo>
                  <a:lnTo>
                    <a:pt x="-5989" y="77813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E53CB3EC-0D7F-2625-1665-15DF72036833}"/>
                </a:ext>
              </a:extLst>
            </p:cNvPr>
            <p:cNvSpPr/>
            <p:nvPr/>
          </p:nvSpPr>
          <p:spPr>
            <a:xfrm flipV="1">
              <a:off x="9037417" y="4491248"/>
              <a:ext cx="88945" cy="132657"/>
            </a:xfrm>
            <a:custGeom>
              <a:avLst/>
              <a:gdLst>
                <a:gd name="connsiteX0" fmla="*/ 31480 w 74608"/>
                <a:gd name="connsiteY0" fmla="*/ 108610 h 111274"/>
                <a:gd name="connsiteX1" fmla="*/ 10125 w 74608"/>
                <a:gd name="connsiteY1" fmla="*/ 84580 h 111274"/>
                <a:gd name="connsiteX2" fmla="*/ 3317 w 74608"/>
                <a:gd name="connsiteY2" fmla="*/ 948 h 111274"/>
                <a:gd name="connsiteX3" fmla="*/ 68514 w 74608"/>
                <a:gd name="connsiteY3" fmla="*/ 57920 h 11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608" h="111274">
                  <a:moveTo>
                    <a:pt x="31480" y="108610"/>
                  </a:moveTo>
                  <a:cubicBezTo>
                    <a:pt x="31480" y="108610"/>
                    <a:pt x="18694" y="102707"/>
                    <a:pt x="10125" y="84580"/>
                  </a:cubicBezTo>
                  <a:cubicBezTo>
                    <a:pt x="-3146" y="56467"/>
                    <a:pt x="-15034" y="13560"/>
                    <a:pt x="3317" y="948"/>
                  </a:cubicBezTo>
                  <a:cubicBezTo>
                    <a:pt x="34112" y="-20133"/>
                    <a:pt x="68514" y="57920"/>
                    <a:pt x="68514" y="57920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B162F61-644E-5E17-AA24-67126CBDC777}"/>
                </a:ext>
              </a:extLst>
            </p:cNvPr>
            <p:cNvSpPr/>
            <p:nvPr/>
          </p:nvSpPr>
          <p:spPr>
            <a:xfrm flipV="1">
              <a:off x="9033546" y="4487733"/>
              <a:ext cx="96356" cy="140046"/>
            </a:xfrm>
            <a:custGeom>
              <a:avLst/>
              <a:gdLst>
                <a:gd name="connsiteX0" fmla="*/ 33366 w 80824"/>
                <a:gd name="connsiteY0" fmla="*/ 114807 h 117472"/>
                <a:gd name="connsiteX1" fmla="*/ 10439 w 80824"/>
                <a:gd name="connsiteY1" fmla="*/ 89220 h 117472"/>
                <a:gd name="connsiteX2" fmla="*/ -6095 w 80824"/>
                <a:gd name="connsiteY2" fmla="*/ 28186 h 117472"/>
                <a:gd name="connsiteX3" fmla="*/ -3716 w 80824"/>
                <a:gd name="connsiteY3" fmla="*/ 12831 h 117472"/>
                <a:gd name="connsiteX4" fmla="*/ 4726 w 80824"/>
                <a:gd name="connsiteY4" fmla="*/ 1518 h 117472"/>
                <a:gd name="connsiteX5" fmla="*/ 17646 w 80824"/>
                <a:gd name="connsiteY5" fmla="*/ -2665 h 117472"/>
                <a:gd name="connsiteX6" fmla="*/ 39823 w 80824"/>
                <a:gd name="connsiteY6" fmla="*/ 7631 h 117472"/>
                <a:gd name="connsiteX7" fmla="*/ 64673 w 80824"/>
                <a:gd name="connsiteY7" fmla="*/ 40383 h 117472"/>
                <a:gd name="connsiteX8" fmla="*/ 74730 w 80824"/>
                <a:gd name="connsiteY8" fmla="*/ 59865 h 117472"/>
                <a:gd name="connsiteX9" fmla="*/ 68792 w 80824"/>
                <a:gd name="connsiteY9" fmla="*/ 62482 h 117472"/>
                <a:gd name="connsiteX10" fmla="*/ 67627 w 80824"/>
                <a:gd name="connsiteY10" fmla="*/ 59956 h 117472"/>
                <a:gd name="connsiteX11" fmla="*/ 48419 w 80824"/>
                <a:gd name="connsiteY11" fmla="*/ 27147 h 117472"/>
                <a:gd name="connsiteX12" fmla="*/ 33226 w 80824"/>
                <a:gd name="connsiteY12" fmla="*/ 10550 h 117472"/>
                <a:gd name="connsiteX13" fmla="*/ 17646 w 80824"/>
                <a:gd name="connsiteY13" fmla="*/ 3827 h 117472"/>
                <a:gd name="connsiteX14" fmla="*/ 8404 w 80824"/>
                <a:gd name="connsiteY14" fmla="*/ 6873 h 117472"/>
                <a:gd name="connsiteX15" fmla="*/ 2375 w 80824"/>
                <a:gd name="connsiteY15" fmla="*/ 15084 h 117472"/>
                <a:gd name="connsiteX16" fmla="*/ 396 w 80824"/>
                <a:gd name="connsiteY16" fmla="*/ 28186 h 117472"/>
                <a:gd name="connsiteX17" fmla="*/ 16313 w 80824"/>
                <a:gd name="connsiteY17" fmla="*/ 86448 h 117472"/>
                <a:gd name="connsiteX18" fmla="*/ 29401 w 80824"/>
                <a:gd name="connsiteY18" fmla="*/ 104203 h 117472"/>
                <a:gd name="connsiteX19" fmla="*/ 34321 w 80824"/>
                <a:gd name="connsiteY19" fmla="*/ 107902 h 117472"/>
                <a:gd name="connsiteX20" fmla="*/ 35696 w 80824"/>
                <a:gd name="connsiteY20" fmla="*/ 108709 h 117472"/>
                <a:gd name="connsiteX21" fmla="*/ 36026 w 80824"/>
                <a:gd name="connsiteY21" fmla="*/ 108884 h 117472"/>
                <a:gd name="connsiteX22" fmla="*/ 36089 w 80824"/>
                <a:gd name="connsiteY22" fmla="*/ 108913 h 117472"/>
                <a:gd name="connsiteX23" fmla="*/ 35900 w 80824"/>
                <a:gd name="connsiteY23" fmla="*/ 109312 h 117472"/>
                <a:gd name="connsiteX24" fmla="*/ 36089 w 80824"/>
                <a:gd name="connsiteY24" fmla="*/ 108913 h 117472"/>
                <a:gd name="connsiteX25" fmla="*/ 36089 w 80824"/>
                <a:gd name="connsiteY25" fmla="*/ 108913 h 117472"/>
                <a:gd name="connsiteX26" fmla="*/ 35900 w 80824"/>
                <a:gd name="connsiteY26" fmla="*/ 109312 h 117472"/>
                <a:gd name="connsiteX27" fmla="*/ 36089 w 80824"/>
                <a:gd name="connsiteY27" fmla="*/ 108913 h 117472"/>
                <a:gd name="connsiteX28" fmla="*/ 33366 w 80824"/>
                <a:gd name="connsiteY28" fmla="*/ 114807 h 11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0824" h="117472">
                  <a:moveTo>
                    <a:pt x="33366" y="114807"/>
                  </a:moveTo>
                  <a:cubicBezTo>
                    <a:pt x="32938" y="114611"/>
                    <a:pt x="19443" y="108260"/>
                    <a:pt x="10439" y="89220"/>
                  </a:cubicBezTo>
                  <a:cubicBezTo>
                    <a:pt x="1933" y="71128"/>
                    <a:pt x="-6053" y="47282"/>
                    <a:pt x="-6095" y="28186"/>
                  </a:cubicBezTo>
                  <a:cubicBezTo>
                    <a:pt x="-6088" y="22621"/>
                    <a:pt x="-5407" y="17421"/>
                    <a:pt x="-3716" y="12831"/>
                  </a:cubicBezTo>
                  <a:cubicBezTo>
                    <a:pt x="-2039" y="8262"/>
                    <a:pt x="712" y="4269"/>
                    <a:pt x="4726" y="1518"/>
                  </a:cubicBezTo>
                  <a:cubicBezTo>
                    <a:pt x="8867" y="-1324"/>
                    <a:pt x="13295" y="-2672"/>
                    <a:pt x="17646" y="-2665"/>
                  </a:cubicBezTo>
                  <a:cubicBezTo>
                    <a:pt x="25745" y="-2630"/>
                    <a:pt x="33163" y="1694"/>
                    <a:pt x="39823" y="7631"/>
                  </a:cubicBezTo>
                  <a:cubicBezTo>
                    <a:pt x="49823" y="16585"/>
                    <a:pt x="58434" y="29576"/>
                    <a:pt x="64673" y="40383"/>
                  </a:cubicBezTo>
                  <a:cubicBezTo>
                    <a:pt x="70905" y="51184"/>
                    <a:pt x="74694" y="59794"/>
                    <a:pt x="74730" y="59865"/>
                  </a:cubicBezTo>
                  <a:lnTo>
                    <a:pt x="68792" y="62482"/>
                  </a:lnTo>
                  <a:cubicBezTo>
                    <a:pt x="68785" y="62475"/>
                    <a:pt x="68392" y="61584"/>
                    <a:pt x="67627" y="59956"/>
                  </a:cubicBezTo>
                  <a:cubicBezTo>
                    <a:pt x="64933" y="54264"/>
                    <a:pt x="57753" y="39899"/>
                    <a:pt x="48419" y="27147"/>
                  </a:cubicBezTo>
                  <a:cubicBezTo>
                    <a:pt x="43759" y="20768"/>
                    <a:pt x="38552" y="14803"/>
                    <a:pt x="33226" y="10550"/>
                  </a:cubicBezTo>
                  <a:cubicBezTo>
                    <a:pt x="27899" y="6269"/>
                    <a:pt x="22559" y="3813"/>
                    <a:pt x="17646" y="3827"/>
                  </a:cubicBezTo>
                  <a:cubicBezTo>
                    <a:pt x="14594" y="3841"/>
                    <a:pt x="11597" y="4697"/>
                    <a:pt x="8404" y="6873"/>
                  </a:cubicBezTo>
                  <a:cubicBezTo>
                    <a:pt x="5667" y="8760"/>
                    <a:pt x="3716" y="11469"/>
                    <a:pt x="2375" y="15084"/>
                  </a:cubicBezTo>
                  <a:cubicBezTo>
                    <a:pt x="1042" y="18684"/>
                    <a:pt x="396" y="23154"/>
                    <a:pt x="396" y="28186"/>
                  </a:cubicBezTo>
                  <a:cubicBezTo>
                    <a:pt x="361" y="45506"/>
                    <a:pt x="8046" y="69002"/>
                    <a:pt x="16313" y="86448"/>
                  </a:cubicBezTo>
                  <a:cubicBezTo>
                    <a:pt x="20383" y="95059"/>
                    <a:pt x="25422" y="100709"/>
                    <a:pt x="29401" y="104203"/>
                  </a:cubicBezTo>
                  <a:cubicBezTo>
                    <a:pt x="31394" y="105944"/>
                    <a:pt x="33121" y="107151"/>
                    <a:pt x="34321" y="107902"/>
                  </a:cubicBezTo>
                  <a:lnTo>
                    <a:pt x="35696" y="108709"/>
                  </a:lnTo>
                  <a:lnTo>
                    <a:pt x="36026" y="108884"/>
                  </a:lnTo>
                  <a:lnTo>
                    <a:pt x="36089" y="108913"/>
                  </a:lnTo>
                  <a:lnTo>
                    <a:pt x="35900" y="109312"/>
                  </a:lnTo>
                  <a:lnTo>
                    <a:pt x="36089" y="108913"/>
                  </a:lnTo>
                  <a:lnTo>
                    <a:pt x="36089" y="108913"/>
                  </a:lnTo>
                  <a:lnTo>
                    <a:pt x="35900" y="109312"/>
                  </a:lnTo>
                  <a:lnTo>
                    <a:pt x="36089" y="108913"/>
                  </a:lnTo>
                  <a:lnTo>
                    <a:pt x="33366" y="114807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DD262B2-17AE-AA25-75CD-33AEF707F7BC}"/>
                </a:ext>
              </a:extLst>
            </p:cNvPr>
            <p:cNvSpPr/>
            <p:nvPr/>
          </p:nvSpPr>
          <p:spPr>
            <a:xfrm flipV="1">
              <a:off x="9073850" y="4545544"/>
              <a:ext cx="72208" cy="104218"/>
            </a:xfrm>
            <a:custGeom>
              <a:avLst/>
              <a:gdLst>
                <a:gd name="connsiteX0" fmla="*/ 54087 w 60569"/>
                <a:gd name="connsiteY0" fmla="*/ 82330 h 87419"/>
                <a:gd name="connsiteX1" fmla="*/ 21082 w 60569"/>
                <a:gd name="connsiteY1" fmla="*/ 72112 h 87419"/>
                <a:gd name="connsiteX2" fmla="*/ -379 w 60569"/>
                <a:gd name="connsiteY2" fmla="*/ 369 h 87419"/>
                <a:gd name="connsiteX3" fmla="*/ 54445 w 60569"/>
                <a:gd name="connsiteY3" fmla="*/ 33633 h 8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69" h="87419">
                  <a:moveTo>
                    <a:pt x="54087" y="82330"/>
                  </a:moveTo>
                  <a:cubicBezTo>
                    <a:pt x="54087" y="82330"/>
                    <a:pt x="39230" y="92345"/>
                    <a:pt x="21082" y="72112"/>
                  </a:cubicBezTo>
                  <a:cubicBezTo>
                    <a:pt x="9860" y="59592"/>
                    <a:pt x="-18120" y="12229"/>
                    <a:pt x="-379" y="369"/>
                  </a:cubicBezTo>
                  <a:cubicBezTo>
                    <a:pt x="22429" y="-14923"/>
                    <a:pt x="54445" y="33633"/>
                    <a:pt x="54445" y="33633"/>
                  </a:cubicBezTo>
                </a:path>
              </a:pathLst>
            </a:custGeom>
            <a:solidFill>
              <a:srgbClr val="803B3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B418AD2-50E4-ED00-6474-9B22153E9999}"/>
                </a:ext>
              </a:extLst>
            </p:cNvPr>
            <p:cNvSpPr/>
            <p:nvPr/>
          </p:nvSpPr>
          <p:spPr>
            <a:xfrm flipV="1">
              <a:off x="9069982" y="4541672"/>
              <a:ext cx="79305" cy="111960"/>
            </a:xfrm>
            <a:custGeom>
              <a:avLst/>
              <a:gdLst>
                <a:gd name="connsiteX0" fmla="*/ 59149 w 66522"/>
                <a:gd name="connsiteY0" fmla="*/ 88264 h 93913"/>
                <a:gd name="connsiteX1" fmla="*/ 47724 w 66522"/>
                <a:gd name="connsiteY1" fmla="*/ 91303 h 93913"/>
                <a:gd name="connsiteX2" fmla="*/ 21912 w 66522"/>
                <a:gd name="connsiteY2" fmla="*/ 77527 h 93913"/>
                <a:gd name="connsiteX3" fmla="*/ 4599 w 66522"/>
                <a:gd name="connsiteY3" fmla="*/ 50908 h 93913"/>
                <a:gd name="connsiteX4" fmla="*/ -6124 w 66522"/>
                <a:gd name="connsiteY4" fmla="*/ 16591 h 93913"/>
                <a:gd name="connsiteX5" fmla="*/ -4531 w 66522"/>
                <a:gd name="connsiteY5" fmla="*/ 7755 h 93913"/>
                <a:gd name="connsiteX6" fmla="*/ 1062 w 66522"/>
                <a:gd name="connsiteY6" fmla="*/ 913 h 93913"/>
                <a:gd name="connsiteX7" fmla="*/ 12579 w 66522"/>
                <a:gd name="connsiteY7" fmla="*/ -2610 h 93913"/>
                <a:gd name="connsiteX8" fmla="*/ 30348 w 66522"/>
                <a:gd name="connsiteY8" fmla="*/ 3579 h 93913"/>
                <a:gd name="connsiteX9" fmla="*/ 60398 w 66522"/>
                <a:gd name="connsiteY9" fmla="*/ 35090 h 93913"/>
                <a:gd name="connsiteX10" fmla="*/ 54980 w 66522"/>
                <a:gd name="connsiteY10" fmla="*/ 38662 h 93913"/>
                <a:gd name="connsiteX11" fmla="*/ 53963 w 66522"/>
                <a:gd name="connsiteY11" fmla="*/ 37181 h 93913"/>
                <a:gd name="connsiteX12" fmla="*/ 37485 w 66522"/>
                <a:gd name="connsiteY12" fmla="*/ 17713 h 93913"/>
                <a:gd name="connsiteX13" fmla="*/ 12579 w 66522"/>
                <a:gd name="connsiteY13" fmla="*/ 3881 h 93913"/>
                <a:gd name="connsiteX14" fmla="*/ 4669 w 66522"/>
                <a:gd name="connsiteY14" fmla="*/ 6309 h 93913"/>
                <a:gd name="connsiteX15" fmla="*/ 1448 w 66522"/>
                <a:gd name="connsiteY15" fmla="*/ 10275 h 93913"/>
                <a:gd name="connsiteX16" fmla="*/ 367 w 66522"/>
                <a:gd name="connsiteY16" fmla="*/ 16591 h 93913"/>
                <a:gd name="connsiteX17" fmla="*/ 10368 w 66522"/>
                <a:gd name="connsiteY17" fmla="*/ 47939 h 93913"/>
                <a:gd name="connsiteX18" fmla="*/ 26748 w 66522"/>
                <a:gd name="connsiteY18" fmla="*/ 73190 h 93913"/>
                <a:gd name="connsiteX19" fmla="*/ 47724 w 66522"/>
                <a:gd name="connsiteY19" fmla="*/ 84804 h 93913"/>
                <a:gd name="connsiteX20" fmla="*/ 53619 w 66522"/>
                <a:gd name="connsiteY20" fmla="*/ 83773 h 93913"/>
                <a:gd name="connsiteX21" fmla="*/ 55142 w 66522"/>
                <a:gd name="connsiteY21" fmla="*/ 83099 h 93913"/>
                <a:gd name="connsiteX22" fmla="*/ 55486 w 66522"/>
                <a:gd name="connsiteY22" fmla="*/ 82902 h 93913"/>
                <a:gd name="connsiteX23" fmla="*/ 55542 w 66522"/>
                <a:gd name="connsiteY23" fmla="*/ 82867 h 93913"/>
                <a:gd name="connsiteX24" fmla="*/ 56145 w 66522"/>
                <a:gd name="connsiteY24" fmla="*/ 83815 h 93913"/>
                <a:gd name="connsiteX25" fmla="*/ 55521 w 66522"/>
                <a:gd name="connsiteY25" fmla="*/ 82881 h 93913"/>
                <a:gd name="connsiteX26" fmla="*/ 55542 w 66522"/>
                <a:gd name="connsiteY26" fmla="*/ 82867 h 93913"/>
                <a:gd name="connsiteX27" fmla="*/ 56145 w 66522"/>
                <a:gd name="connsiteY27" fmla="*/ 83815 h 93913"/>
                <a:gd name="connsiteX28" fmla="*/ 55521 w 66522"/>
                <a:gd name="connsiteY28" fmla="*/ 82881 h 93913"/>
                <a:gd name="connsiteX29" fmla="*/ 59149 w 66522"/>
                <a:gd name="connsiteY29" fmla="*/ 88264 h 9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522" h="93913">
                  <a:moveTo>
                    <a:pt x="59149" y="88264"/>
                  </a:moveTo>
                  <a:cubicBezTo>
                    <a:pt x="58826" y="88475"/>
                    <a:pt x="54581" y="91289"/>
                    <a:pt x="47724" y="91303"/>
                  </a:cubicBezTo>
                  <a:cubicBezTo>
                    <a:pt x="40790" y="91338"/>
                    <a:pt x="31457" y="88229"/>
                    <a:pt x="21912" y="77527"/>
                  </a:cubicBezTo>
                  <a:cubicBezTo>
                    <a:pt x="17287" y="72348"/>
                    <a:pt x="10459" y="62284"/>
                    <a:pt x="4599" y="50908"/>
                  </a:cubicBezTo>
                  <a:cubicBezTo>
                    <a:pt x="-1219" y="39518"/>
                    <a:pt x="-6075" y="27033"/>
                    <a:pt x="-6124" y="16591"/>
                  </a:cubicBezTo>
                  <a:cubicBezTo>
                    <a:pt x="-6124" y="13454"/>
                    <a:pt x="-5668" y="10464"/>
                    <a:pt x="-4531" y="7755"/>
                  </a:cubicBezTo>
                  <a:cubicBezTo>
                    <a:pt x="-3401" y="5046"/>
                    <a:pt x="-1527" y="2632"/>
                    <a:pt x="1062" y="913"/>
                  </a:cubicBezTo>
                  <a:cubicBezTo>
                    <a:pt x="4677" y="-1523"/>
                    <a:pt x="8662" y="-2624"/>
                    <a:pt x="12579" y="-2610"/>
                  </a:cubicBezTo>
                  <a:cubicBezTo>
                    <a:pt x="18824" y="-2596"/>
                    <a:pt x="24818" y="-7"/>
                    <a:pt x="30348" y="3579"/>
                  </a:cubicBezTo>
                  <a:cubicBezTo>
                    <a:pt x="46861" y="14387"/>
                    <a:pt x="60258" y="34942"/>
                    <a:pt x="60398" y="35090"/>
                  </a:cubicBezTo>
                  <a:lnTo>
                    <a:pt x="54980" y="38662"/>
                  </a:lnTo>
                  <a:cubicBezTo>
                    <a:pt x="54980" y="38662"/>
                    <a:pt x="54644" y="38149"/>
                    <a:pt x="53963" y="37181"/>
                  </a:cubicBezTo>
                  <a:cubicBezTo>
                    <a:pt x="51605" y="33812"/>
                    <a:pt x="45324" y="25272"/>
                    <a:pt x="37485" y="17713"/>
                  </a:cubicBezTo>
                  <a:cubicBezTo>
                    <a:pt x="29674" y="10078"/>
                    <a:pt x="20207" y="3762"/>
                    <a:pt x="12579" y="3881"/>
                  </a:cubicBezTo>
                  <a:cubicBezTo>
                    <a:pt x="9820" y="3888"/>
                    <a:pt x="7259" y="4590"/>
                    <a:pt x="4669" y="6309"/>
                  </a:cubicBezTo>
                  <a:cubicBezTo>
                    <a:pt x="3167" y="7327"/>
                    <a:pt x="2171" y="8583"/>
                    <a:pt x="1448" y="10275"/>
                  </a:cubicBezTo>
                  <a:cubicBezTo>
                    <a:pt x="739" y="11952"/>
                    <a:pt x="360" y="14085"/>
                    <a:pt x="367" y="16591"/>
                  </a:cubicBezTo>
                  <a:cubicBezTo>
                    <a:pt x="318" y="24984"/>
                    <a:pt x="4746" y="37069"/>
                    <a:pt x="10368" y="47939"/>
                  </a:cubicBezTo>
                  <a:cubicBezTo>
                    <a:pt x="15954" y="58831"/>
                    <a:pt x="22734" y="68726"/>
                    <a:pt x="26748" y="73190"/>
                  </a:cubicBezTo>
                  <a:cubicBezTo>
                    <a:pt x="35429" y="82818"/>
                    <a:pt x="42678" y="84769"/>
                    <a:pt x="47724" y="84804"/>
                  </a:cubicBezTo>
                  <a:cubicBezTo>
                    <a:pt x="50236" y="84811"/>
                    <a:pt x="52251" y="84285"/>
                    <a:pt x="53619" y="83773"/>
                  </a:cubicBezTo>
                  <a:cubicBezTo>
                    <a:pt x="54300" y="83520"/>
                    <a:pt x="54819" y="83267"/>
                    <a:pt x="55142" y="83099"/>
                  </a:cubicBezTo>
                  <a:lnTo>
                    <a:pt x="55486" y="82902"/>
                  </a:lnTo>
                  <a:lnTo>
                    <a:pt x="55542" y="82867"/>
                  </a:lnTo>
                  <a:lnTo>
                    <a:pt x="56145" y="83815"/>
                  </a:lnTo>
                  <a:lnTo>
                    <a:pt x="55521" y="82881"/>
                  </a:lnTo>
                  <a:lnTo>
                    <a:pt x="55542" y="82867"/>
                  </a:lnTo>
                  <a:lnTo>
                    <a:pt x="56145" y="83815"/>
                  </a:lnTo>
                  <a:lnTo>
                    <a:pt x="55521" y="82881"/>
                  </a:lnTo>
                  <a:lnTo>
                    <a:pt x="59149" y="88264"/>
                  </a:ln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3FCC7B6-DB8A-F2EF-0C67-B639A20E6168}"/>
                </a:ext>
              </a:extLst>
            </p:cNvPr>
            <p:cNvSpPr/>
            <p:nvPr/>
          </p:nvSpPr>
          <p:spPr>
            <a:xfrm flipV="1">
              <a:off x="8954676" y="5884785"/>
              <a:ext cx="247413" cy="295599"/>
            </a:xfrm>
            <a:custGeom>
              <a:avLst/>
              <a:gdLst>
                <a:gd name="connsiteX0" fmla="*/ 82165 w 207532"/>
                <a:gd name="connsiteY0" fmla="*/ 210542 h 247951"/>
                <a:gd name="connsiteX1" fmla="*/ 177489 w 207532"/>
                <a:gd name="connsiteY1" fmla="*/ 246066 h 247951"/>
                <a:gd name="connsiteX2" fmla="*/ 201440 w 207532"/>
                <a:gd name="connsiteY2" fmla="*/ 236164 h 247951"/>
                <a:gd name="connsiteX3" fmla="*/ 64620 w 207532"/>
                <a:gd name="connsiteY3" fmla="*/ -667 h 247951"/>
                <a:gd name="connsiteX4" fmla="*/ 48612 w 207532"/>
                <a:gd name="connsiteY4" fmla="*/ 12834 h 247951"/>
                <a:gd name="connsiteX5" fmla="*/ 10316 w 207532"/>
                <a:gd name="connsiteY5" fmla="*/ 45264 h 247951"/>
                <a:gd name="connsiteX6" fmla="*/ -6092 w 207532"/>
                <a:gd name="connsiteY6" fmla="*/ 69833 h 247951"/>
                <a:gd name="connsiteX7" fmla="*/ 82165 w 207532"/>
                <a:gd name="connsiteY7" fmla="*/ 210542 h 24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532" h="247951">
                  <a:moveTo>
                    <a:pt x="82165" y="210542"/>
                  </a:moveTo>
                  <a:cubicBezTo>
                    <a:pt x="124209" y="246585"/>
                    <a:pt x="157060" y="249849"/>
                    <a:pt x="177489" y="246066"/>
                  </a:cubicBezTo>
                  <a:cubicBezTo>
                    <a:pt x="192977" y="243126"/>
                    <a:pt x="201440" y="236164"/>
                    <a:pt x="201440" y="236164"/>
                  </a:cubicBezTo>
                  <a:lnTo>
                    <a:pt x="64620" y="-667"/>
                  </a:lnTo>
                  <a:lnTo>
                    <a:pt x="48612" y="12834"/>
                  </a:lnTo>
                  <a:lnTo>
                    <a:pt x="10316" y="45264"/>
                  </a:lnTo>
                  <a:lnTo>
                    <a:pt x="-6092" y="69833"/>
                  </a:lnTo>
                  <a:lnTo>
                    <a:pt x="82165" y="210542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A47C92C-86A5-FB98-9FCC-F1C43FA3020B}"/>
                </a:ext>
              </a:extLst>
            </p:cNvPr>
            <p:cNvSpPr/>
            <p:nvPr/>
          </p:nvSpPr>
          <p:spPr>
            <a:xfrm flipV="1">
              <a:off x="9019884" y="5886313"/>
              <a:ext cx="182204" cy="294146"/>
            </a:xfrm>
            <a:custGeom>
              <a:avLst/>
              <a:gdLst>
                <a:gd name="connsiteX0" fmla="*/ 122750 w 152834"/>
                <a:gd name="connsiteY0" fmla="*/ 246067 h 246732"/>
                <a:gd name="connsiteX1" fmla="*/ 146709 w 152834"/>
                <a:gd name="connsiteY1" fmla="*/ 236165 h 246732"/>
                <a:gd name="connsiteX2" fmla="*/ 9882 w 152834"/>
                <a:gd name="connsiteY2" fmla="*/ -666 h 246732"/>
                <a:gd name="connsiteX3" fmla="*/ -6125 w 152834"/>
                <a:gd name="connsiteY3" fmla="*/ 12828 h 246732"/>
                <a:gd name="connsiteX4" fmla="*/ 122750 w 152834"/>
                <a:gd name="connsiteY4" fmla="*/ 246067 h 246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34" h="246732">
                  <a:moveTo>
                    <a:pt x="122750" y="246067"/>
                  </a:moveTo>
                  <a:cubicBezTo>
                    <a:pt x="138232" y="243127"/>
                    <a:pt x="146709" y="236165"/>
                    <a:pt x="146709" y="236165"/>
                  </a:cubicBezTo>
                  <a:lnTo>
                    <a:pt x="9882" y="-666"/>
                  </a:lnTo>
                  <a:lnTo>
                    <a:pt x="-6125" y="12828"/>
                  </a:lnTo>
                  <a:lnTo>
                    <a:pt x="122750" y="246067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35DC78E-71FE-7E9C-735D-635E5988FABE}"/>
                </a:ext>
              </a:extLst>
            </p:cNvPr>
            <p:cNvSpPr/>
            <p:nvPr/>
          </p:nvSpPr>
          <p:spPr>
            <a:xfrm flipV="1">
              <a:off x="7800162" y="6041904"/>
              <a:ext cx="321523" cy="173930"/>
            </a:xfrm>
            <a:custGeom>
              <a:avLst/>
              <a:gdLst>
                <a:gd name="connsiteX0" fmla="*/ 101106 w 269696"/>
                <a:gd name="connsiteY0" fmla="*/ 145358 h 145894"/>
                <a:gd name="connsiteX1" fmla="*/ 6337 w 269696"/>
                <a:gd name="connsiteY1" fmla="*/ 108276 h 145894"/>
                <a:gd name="connsiteX2" fmla="*/ -4934 w 269696"/>
                <a:gd name="connsiteY2" fmla="*/ 84920 h 145894"/>
                <a:gd name="connsiteX3" fmla="*/ 254867 w 269696"/>
                <a:gd name="connsiteY3" fmla="*/ -536 h 145894"/>
                <a:gd name="connsiteX4" fmla="*/ 257766 w 269696"/>
                <a:gd name="connsiteY4" fmla="*/ 20172 h 145894"/>
                <a:gd name="connsiteX5" fmla="*/ 264762 w 269696"/>
                <a:gd name="connsiteY5" fmla="*/ 69832 h 145894"/>
                <a:gd name="connsiteX6" fmla="*/ 260664 w 269696"/>
                <a:gd name="connsiteY6" fmla="*/ 99117 h 145894"/>
                <a:gd name="connsiteX7" fmla="*/ 101106 w 269696"/>
                <a:gd name="connsiteY7" fmla="*/ 145358 h 14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9696" h="145894">
                  <a:moveTo>
                    <a:pt x="101106" y="145358"/>
                  </a:moveTo>
                  <a:cubicBezTo>
                    <a:pt x="45763" y="144200"/>
                    <a:pt x="19039" y="124761"/>
                    <a:pt x="6337" y="108276"/>
                  </a:cubicBezTo>
                  <a:cubicBezTo>
                    <a:pt x="-3271" y="95777"/>
                    <a:pt x="-4934" y="84920"/>
                    <a:pt x="-4934" y="84920"/>
                  </a:cubicBezTo>
                  <a:lnTo>
                    <a:pt x="254867" y="-536"/>
                  </a:lnTo>
                  <a:lnTo>
                    <a:pt x="257766" y="20172"/>
                  </a:lnTo>
                  <a:lnTo>
                    <a:pt x="264762" y="69832"/>
                  </a:lnTo>
                  <a:lnTo>
                    <a:pt x="260664" y="99117"/>
                  </a:lnTo>
                  <a:lnTo>
                    <a:pt x="101106" y="145358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003200B-8AAD-85DE-4E4D-9EE2DA77C560}"/>
                </a:ext>
              </a:extLst>
            </p:cNvPr>
            <p:cNvSpPr/>
            <p:nvPr/>
          </p:nvSpPr>
          <p:spPr>
            <a:xfrm flipV="1">
              <a:off x="7800245" y="6086045"/>
              <a:ext cx="313181" cy="129722"/>
            </a:xfrm>
            <a:custGeom>
              <a:avLst/>
              <a:gdLst>
                <a:gd name="connsiteX0" fmla="*/ 6341 w 262699"/>
                <a:gd name="connsiteY0" fmla="*/ 108306 h 108812"/>
                <a:gd name="connsiteX1" fmla="*/ -4930 w 262699"/>
                <a:gd name="connsiteY1" fmla="*/ 84951 h 108812"/>
                <a:gd name="connsiteX2" fmla="*/ 254871 w 262699"/>
                <a:gd name="connsiteY2" fmla="*/ -506 h 108812"/>
                <a:gd name="connsiteX3" fmla="*/ 257770 w 262699"/>
                <a:gd name="connsiteY3" fmla="*/ 20204 h 108812"/>
                <a:gd name="connsiteX4" fmla="*/ 6341 w 262699"/>
                <a:gd name="connsiteY4" fmla="*/ 108306 h 10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699" h="108812">
                  <a:moveTo>
                    <a:pt x="6341" y="108306"/>
                  </a:moveTo>
                  <a:cubicBezTo>
                    <a:pt x="-3267" y="95807"/>
                    <a:pt x="-4930" y="84951"/>
                    <a:pt x="-4930" y="84951"/>
                  </a:cubicBezTo>
                  <a:lnTo>
                    <a:pt x="254871" y="-506"/>
                  </a:lnTo>
                  <a:lnTo>
                    <a:pt x="257770" y="20204"/>
                  </a:lnTo>
                  <a:lnTo>
                    <a:pt x="6341" y="108306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6B55444-6BC1-580E-1832-472F0962E488}"/>
                </a:ext>
              </a:extLst>
            </p:cNvPr>
            <p:cNvSpPr/>
            <p:nvPr/>
          </p:nvSpPr>
          <p:spPr>
            <a:xfrm flipV="1">
              <a:off x="7911461" y="5516624"/>
              <a:ext cx="1152638" cy="612458"/>
            </a:xfrm>
            <a:custGeom>
              <a:avLst/>
              <a:gdLst>
                <a:gd name="connsiteX0" fmla="*/ 961364 w 966843"/>
                <a:gd name="connsiteY0" fmla="*/ 173513 h 513735"/>
                <a:gd name="connsiteX1" fmla="*/ 880589 w 966843"/>
                <a:gd name="connsiteY1" fmla="*/ -951 h 513735"/>
                <a:gd name="connsiteX2" fmla="*/ 404188 w 966843"/>
                <a:gd name="connsiteY2" fmla="*/ 317450 h 513735"/>
                <a:gd name="connsiteX3" fmla="*/ 175805 w 966843"/>
                <a:gd name="connsiteY3" fmla="*/ -347 h 513735"/>
                <a:gd name="connsiteX4" fmla="*/ -2034 w 966843"/>
                <a:gd name="connsiteY4" fmla="*/ 73151 h 513735"/>
                <a:gd name="connsiteX5" fmla="*/ 159945 w 966843"/>
                <a:gd name="connsiteY5" fmla="*/ 444677 h 513735"/>
                <a:gd name="connsiteX6" fmla="*/ 182683 w 966843"/>
                <a:gd name="connsiteY6" fmla="*/ 468390 h 513735"/>
                <a:gd name="connsiteX7" fmla="*/ 204993 w 966843"/>
                <a:gd name="connsiteY7" fmla="*/ 498679 h 513735"/>
                <a:gd name="connsiteX8" fmla="*/ 215428 w 966843"/>
                <a:gd name="connsiteY8" fmla="*/ 512785 h 513735"/>
                <a:gd name="connsiteX9" fmla="*/ 349280 w 966843"/>
                <a:gd name="connsiteY9" fmla="*/ 493338 h 513735"/>
                <a:gd name="connsiteX10" fmla="*/ 593593 w 966843"/>
                <a:gd name="connsiteY10" fmla="*/ 457877 h 513735"/>
                <a:gd name="connsiteX11" fmla="*/ 606759 w 966843"/>
                <a:gd name="connsiteY11" fmla="*/ 447743 h 513735"/>
                <a:gd name="connsiteX12" fmla="*/ 961364 w 966843"/>
                <a:gd name="connsiteY12" fmla="*/ 173513 h 513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6843" h="513735">
                  <a:moveTo>
                    <a:pt x="961364" y="173513"/>
                  </a:moveTo>
                  <a:lnTo>
                    <a:pt x="880589" y="-951"/>
                  </a:lnTo>
                  <a:lnTo>
                    <a:pt x="404188" y="317450"/>
                  </a:lnTo>
                  <a:cubicBezTo>
                    <a:pt x="188318" y="242401"/>
                    <a:pt x="174717" y="191353"/>
                    <a:pt x="175805" y="-347"/>
                  </a:cubicBezTo>
                  <a:lnTo>
                    <a:pt x="-2034" y="73151"/>
                  </a:lnTo>
                  <a:cubicBezTo>
                    <a:pt x="-18119" y="252001"/>
                    <a:pt x="19847" y="298852"/>
                    <a:pt x="159945" y="444677"/>
                  </a:cubicBezTo>
                  <a:cubicBezTo>
                    <a:pt x="167209" y="452263"/>
                    <a:pt x="174767" y="460214"/>
                    <a:pt x="182683" y="468390"/>
                  </a:cubicBezTo>
                  <a:lnTo>
                    <a:pt x="204993" y="498679"/>
                  </a:lnTo>
                  <a:lnTo>
                    <a:pt x="215428" y="512785"/>
                  </a:lnTo>
                  <a:lnTo>
                    <a:pt x="349280" y="493338"/>
                  </a:lnTo>
                  <a:lnTo>
                    <a:pt x="593593" y="457877"/>
                  </a:lnTo>
                  <a:lnTo>
                    <a:pt x="606759" y="447743"/>
                  </a:lnTo>
                  <a:lnTo>
                    <a:pt x="961364" y="173513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AF0B00B-EF27-F990-8D72-5C1388BE52C5}"/>
                </a:ext>
              </a:extLst>
            </p:cNvPr>
            <p:cNvSpPr/>
            <p:nvPr/>
          </p:nvSpPr>
          <p:spPr>
            <a:xfrm flipV="1">
              <a:off x="8108675" y="5533441"/>
              <a:ext cx="532676" cy="64379"/>
            </a:xfrm>
            <a:custGeom>
              <a:avLst/>
              <a:gdLst>
                <a:gd name="connsiteX0" fmla="*/ 441451 w 446813"/>
                <a:gd name="connsiteY0" fmla="*/ 1768 h 54002"/>
                <a:gd name="connsiteX1" fmla="*/ -5363 w 446813"/>
                <a:gd name="connsiteY1" fmla="*/ -1299 h 54002"/>
                <a:gd name="connsiteX2" fmla="*/ 17375 w 446813"/>
                <a:gd name="connsiteY2" fmla="*/ 22414 h 54002"/>
                <a:gd name="connsiteX3" fmla="*/ 39685 w 446813"/>
                <a:gd name="connsiteY3" fmla="*/ 52703 h 54002"/>
                <a:gd name="connsiteX4" fmla="*/ 183972 w 446813"/>
                <a:gd name="connsiteY4" fmla="*/ 47363 h 54002"/>
                <a:gd name="connsiteX5" fmla="*/ 428285 w 446813"/>
                <a:gd name="connsiteY5" fmla="*/ 11901 h 54002"/>
                <a:gd name="connsiteX6" fmla="*/ 441451 w 446813"/>
                <a:gd name="connsiteY6" fmla="*/ 1768 h 5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813" h="54002">
                  <a:moveTo>
                    <a:pt x="441451" y="1768"/>
                  </a:moveTo>
                  <a:lnTo>
                    <a:pt x="-5363" y="-1299"/>
                  </a:lnTo>
                  <a:cubicBezTo>
                    <a:pt x="1901" y="6287"/>
                    <a:pt x="9459" y="14238"/>
                    <a:pt x="17375" y="22414"/>
                  </a:cubicBezTo>
                  <a:lnTo>
                    <a:pt x="39685" y="52703"/>
                  </a:lnTo>
                  <a:lnTo>
                    <a:pt x="183972" y="47363"/>
                  </a:lnTo>
                  <a:lnTo>
                    <a:pt x="428285" y="11901"/>
                  </a:lnTo>
                  <a:lnTo>
                    <a:pt x="441451" y="1768"/>
                  </a:lnTo>
                </a:path>
              </a:pathLst>
            </a:custGeom>
            <a:solidFill>
              <a:srgbClr val="9039A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1CFA72C-4C0F-9CFD-280D-E5DBDE6A3B63}"/>
                </a:ext>
              </a:extLst>
            </p:cNvPr>
            <p:cNvSpPr/>
            <p:nvPr/>
          </p:nvSpPr>
          <p:spPr>
            <a:xfrm flipV="1">
              <a:off x="8134193" y="5111051"/>
              <a:ext cx="505419" cy="481682"/>
            </a:xfrm>
            <a:custGeom>
              <a:avLst/>
              <a:gdLst>
                <a:gd name="connsiteX0" fmla="*/ 291038 w 423950"/>
                <a:gd name="connsiteY0" fmla="*/ 402451 h 404039"/>
                <a:gd name="connsiteX1" fmla="*/ 417935 w 423950"/>
                <a:gd name="connsiteY1" fmla="*/ -1589 h 404039"/>
                <a:gd name="connsiteX2" fmla="*/ -5375 w 423950"/>
                <a:gd name="connsiteY2" fmla="*/ 19500 h 404039"/>
                <a:gd name="connsiteX3" fmla="*/ 30444 w 423950"/>
                <a:gd name="connsiteY3" fmla="*/ 359537 h 404039"/>
                <a:gd name="connsiteX4" fmla="*/ 291038 w 423950"/>
                <a:gd name="connsiteY4" fmla="*/ 402451 h 40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950" h="404039">
                  <a:moveTo>
                    <a:pt x="291038" y="402451"/>
                  </a:moveTo>
                  <a:cubicBezTo>
                    <a:pt x="291038" y="402451"/>
                    <a:pt x="429080" y="223222"/>
                    <a:pt x="417935" y="-1589"/>
                  </a:cubicBezTo>
                  <a:lnTo>
                    <a:pt x="-5375" y="19500"/>
                  </a:lnTo>
                  <a:cubicBezTo>
                    <a:pt x="-5375" y="19500"/>
                    <a:pt x="68460" y="166426"/>
                    <a:pt x="30444" y="359537"/>
                  </a:cubicBezTo>
                  <a:lnTo>
                    <a:pt x="291038" y="402451"/>
                  </a:lnTo>
                </a:path>
              </a:pathLst>
            </a:custGeom>
            <a:solidFill>
              <a:srgbClr val="FBC53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3687FDD-E6C8-7B65-25F6-6718C927439F}"/>
                </a:ext>
              </a:extLst>
            </p:cNvPr>
            <p:cNvSpPr/>
            <p:nvPr/>
          </p:nvSpPr>
          <p:spPr>
            <a:xfrm flipV="1">
              <a:off x="8240815" y="5125534"/>
              <a:ext cx="193633" cy="102909"/>
            </a:xfrm>
            <a:custGeom>
              <a:avLst/>
              <a:gdLst>
                <a:gd name="connsiteX0" fmla="*/ -5324 w 162421"/>
                <a:gd name="connsiteY0" fmla="*/ 55259 h 86321"/>
                <a:gd name="connsiteX1" fmla="*/ 90112 w 162421"/>
                <a:gd name="connsiteY1" fmla="*/ -1136 h 86321"/>
                <a:gd name="connsiteX2" fmla="*/ 157097 w 162421"/>
                <a:gd name="connsiteY2" fmla="*/ 84496 h 86321"/>
                <a:gd name="connsiteX3" fmla="*/ -5324 w 162421"/>
                <a:gd name="connsiteY3" fmla="*/ 55259 h 8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21" h="86321">
                  <a:moveTo>
                    <a:pt x="-5324" y="55259"/>
                  </a:moveTo>
                  <a:cubicBezTo>
                    <a:pt x="-5324" y="55259"/>
                    <a:pt x="51471" y="-9144"/>
                    <a:pt x="90112" y="-1136"/>
                  </a:cubicBezTo>
                  <a:cubicBezTo>
                    <a:pt x="128815" y="6864"/>
                    <a:pt x="157097" y="84496"/>
                    <a:pt x="157097" y="84496"/>
                  </a:cubicBezTo>
                  <a:lnTo>
                    <a:pt x="-5324" y="55259"/>
                  </a:ln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D58F114-D837-834B-F698-B7DA3C00711D}"/>
                </a:ext>
              </a:extLst>
            </p:cNvPr>
            <p:cNvSpPr/>
            <p:nvPr/>
          </p:nvSpPr>
          <p:spPr>
            <a:xfrm flipV="1">
              <a:off x="8503672" y="4833265"/>
              <a:ext cx="205987" cy="182826"/>
            </a:xfrm>
            <a:custGeom>
              <a:avLst/>
              <a:gdLst>
                <a:gd name="connsiteX0" fmla="*/ 57502 w 172784"/>
                <a:gd name="connsiteY0" fmla="*/ 146259 h 153356"/>
                <a:gd name="connsiteX1" fmla="*/ 163963 w 172784"/>
                <a:gd name="connsiteY1" fmla="*/ 101499 h 153356"/>
                <a:gd name="connsiteX2" fmla="*/ 104072 w 172784"/>
                <a:gd name="connsiteY2" fmla="*/ 2765 h 153356"/>
                <a:gd name="connsiteX3" fmla="*/ -2382 w 172784"/>
                <a:gd name="connsiteY3" fmla="*/ 47518 h 153356"/>
                <a:gd name="connsiteX4" fmla="*/ 57502 w 172784"/>
                <a:gd name="connsiteY4" fmla="*/ 146259 h 15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784" h="153356">
                  <a:moveTo>
                    <a:pt x="57502" y="146259"/>
                  </a:moveTo>
                  <a:cubicBezTo>
                    <a:pt x="103441" y="161165"/>
                    <a:pt x="151099" y="141129"/>
                    <a:pt x="163963" y="101499"/>
                  </a:cubicBezTo>
                  <a:cubicBezTo>
                    <a:pt x="176820" y="61876"/>
                    <a:pt x="150011" y="17671"/>
                    <a:pt x="104072" y="2765"/>
                  </a:cubicBezTo>
                  <a:cubicBezTo>
                    <a:pt x="58141" y="-12148"/>
                    <a:pt x="10475" y="7895"/>
                    <a:pt x="-2382" y="47518"/>
                  </a:cubicBezTo>
                  <a:cubicBezTo>
                    <a:pt x="-15245" y="87148"/>
                    <a:pt x="11570" y="131353"/>
                    <a:pt x="57502" y="146259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EE0B9F2-0D61-EE6B-3383-1958EE7680FD}"/>
                </a:ext>
              </a:extLst>
            </p:cNvPr>
            <p:cNvSpPr/>
            <p:nvPr/>
          </p:nvSpPr>
          <p:spPr>
            <a:xfrm flipV="1">
              <a:off x="8537395" y="4893873"/>
              <a:ext cx="141511" cy="109953"/>
            </a:xfrm>
            <a:custGeom>
              <a:avLst/>
              <a:gdLst>
                <a:gd name="connsiteX0" fmla="*/ 39867 w 118701"/>
                <a:gd name="connsiteY0" fmla="*/ 85954 h 92230"/>
                <a:gd name="connsiteX1" fmla="*/ 111435 w 118701"/>
                <a:gd name="connsiteY1" fmla="*/ 63048 h 92230"/>
                <a:gd name="connsiteX2" fmla="*/ 67623 w 118701"/>
                <a:gd name="connsiteY2" fmla="*/ 2007 h 92230"/>
                <a:gd name="connsiteX3" fmla="*/ -3946 w 118701"/>
                <a:gd name="connsiteY3" fmla="*/ 24906 h 92230"/>
                <a:gd name="connsiteX4" fmla="*/ 39867 w 118701"/>
                <a:gd name="connsiteY4" fmla="*/ 85954 h 9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01" h="92230">
                  <a:moveTo>
                    <a:pt x="39867" y="85954"/>
                  </a:moveTo>
                  <a:cubicBezTo>
                    <a:pt x="71735" y="96488"/>
                    <a:pt x="103779" y="86235"/>
                    <a:pt x="111435" y="63048"/>
                  </a:cubicBezTo>
                  <a:cubicBezTo>
                    <a:pt x="119106" y="39868"/>
                    <a:pt x="99484" y="12534"/>
                    <a:pt x="67623" y="2007"/>
                  </a:cubicBezTo>
                  <a:cubicBezTo>
                    <a:pt x="35754" y="-8527"/>
                    <a:pt x="3718" y="1726"/>
                    <a:pt x="-3946" y="24906"/>
                  </a:cubicBezTo>
                  <a:cubicBezTo>
                    <a:pt x="-11609" y="48093"/>
                    <a:pt x="8006" y="75421"/>
                    <a:pt x="39867" y="85954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FE1C9C0D-89BE-473C-9B36-F1973C2288EA}"/>
                </a:ext>
              </a:extLst>
            </p:cNvPr>
            <p:cNvSpPr/>
            <p:nvPr/>
          </p:nvSpPr>
          <p:spPr>
            <a:xfrm flipV="1">
              <a:off x="7872344" y="4972933"/>
              <a:ext cx="208459" cy="179915"/>
            </a:xfrm>
            <a:custGeom>
              <a:avLst/>
              <a:gdLst>
                <a:gd name="connsiteX0" fmla="*/ 85486 w 174857"/>
                <a:gd name="connsiteY0" fmla="*/ 148852 h 150914"/>
                <a:gd name="connsiteX1" fmla="*/ 169854 w 174857"/>
                <a:gd name="connsiteY1" fmla="*/ 69993 h 150914"/>
                <a:gd name="connsiteX2" fmla="*/ 79471 w 174857"/>
                <a:gd name="connsiteY2" fmla="*/ -1898 h 150914"/>
                <a:gd name="connsiteX3" fmla="*/ -4897 w 174857"/>
                <a:gd name="connsiteY3" fmla="*/ 76968 h 150914"/>
                <a:gd name="connsiteX4" fmla="*/ 85486 w 174857"/>
                <a:gd name="connsiteY4" fmla="*/ 148852 h 15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857" h="150914">
                  <a:moveTo>
                    <a:pt x="85486" y="148852"/>
                  </a:moveTo>
                  <a:cubicBezTo>
                    <a:pt x="133740" y="146930"/>
                    <a:pt x="171510" y="111616"/>
                    <a:pt x="169854" y="69993"/>
                  </a:cubicBezTo>
                  <a:cubicBezTo>
                    <a:pt x="168191" y="28363"/>
                    <a:pt x="127726" y="-3821"/>
                    <a:pt x="79471" y="-1898"/>
                  </a:cubicBezTo>
                  <a:cubicBezTo>
                    <a:pt x="31216" y="32"/>
                    <a:pt x="-6561" y="35338"/>
                    <a:pt x="-4897" y="76968"/>
                  </a:cubicBezTo>
                  <a:cubicBezTo>
                    <a:pt x="-3234" y="118591"/>
                    <a:pt x="37231" y="150775"/>
                    <a:pt x="85486" y="148852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DBEF9FD9-643D-EB22-78E6-03BD59887576}"/>
                </a:ext>
              </a:extLst>
            </p:cNvPr>
            <p:cNvSpPr/>
            <p:nvPr/>
          </p:nvSpPr>
          <p:spPr>
            <a:xfrm flipV="1">
              <a:off x="7909195" y="5033432"/>
              <a:ext cx="144803" cy="105500"/>
            </a:xfrm>
            <a:custGeom>
              <a:avLst/>
              <a:gdLst>
                <a:gd name="connsiteX0" fmla="*/ 57783 w 121462"/>
                <a:gd name="connsiteY0" fmla="*/ 86459 h 88494"/>
                <a:gd name="connsiteX1" fmla="*/ 116473 w 121462"/>
                <a:gd name="connsiteY1" fmla="*/ 39537 h 88494"/>
                <a:gd name="connsiteX2" fmla="*/ 53769 w 121462"/>
                <a:gd name="connsiteY2" fmla="*/ -1861 h 88494"/>
                <a:gd name="connsiteX3" fmla="*/ -4922 w 121462"/>
                <a:gd name="connsiteY3" fmla="*/ 45053 h 88494"/>
                <a:gd name="connsiteX4" fmla="*/ 57783 w 121462"/>
                <a:gd name="connsiteY4" fmla="*/ 86459 h 8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62" h="88494">
                  <a:moveTo>
                    <a:pt x="57783" y="86459"/>
                  </a:moveTo>
                  <a:cubicBezTo>
                    <a:pt x="91300" y="84936"/>
                    <a:pt x="117582" y="63931"/>
                    <a:pt x="116473" y="39537"/>
                  </a:cubicBezTo>
                  <a:cubicBezTo>
                    <a:pt x="115364" y="15150"/>
                    <a:pt x="87293" y="-3384"/>
                    <a:pt x="53769" y="-1861"/>
                  </a:cubicBezTo>
                  <a:cubicBezTo>
                    <a:pt x="20244" y="-338"/>
                    <a:pt x="-6031" y="20666"/>
                    <a:pt x="-4922" y="45053"/>
                  </a:cubicBezTo>
                  <a:cubicBezTo>
                    <a:pt x="-3813" y="69447"/>
                    <a:pt x="24259" y="87982"/>
                    <a:pt x="57783" y="86459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D42CFFE-36E5-E1E6-3341-B176BBE0DEC3}"/>
                </a:ext>
              </a:extLst>
            </p:cNvPr>
            <p:cNvSpPr/>
            <p:nvPr/>
          </p:nvSpPr>
          <p:spPr>
            <a:xfrm flipV="1">
              <a:off x="7947663" y="4558777"/>
              <a:ext cx="658992" cy="622276"/>
            </a:xfrm>
            <a:custGeom>
              <a:avLst/>
              <a:gdLst>
                <a:gd name="connsiteX0" fmla="*/ 540273 w 552768"/>
                <a:gd name="connsiteY0" fmla="*/ 266241 h 521971"/>
                <a:gd name="connsiteX1" fmla="*/ 175863 w 552768"/>
                <a:gd name="connsiteY1" fmla="*/ 510701 h 521971"/>
                <a:gd name="connsiteX2" fmla="*/ 4396 w 552768"/>
                <a:gd name="connsiteY2" fmla="*/ 139582 h 521971"/>
                <a:gd name="connsiteX3" fmla="*/ 333653 w 552768"/>
                <a:gd name="connsiteY3" fmla="*/ 6994 h 521971"/>
                <a:gd name="connsiteX4" fmla="*/ 540273 w 552768"/>
                <a:gd name="connsiteY4" fmla="*/ 266241 h 521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768" h="521971">
                  <a:moveTo>
                    <a:pt x="540273" y="266241"/>
                  </a:moveTo>
                  <a:cubicBezTo>
                    <a:pt x="505492" y="413251"/>
                    <a:pt x="352811" y="557665"/>
                    <a:pt x="175863" y="510701"/>
                  </a:cubicBezTo>
                  <a:cubicBezTo>
                    <a:pt x="28930" y="471668"/>
                    <a:pt x="-30315" y="286586"/>
                    <a:pt x="4396" y="139582"/>
                  </a:cubicBezTo>
                  <a:cubicBezTo>
                    <a:pt x="39176" y="-7421"/>
                    <a:pt x="189821" y="-15000"/>
                    <a:pt x="333653" y="6994"/>
                  </a:cubicBezTo>
                  <a:cubicBezTo>
                    <a:pt x="480930" y="29409"/>
                    <a:pt x="575046" y="119238"/>
                    <a:pt x="540273" y="266241"/>
                  </a:cubicBezTo>
                </a:path>
              </a:pathLst>
            </a:custGeom>
            <a:solidFill>
              <a:srgbClr val="89474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799519B-D224-CD74-343E-63F669BA2ED1}"/>
                </a:ext>
              </a:extLst>
            </p:cNvPr>
            <p:cNvSpPr/>
            <p:nvPr/>
          </p:nvSpPr>
          <p:spPr>
            <a:xfrm flipV="1">
              <a:off x="7944649" y="4560180"/>
              <a:ext cx="598965" cy="422897"/>
            </a:xfrm>
            <a:custGeom>
              <a:avLst/>
              <a:gdLst>
                <a:gd name="connsiteX0" fmla="*/ 5533 w 502417"/>
                <a:gd name="connsiteY0" fmla="*/ -2375 h 354730"/>
                <a:gd name="connsiteX1" fmla="*/ 77586 w 502417"/>
                <a:gd name="connsiteY1" fmla="*/ 239257 h 354730"/>
                <a:gd name="connsiteX2" fmla="*/ 248555 w 502417"/>
                <a:gd name="connsiteY2" fmla="*/ 262311 h 354730"/>
                <a:gd name="connsiteX3" fmla="*/ 218195 w 502417"/>
                <a:gd name="connsiteY3" fmla="*/ 293183 h 354730"/>
                <a:gd name="connsiteX4" fmla="*/ 371788 w 502417"/>
                <a:gd name="connsiteY4" fmla="*/ 284516 h 354730"/>
                <a:gd name="connsiteX5" fmla="*/ 363858 w 502417"/>
                <a:gd name="connsiteY5" fmla="*/ 302194 h 354730"/>
                <a:gd name="connsiteX6" fmla="*/ 497191 w 502417"/>
                <a:gd name="connsiteY6" fmla="*/ 208968 h 354730"/>
                <a:gd name="connsiteX7" fmla="*/ 374476 w 502417"/>
                <a:gd name="connsiteY7" fmla="*/ 334820 h 354730"/>
                <a:gd name="connsiteX8" fmla="*/ 194489 w 502417"/>
                <a:gd name="connsiteY8" fmla="*/ 345157 h 354730"/>
                <a:gd name="connsiteX9" fmla="*/ 65592 w 502417"/>
                <a:gd name="connsiteY9" fmla="*/ 289611 h 354730"/>
                <a:gd name="connsiteX10" fmla="*/ 5154 w 502417"/>
                <a:gd name="connsiteY10" fmla="*/ 181220 h 354730"/>
                <a:gd name="connsiteX11" fmla="*/ -4959 w 502417"/>
                <a:gd name="connsiteY11" fmla="*/ 56042 h 35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2417" h="354730">
                  <a:moveTo>
                    <a:pt x="5533" y="-2375"/>
                  </a:moveTo>
                  <a:cubicBezTo>
                    <a:pt x="6305" y="81811"/>
                    <a:pt x="30278" y="165647"/>
                    <a:pt x="77586" y="239257"/>
                  </a:cubicBezTo>
                  <a:cubicBezTo>
                    <a:pt x="135076" y="228506"/>
                    <a:pt x="195991" y="236710"/>
                    <a:pt x="248555" y="262311"/>
                  </a:cubicBezTo>
                  <a:cubicBezTo>
                    <a:pt x="240477" y="274192"/>
                    <a:pt x="230070" y="284495"/>
                    <a:pt x="218195" y="293183"/>
                  </a:cubicBezTo>
                  <a:cubicBezTo>
                    <a:pt x="269454" y="297709"/>
                    <a:pt x="321365" y="294783"/>
                    <a:pt x="371788" y="284516"/>
                  </a:cubicBezTo>
                  <a:cubicBezTo>
                    <a:pt x="371564" y="292305"/>
                    <a:pt x="368448" y="299941"/>
                    <a:pt x="363858" y="302194"/>
                  </a:cubicBezTo>
                  <a:cubicBezTo>
                    <a:pt x="416169" y="285063"/>
                    <a:pt x="463161" y="252177"/>
                    <a:pt x="497191" y="208968"/>
                  </a:cubicBezTo>
                  <a:cubicBezTo>
                    <a:pt x="481176" y="267638"/>
                    <a:pt x="431419" y="313352"/>
                    <a:pt x="374476" y="334820"/>
                  </a:cubicBezTo>
                  <a:cubicBezTo>
                    <a:pt x="317533" y="356287"/>
                    <a:pt x="254366" y="355887"/>
                    <a:pt x="194489" y="345157"/>
                  </a:cubicBezTo>
                  <a:cubicBezTo>
                    <a:pt x="147785" y="336827"/>
                    <a:pt x="100674" y="321486"/>
                    <a:pt x="65592" y="289611"/>
                  </a:cubicBezTo>
                  <a:cubicBezTo>
                    <a:pt x="34482" y="261357"/>
                    <a:pt x="15133" y="222007"/>
                    <a:pt x="5154" y="181220"/>
                  </a:cubicBezTo>
                  <a:cubicBezTo>
                    <a:pt x="-4819" y="140425"/>
                    <a:pt x="-5892" y="97981"/>
                    <a:pt x="-4959" y="56042"/>
                  </a:cubicBezTo>
                </a:path>
              </a:pathLst>
            </a:custGeom>
            <a:solidFill>
              <a:srgbClr val="70363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C3B3E18-7A4E-624A-3D94-E94B8E2098B2}"/>
                </a:ext>
              </a:extLst>
            </p:cNvPr>
            <p:cNvSpPr/>
            <p:nvPr/>
          </p:nvSpPr>
          <p:spPr>
            <a:xfrm flipV="1">
              <a:off x="8324154" y="4643348"/>
              <a:ext cx="148747" cy="49824"/>
            </a:xfrm>
            <a:custGeom>
              <a:avLst/>
              <a:gdLst>
                <a:gd name="connsiteX0" fmla="*/ -5387 w 124770"/>
                <a:gd name="connsiteY0" fmla="*/ -339 h 41793"/>
                <a:gd name="connsiteX1" fmla="*/ 29421 w 124770"/>
                <a:gd name="connsiteY1" fmla="*/ 36399 h 41793"/>
                <a:gd name="connsiteX2" fmla="*/ 80820 w 124770"/>
                <a:gd name="connsiteY2" fmla="*/ 31704 h 41793"/>
                <a:gd name="connsiteX3" fmla="*/ 119383 w 124770"/>
                <a:gd name="connsiteY3" fmla="*/ -2515 h 41793"/>
                <a:gd name="connsiteX4" fmla="*/ -5387 w 124770"/>
                <a:gd name="connsiteY4" fmla="*/ -339 h 4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70" h="41793">
                  <a:moveTo>
                    <a:pt x="-5387" y="-339"/>
                  </a:moveTo>
                  <a:cubicBezTo>
                    <a:pt x="-2012" y="16869"/>
                    <a:pt x="12536" y="31002"/>
                    <a:pt x="29421" y="36399"/>
                  </a:cubicBezTo>
                  <a:cubicBezTo>
                    <a:pt x="46306" y="41803"/>
                    <a:pt x="65037" y="39241"/>
                    <a:pt x="80820" y="31704"/>
                  </a:cubicBezTo>
                  <a:cubicBezTo>
                    <a:pt x="96610" y="24167"/>
                    <a:pt x="109699" y="12082"/>
                    <a:pt x="119383" y="-2515"/>
                  </a:cubicBezTo>
                  <a:cubicBezTo>
                    <a:pt x="82118" y="21058"/>
                    <a:pt x="29758" y="19135"/>
                    <a:pt x="-5387" y="-339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224653E-55D0-AB39-C0C9-246141C99A14}"/>
                </a:ext>
              </a:extLst>
            </p:cNvPr>
            <p:cNvSpPr/>
            <p:nvPr/>
          </p:nvSpPr>
          <p:spPr>
            <a:xfrm flipV="1">
              <a:off x="8008897" y="4708777"/>
              <a:ext cx="131922" cy="90464"/>
            </a:xfrm>
            <a:custGeom>
              <a:avLst/>
              <a:gdLst>
                <a:gd name="connsiteX0" fmla="*/ 105606 w 110657"/>
                <a:gd name="connsiteY0" fmla="*/ 55990 h 75882"/>
                <a:gd name="connsiteX1" fmla="*/ 35111 w 110657"/>
                <a:gd name="connsiteY1" fmla="*/ 68377 h 75882"/>
                <a:gd name="connsiteX2" fmla="*/ -5052 w 110657"/>
                <a:gd name="connsiteY2" fmla="*/ -2399 h 75882"/>
                <a:gd name="connsiteX3" fmla="*/ 105606 w 110657"/>
                <a:gd name="connsiteY3" fmla="*/ 55990 h 7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657" h="75882">
                  <a:moveTo>
                    <a:pt x="105606" y="55990"/>
                  </a:moveTo>
                  <a:cubicBezTo>
                    <a:pt x="86222" y="73373"/>
                    <a:pt x="57772" y="78391"/>
                    <a:pt x="35111" y="68377"/>
                  </a:cubicBezTo>
                  <a:cubicBezTo>
                    <a:pt x="12444" y="58362"/>
                    <a:pt x="-3192" y="33835"/>
                    <a:pt x="-5052" y="-2399"/>
                  </a:cubicBezTo>
                  <a:cubicBezTo>
                    <a:pt x="14338" y="42235"/>
                    <a:pt x="62600" y="54839"/>
                    <a:pt x="105606" y="55990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E6C661F-355D-3BAF-69AD-A060BD090E16}"/>
                </a:ext>
              </a:extLst>
            </p:cNvPr>
            <p:cNvSpPr/>
            <p:nvPr/>
          </p:nvSpPr>
          <p:spPr>
            <a:xfrm flipV="1">
              <a:off x="8342680" y="4750075"/>
              <a:ext cx="175954" cy="148118"/>
            </a:xfrm>
            <a:custGeom>
              <a:avLst/>
              <a:gdLst>
                <a:gd name="connsiteX0" fmla="*/ 141510 w 147592"/>
                <a:gd name="connsiteY0" fmla="*/ 66480 h 124243"/>
                <a:gd name="connsiteX1" fmla="*/ 58875 w 147592"/>
                <a:gd name="connsiteY1" fmla="*/ 121072 h 124243"/>
                <a:gd name="connsiteX2" fmla="*/ -4792 w 147592"/>
                <a:gd name="connsiteY2" fmla="*/ 45272 h 124243"/>
                <a:gd name="connsiteX3" fmla="*/ 78672 w 147592"/>
                <a:gd name="connsiteY3" fmla="*/ 1039 h 124243"/>
                <a:gd name="connsiteX4" fmla="*/ 141510 w 147592"/>
                <a:gd name="connsiteY4" fmla="*/ 66480 h 12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592" h="124243">
                  <a:moveTo>
                    <a:pt x="141510" y="66480"/>
                  </a:moveTo>
                  <a:cubicBezTo>
                    <a:pt x="136289" y="102475"/>
                    <a:pt x="99312" y="126932"/>
                    <a:pt x="58875" y="121072"/>
                  </a:cubicBezTo>
                  <a:cubicBezTo>
                    <a:pt x="18438" y="115220"/>
                    <a:pt x="-10069" y="81274"/>
                    <a:pt x="-4792" y="45272"/>
                  </a:cubicBezTo>
                  <a:cubicBezTo>
                    <a:pt x="430" y="9278"/>
                    <a:pt x="28424" y="-10639"/>
                    <a:pt x="78672" y="1039"/>
                  </a:cubicBezTo>
                  <a:cubicBezTo>
                    <a:pt x="120091" y="10646"/>
                    <a:pt x="146780" y="30416"/>
                    <a:pt x="141510" y="66480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F8AF37E4-B691-2D3E-4D02-73ED4F6683A3}"/>
                </a:ext>
              </a:extLst>
            </p:cNvPr>
            <p:cNvSpPr/>
            <p:nvPr/>
          </p:nvSpPr>
          <p:spPr>
            <a:xfrm flipV="1">
              <a:off x="8341855" y="4737945"/>
              <a:ext cx="175915" cy="111955"/>
            </a:xfrm>
            <a:custGeom>
              <a:avLst/>
              <a:gdLst>
                <a:gd name="connsiteX0" fmla="*/ -2688 w 147559"/>
                <a:gd name="connsiteY0" fmla="*/ -2345 h 93909"/>
                <a:gd name="connsiteX1" fmla="*/ 26204 w 147559"/>
                <a:gd name="connsiteY1" fmla="*/ 64325 h 93909"/>
                <a:gd name="connsiteX2" fmla="*/ 113142 w 147559"/>
                <a:gd name="connsiteY2" fmla="*/ 66136 h 93909"/>
                <a:gd name="connsiteX3" fmla="*/ 142139 w 147559"/>
                <a:gd name="connsiteY3" fmla="*/ 25355 h 93909"/>
                <a:gd name="connsiteX4" fmla="*/ 116889 w 147559"/>
                <a:gd name="connsiteY4" fmla="*/ 73771 h 93909"/>
                <a:gd name="connsiteX5" fmla="*/ 20709 w 147559"/>
                <a:gd name="connsiteY5" fmla="*/ 74171 h 93909"/>
                <a:gd name="connsiteX6" fmla="*/ -2688 w 147559"/>
                <a:gd name="connsiteY6" fmla="*/ -2345 h 9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559" h="93909">
                  <a:moveTo>
                    <a:pt x="-2688" y="-2345"/>
                  </a:moveTo>
                  <a:cubicBezTo>
                    <a:pt x="-5208" y="22070"/>
                    <a:pt x="4393" y="47496"/>
                    <a:pt x="26204" y="64325"/>
                  </a:cubicBezTo>
                  <a:cubicBezTo>
                    <a:pt x="51420" y="83736"/>
                    <a:pt x="87133" y="84410"/>
                    <a:pt x="113142" y="66136"/>
                  </a:cubicBezTo>
                  <a:cubicBezTo>
                    <a:pt x="128040" y="55693"/>
                    <a:pt x="137788" y="41082"/>
                    <a:pt x="142139" y="25355"/>
                  </a:cubicBezTo>
                  <a:cubicBezTo>
                    <a:pt x="140259" y="43433"/>
                    <a:pt x="131844" y="60837"/>
                    <a:pt x="116889" y="73771"/>
                  </a:cubicBezTo>
                  <a:cubicBezTo>
                    <a:pt x="89667" y="97330"/>
                    <a:pt x="48107" y="97526"/>
                    <a:pt x="20709" y="74171"/>
                  </a:cubicBezTo>
                  <a:cubicBezTo>
                    <a:pt x="-2387" y="54416"/>
                    <a:pt x="-10127" y="24288"/>
                    <a:pt x="-2688" y="-2345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DE96B8D-956E-1453-8353-FDE8C754C5E5}"/>
                </a:ext>
              </a:extLst>
            </p:cNvPr>
            <p:cNvSpPr/>
            <p:nvPr/>
          </p:nvSpPr>
          <p:spPr>
            <a:xfrm flipV="1">
              <a:off x="8369588" y="4801957"/>
              <a:ext cx="91017" cy="91017"/>
            </a:xfrm>
            <a:custGeom>
              <a:avLst/>
              <a:gdLst>
                <a:gd name="connsiteX0" fmla="*/ 36769 w 76346"/>
                <a:gd name="connsiteY0" fmla="*/ 73861 h 76346"/>
                <a:gd name="connsiteX1" fmla="*/ 70728 w 76346"/>
                <a:gd name="connsiteY1" fmla="*/ 31901 h 76346"/>
                <a:gd name="connsiteX2" fmla="*/ 28768 w 76346"/>
                <a:gd name="connsiteY2" fmla="*/ -2059 h 76346"/>
                <a:gd name="connsiteX3" fmla="*/ -5191 w 76346"/>
                <a:gd name="connsiteY3" fmla="*/ 39901 h 76346"/>
                <a:gd name="connsiteX4" fmla="*/ 36769 w 76346"/>
                <a:gd name="connsiteY4" fmla="*/ 73861 h 7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46" h="76346">
                  <a:moveTo>
                    <a:pt x="36769" y="73861"/>
                  </a:moveTo>
                  <a:cubicBezTo>
                    <a:pt x="57731" y="71650"/>
                    <a:pt x="72939" y="52863"/>
                    <a:pt x="70728" y="31901"/>
                  </a:cubicBezTo>
                  <a:cubicBezTo>
                    <a:pt x="68517" y="10939"/>
                    <a:pt x="49731" y="-4269"/>
                    <a:pt x="28768" y="-2059"/>
                  </a:cubicBezTo>
                  <a:cubicBezTo>
                    <a:pt x="7806" y="145"/>
                    <a:pt x="-7402" y="18932"/>
                    <a:pt x="-5191" y="39901"/>
                  </a:cubicBezTo>
                  <a:cubicBezTo>
                    <a:pt x="-2988" y="60864"/>
                    <a:pt x="15799" y="76071"/>
                    <a:pt x="36769" y="73861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0A9264E-2A8C-BC83-C79E-084F862652FF}"/>
                </a:ext>
              </a:extLst>
            </p:cNvPr>
            <p:cNvSpPr/>
            <p:nvPr/>
          </p:nvSpPr>
          <p:spPr>
            <a:xfrm flipV="1">
              <a:off x="8426884" y="4804309"/>
              <a:ext cx="21672" cy="21664"/>
            </a:xfrm>
            <a:custGeom>
              <a:avLst/>
              <a:gdLst>
                <a:gd name="connsiteX0" fmla="*/ 4616 w 18179"/>
                <a:gd name="connsiteY0" fmla="*/ 15806 h 18172"/>
                <a:gd name="connsiteX1" fmla="*/ 12701 w 18179"/>
                <a:gd name="connsiteY1" fmla="*/ 5820 h 18172"/>
                <a:gd name="connsiteX2" fmla="*/ 2714 w 18179"/>
                <a:gd name="connsiteY2" fmla="*/ -2265 h 18172"/>
                <a:gd name="connsiteX3" fmla="*/ -5377 w 18179"/>
                <a:gd name="connsiteY3" fmla="*/ 7721 h 18172"/>
                <a:gd name="connsiteX4" fmla="*/ 4616 w 18179"/>
                <a:gd name="connsiteY4" fmla="*/ 15806 h 1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9" h="18172">
                  <a:moveTo>
                    <a:pt x="4616" y="15806"/>
                  </a:moveTo>
                  <a:cubicBezTo>
                    <a:pt x="9606" y="15280"/>
                    <a:pt x="13227" y="10809"/>
                    <a:pt x="12701" y="5820"/>
                  </a:cubicBezTo>
                  <a:cubicBezTo>
                    <a:pt x="12174" y="823"/>
                    <a:pt x="7704" y="-2791"/>
                    <a:pt x="2714" y="-2265"/>
                  </a:cubicBezTo>
                  <a:cubicBezTo>
                    <a:pt x="-2283" y="-1746"/>
                    <a:pt x="-5904" y="2732"/>
                    <a:pt x="-5377" y="7721"/>
                  </a:cubicBezTo>
                  <a:cubicBezTo>
                    <a:pt x="-4851" y="12711"/>
                    <a:pt x="-374" y="16332"/>
                    <a:pt x="4616" y="1580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25C5D07-E4B7-FF5F-D1E5-F67D65C5C493}"/>
                </a:ext>
              </a:extLst>
            </p:cNvPr>
            <p:cNvSpPr/>
            <p:nvPr/>
          </p:nvSpPr>
          <p:spPr>
            <a:xfrm flipV="1">
              <a:off x="8034812" y="4815231"/>
              <a:ext cx="175337" cy="144809"/>
            </a:xfrm>
            <a:custGeom>
              <a:avLst/>
              <a:gdLst>
                <a:gd name="connsiteX0" fmla="*/ -1386 w 147074"/>
                <a:gd name="connsiteY0" fmla="*/ 26586 h 121467"/>
                <a:gd name="connsiteX1" fmla="*/ 44967 w 147074"/>
                <a:gd name="connsiteY1" fmla="*/ 114071 h 121467"/>
                <a:gd name="connsiteX2" fmla="*/ 137196 w 147074"/>
                <a:gd name="connsiteY2" fmla="*/ 78048 h 121467"/>
                <a:gd name="connsiteX3" fmla="*/ 86120 w 147074"/>
                <a:gd name="connsiteY3" fmla="*/ 4641 h 121467"/>
                <a:gd name="connsiteX4" fmla="*/ -1386 w 147074"/>
                <a:gd name="connsiteY4" fmla="*/ 26586 h 121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074" h="121467">
                  <a:moveTo>
                    <a:pt x="-1386" y="26586"/>
                  </a:moveTo>
                  <a:cubicBezTo>
                    <a:pt x="-14053" y="60693"/>
                    <a:pt x="6720" y="99888"/>
                    <a:pt x="44967" y="114071"/>
                  </a:cubicBezTo>
                  <a:cubicBezTo>
                    <a:pt x="83214" y="128317"/>
                    <a:pt x="124529" y="112155"/>
                    <a:pt x="137196" y="78048"/>
                  </a:cubicBezTo>
                  <a:cubicBezTo>
                    <a:pt x="149856" y="43948"/>
                    <a:pt x="138845" y="18740"/>
                    <a:pt x="86120" y="4641"/>
                  </a:cubicBezTo>
                  <a:cubicBezTo>
                    <a:pt x="45079" y="-6307"/>
                    <a:pt x="11274" y="-7514"/>
                    <a:pt x="-1386" y="2658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ED05050-2588-B873-1A2F-92C40C524958}"/>
                </a:ext>
              </a:extLst>
            </p:cNvPr>
            <p:cNvSpPr/>
            <p:nvPr/>
          </p:nvSpPr>
          <p:spPr>
            <a:xfrm flipV="1">
              <a:off x="8032788" y="4803877"/>
              <a:ext cx="174234" cy="122334"/>
            </a:xfrm>
            <a:custGeom>
              <a:avLst/>
              <a:gdLst>
                <a:gd name="connsiteX0" fmla="*/ 141051 w 146149"/>
                <a:gd name="connsiteY0" fmla="*/ 42891 h 102615"/>
                <a:gd name="connsiteX1" fmla="*/ 83750 w 146149"/>
                <a:gd name="connsiteY1" fmla="*/ 87566 h 102615"/>
                <a:gd name="connsiteX2" fmla="*/ 6547 w 146149"/>
                <a:gd name="connsiteY2" fmla="*/ 47459 h 102615"/>
                <a:gd name="connsiteX3" fmla="*/ 658 w 146149"/>
                <a:gd name="connsiteY3" fmla="*/ -2248 h 102615"/>
                <a:gd name="connsiteX4" fmla="*/ -380 w 146149"/>
                <a:gd name="connsiteY4" fmla="*/ 52365 h 102615"/>
                <a:gd name="connsiteX5" fmla="*/ 83827 w 146149"/>
                <a:gd name="connsiteY5" fmla="*/ 98851 h 102615"/>
                <a:gd name="connsiteX6" fmla="*/ 141051 w 146149"/>
                <a:gd name="connsiteY6" fmla="*/ 42891 h 10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49" h="102615">
                  <a:moveTo>
                    <a:pt x="141051" y="42891"/>
                  </a:moveTo>
                  <a:cubicBezTo>
                    <a:pt x="131556" y="65495"/>
                    <a:pt x="110972" y="83264"/>
                    <a:pt x="83750" y="87566"/>
                  </a:cubicBezTo>
                  <a:cubicBezTo>
                    <a:pt x="52345" y="92507"/>
                    <a:pt x="20645" y="76001"/>
                    <a:pt x="6547" y="47459"/>
                  </a:cubicBezTo>
                  <a:cubicBezTo>
                    <a:pt x="-1503" y="31143"/>
                    <a:pt x="-3019" y="13675"/>
                    <a:pt x="658" y="-2248"/>
                  </a:cubicBezTo>
                  <a:cubicBezTo>
                    <a:pt x="-6324" y="14482"/>
                    <a:pt x="-7293" y="33838"/>
                    <a:pt x="-380" y="52365"/>
                  </a:cubicBezTo>
                  <a:cubicBezTo>
                    <a:pt x="12245" y="86093"/>
                    <a:pt x="48569" y="106220"/>
                    <a:pt x="83827" y="98851"/>
                  </a:cubicBezTo>
                  <a:cubicBezTo>
                    <a:pt x="113576" y="92521"/>
                    <a:pt x="134812" y="69790"/>
                    <a:pt x="141051" y="42891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E8CACD4-CEB2-1539-0C99-8B18D023D889}"/>
                </a:ext>
              </a:extLst>
            </p:cNvPr>
            <p:cNvSpPr/>
            <p:nvPr/>
          </p:nvSpPr>
          <p:spPr>
            <a:xfrm flipV="1">
              <a:off x="8119146" y="4878393"/>
              <a:ext cx="42756" cy="23907"/>
            </a:xfrm>
            <a:custGeom>
              <a:avLst/>
              <a:gdLst>
                <a:gd name="connsiteX0" fmla="*/ -5004 w 35864"/>
                <a:gd name="connsiteY0" fmla="*/ -2214 h 20053"/>
                <a:gd name="connsiteX1" fmla="*/ 10807 w 35864"/>
                <a:gd name="connsiteY1" fmla="*/ 17724 h 20053"/>
                <a:gd name="connsiteX2" fmla="*/ 30745 w 35864"/>
                <a:gd name="connsiteY2" fmla="*/ 1920 h 2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864" h="20053">
                  <a:moveTo>
                    <a:pt x="-5004" y="-2214"/>
                  </a:moveTo>
                  <a:cubicBezTo>
                    <a:pt x="-6120" y="7625"/>
                    <a:pt x="961" y="16608"/>
                    <a:pt x="10807" y="17724"/>
                  </a:cubicBezTo>
                  <a:cubicBezTo>
                    <a:pt x="20653" y="18840"/>
                    <a:pt x="29628" y="11759"/>
                    <a:pt x="30745" y="1920"/>
                  </a:cubicBezTo>
                </a:path>
              </a:pathLst>
            </a:custGeom>
            <a:solidFill>
              <a:srgbClr val="1519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2384781-B3E6-D7FA-16AB-83D950DDF07B}"/>
                </a:ext>
              </a:extLst>
            </p:cNvPr>
            <p:cNvSpPr/>
            <p:nvPr/>
          </p:nvSpPr>
          <p:spPr>
            <a:xfrm flipV="1">
              <a:off x="8095119" y="4854373"/>
              <a:ext cx="91022" cy="91017"/>
            </a:xfrm>
            <a:custGeom>
              <a:avLst/>
              <a:gdLst>
                <a:gd name="connsiteX0" fmla="*/ 37052 w 76350"/>
                <a:gd name="connsiteY0" fmla="*/ 73932 h 76346"/>
                <a:gd name="connsiteX1" fmla="*/ 71018 w 76350"/>
                <a:gd name="connsiteY1" fmla="*/ 31972 h 76346"/>
                <a:gd name="connsiteX2" fmla="*/ 29058 w 76350"/>
                <a:gd name="connsiteY2" fmla="*/ -1988 h 76346"/>
                <a:gd name="connsiteX3" fmla="*/ -4908 w 76350"/>
                <a:gd name="connsiteY3" fmla="*/ 39972 h 76346"/>
                <a:gd name="connsiteX4" fmla="*/ 37052 w 76350"/>
                <a:gd name="connsiteY4" fmla="*/ 73932 h 7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0" h="76346">
                  <a:moveTo>
                    <a:pt x="37052" y="73932"/>
                  </a:moveTo>
                  <a:cubicBezTo>
                    <a:pt x="58021" y="71728"/>
                    <a:pt x="73222" y="52941"/>
                    <a:pt x="71018" y="31972"/>
                  </a:cubicBezTo>
                  <a:cubicBezTo>
                    <a:pt x="68808" y="11010"/>
                    <a:pt x="50021" y="-4198"/>
                    <a:pt x="29058" y="-1988"/>
                  </a:cubicBezTo>
                  <a:cubicBezTo>
                    <a:pt x="8096" y="223"/>
                    <a:pt x="-7112" y="19010"/>
                    <a:pt x="-4908" y="39972"/>
                  </a:cubicBezTo>
                  <a:cubicBezTo>
                    <a:pt x="-2697" y="60935"/>
                    <a:pt x="16089" y="76142"/>
                    <a:pt x="37052" y="73932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9706C6A-3979-0C15-49F8-FC1DA06F0FD3}"/>
                </a:ext>
              </a:extLst>
            </p:cNvPr>
            <p:cNvSpPr/>
            <p:nvPr/>
          </p:nvSpPr>
          <p:spPr>
            <a:xfrm flipV="1">
              <a:off x="8154296" y="4858164"/>
              <a:ext cx="21671" cy="21672"/>
            </a:xfrm>
            <a:custGeom>
              <a:avLst/>
              <a:gdLst>
                <a:gd name="connsiteX0" fmla="*/ 4892 w 18178"/>
                <a:gd name="connsiteY0" fmla="*/ 15886 h 18179"/>
                <a:gd name="connsiteX1" fmla="*/ 12983 w 18178"/>
                <a:gd name="connsiteY1" fmla="*/ 5900 h 18179"/>
                <a:gd name="connsiteX2" fmla="*/ 2990 w 18178"/>
                <a:gd name="connsiteY2" fmla="*/ -2192 h 18179"/>
                <a:gd name="connsiteX3" fmla="*/ -5095 w 18178"/>
                <a:gd name="connsiteY3" fmla="*/ 7801 h 18179"/>
                <a:gd name="connsiteX4" fmla="*/ 4892 w 18178"/>
                <a:gd name="connsiteY4" fmla="*/ 15886 h 1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8" h="18179">
                  <a:moveTo>
                    <a:pt x="4892" y="15886"/>
                  </a:moveTo>
                  <a:cubicBezTo>
                    <a:pt x="9881" y="15360"/>
                    <a:pt x="13503" y="10889"/>
                    <a:pt x="12983" y="5900"/>
                  </a:cubicBezTo>
                  <a:cubicBezTo>
                    <a:pt x="12457" y="903"/>
                    <a:pt x="7979" y="-2718"/>
                    <a:pt x="2990" y="-2192"/>
                  </a:cubicBezTo>
                  <a:cubicBezTo>
                    <a:pt x="-2000" y="-1666"/>
                    <a:pt x="-5621" y="2812"/>
                    <a:pt x="-5095" y="7801"/>
                  </a:cubicBezTo>
                  <a:cubicBezTo>
                    <a:pt x="-4568" y="12791"/>
                    <a:pt x="-98" y="16412"/>
                    <a:pt x="4892" y="15886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7E2B75F-608B-30AE-7A33-242825652C6A}"/>
                </a:ext>
              </a:extLst>
            </p:cNvPr>
            <p:cNvSpPr/>
            <p:nvPr/>
          </p:nvSpPr>
          <p:spPr>
            <a:xfrm flipV="1">
              <a:off x="8286714" y="4872389"/>
              <a:ext cx="20400" cy="36285"/>
            </a:xfrm>
            <a:custGeom>
              <a:avLst/>
              <a:gdLst>
                <a:gd name="connsiteX0" fmla="*/ -5282 w 17112"/>
                <a:gd name="connsiteY0" fmla="*/ 28223 h 30436"/>
                <a:gd name="connsiteX1" fmla="*/ 4831 w 17112"/>
                <a:gd name="connsiteY1" fmla="*/ -2214 h 30436"/>
                <a:gd name="connsiteX2" fmla="*/ 11315 w 17112"/>
                <a:gd name="connsiteY2" fmla="*/ 15969 h 30436"/>
                <a:gd name="connsiteX3" fmla="*/ -5282 w 17112"/>
                <a:gd name="connsiteY3" fmla="*/ 28223 h 3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12" h="30436">
                  <a:moveTo>
                    <a:pt x="-5282" y="28223"/>
                  </a:moveTo>
                  <a:cubicBezTo>
                    <a:pt x="-138" y="18805"/>
                    <a:pt x="3273" y="8390"/>
                    <a:pt x="4831" y="-2214"/>
                  </a:cubicBezTo>
                  <a:cubicBezTo>
                    <a:pt x="10347" y="1835"/>
                    <a:pt x="13035" y="9387"/>
                    <a:pt x="11315" y="15969"/>
                  </a:cubicBezTo>
                  <a:cubicBezTo>
                    <a:pt x="9533" y="22615"/>
                    <a:pt x="3560" y="27879"/>
                    <a:pt x="-5282" y="28223"/>
                  </a:cubicBezTo>
                </a:path>
              </a:pathLst>
            </a:custGeom>
            <a:solidFill>
              <a:srgbClr val="58262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BF06BE80-C84B-A776-0AB6-CF47D01B492D}"/>
                </a:ext>
              </a:extLst>
            </p:cNvPr>
            <p:cNvSpPr/>
            <p:nvPr/>
          </p:nvSpPr>
          <p:spPr>
            <a:xfrm flipV="1">
              <a:off x="8193703" y="4928905"/>
              <a:ext cx="218919" cy="151943"/>
            </a:xfrm>
            <a:custGeom>
              <a:avLst/>
              <a:gdLst>
                <a:gd name="connsiteX0" fmla="*/ 152354 w 183631"/>
                <a:gd name="connsiteY0" fmla="*/ 26420 h 127451"/>
                <a:gd name="connsiteX1" fmla="*/ 48560 w 183631"/>
                <a:gd name="connsiteY1" fmla="*/ 4061 h 127451"/>
                <a:gd name="connsiteX2" fmla="*/ -5267 w 183631"/>
                <a:gd name="connsiteY2" fmla="*/ 80493 h 127451"/>
                <a:gd name="connsiteX3" fmla="*/ -4292 w 183631"/>
                <a:gd name="connsiteY3" fmla="*/ 90374 h 127451"/>
                <a:gd name="connsiteX4" fmla="*/ 167632 w 183631"/>
                <a:gd name="connsiteY4" fmla="*/ 125007 h 127451"/>
                <a:gd name="connsiteX5" fmla="*/ 171394 w 183631"/>
                <a:gd name="connsiteY5" fmla="*/ 125393 h 127451"/>
                <a:gd name="connsiteX6" fmla="*/ 152354 w 183631"/>
                <a:gd name="connsiteY6" fmla="*/ 26420 h 127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631" h="127451">
                  <a:moveTo>
                    <a:pt x="152354" y="26420"/>
                  </a:moveTo>
                  <a:cubicBezTo>
                    <a:pt x="126837" y="454"/>
                    <a:pt x="83804" y="-9638"/>
                    <a:pt x="48560" y="4061"/>
                  </a:cubicBezTo>
                  <a:cubicBezTo>
                    <a:pt x="16572" y="16441"/>
                    <a:pt x="-6088" y="48526"/>
                    <a:pt x="-5267" y="80493"/>
                  </a:cubicBezTo>
                  <a:cubicBezTo>
                    <a:pt x="-5183" y="83812"/>
                    <a:pt x="-4839" y="87040"/>
                    <a:pt x="-4292" y="90374"/>
                  </a:cubicBezTo>
                  <a:cubicBezTo>
                    <a:pt x="53171" y="109196"/>
                    <a:pt x="110079" y="119582"/>
                    <a:pt x="167632" y="125007"/>
                  </a:cubicBezTo>
                  <a:cubicBezTo>
                    <a:pt x="168888" y="125140"/>
                    <a:pt x="170152" y="125330"/>
                    <a:pt x="171394" y="125393"/>
                  </a:cubicBezTo>
                  <a:cubicBezTo>
                    <a:pt x="185380" y="92072"/>
                    <a:pt x="177864" y="52323"/>
                    <a:pt x="152354" y="26420"/>
                  </a:cubicBezTo>
                </a:path>
              </a:pathLst>
            </a:custGeom>
            <a:solidFill>
              <a:srgbClr val="2F182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993E8EC-8A4D-288C-F723-F54F7C5E1BE6}"/>
                </a:ext>
              </a:extLst>
            </p:cNvPr>
            <p:cNvSpPr/>
            <p:nvPr/>
          </p:nvSpPr>
          <p:spPr>
            <a:xfrm flipV="1">
              <a:off x="8234348" y="5027069"/>
              <a:ext cx="150764" cy="53771"/>
            </a:xfrm>
            <a:custGeom>
              <a:avLst/>
              <a:gdLst>
                <a:gd name="connsiteX0" fmla="*/ 121167 w 126462"/>
                <a:gd name="connsiteY0" fmla="*/ 29604 h 45104"/>
                <a:gd name="connsiteX1" fmla="*/ 118289 w 126462"/>
                <a:gd name="connsiteY1" fmla="*/ 26516 h 45104"/>
                <a:gd name="connsiteX2" fmla="*/ 14495 w 126462"/>
                <a:gd name="connsiteY2" fmla="*/ 4129 h 45104"/>
                <a:gd name="connsiteX3" fmla="*/ -5295 w 126462"/>
                <a:gd name="connsiteY3" fmla="*/ 15147 h 45104"/>
                <a:gd name="connsiteX4" fmla="*/ 60673 w 126462"/>
                <a:gd name="connsiteY4" fmla="*/ 42867 h 45104"/>
                <a:gd name="connsiteX5" fmla="*/ 121167 w 126462"/>
                <a:gd name="connsiteY5" fmla="*/ 29604 h 45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462" h="45104">
                  <a:moveTo>
                    <a:pt x="121167" y="29604"/>
                  </a:moveTo>
                  <a:cubicBezTo>
                    <a:pt x="120254" y="28551"/>
                    <a:pt x="119272" y="27498"/>
                    <a:pt x="118289" y="26516"/>
                  </a:cubicBezTo>
                  <a:cubicBezTo>
                    <a:pt x="92744" y="479"/>
                    <a:pt x="49725" y="-9556"/>
                    <a:pt x="14495" y="4129"/>
                  </a:cubicBezTo>
                  <a:cubicBezTo>
                    <a:pt x="7407" y="6866"/>
                    <a:pt x="740" y="10585"/>
                    <a:pt x="-5295" y="15147"/>
                  </a:cubicBezTo>
                  <a:cubicBezTo>
                    <a:pt x="8249" y="30235"/>
                    <a:pt x="32531" y="41113"/>
                    <a:pt x="60673" y="42867"/>
                  </a:cubicBezTo>
                  <a:cubicBezTo>
                    <a:pt x="84253" y="44341"/>
                    <a:pt x="105797" y="39078"/>
                    <a:pt x="121167" y="29604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9CEB8E7-13D3-8167-1022-3B77A80D73C3}"/>
                </a:ext>
              </a:extLst>
            </p:cNvPr>
            <p:cNvSpPr/>
            <p:nvPr/>
          </p:nvSpPr>
          <p:spPr>
            <a:xfrm flipV="1">
              <a:off x="8193729" y="4929365"/>
              <a:ext cx="206123" cy="55915"/>
            </a:xfrm>
            <a:custGeom>
              <a:avLst/>
              <a:gdLst>
                <a:gd name="connsiteX0" fmla="*/ 167617 w 172898"/>
                <a:gd name="connsiteY0" fmla="*/ 44779 h 46902"/>
                <a:gd name="connsiteX1" fmla="*/ 110779 w 172898"/>
                <a:gd name="connsiteY1" fmla="*/ 4616 h 46902"/>
                <a:gd name="connsiteX2" fmla="*/ -5282 w 172898"/>
                <a:gd name="connsiteY2" fmla="*/ 265 h 46902"/>
                <a:gd name="connsiteX3" fmla="*/ -4307 w 172898"/>
                <a:gd name="connsiteY3" fmla="*/ 10146 h 46902"/>
                <a:gd name="connsiteX4" fmla="*/ 167617 w 172898"/>
                <a:gd name="connsiteY4" fmla="*/ 44779 h 4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98" h="46902">
                  <a:moveTo>
                    <a:pt x="167617" y="44779"/>
                  </a:moveTo>
                  <a:cubicBezTo>
                    <a:pt x="166964" y="22463"/>
                    <a:pt x="142591" y="11711"/>
                    <a:pt x="110779" y="4616"/>
                  </a:cubicBezTo>
                  <a:cubicBezTo>
                    <a:pt x="72539" y="-3953"/>
                    <a:pt x="34439" y="-3075"/>
                    <a:pt x="-5282" y="265"/>
                  </a:cubicBezTo>
                  <a:cubicBezTo>
                    <a:pt x="-5198" y="3585"/>
                    <a:pt x="-4854" y="6813"/>
                    <a:pt x="-4307" y="10146"/>
                  </a:cubicBezTo>
                  <a:cubicBezTo>
                    <a:pt x="53156" y="28968"/>
                    <a:pt x="110064" y="39355"/>
                    <a:pt x="167617" y="44779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D6B8B138-C182-89FC-64C6-853D03159298}"/>
                </a:ext>
              </a:extLst>
            </p:cNvPr>
            <p:cNvSpPr/>
            <p:nvPr/>
          </p:nvSpPr>
          <p:spPr>
            <a:xfrm flipV="1">
              <a:off x="7906302" y="4411439"/>
              <a:ext cx="702328" cy="627417"/>
            </a:xfrm>
            <a:custGeom>
              <a:avLst/>
              <a:gdLst>
                <a:gd name="connsiteX0" fmla="*/ 487271 w 589119"/>
                <a:gd name="connsiteY0" fmla="*/ 304966 h 526283"/>
                <a:gd name="connsiteX1" fmla="*/ 361728 w 589119"/>
                <a:gd name="connsiteY1" fmla="*/ 377327 h 526283"/>
                <a:gd name="connsiteX2" fmla="*/ 378999 w 589119"/>
                <a:gd name="connsiteY2" fmla="*/ 347312 h 526283"/>
                <a:gd name="connsiteX3" fmla="*/ 211173 w 589119"/>
                <a:gd name="connsiteY3" fmla="*/ 351017 h 526283"/>
                <a:gd name="connsiteX4" fmla="*/ 241013 w 589119"/>
                <a:gd name="connsiteY4" fmla="*/ 315177 h 526283"/>
                <a:gd name="connsiteX5" fmla="*/ 98635 w 589119"/>
                <a:gd name="connsiteY5" fmla="*/ 301387 h 526283"/>
                <a:gd name="connsiteX6" fmla="*/ 46857 w 589119"/>
                <a:gd name="connsiteY6" fmla="*/ -2438 h 526283"/>
                <a:gd name="connsiteX7" fmla="*/ -1412 w 589119"/>
                <a:gd name="connsiteY7" fmla="*/ 299127 h 526283"/>
                <a:gd name="connsiteX8" fmla="*/ 22091 w 589119"/>
                <a:gd name="connsiteY8" fmla="*/ 351221 h 526283"/>
                <a:gd name="connsiteX9" fmla="*/ 25565 w 589119"/>
                <a:gd name="connsiteY9" fmla="*/ 355094 h 526283"/>
                <a:gd name="connsiteX10" fmla="*/ 123373 w 589119"/>
                <a:gd name="connsiteY10" fmla="*/ 495388 h 526283"/>
                <a:gd name="connsiteX11" fmla="*/ 138988 w 589119"/>
                <a:gd name="connsiteY11" fmla="*/ 445309 h 526283"/>
                <a:gd name="connsiteX12" fmla="*/ 386171 w 589119"/>
                <a:gd name="connsiteY12" fmla="*/ 523846 h 526283"/>
                <a:gd name="connsiteX13" fmla="*/ 352247 w 589119"/>
                <a:gd name="connsiteY13" fmla="*/ 468868 h 526283"/>
                <a:gd name="connsiteX14" fmla="*/ 548045 w 589119"/>
                <a:gd name="connsiteY14" fmla="*/ 457450 h 526283"/>
                <a:gd name="connsiteX15" fmla="*/ 484667 w 589119"/>
                <a:gd name="connsiteY15" fmla="*/ 391798 h 526283"/>
                <a:gd name="connsiteX16" fmla="*/ 551610 w 589119"/>
                <a:gd name="connsiteY16" fmla="*/ 361116 h 526283"/>
                <a:gd name="connsiteX17" fmla="*/ 583878 w 589119"/>
                <a:gd name="connsiteY17" fmla="*/ 335332 h 526283"/>
                <a:gd name="connsiteX18" fmla="*/ 542115 w 589119"/>
                <a:gd name="connsiteY18" fmla="*/ 313163 h 526283"/>
                <a:gd name="connsiteX19" fmla="*/ 578699 w 589119"/>
                <a:gd name="connsiteY19" fmla="*/ 123140 h 526283"/>
                <a:gd name="connsiteX20" fmla="*/ 487271 w 589119"/>
                <a:gd name="connsiteY20" fmla="*/ 304966 h 52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9119" h="526283">
                  <a:moveTo>
                    <a:pt x="487271" y="304966"/>
                  </a:moveTo>
                  <a:cubicBezTo>
                    <a:pt x="449381" y="336308"/>
                    <a:pt x="406972" y="360618"/>
                    <a:pt x="361728" y="377327"/>
                  </a:cubicBezTo>
                  <a:cubicBezTo>
                    <a:pt x="370627" y="371306"/>
                    <a:pt x="376781" y="359691"/>
                    <a:pt x="378999" y="347312"/>
                  </a:cubicBezTo>
                  <a:cubicBezTo>
                    <a:pt x="323796" y="358021"/>
                    <a:pt x="266818" y="359326"/>
                    <a:pt x="211173" y="351017"/>
                  </a:cubicBezTo>
                  <a:cubicBezTo>
                    <a:pt x="219939" y="339388"/>
                    <a:pt x="230472" y="327248"/>
                    <a:pt x="241013" y="315177"/>
                  </a:cubicBezTo>
                  <a:cubicBezTo>
                    <a:pt x="194492" y="304215"/>
                    <a:pt x="146476" y="299478"/>
                    <a:pt x="98635" y="301387"/>
                  </a:cubicBezTo>
                  <a:cubicBezTo>
                    <a:pt x="36036" y="223902"/>
                    <a:pt x="37769" y="98458"/>
                    <a:pt x="46857" y="-2438"/>
                  </a:cubicBezTo>
                  <a:cubicBezTo>
                    <a:pt x="3873" y="88380"/>
                    <a:pt x="-13693" y="194933"/>
                    <a:pt x="-1412" y="299127"/>
                  </a:cubicBezTo>
                  <a:cubicBezTo>
                    <a:pt x="827" y="318538"/>
                    <a:pt x="9003" y="336672"/>
                    <a:pt x="22091" y="351221"/>
                  </a:cubicBezTo>
                  <a:cubicBezTo>
                    <a:pt x="23277" y="352533"/>
                    <a:pt x="24449" y="353775"/>
                    <a:pt x="25565" y="355094"/>
                  </a:cubicBezTo>
                  <a:cubicBezTo>
                    <a:pt x="63546" y="397707"/>
                    <a:pt x="96396" y="444965"/>
                    <a:pt x="123373" y="495388"/>
                  </a:cubicBezTo>
                  <a:lnTo>
                    <a:pt x="138988" y="445309"/>
                  </a:lnTo>
                  <a:cubicBezTo>
                    <a:pt x="211265" y="495010"/>
                    <a:pt x="298448" y="522702"/>
                    <a:pt x="386171" y="523846"/>
                  </a:cubicBezTo>
                  <a:cubicBezTo>
                    <a:pt x="375532" y="505901"/>
                    <a:pt x="364823" y="487907"/>
                    <a:pt x="352247" y="468868"/>
                  </a:cubicBezTo>
                  <a:cubicBezTo>
                    <a:pt x="417099" y="481620"/>
                    <a:pt x="485158" y="477647"/>
                    <a:pt x="548045" y="457450"/>
                  </a:cubicBezTo>
                  <a:cubicBezTo>
                    <a:pt x="524739" y="433856"/>
                    <a:pt x="501369" y="410339"/>
                    <a:pt x="484667" y="391798"/>
                  </a:cubicBezTo>
                  <a:cubicBezTo>
                    <a:pt x="508380" y="385187"/>
                    <a:pt x="531048" y="374773"/>
                    <a:pt x="551610" y="361116"/>
                  </a:cubicBezTo>
                  <a:cubicBezTo>
                    <a:pt x="563084" y="353579"/>
                    <a:pt x="573913" y="344862"/>
                    <a:pt x="583878" y="335332"/>
                  </a:cubicBezTo>
                  <a:cubicBezTo>
                    <a:pt x="568285" y="326721"/>
                    <a:pt x="552698" y="318181"/>
                    <a:pt x="542115" y="313163"/>
                  </a:cubicBezTo>
                  <a:cubicBezTo>
                    <a:pt x="562411" y="251749"/>
                    <a:pt x="574727" y="187725"/>
                    <a:pt x="578699" y="123140"/>
                  </a:cubicBezTo>
                  <a:cubicBezTo>
                    <a:pt x="555182" y="186848"/>
                    <a:pt x="524486" y="248044"/>
                    <a:pt x="487271" y="304966"/>
                  </a:cubicBezTo>
                </a:path>
              </a:pathLst>
            </a:custGeom>
            <a:solidFill>
              <a:srgbClr val="442523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DD6D5AC-EA6D-ECA4-79E6-A0C525535E46}"/>
                </a:ext>
              </a:extLst>
            </p:cNvPr>
            <p:cNvSpPr/>
            <p:nvPr/>
          </p:nvSpPr>
          <p:spPr>
            <a:xfrm flipV="1">
              <a:off x="7943011" y="4411674"/>
              <a:ext cx="627125" cy="201171"/>
            </a:xfrm>
            <a:custGeom>
              <a:avLst/>
              <a:gdLst>
                <a:gd name="connsiteX0" fmla="*/ 404407 w 526038"/>
                <a:gd name="connsiteY0" fmla="*/ 28082 h 168744"/>
                <a:gd name="connsiteX1" fmla="*/ 454430 w 526038"/>
                <a:gd name="connsiteY1" fmla="*/ 87762 h 168744"/>
                <a:gd name="connsiteX2" fmla="*/ 256884 w 526038"/>
                <a:gd name="connsiteY2" fmla="*/ 81355 h 168744"/>
                <a:gd name="connsiteX3" fmla="*/ 291272 w 526038"/>
                <a:gd name="connsiteY3" fmla="*/ 125252 h 168744"/>
                <a:gd name="connsiteX4" fmla="*/ 81851 w 526038"/>
                <a:gd name="connsiteY4" fmla="*/ 31507 h 168744"/>
                <a:gd name="connsiteX5" fmla="*/ 78553 w 526038"/>
                <a:gd name="connsiteY5" fmla="*/ 70828 h 168744"/>
                <a:gd name="connsiteX6" fmla="*/ -5240 w 526038"/>
                <a:gd name="connsiteY6" fmla="*/ -2726 h 168744"/>
                <a:gd name="connsiteX7" fmla="*/ 92561 w 526038"/>
                <a:gd name="connsiteY7" fmla="*/ 137561 h 168744"/>
                <a:gd name="connsiteX8" fmla="*/ 108176 w 526038"/>
                <a:gd name="connsiteY8" fmla="*/ 87482 h 168744"/>
                <a:gd name="connsiteX9" fmla="*/ 355359 w 526038"/>
                <a:gd name="connsiteY9" fmla="*/ 166018 h 168744"/>
                <a:gd name="connsiteX10" fmla="*/ 321434 w 526038"/>
                <a:gd name="connsiteY10" fmla="*/ 111041 h 168744"/>
                <a:gd name="connsiteX11" fmla="*/ 517233 w 526038"/>
                <a:gd name="connsiteY11" fmla="*/ 99622 h 168744"/>
                <a:gd name="connsiteX12" fmla="*/ 453854 w 526038"/>
                <a:gd name="connsiteY12" fmla="*/ 33970 h 168744"/>
                <a:gd name="connsiteX13" fmla="*/ 520798 w 526038"/>
                <a:gd name="connsiteY13" fmla="*/ 3295 h 168744"/>
                <a:gd name="connsiteX14" fmla="*/ 404407 w 526038"/>
                <a:gd name="connsiteY14" fmla="*/ 28082 h 168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6038" h="168744">
                  <a:moveTo>
                    <a:pt x="404407" y="28082"/>
                  </a:moveTo>
                  <a:cubicBezTo>
                    <a:pt x="421130" y="47992"/>
                    <a:pt x="437776" y="67846"/>
                    <a:pt x="454430" y="87762"/>
                  </a:cubicBezTo>
                  <a:cubicBezTo>
                    <a:pt x="390301" y="102352"/>
                    <a:pt x="321049" y="100570"/>
                    <a:pt x="256884" y="81355"/>
                  </a:cubicBezTo>
                  <a:cubicBezTo>
                    <a:pt x="268344" y="96008"/>
                    <a:pt x="279811" y="110662"/>
                    <a:pt x="291272" y="125252"/>
                  </a:cubicBezTo>
                  <a:cubicBezTo>
                    <a:pt x="214075" y="116213"/>
                    <a:pt x="140015" y="83018"/>
                    <a:pt x="81851" y="31507"/>
                  </a:cubicBezTo>
                  <a:cubicBezTo>
                    <a:pt x="80687" y="44623"/>
                    <a:pt x="79585" y="57726"/>
                    <a:pt x="78553" y="70828"/>
                  </a:cubicBezTo>
                  <a:cubicBezTo>
                    <a:pt x="56826" y="42434"/>
                    <a:pt x="27716" y="17036"/>
                    <a:pt x="-5240" y="-2726"/>
                  </a:cubicBezTo>
                  <a:cubicBezTo>
                    <a:pt x="32734" y="39879"/>
                    <a:pt x="65584" y="87138"/>
                    <a:pt x="92561" y="137561"/>
                  </a:cubicBezTo>
                  <a:lnTo>
                    <a:pt x="108176" y="87482"/>
                  </a:lnTo>
                  <a:cubicBezTo>
                    <a:pt x="180452" y="137182"/>
                    <a:pt x="267635" y="164882"/>
                    <a:pt x="355359" y="166018"/>
                  </a:cubicBezTo>
                  <a:cubicBezTo>
                    <a:pt x="344720" y="148081"/>
                    <a:pt x="334010" y="130080"/>
                    <a:pt x="321434" y="111041"/>
                  </a:cubicBezTo>
                  <a:cubicBezTo>
                    <a:pt x="386293" y="123792"/>
                    <a:pt x="454346" y="119827"/>
                    <a:pt x="517233" y="99622"/>
                  </a:cubicBezTo>
                  <a:cubicBezTo>
                    <a:pt x="493927" y="76035"/>
                    <a:pt x="470557" y="52518"/>
                    <a:pt x="453854" y="33970"/>
                  </a:cubicBezTo>
                  <a:cubicBezTo>
                    <a:pt x="477575" y="27367"/>
                    <a:pt x="500235" y="16945"/>
                    <a:pt x="520798" y="3295"/>
                  </a:cubicBezTo>
                  <a:cubicBezTo>
                    <a:pt x="483743" y="17773"/>
                    <a:pt x="444226" y="26244"/>
                    <a:pt x="404407" y="28082"/>
                  </a:cubicBezTo>
                </a:path>
              </a:pathLst>
            </a:custGeom>
            <a:solidFill>
              <a:srgbClr val="5D332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CCF0C082-02A5-F4E6-884F-A2A970C81B09}"/>
                </a:ext>
              </a:extLst>
            </p:cNvPr>
            <p:cNvSpPr/>
            <p:nvPr/>
          </p:nvSpPr>
          <p:spPr>
            <a:xfrm flipV="1">
              <a:off x="3722611" y="5165123"/>
              <a:ext cx="450521" cy="318578"/>
            </a:xfrm>
            <a:custGeom>
              <a:avLst/>
              <a:gdLst>
                <a:gd name="connsiteX0" fmla="*/ -777 w 377901"/>
                <a:gd name="connsiteY0" fmla="*/ 199443 h 267226"/>
                <a:gd name="connsiteX1" fmla="*/ 104952 w 377901"/>
                <a:gd name="connsiteY1" fmla="*/ 47541 h 267226"/>
                <a:gd name="connsiteX2" fmla="*/ 242085 w 377901"/>
                <a:gd name="connsiteY2" fmla="*/ 5399 h 267226"/>
                <a:gd name="connsiteX3" fmla="*/ 377124 w 377901"/>
                <a:gd name="connsiteY3" fmla="*/ 53808 h 267226"/>
                <a:gd name="connsiteX4" fmla="*/ 341719 w 377901"/>
                <a:gd name="connsiteY4" fmla="*/ 200390 h 267226"/>
                <a:gd name="connsiteX5" fmla="*/ 202396 w 377901"/>
                <a:gd name="connsiteY5" fmla="*/ 151834 h 267226"/>
                <a:gd name="connsiteX6" fmla="*/ 71036 w 377901"/>
                <a:gd name="connsiteY6" fmla="*/ 265601 h 267226"/>
                <a:gd name="connsiteX7" fmla="*/ -777 w 377901"/>
                <a:gd name="connsiteY7" fmla="*/ 199443 h 26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7901" h="267226">
                  <a:moveTo>
                    <a:pt x="-777" y="199443"/>
                  </a:moveTo>
                  <a:lnTo>
                    <a:pt x="104952" y="47541"/>
                  </a:lnTo>
                  <a:cubicBezTo>
                    <a:pt x="136272" y="4620"/>
                    <a:pt x="192099" y="-12503"/>
                    <a:pt x="242085" y="5399"/>
                  </a:cubicBezTo>
                  <a:lnTo>
                    <a:pt x="377124" y="53808"/>
                  </a:lnTo>
                  <a:lnTo>
                    <a:pt x="341719" y="200390"/>
                  </a:lnTo>
                  <a:lnTo>
                    <a:pt x="202396" y="151834"/>
                  </a:lnTo>
                  <a:lnTo>
                    <a:pt x="71036" y="265601"/>
                  </a:lnTo>
                  <a:lnTo>
                    <a:pt x="-777" y="19944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44B56BD-AF5F-3046-AB76-EF8717631141}"/>
                </a:ext>
              </a:extLst>
            </p:cNvPr>
            <p:cNvSpPr/>
            <p:nvPr/>
          </p:nvSpPr>
          <p:spPr>
            <a:xfrm flipV="1">
              <a:off x="3992773" y="5212503"/>
              <a:ext cx="232617" cy="291797"/>
            </a:xfrm>
            <a:custGeom>
              <a:avLst/>
              <a:gdLst>
                <a:gd name="connsiteX0" fmla="*/ 155676 w 195121"/>
                <a:gd name="connsiteY0" fmla="*/ 243182 h 244762"/>
                <a:gd name="connsiteX1" fmla="*/ -944 w 195121"/>
                <a:gd name="connsiteY1" fmla="*/ 184892 h 244762"/>
                <a:gd name="connsiteX2" fmla="*/ 61420 w 195121"/>
                <a:gd name="connsiteY2" fmla="*/ -1580 h 244762"/>
                <a:gd name="connsiteX3" fmla="*/ 194169 w 195121"/>
                <a:gd name="connsiteY3" fmla="*/ 33902 h 244762"/>
                <a:gd name="connsiteX4" fmla="*/ 155676 w 195121"/>
                <a:gd name="connsiteY4" fmla="*/ 243182 h 24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21" h="244762">
                  <a:moveTo>
                    <a:pt x="155676" y="243182"/>
                  </a:moveTo>
                  <a:lnTo>
                    <a:pt x="-944" y="184892"/>
                  </a:lnTo>
                  <a:lnTo>
                    <a:pt x="61420" y="-1580"/>
                  </a:lnTo>
                  <a:lnTo>
                    <a:pt x="194169" y="33902"/>
                  </a:lnTo>
                  <a:cubicBezTo>
                    <a:pt x="194169" y="33902"/>
                    <a:pt x="195741" y="188611"/>
                    <a:pt x="155676" y="243182"/>
                  </a:cubicBezTo>
                </a:path>
              </a:pathLst>
            </a:custGeom>
            <a:solidFill>
              <a:srgbClr val="D742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6B6331F-9401-4156-7A92-CA3282A08E07}"/>
                </a:ext>
              </a:extLst>
            </p:cNvPr>
            <p:cNvSpPr/>
            <p:nvPr/>
          </p:nvSpPr>
          <p:spPr>
            <a:xfrm flipV="1">
              <a:off x="3591399" y="4960304"/>
              <a:ext cx="276738" cy="284450"/>
            </a:xfrm>
            <a:custGeom>
              <a:avLst/>
              <a:gdLst>
                <a:gd name="connsiteX0" fmla="*/ 214022 w 232130"/>
                <a:gd name="connsiteY0" fmla="*/ 105439 h 238599"/>
                <a:gd name="connsiteX1" fmla="*/ 227800 w 232130"/>
                <a:gd name="connsiteY1" fmla="*/ 170599 h 238599"/>
                <a:gd name="connsiteX2" fmla="*/ 176391 w 232130"/>
                <a:gd name="connsiteY2" fmla="*/ 187155 h 238599"/>
                <a:gd name="connsiteX3" fmla="*/ 124673 w 232130"/>
                <a:gd name="connsiteY3" fmla="*/ 233901 h 238599"/>
                <a:gd name="connsiteX4" fmla="*/ 76595 w 232130"/>
                <a:gd name="connsiteY4" fmla="*/ 209829 h 238599"/>
                <a:gd name="connsiteX5" fmla="*/ 39537 w 232130"/>
                <a:gd name="connsiteY5" fmla="*/ 171589 h 238599"/>
                <a:gd name="connsiteX6" fmla="*/ 10279 w 232130"/>
                <a:gd name="connsiteY6" fmla="*/ 114351 h 238599"/>
                <a:gd name="connsiteX7" fmla="*/ 6573 w 232130"/>
                <a:gd name="connsiteY7" fmla="*/ 63381 h 238599"/>
                <a:gd name="connsiteX8" fmla="*/ 117173 w 232130"/>
                <a:gd name="connsiteY8" fmla="*/ -1843 h 238599"/>
                <a:gd name="connsiteX9" fmla="*/ 214022 w 232130"/>
                <a:gd name="connsiteY9" fmla="*/ 105439 h 23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130" h="238599">
                  <a:moveTo>
                    <a:pt x="214022" y="105439"/>
                  </a:moveTo>
                  <a:cubicBezTo>
                    <a:pt x="228138" y="132429"/>
                    <a:pt x="237041" y="147455"/>
                    <a:pt x="227800" y="170599"/>
                  </a:cubicBezTo>
                  <a:cubicBezTo>
                    <a:pt x="218628" y="193737"/>
                    <a:pt x="188497" y="195836"/>
                    <a:pt x="176391" y="187155"/>
                  </a:cubicBezTo>
                  <a:cubicBezTo>
                    <a:pt x="162427" y="206187"/>
                    <a:pt x="147031" y="226321"/>
                    <a:pt x="124673" y="233901"/>
                  </a:cubicBezTo>
                  <a:cubicBezTo>
                    <a:pt x="102315" y="241543"/>
                    <a:pt x="78259" y="233339"/>
                    <a:pt x="76595" y="209829"/>
                  </a:cubicBezTo>
                  <a:cubicBezTo>
                    <a:pt x="47880" y="215374"/>
                    <a:pt x="33704" y="187274"/>
                    <a:pt x="39537" y="171589"/>
                  </a:cubicBezTo>
                  <a:cubicBezTo>
                    <a:pt x="22742" y="167434"/>
                    <a:pt x="3834" y="154381"/>
                    <a:pt x="10279" y="114351"/>
                  </a:cubicBezTo>
                  <a:cubicBezTo>
                    <a:pt x="-3309" y="102421"/>
                    <a:pt x="-3608" y="78336"/>
                    <a:pt x="6573" y="63381"/>
                  </a:cubicBezTo>
                  <a:cubicBezTo>
                    <a:pt x="30985" y="27505"/>
                    <a:pt x="73816" y="-3752"/>
                    <a:pt x="117173" y="-1843"/>
                  </a:cubicBezTo>
                  <a:cubicBezTo>
                    <a:pt x="154713" y="28221"/>
                    <a:pt x="191524" y="62377"/>
                    <a:pt x="214022" y="105439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87298C7-1567-B0B7-F486-1B5E79537605}"/>
                </a:ext>
              </a:extLst>
            </p:cNvPr>
            <p:cNvSpPr/>
            <p:nvPr/>
          </p:nvSpPr>
          <p:spPr>
            <a:xfrm flipV="1">
              <a:off x="3650938" y="4993394"/>
              <a:ext cx="106738" cy="120410"/>
            </a:xfrm>
            <a:custGeom>
              <a:avLst/>
              <a:gdLst>
                <a:gd name="connsiteX0" fmla="*/ 25449 w 89533"/>
                <a:gd name="connsiteY0" fmla="*/ 99009 h 101001"/>
                <a:gd name="connsiteX1" fmla="*/ 53099 w 89533"/>
                <a:gd name="connsiteY1" fmla="*/ 82622 h 101001"/>
                <a:gd name="connsiteX2" fmla="*/ 85065 w 89533"/>
                <a:gd name="connsiteY2" fmla="*/ 5040 h 101001"/>
                <a:gd name="connsiteX3" fmla="*/ -525 w 89533"/>
                <a:gd name="connsiteY3" fmla="*/ 48080 h 1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533" h="101001">
                  <a:moveTo>
                    <a:pt x="25449" y="99009"/>
                  </a:moveTo>
                  <a:cubicBezTo>
                    <a:pt x="25449" y="99009"/>
                    <a:pt x="39477" y="97311"/>
                    <a:pt x="53099" y="82622"/>
                  </a:cubicBezTo>
                  <a:cubicBezTo>
                    <a:pt x="74281" y="59849"/>
                    <a:pt x="98698" y="22612"/>
                    <a:pt x="85065" y="5040"/>
                  </a:cubicBezTo>
                  <a:cubicBezTo>
                    <a:pt x="62195" y="-24393"/>
                    <a:pt x="-525" y="48080"/>
                    <a:pt x="-525" y="48080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E808F8A-1824-C230-AFF7-41F344E842C7}"/>
                </a:ext>
              </a:extLst>
            </p:cNvPr>
            <p:cNvSpPr/>
            <p:nvPr/>
          </p:nvSpPr>
          <p:spPr>
            <a:xfrm flipV="1">
              <a:off x="3648013" y="4989554"/>
              <a:ext cx="113536" cy="128124"/>
            </a:xfrm>
            <a:custGeom>
              <a:avLst/>
              <a:gdLst>
                <a:gd name="connsiteX0" fmla="*/ 27511 w 95235"/>
                <a:gd name="connsiteY0" fmla="*/ 99037 h 107472"/>
                <a:gd name="connsiteX1" fmla="*/ 27576 w 95235"/>
                <a:gd name="connsiteY1" fmla="*/ 99030 h 107472"/>
                <a:gd name="connsiteX2" fmla="*/ 53173 w 95235"/>
                <a:gd name="connsiteY2" fmla="*/ 83668 h 107472"/>
                <a:gd name="connsiteX3" fmla="*/ 53175 w 95235"/>
                <a:gd name="connsiteY3" fmla="*/ 83661 h 107472"/>
                <a:gd name="connsiteX4" fmla="*/ 77066 w 95235"/>
                <a:gd name="connsiteY4" fmla="*/ 52172 h 107472"/>
                <a:gd name="connsiteX5" fmla="*/ 88219 w 95235"/>
                <a:gd name="connsiteY5" fmla="*/ 20999 h 107472"/>
                <a:gd name="connsiteX6" fmla="*/ 84956 w 95235"/>
                <a:gd name="connsiteY6" fmla="*/ 10275 h 107472"/>
                <a:gd name="connsiteX7" fmla="*/ 84887 w 95235"/>
                <a:gd name="connsiteY7" fmla="*/ 10191 h 107472"/>
                <a:gd name="connsiteX8" fmla="*/ 84959 w 95235"/>
                <a:gd name="connsiteY8" fmla="*/ 10275 h 107472"/>
                <a:gd name="connsiteX9" fmla="*/ 73028 w 95235"/>
                <a:gd name="connsiteY9" fmla="*/ 4500 h 107472"/>
                <a:gd name="connsiteX10" fmla="*/ 51854 w 95235"/>
                <a:gd name="connsiteY10" fmla="*/ 11875 h 107472"/>
                <a:gd name="connsiteX11" fmla="*/ 19363 w 95235"/>
                <a:gd name="connsiteY11" fmla="*/ 37820 h 107472"/>
                <a:gd name="connsiteX12" fmla="*/ 8489 w 95235"/>
                <a:gd name="connsiteY12" fmla="*/ 48923 h 107472"/>
                <a:gd name="connsiteX13" fmla="*/ 5443 w 95235"/>
                <a:gd name="connsiteY13" fmla="*/ 52256 h 107472"/>
                <a:gd name="connsiteX14" fmla="*/ 4385 w 95235"/>
                <a:gd name="connsiteY14" fmla="*/ 53456 h 107472"/>
                <a:gd name="connsiteX15" fmla="*/ -525 w 95235"/>
                <a:gd name="connsiteY15" fmla="*/ 49210 h 107472"/>
                <a:gd name="connsiteX16" fmla="*/ 24931 w 95235"/>
                <a:gd name="connsiteY16" fmla="*/ 23855 h 107472"/>
                <a:gd name="connsiteX17" fmla="*/ 48559 w 95235"/>
                <a:gd name="connsiteY17" fmla="*/ 6282 h 107472"/>
                <a:gd name="connsiteX18" fmla="*/ 73028 w 95235"/>
                <a:gd name="connsiteY18" fmla="*/ -1992 h 107472"/>
                <a:gd name="connsiteX19" fmla="*/ 90082 w 95235"/>
                <a:gd name="connsiteY19" fmla="*/ 6296 h 107472"/>
                <a:gd name="connsiteX20" fmla="*/ 90085 w 95235"/>
                <a:gd name="connsiteY20" fmla="*/ 6296 h 107472"/>
                <a:gd name="connsiteX21" fmla="*/ 94710 w 95235"/>
                <a:gd name="connsiteY21" fmla="*/ 20999 h 107472"/>
                <a:gd name="connsiteX22" fmla="*/ 82645 w 95235"/>
                <a:gd name="connsiteY22" fmla="*/ 55491 h 107472"/>
                <a:gd name="connsiteX23" fmla="*/ 57929 w 95235"/>
                <a:gd name="connsiteY23" fmla="*/ 88082 h 107472"/>
                <a:gd name="connsiteX24" fmla="*/ 57931 w 95235"/>
                <a:gd name="connsiteY24" fmla="*/ 88082 h 107472"/>
                <a:gd name="connsiteX25" fmla="*/ 28295 w 95235"/>
                <a:gd name="connsiteY25" fmla="*/ 105480 h 107472"/>
                <a:gd name="connsiteX26" fmla="*/ 27511 w 95235"/>
                <a:gd name="connsiteY26" fmla="*/ 99037 h 10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5235" h="107472">
                  <a:moveTo>
                    <a:pt x="27511" y="99037"/>
                  </a:moveTo>
                  <a:lnTo>
                    <a:pt x="27576" y="99030"/>
                  </a:lnTo>
                  <a:cubicBezTo>
                    <a:pt x="28706" y="98855"/>
                    <a:pt x="41054" y="96735"/>
                    <a:pt x="53173" y="83668"/>
                  </a:cubicBezTo>
                  <a:lnTo>
                    <a:pt x="53175" y="83661"/>
                  </a:lnTo>
                  <a:cubicBezTo>
                    <a:pt x="61498" y="74720"/>
                    <a:pt x="70358" y="63457"/>
                    <a:pt x="77066" y="52172"/>
                  </a:cubicBezTo>
                  <a:cubicBezTo>
                    <a:pt x="83797" y="40915"/>
                    <a:pt x="88262" y="29567"/>
                    <a:pt x="88219" y="20999"/>
                  </a:cubicBezTo>
                  <a:cubicBezTo>
                    <a:pt x="88207" y="16668"/>
                    <a:pt x="87174" y="13146"/>
                    <a:pt x="84956" y="10275"/>
                  </a:cubicBezTo>
                  <a:lnTo>
                    <a:pt x="84887" y="10191"/>
                  </a:lnTo>
                  <a:lnTo>
                    <a:pt x="84959" y="10275"/>
                  </a:lnTo>
                  <a:cubicBezTo>
                    <a:pt x="81636" y="6093"/>
                    <a:pt x="77886" y="4563"/>
                    <a:pt x="73028" y="4500"/>
                  </a:cubicBezTo>
                  <a:cubicBezTo>
                    <a:pt x="67072" y="4471"/>
                    <a:pt x="59552" y="7321"/>
                    <a:pt x="51854" y="11875"/>
                  </a:cubicBezTo>
                  <a:cubicBezTo>
                    <a:pt x="40291" y="18683"/>
                    <a:pt x="28336" y="29111"/>
                    <a:pt x="19363" y="37820"/>
                  </a:cubicBezTo>
                  <a:cubicBezTo>
                    <a:pt x="14873" y="42171"/>
                    <a:pt x="11117" y="46094"/>
                    <a:pt x="8489" y="48923"/>
                  </a:cubicBezTo>
                  <a:cubicBezTo>
                    <a:pt x="7175" y="50333"/>
                    <a:pt x="6145" y="51477"/>
                    <a:pt x="5443" y="52256"/>
                  </a:cubicBezTo>
                  <a:cubicBezTo>
                    <a:pt x="4744" y="53042"/>
                    <a:pt x="4385" y="53456"/>
                    <a:pt x="4385" y="53456"/>
                  </a:cubicBezTo>
                  <a:lnTo>
                    <a:pt x="-525" y="49210"/>
                  </a:lnTo>
                  <a:cubicBezTo>
                    <a:pt x="-465" y="49140"/>
                    <a:pt x="10438" y="36543"/>
                    <a:pt x="24931" y="23855"/>
                  </a:cubicBezTo>
                  <a:cubicBezTo>
                    <a:pt x="32185" y="17511"/>
                    <a:pt x="40329" y="11138"/>
                    <a:pt x="48559" y="6282"/>
                  </a:cubicBezTo>
                  <a:cubicBezTo>
                    <a:pt x="56797" y="1454"/>
                    <a:pt x="65109" y="-1957"/>
                    <a:pt x="73028" y="-1992"/>
                  </a:cubicBezTo>
                  <a:cubicBezTo>
                    <a:pt x="79446" y="-2048"/>
                    <a:pt x="85685" y="548"/>
                    <a:pt x="90082" y="6296"/>
                  </a:cubicBezTo>
                  <a:lnTo>
                    <a:pt x="90085" y="6296"/>
                  </a:lnTo>
                  <a:cubicBezTo>
                    <a:pt x="93350" y="10493"/>
                    <a:pt x="94721" y="15630"/>
                    <a:pt x="94710" y="20999"/>
                  </a:cubicBezTo>
                  <a:cubicBezTo>
                    <a:pt x="94666" y="31680"/>
                    <a:pt x="89638" y="43680"/>
                    <a:pt x="82645" y="55491"/>
                  </a:cubicBezTo>
                  <a:cubicBezTo>
                    <a:pt x="75624" y="67288"/>
                    <a:pt x="66531" y="78833"/>
                    <a:pt x="57929" y="88082"/>
                  </a:cubicBezTo>
                  <a:lnTo>
                    <a:pt x="57931" y="88082"/>
                  </a:lnTo>
                  <a:cubicBezTo>
                    <a:pt x="43611" y="103515"/>
                    <a:pt x="28758" y="105431"/>
                    <a:pt x="28295" y="105480"/>
                  </a:cubicBezTo>
                  <a:lnTo>
                    <a:pt x="27511" y="99037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55CB372-7C36-8CCA-D5C1-2E8FC32829A8}"/>
                </a:ext>
              </a:extLst>
            </p:cNvPr>
            <p:cNvSpPr/>
            <p:nvPr/>
          </p:nvSpPr>
          <p:spPr>
            <a:xfrm flipV="1">
              <a:off x="3740583" y="5023990"/>
              <a:ext cx="82200" cy="109311"/>
            </a:xfrm>
            <a:custGeom>
              <a:avLst/>
              <a:gdLst>
                <a:gd name="connsiteX0" fmla="*/ 49268 w 68950"/>
                <a:gd name="connsiteY0" fmla="*/ 89733 h 91691"/>
                <a:gd name="connsiteX1" fmla="*/ 3622 w 68950"/>
                <a:gd name="connsiteY1" fmla="*/ 4522 h 91691"/>
                <a:gd name="connsiteX2" fmla="*/ 68345 w 68950"/>
                <a:gd name="connsiteY2" fmla="*/ 22031 h 91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950" h="91691">
                  <a:moveTo>
                    <a:pt x="49268" y="89733"/>
                  </a:moveTo>
                  <a:cubicBezTo>
                    <a:pt x="49268" y="89733"/>
                    <a:pt x="-17815" y="26060"/>
                    <a:pt x="3622" y="4522"/>
                  </a:cubicBezTo>
                  <a:cubicBezTo>
                    <a:pt x="25059" y="-17016"/>
                    <a:pt x="68345" y="22031"/>
                    <a:pt x="68345" y="22031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2D5E4C92-2623-AB0E-0EA9-166A2DE89A78}"/>
                </a:ext>
              </a:extLst>
            </p:cNvPr>
            <p:cNvSpPr/>
            <p:nvPr/>
          </p:nvSpPr>
          <p:spPr>
            <a:xfrm flipV="1">
              <a:off x="3736713" y="5021179"/>
              <a:ext cx="88661" cy="115992"/>
            </a:xfrm>
            <a:custGeom>
              <a:avLst/>
              <a:gdLst>
                <a:gd name="connsiteX0" fmla="*/ 50281 w 74370"/>
                <a:gd name="connsiteY0" fmla="*/ 95338 h 97295"/>
                <a:gd name="connsiteX1" fmla="*/ 25069 w 74370"/>
                <a:gd name="connsiteY1" fmla="*/ 68017 h 97295"/>
                <a:gd name="connsiteX2" fmla="*/ 7615 w 74370"/>
                <a:gd name="connsiteY2" fmla="*/ 43321 h 97295"/>
                <a:gd name="connsiteX3" fmla="*/ -604 w 74370"/>
                <a:gd name="connsiteY3" fmla="*/ 18794 h 97295"/>
                <a:gd name="connsiteX4" fmla="*/ 4569 w 74370"/>
                <a:gd name="connsiteY4" fmla="*/ 5481 h 97295"/>
                <a:gd name="connsiteX5" fmla="*/ 23178 w 74370"/>
                <a:gd name="connsiteY5" fmla="*/ -1958 h 97295"/>
                <a:gd name="connsiteX6" fmla="*/ 57315 w 74370"/>
                <a:gd name="connsiteY6" fmla="*/ 10548 h 97295"/>
                <a:gd name="connsiteX7" fmla="*/ 73767 w 74370"/>
                <a:gd name="connsiteY7" fmla="*/ 22871 h 97295"/>
                <a:gd name="connsiteX8" fmla="*/ 69415 w 74370"/>
                <a:gd name="connsiteY8" fmla="*/ 27686 h 97295"/>
                <a:gd name="connsiteX9" fmla="*/ 68300 w 74370"/>
                <a:gd name="connsiteY9" fmla="*/ 26717 h 97295"/>
                <a:gd name="connsiteX10" fmla="*/ 50281 w 74370"/>
                <a:gd name="connsiteY10" fmla="*/ 13839 h 97295"/>
                <a:gd name="connsiteX11" fmla="*/ 23178 w 74370"/>
                <a:gd name="connsiteY11" fmla="*/ 4534 h 97295"/>
                <a:gd name="connsiteX12" fmla="*/ 9169 w 74370"/>
                <a:gd name="connsiteY12" fmla="*/ 10057 h 97295"/>
                <a:gd name="connsiteX13" fmla="*/ 5888 w 74370"/>
                <a:gd name="connsiteY13" fmla="*/ 18794 h 97295"/>
                <a:gd name="connsiteX14" fmla="*/ 13256 w 74370"/>
                <a:gd name="connsiteY14" fmla="*/ 40107 h 97295"/>
                <a:gd name="connsiteX15" fmla="*/ 39146 w 74370"/>
                <a:gd name="connsiteY15" fmla="*/ 74418 h 97295"/>
                <a:gd name="connsiteX16" fmla="*/ 50221 w 74370"/>
                <a:gd name="connsiteY16" fmla="*/ 86151 h 97295"/>
                <a:gd name="connsiteX17" fmla="*/ 53549 w 74370"/>
                <a:gd name="connsiteY17" fmla="*/ 89464 h 97295"/>
                <a:gd name="connsiteX18" fmla="*/ 54750 w 74370"/>
                <a:gd name="connsiteY18" fmla="*/ 90629 h 97295"/>
                <a:gd name="connsiteX19" fmla="*/ 50281 w 74370"/>
                <a:gd name="connsiteY19" fmla="*/ 95338 h 97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4370" h="97295">
                  <a:moveTo>
                    <a:pt x="50281" y="95338"/>
                  </a:moveTo>
                  <a:cubicBezTo>
                    <a:pt x="50224" y="95282"/>
                    <a:pt x="37685" y="83379"/>
                    <a:pt x="25069" y="68017"/>
                  </a:cubicBezTo>
                  <a:cubicBezTo>
                    <a:pt x="18761" y="60326"/>
                    <a:pt x="12431" y="51778"/>
                    <a:pt x="7615" y="43321"/>
                  </a:cubicBezTo>
                  <a:cubicBezTo>
                    <a:pt x="2820" y="34844"/>
                    <a:pt x="-568" y="26507"/>
                    <a:pt x="-604" y="18794"/>
                  </a:cubicBezTo>
                  <a:cubicBezTo>
                    <a:pt x="-631" y="13888"/>
                    <a:pt x="937" y="9095"/>
                    <a:pt x="4569" y="5481"/>
                  </a:cubicBezTo>
                  <a:cubicBezTo>
                    <a:pt x="9838" y="154"/>
                    <a:pt x="16524" y="-1986"/>
                    <a:pt x="23178" y="-1958"/>
                  </a:cubicBezTo>
                  <a:cubicBezTo>
                    <a:pt x="35267" y="-1895"/>
                    <a:pt x="47680" y="4428"/>
                    <a:pt x="57315" y="10548"/>
                  </a:cubicBezTo>
                  <a:cubicBezTo>
                    <a:pt x="66927" y="16703"/>
                    <a:pt x="73679" y="22794"/>
                    <a:pt x="73767" y="22871"/>
                  </a:cubicBezTo>
                  <a:lnTo>
                    <a:pt x="69415" y="27686"/>
                  </a:lnTo>
                  <a:cubicBezTo>
                    <a:pt x="69415" y="27686"/>
                    <a:pt x="69043" y="27356"/>
                    <a:pt x="68300" y="26717"/>
                  </a:cubicBezTo>
                  <a:cubicBezTo>
                    <a:pt x="65699" y="24499"/>
                    <a:pt x="58779" y="18857"/>
                    <a:pt x="50281" y="13839"/>
                  </a:cubicBezTo>
                  <a:cubicBezTo>
                    <a:pt x="41797" y="8801"/>
                    <a:pt x="31684" y="4498"/>
                    <a:pt x="23178" y="4534"/>
                  </a:cubicBezTo>
                  <a:cubicBezTo>
                    <a:pt x="17793" y="4569"/>
                    <a:pt x="13169" y="6077"/>
                    <a:pt x="9169" y="10057"/>
                  </a:cubicBezTo>
                  <a:cubicBezTo>
                    <a:pt x="6894" y="12380"/>
                    <a:pt x="5915" y="15124"/>
                    <a:pt x="5888" y="18794"/>
                  </a:cubicBezTo>
                  <a:cubicBezTo>
                    <a:pt x="5852" y="24506"/>
                    <a:pt x="8700" y="32156"/>
                    <a:pt x="13256" y="40107"/>
                  </a:cubicBezTo>
                  <a:cubicBezTo>
                    <a:pt x="20057" y="52073"/>
                    <a:pt x="30463" y="64782"/>
                    <a:pt x="39146" y="74418"/>
                  </a:cubicBezTo>
                  <a:cubicBezTo>
                    <a:pt x="43488" y="79239"/>
                    <a:pt x="47400" y="83302"/>
                    <a:pt x="50221" y="86151"/>
                  </a:cubicBezTo>
                  <a:cubicBezTo>
                    <a:pt x="51630" y="87583"/>
                    <a:pt x="52768" y="88706"/>
                    <a:pt x="53549" y="89464"/>
                  </a:cubicBezTo>
                  <a:cubicBezTo>
                    <a:pt x="54333" y="90229"/>
                    <a:pt x="54747" y="90629"/>
                    <a:pt x="54750" y="90629"/>
                  </a:cubicBezTo>
                  <a:lnTo>
                    <a:pt x="50281" y="95338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636AD5F-B1E8-3C6C-B8D0-175417EFFE9E}"/>
                </a:ext>
              </a:extLst>
            </p:cNvPr>
            <p:cNvSpPr/>
            <p:nvPr/>
          </p:nvSpPr>
          <p:spPr>
            <a:xfrm flipV="1">
              <a:off x="3627617" y="5038239"/>
              <a:ext cx="99424" cy="121280"/>
            </a:xfrm>
            <a:custGeom>
              <a:avLst/>
              <a:gdLst>
                <a:gd name="connsiteX0" fmla="*/ 19342 w 83398"/>
                <a:gd name="connsiteY0" fmla="*/ 99799 h 101731"/>
                <a:gd name="connsiteX1" fmla="*/ 46991 w 83398"/>
                <a:gd name="connsiteY1" fmla="*/ 83413 h 101731"/>
                <a:gd name="connsiteX2" fmla="*/ 78958 w 83398"/>
                <a:gd name="connsiteY2" fmla="*/ 5823 h 101731"/>
                <a:gd name="connsiteX3" fmla="*/ -497 w 83398"/>
                <a:gd name="connsiteY3" fmla="*/ 40197 h 10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98" h="101731">
                  <a:moveTo>
                    <a:pt x="19342" y="99799"/>
                  </a:moveTo>
                  <a:cubicBezTo>
                    <a:pt x="19342" y="99799"/>
                    <a:pt x="33369" y="98101"/>
                    <a:pt x="46991" y="83413"/>
                  </a:cubicBezTo>
                  <a:cubicBezTo>
                    <a:pt x="68174" y="60640"/>
                    <a:pt x="92591" y="23403"/>
                    <a:pt x="78958" y="5823"/>
                  </a:cubicBezTo>
                  <a:cubicBezTo>
                    <a:pt x="56087" y="-23603"/>
                    <a:pt x="-497" y="40197"/>
                    <a:pt x="-497" y="4019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94F3327-292C-B7F0-DD41-408599A4FF18}"/>
                </a:ext>
              </a:extLst>
            </p:cNvPr>
            <p:cNvSpPr/>
            <p:nvPr/>
          </p:nvSpPr>
          <p:spPr>
            <a:xfrm flipV="1">
              <a:off x="3624721" y="5034397"/>
              <a:ext cx="106191" cy="128986"/>
            </a:xfrm>
            <a:custGeom>
              <a:avLst/>
              <a:gdLst>
                <a:gd name="connsiteX0" fmla="*/ 21378 w 89074"/>
                <a:gd name="connsiteY0" fmla="*/ 99822 h 108195"/>
                <a:gd name="connsiteX1" fmla="*/ 21447 w 89074"/>
                <a:gd name="connsiteY1" fmla="*/ 99808 h 108195"/>
                <a:gd name="connsiteX2" fmla="*/ 47040 w 89074"/>
                <a:gd name="connsiteY2" fmla="*/ 84445 h 108195"/>
                <a:gd name="connsiteX3" fmla="*/ 47043 w 89074"/>
                <a:gd name="connsiteY3" fmla="*/ 84445 h 108195"/>
                <a:gd name="connsiteX4" fmla="*/ 70934 w 89074"/>
                <a:gd name="connsiteY4" fmla="*/ 52956 h 108195"/>
                <a:gd name="connsiteX5" fmla="*/ 82085 w 89074"/>
                <a:gd name="connsiteY5" fmla="*/ 21783 h 108195"/>
                <a:gd name="connsiteX6" fmla="*/ 78824 w 89074"/>
                <a:gd name="connsiteY6" fmla="*/ 11060 h 108195"/>
                <a:gd name="connsiteX7" fmla="*/ 78826 w 89074"/>
                <a:gd name="connsiteY7" fmla="*/ 11060 h 108195"/>
                <a:gd name="connsiteX8" fmla="*/ 65572 w 89074"/>
                <a:gd name="connsiteY8" fmla="*/ 4561 h 108195"/>
                <a:gd name="connsiteX9" fmla="*/ 46103 w 89074"/>
                <a:gd name="connsiteY9" fmla="*/ 10744 h 108195"/>
                <a:gd name="connsiteX10" fmla="*/ 17351 w 89074"/>
                <a:gd name="connsiteY10" fmla="*/ 32485 h 108195"/>
                <a:gd name="connsiteX11" fmla="*/ 7897 w 89074"/>
                <a:gd name="connsiteY11" fmla="*/ 41798 h 108195"/>
                <a:gd name="connsiteX12" fmla="*/ 5267 w 89074"/>
                <a:gd name="connsiteY12" fmla="*/ 44598 h 108195"/>
                <a:gd name="connsiteX13" fmla="*/ 4360 w 89074"/>
                <a:gd name="connsiteY13" fmla="*/ 45595 h 108195"/>
                <a:gd name="connsiteX14" fmla="*/ -497 w 89074"/>
                <a:gd name="connsiteY14" fmla="*/ 41286 h 108195"/>
                <a:gd name="connsiteX15" fmla="*/ 21819 w 89074"/>
                <a:gd name="connsiteY15" fmla="*/ 19881 h 108195"/>
                <a:gd name="connsiteX16" fmla="*/ 42980 w 89074"/>
                <a:gd name="connsiteY16" fmla="*/ 5052 h 108195"/>
                <a:gd name="connsiteX17" fmla="*/ 65572 w 89074"/>
                <a:gd name="connsiteY17" fmla="*/ -1930 h 108195"/>
                <a:gd name="connsiteX18" fmla="*/ 83950 w 89074"/>
                <a:gd name="connsiteY18" fmla="*/ 7081 h 108195"/>
                <a:gd name="connsiteX19" fmla="*/ 83953 w 89074"/>
                <a:gd name="connsiteY19" fmla="*/ 7081 h 108195"/>
                <a:gd name="connsiteX20" fmla="*/ 88577 w 89074"/>
                <a:gd name="connsiteY20" fmla="*/ 21783 h 108195"/>
                <a:gd name="connsiteX21" fmla="*/ 76513 w 89074"/>
                <a:gd name="connsiteY21" fmla="*/ 56276 h 108195"/>
                <a:gd name="connsiteX22" fmla="*/ 51796 w 89074"/>
                <a:gd name="connsiteY22" fmla="*/ 88867 h 108195"/>
                <a:gd name="connsiteX23" fmla="*/ 51799 w 89074"/>
                <a:gd name="connsiteY23" fmla="*/ 88867 h 108195"/>
                <a:gd name="connsiteX24" fmla="*/ 22163 w 89074"/>
                <a:gd name="connsiteY24" fmla="*/ 106264 h 108195"/>
                <a:gd name="connsiteX25" fmla="*/ 21378 w 89074"/>
                <a:gd name="connsiteY25" fmla="*/ 99822 h 10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9074" h="108195">
                  <a:moveTo>
                    <a:pt x="21378" y="99822"/>
                  </a:moveTo>
                  <a:lnTo>
                    <a:pt x="21447" y="99808"/>
                  </a:lnTo>
                  <a:cubicBezTo>
                    <a:pt x="22574" y="99632"/>
                    <a:pt x="34920" y="97520"/>
                    <a:pt x="47040" y="84445"/>
                  </a:cubicBezTo>
                  <a:lnTo>
                    <a:pt x="47043" y="84445"/>
                  </a:lnTo>
                  <a:cubicBezTo>
                    <a:pt x="55366" y="75505"/>
                    <a:pt x="64226" y="64234"/>
                    <a:pt x="70934" y="52956"/>
                  </a:cubicBezTo>
                  <a:cubicBezTo>
                    <a:pt x="77664" y="41700"/>
                    <a:pt x="82130" y="30352"/>
                    <a:pt x="82085" y="21783"/>
                  </a:cubicBezTo>
                  <a:cubicBezTo>
                    <a:pt x="82075" y="17453"/>
                    <a:pt x="81041" y="13930"/>
                    <a:pt x="78824" y="11060"/>
                  </a:cubicBezTo>
                  <a:lnTo>
                    <a:pt x="78826" y="11060"/>
                  </a:lnTo>
                  <a:cubicBezTo>
                    <a:pt x="75068" y="6316"/>
                    <a:pt x="70844" y="4617"/>
                    <a:pt x="65572" y="4561"/>
                  </a:cubicBezTo>
                  <a:cubicBezTo>
                    <a:pt x="59875" y="4540"/>
                    <a:pt x="53027" y="6926"/>
                    <a:pt x="46103" y="10744"/>
                  </a:cubicBezTo>
                  <a:cubicBezTo>
                    <a:pt x="35705" y="16435"/>
                    <a:pt x="25186" y="25187"/>
                    <a:pt x="17351" y="32485"/>
                  </a:cubicBezTo>
                  <a:cubicBezTo>
                    <a:pt x="13428" y="36134"/>
                    <a:pt x="10169" y="39426"/>
                    <a:pt x="7897" y="41798"/>
                  </a:cubicBezTo>
                  <a:cubicBezTo>
                    <a:pt x="6758" y="42984"/>
                    <a:pt x="5871" y="43938"/>
                    <a:pt x="5267" y="44598"/>
                  </a:cubicBezTo>
                  <a:cubicBezTo>
                    <a:pt x="4664" y="45251"/>
                    <a:pt x="4360" y="45595"/>
                    <a:pt x="4360" y="45595"/>
                  </a:cubicBezTo>
                  <a:lnTo>
                    <a:pt x="-497" y="41286"/>
                  </a:lnTo>
                  <a:cubicBezTo>
                    <a:pt x="-429" y="41215"/>
                    <a:pt x="8987" y="30590"/>
                    <a:pt x="21819" y="19881"/>
                  </a:cubicBezTo>
                  <a:cubicBezTo>
                    <a:pt x="28240" y="14533"/>
                    <a:pt x="35513" y="9151"/>
                    <a:pt x="42980" y="5052"/>
                  </a:cubicBezTo>
                  <a:cubicBezTo>
                    <a:pt x="50453" y="968"/>
                    <a:pt x="58129" y="-1909"/>
                    <a:pt x="65572" y="-1930"/>
                  </a:cubicBezTo>
                  <a:cubicBezTo>
                    <a:pt x="72420" y="-1994"/>
                    <a:pt x="79133" y="793"/>
                    <a:pt x="83950" y="7081"/>
                  </a:cubicBezTo>
                  <a:lnTo>
                    <a:pt x="83953" y="7081"/>
                  </a:lnTo>
                  <a:cubicBezTo>
                    <a:pt x="87218" y="11277"/>
                    <a:pt x="88588" y="16414"/>
                    <a:pt x="88577" y="21783"/>
                  </a:cubicBezTo>
                  <a:cubicBezTo>
                    <a:pt x="88533" y="32464"/>
                    <a:pt x="83506" y="44458"/>
                    <a:pt x="76513" y="56276"/>
                  </a:cubicBezTo>
                  <a:cubicBezTo>
                    <a:pt x="69495" y="68073"/>
                    <a:pt x="60399" y="79617"/>
                    <a:pt x="51796" y="88867"/>
                  </a:cubicBezTo>
                  <a:lnTo>
                    <a:pt x="51799" y="88867"/>
                  </a:lnTo>
                  <a:cubicBezTo>
                    <a:pt x="37478" y="104299"/>
                    <a:pt x="22623" y="106215"/>
                    <a:pt x="22163" y="106264"/>
                  </a:cubicBezTo>
                  <a:lnTo>
                    <a:pt x="21378" y="99822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07E2093-2B47-F2DD-165B-05E21B0319DD}"/>
                </a:ext>
              </a:extLst>
            </p:cNvPr>
            <p:cNvSpPr/>
            <p:nvPr/>
          </p:nvSpPr>
          <p:spPr>
            <a:xfrm flipV="1">
              <a:off x="3608356" y="5104530"/>
              <a:ext cx="94712" cy="88956"/>
            </a:xfrm>
            <a:custGeom>
              <a:avLst/>
              <a:gdLst>
                <a:gd name="connsiteX0" fmla="*/ -474 w 79445"/>
                <a:gd name="connsiteY0" fmla="*/ 66428 h 74617"/>
                <a:gd name="connsiteX1" fmla="*/ 34061 w 79445"/>
                <a:gd name="connsiteY1" fmla="*/ 66681 h 74617"/>
                <a:gd name="connsiteX2" fmla="*/ 76355 w 79445"/>
                <a:gd name="connsiteY2" fmla="*/ 4909 h 74617"/>
                <a:gd name="connsiteX3" fmla="*/ 13981 w 79445"/>
                <a:gd name="connsiteY3" fmla="*/ 19935 h 7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45" h="74617">
                  <a:moveTo>
                    <a:pt x="-474" y="66428"/>
                  </a:moveTo>
                  <a:cubicBezTo>
                    <a:pt x="-474" y="66428"/>
                    <a:pt x="10639" y="80492"/>
                    <a:pt x="34061" y="66681"/>
                  </a:cubicBezTo>
                  <a:cubicBezTo>
                    <a:pt x="48569" y="58168"/>
                    <a:pt x="89667" y="21640"/>
                    <a:pt x="76355" y="4909"/>
                  </a:cubicBezTo>
                  <a:cubicBezTo>
                    <a:pt x="59232" y="-16579"/>
                    <a:pt x="13981" y="19935"/>
                    <a:pt x="13981" y="1993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5BE541F-C96A-2D0F-8EB5-C0BF7C6164FD}"/>
                </a:ext>
              </a:extLst>
            </p:cNvPr>
            <p:cNvSpPr/>
            <p:nvPr/>
          </p:nvSpPr>
          <p:spPr>
            <a:xfrm flipV="1">
              <a:off x="3605321" y="5100660"/>
              <a:ext cx="101617" cy="96692"/>
            </a:xfrm>
            <a:custGeom>
              <a:avLst/>
              <a:gdLst>
                <a:gd name="connsiteX0" fmla="*/ 4619 w 85237"/>
                <a:gd name="connsiteY0" fmla="*/ 67656 h 81106"/>
                <a:gd name="connsiteX1" fmla="*/ 4281 w 85237"/>
                <a:gd name="connsiteY1" fmla="*/ 67923 h 81106"/>
                <a:gd name="connsiteX2" fmla="*/ 4610 w 85237"/>
                <a:gd name="connsiteY2" fmla="*/ 67642 h 81106"/>
                <a:gd name="connsiteX3" fmla="*/ 4619 w 85237"/>
                <a:gd name="connsiteY3" fmla="*/ 67656 h 81106"/>
                <a:gd name="connsiteX4" fmla="*/ 4281 w 85237"/>
                <a:gd name="connsiteY4" fmla="*/ 67923 h 81106"/>
                <a:gd name="connsiteX5" fmla="*/ 4610 w 85237"/>
                <a:gd name="connsiteY5" fmla="*/ 67642 h 81106"/>
                <a:gd name="connsiteX6" fmla="*/ 17432 w 85237"/>
                <a:gd name="connsiteY6" fmla="*/ 72751 h 81106"/>
                <a:gd name="connsiteX7" fmla="*/ 34957 w 85237"/>
                <a:gd name="connsiteY7" fmla="*/ 67130 h 81106"/>
                <a:gd name="connsiteX8" fmla="*/ 34963 w 85237"/>
                <a:gd name="connsiteY8" fmla="*/ 67123 h 81106"/>
                <a:gd name="connsiteX9" fmla="*/ 61397 w 85237"/>
                <a:gd name="connsiteY9" fmla="*/ 44841 h 81106"/>
                <a:gd name="connsiteX10" fmla="*/ 73484 w 85237"/>
                <a:gd name="connsiteY10" fmla="*/ 29423 h 81106"/>
                <a:gd name="connsiteX11" fmla="*/ 78273 w 85237"/>
                <a:gd name="connsiteY11" fmla="*/ 15962 h 81106"/>
                <a:gd name="connsiteX12" fmla="*/ 76362 w 85237"/>
                <a:gd name="connsiteY12" fmla="*/ 10173 h 81106"/>
                <a:gd name="connsiteX13" fmla="*/ 76362 w 85237"/>
                <a:gd name="connsiteY13" fmla="*/ 10173 h 81106"/>
                <a:gd name="connsiteX14" fmla="*/ 63725 w 85237"/>
                <a:gd name="connsiteY14" fmla="*/ 4629 h 81106"/>
                <a:gd name="connsiteX15" fmla="*/ 34200 w 85237"/>
                <a:gd name="connsiteY15" fmla="*/ 15078 h 81106"/>
                <a:gd name="connsiteX16" fmla="*/ 22956 w 85237"/>
                <a:gd name="connsiteY16" fmla="*/ 22405 h 81106"/>
                <a:gd name="connsiteX17" fmla="*/ 19699 w 85237"/>
                <a:gd name="connsiteY17" fmla="*/ 24819 h 81106"/>
                <a:gd name="connsiteX18" fmla="*/ 18564 w 85237"/>
                <a:gd name="connsiteY18" fmla="*/ 25703 h 81106"/>
                <a:gd name="connsiteX19" fmla="*/ 14487 w 85237"/>
                <a:gd name="connsiteY19" fmla="*/ 20650 h 81106"/>
                <a:gd name="connsiteX20" fmla="*/ 30914 w 85237"/>
                <a:gd name="connsiteY20" fmla="*/ 9478 h 81106"/>
                <a:gd name="connsiteX21" fmla="*/ 63725 w 85237"/>
                <a:gd name="connsiteY21" fmla="*/ -1863 h 81106"/>
                <a:gd name="connsiteX22" fmla="*/ 81440 w 85237"/>
                <a:gd name="connsiteY22" fmla="*/ 6130 h 81106"/>
                <a:gd name="connsiteX23" fmla="*/ 81443 w 85237"/>
                <a:gd name="connsiteY23" fmla="*/ 6130 h 81106"/>
                <a:gd name="connsiteX24" fmla="*/ 84762 w 85237"/>
                <a:gd name="connsiteY24" fmla="*/ 15962 h 81106"/>
                <a:gd name="connsiteX25" fmla="*/ 79041 w 85237"/>
                <a:gd name="connsiteY25" fmla="*/ 32777 h 81106"/>
                <a:gd name="connsiteX26" fmla="*/ 38250 w 85237"/>
                <a:gd name="connsiteY26" fmla="*/ 72723 h 81106"/>
                <a:gd name="connsiteX27" fmla="*/ 38255 w 85237"/>
                <a:gd name="connsiteY27" fmla="*/ 72723 h 81106"/>
                <a:gd name="connsiteX28" fmla="*/ 17432 w 85237"/>
                <a:gd name="connsiteY28" fmla="*/ 79243 h 81106"/>
                <a:gd name="connsiteX29" fmla="*/ 4153 w 85237"/>
                <a:gd name="connsiteY29" fmla="*/ 75586 h 81106"/>
                <a:gd name="connsiteX30" fmla="*/ -475 w 85237"/>
                <a:gd name="connsiteY30" fmla="*/ 71677 h 81106"/>
                <a:gd name="connsiteX31" fmla="*/ 4619 w 85237"/>
                <a:gd name="connsiteY31" fmla="*/ 67656 h 8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5237" h="81106">
                  <a:moveTo>
                    <a:pt x="4619" y="67656"/>
                  </a:moveTo>
                  <a:lnTo>
                    <a:pt x="4281" y="67923"/>
                  </a:lnTo>
                  <a:lnTo>
                    <a:pt x="4610" y="67642"/>
                  </a:lnTo>
                  <a:lnTo>
                    <a:pt x="4619" y="67656"/>
                  </a:lnTo>
                  <a:lnTo>
                    <a:pt x="4281" y="67923"/>
                  </a:lnTo>
                  <a:lnTo>
                    <a:pt x="4610" y="67642"/>
                  </a:lnTo>
                  <a:cubicBezTo>
                    <a:pt x="4893" y="67958"/>
                    <a:pt x="9046" y="72758"/>
                    <a:pt x="17432" y="72751"/>
                  </a:cubicBezTo>
                  <a:cubicBezTo>
                    <a:pt x="21862" y="72744"/>
                    <a:pt x="27641" y="71439"/>
                    <a:pt x="34957" y="67130"/>
                  </a:cubicBezTo>
                  <a:lnTo>
                    <a:pt x="34963" y="67123"/>
                  </a:lnTo>
                  <a:cubicBezTo>
                    <a:pt x="40797" y="63719"/>
                    <a:pt x="51981" y="54884"/>
                    <a:pt x="61397" y="44841"/>
                  </a:cubicBezTo>
                  <a:cubicBezTo>
                    <a:pt x="66118" y="39823"/>
                    <a:pt x="70427" y="34483"/>
                    <a:pt x="73484" y="29423"/>
                  </a:cubicBezTo>
                  <a:cubicBezTo>
                    <a:pt x="76563" y="24363"/>
                    <a:pt x="78298" y="19584"/>
                    <a:pt x="78273" y="15962"/>
                  </a:cubicBezTo>
                  <a:cubicBezTo>
                    <a:pt x="78257" y="13668"/>
                    <a:pt x="77684" y="11857"/>
                    <a:pt x="76362" y="10173"/>
                  </a:cubicBezTo>
                  <a:lnTo>
                    <a:pt x="76362" y="10173"/>
                  </a:lnTo>
                  <a:cubicBezTo>
                    <a:pt x="73128" y="6173"/>
                    <a:pt x="69016" y="4671"/>
                    <a:pt x="63725" y="4629"/>
                  </a:cubicBezTo>
                  <a:cubicBezTo>
                    <a:pt x="54778" y="4565"/>
                    <a:pt x="43228" y="9731"/>
                    <a:pt x="34200" y="15078"/>
                  </a:cubicBezTo>
                  <a:cubicBezTo>
                    <a:pt x="29672" y="17738"/>
                    <a:pt x="25741" y="20412"/>
                    <a:pt x="22956" y="22405"/>
                  </a:cubicBezTo>
                  <a:cubicBezTo>
                    <a:pt x="21561" y="23409"/>
                    <a:pt x="20452" y="24237"/>
                    <a:pt x="19699" y="24819"/>
                  </a:cubicBezTo>
                  <a:cubicBezTo>
                    <a:pt x="18945" y="25394"/>
                    <a:pt x="18567" y="25703"/>
                    <a:pt x="18564" y="25703"/>
                  </a:cubicBezTo>
                  <a:lnTo>
                    <a:pt x="14487" y="20650"/>
                  </a:lnTo>
                  <a:cubicBezTo>
                    <a:pt x="14567" y="20587"/>
                    <a:pt x="21417" y="15057"/>
                    <a:pt x="30914" y="9478"/>
                  </a:cubicBezTo>
                  <a:cubicBezTo>
                    <a:pt x="40437" y="3927"/>
                    <a:pt x="52488" y="-1807"/>
                    <a:pt x="63725" y="-1863"/>
                  </a:cubicBezTo>
                  <a:cubicBezTo>
                    <a:pt x="70309" y="-1912"/>
                    <a:pt x="76892" y="362"/>
                    <a:pt x="81440" y="6130"/>
                  </a:cubicBezTo>
                  <a:lnTo>
                    <a:pt x="81443" y="6130"/>
                  </a:lnTo>
                  <a:cubicBezTo>
                    <a:pt x="83745" y="9001"/>
                    <a:pt x="84779" y="12482"/>
                    <a:pt x="84762" y="15962"/>
                  </a:cubicBezTo>
                  <a:cubicBezTo>
                    <a:pt x="84737" y="21514"/>
                    <a:pt x="82424" y="27149"/>
                    <a:pt x="79041" y="32777"/>
                  </a:cubicBezTo>
                  <a:cubicBezTo>
                    <a:pt x="68783" y="49599"/>
                    <a:pt x="48242" y="66793"/>
                    <a:pt x="38250" y="72723"/>
                  </a:cubicBezTo>
                  <a:lnTo>
                    <a:pt x="38255" y="72723"/>
                  </a:lnTo>
                  <a:cubicBezTo>
                    <a:pt x="30152" y="77502"/>
                    <a:pt x="23175" y="79243"/>
                    <a:pt x="17432" y="79243"/>
                  </a:cubicBezTo>
                  <a:cubicBezTo>
                    <a:pt x="11582" y="79250"/>
                    <a:pt x="7108" y="77432"/>
                    <a:pt x="4153" y="75586"/>
                  </a:cubicBezTo>
                  <a:cubicBezTo>
                    <a:pt x="1189" y="73741"/>
                    <a:pt x="-305" y="71895"/>
                    <a:pt x="-475" y="71677"/>
                  </a:cubicBezTo>
                  <a:lnTo>
                    <a:pt x="4619" y="67656"/>
                  </a:lnTo>
                </a:path>
              </a:pathLst>
            </a:custGeom>
            <a:solidFill>
              <a:srgbClr val="E88B4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5DA7EB4-A6B0-EB99-8609-5C6E897932BA}"/>
                </a:ext>
              </a:extLst>
            </p:cNvPr>
            <p:cNvSpPr/>
            <p:nvPr/>
          </p:nvSpPr>
          <p:spPr>
            <a:xfrm flipV="1">
              <a:off x="4513824" y="4289189"/>
              <a:ext cx="291623" cy="725321"/>
            </a:xfrm>
            <a:custGeom>
              <a:avLst/>
              <a:gdLst>
                <a:gd name="connsiteX0" fmla="*/ 147847 w 244616"/>
                <a:gd name="connsiteY0" fmla="*/ 605870 h 608406"/>
                <a:gd name="connsiteX1" fmla="*/ 178339 w 244616"/>
                <a:gd name="connsiteY1" fmla="*/ -2537 h 608406"/>
                <a:gd name="connsiteX2" fmla="*/ -1514 w 244616"/>
                <a:gd name="connsiteY2" fmla="*/ 45605 h 608406"/>
                <a:gd name="connsiteX3" fmla="*/ 37898 w 244616"/>
                <a:gd name="connsiteY3" fmla="*/ 565215 h 608406"/>
                <a:gd name="connsiteX4" fmla="*/ 147847 w 244616"/>
                <a:gd name="connsiteY4" fmla="*/ 605870 h 60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616" h="608406">
                  <a:moveTo>
                    <a:pt x="147847" y="605870"/>
                  </a:moveTo>
                  <a:cubicBezTo>
                    <a:pt x="275354" y="428030"/>
                    <a:pt x="263768" y="220603"/>
                    <a:pt x="178339" y="-2537"/>
                  </a:cubicBezTo>
                  <a:lnTo>
                    <a:pt x="-1514" y="45605"/>
                  </a:lnTo>
                  <a:cubicBezTo>
                    <a:pt x="84784" y="225754"/>
                    <a:pt x="118049" y="366546"/>
                    <a:pt x="37898" y="565215"/>
                  </a:cubicBezTo>
                  <a:lnTo>
                    <a:pt x="147847" y="605870"/>
                  </a:ln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BC70F31-63EA-A9C6-6003-F91CDA59A69E}"/>
                </a:ext>
              </a:extLst>
            </p:cNvPr>
            <p:cNvSpPr/>
            <p:nvPr/>
          </p:nvSpPr>
          <p:spPr>
            <a:xfrm flipV="1">
              <a:off x="4423683" y="4882521"/>
              <a:ext cx="336959" cy="390529"/>
            </a:xfrm>
            <a:custGeom>
              <a:avLst/>
              <a:gdLst>
                <a:gd name="connsiteX0" fmla="*/ 164900 w 282644"/>
                <a:gd name="connsiteY0" fmla="*/ -1960 h 327579"/>
                <a:gd name="connsiteX1" fmla="*/ 281200 w 282644"/>
                <a:gd name="connsiteY1" fmla="*/ 230429 h 327579"/>
                <a:gd name="connsiteX2" fmla="*/ 84742 w 282644"/>
                <a:gd name="connsiteY2" fmla="*/ 325620 h 327579"/>
                <a:gd name="connsiteX3" fmla="*/ -1444 w 282644"/>
                <a:gd name="connsiteY3" fmla="*/ 137478 h 327579"/>
                <a:gd name="connsiteX4" fmla="*/ 164900 w 282644"/>
                <a:gd name="connsiteY4" fmla="*/ -1960 h 32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644" h="327579">
                  <a:moveTo>
                    <a:pt x="164900" y="-1960"/>
                  </a:moveTo>
                  <a:lnTo>
                    <a:pt x="281200" y="230429"/>
                  </a:lnTo>
                  <a:lnTo>
                    <a:pt x="84742" y="325620"/>
                  </a:lnTo>
                  <a:lnTo>
                    <a:pt x="-1444" y="137478"/>
                  </a:lnTo>
                  <a:lnTo>
                    <a:pt x="164900" y="-1960"/>
                  </a:lnTo>
                </a:path>
              </a:pathLst>
            </a:custGeom>
            <a:solidFill>
              <a:srgbClr val="D742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77CDDB2-DA77-D111-FABB-03C342BB33AF}"/>
                </a:ext>
              </a:extLst>
            </p:cNvPr>
            <p:cNvSpPr/>
            <p:nvPr/>
          </p:nvSpPr>
          <p:spPr>
            <a:xfrm flipV="1">
              <a:off x="4437725" y="4105897"/>
              <a:ext cx="269464" cy="237240"/>
            </a:xfrm>
            <a:custGeom>
              <a:avLst/>
              <a:gdLst>
                <a:gd name="connsiteX0" fmla="*/ 71404 w 226029"/>
                <a:gd name="connsiteY0" fmla="*/ -3115 h 198999"/>
                <a:gd name="connsiteX1" fmla="*/ 7345 w 226029"/>
                <a:gd name="connsiteY1" fmla="*/ 15061 h 198999"/>
                <a:gd name="connsiteX2" fmla="*/ 16602 w 226029"/>
                <a:gd name="connsiteY2" fmla="*/ 68264 h 198999"/>
                <a:gd name="connsiteX3" fmla="*/ -683 w 226029"/>
                <a:gd name="connsiteY3" fmla="*/ 135811 h 198999"/>
                <a:gd name="connsiteX4" fmla="*/ 43038 w 226029"/>
                <a:gd name="connsiteY4" fmla="*/ 167124 h 198999"/>
                <a:gd name="connsiteX5" fmla="*/ 94177 w 226029"/>
                <a:gd name="connsiteY5" fmla="*/ 182058 h 198999"/>
                <a:gd name="connsiteX6" fmla="*/ 158468 w 226029"/>
                <a:gd name="connsiteY6" fmla="*/ 181223 h 198999"/>
                <a:gd name="connsiteX7" fmla="*/ 205277 w 226029"/>
                <a:gd name="connsiteY7" fmla="*/ 160745 h 198999"/>
                <a:gd name="connsiteX8" fmla="*/ 211411 w 226029"/>
                <a:gd name="connsiteY8" fmla="*/ 32473 h 198999"/>
                <a:gd name="connsiteX9" fmla="*/ 71404 w 226029"/>
                <a:gd name="connsiteY9" fmla="*/ -3115 h 19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029" h="198999">
                  <a:moveTo>
                    <a:pt x="71404" y="-3115"/>
                  </a:moveTo>
                  <a:cubicBezTo>
                    <a:pt x="40933" y="-3031"/>
                    <a:pt x="23479" y="-3894"/>
                    <a:pt x="7345" y="15061"/>
                  </a:cubicBezTo>
                  <a:cubicBezTo>
                    <a:pt x="-8796" y="33953"/>
                    <a:pt x="3317" y="61562"/>
                    <a:pt x="16602" y="68264"/>
                  </a:cubicBezTo>
                  <a:cubicBezTo>
                    <a:pt x="6278" y="89507"/>
                    <a:pt x="-4354" y="112448"/>
                    <a:pt x="-683" y="135811"/>
                  </a:cubicBezTo>
                  <a:cubicBezTo>
                    <a:pt x="2994" y="159173"/>
                    <a:pt x="21423" y="176634"/>
                    <a:pt x="43038" y="167124"/>
                  </a:cubicBezTo>
                  <a:cubicBezTo>
                    <a:pt x="51530" y="195084"/>
                    <a:pt x="83019" y="194501"/>
                    <a:pt x="94177" y="182058"/>
                  </a:cubicBezTo>
                  <a:cubicBezTo>
                    <a:pt x="105722" y="195013"/>
                    <a:pt x="125996" y="205632"/>
                    <a:pt x="158468" y="181223"/>
                  </a:cubicBezTo>
                  <a:cubicBezTo>
                    <a:pt x="175381" y="187701"/>
                    <a:pt x="196807" y="176704"/>
                    <a:pt x="205277" y="160745"/>
                  </a:cubicBezTo>
                  <a:cubicBezTo>
                    <a:pt x="225643" y="122435"/>
                    <a:pt x="233306" y="69927"/>
                    <a:pt x="211411" y="32473"/>
                  </a:cubicBezTo>
                  <a:cubicBezTo>
                    <a:pt x="167374" y="13391"/>
                    <a:pt x="120003" y="-3269"/>
                    <a:pt x="71404" y="-3115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4F58ECAE-A383-4EBF-CF75-25275EE433BC}"/>
                </a:ext>
              </a:extLst>
            </p:cNvPr>
            <p:cNvSpPr/>
            <p:nvPr/>
          </p:nvSpPr>
          <p:spPr>
            <a:xfrm flipV="1">
              <a:off x="4490318" y="4139329"/>
              <a:ext cx="88191" cy="115422"/>
            </a:xfrm>
            <a:custGeom>
              <a:avLst/>
              <a:gdLst>
                <a:gd name="connsiteX0" fmla="*/ 422 w 73975"/>
                <a:gd name="connsiteY0" fmla="*/ 93665 h 96817"/>
                <a:gd name="connsiteX1" fmla="*/ 2022 w 73975"/>
                <a:gd name="connsiteY1" fmla="*/ 61558 h 96817"/>
                <a:gd name="connsiteX2" fmla="*/ 55765 w 73975"/>
                <a:gd name="connsiteY2" fmla="*/ -2887 h 96817"/>
                <a:gd name="connsiteX3" fmla="*/ 57639 w 73975"/>
                <a:gd name="connsiteY3" fmla="*/ 92935 h 9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75" h="96817">
                  <a:moveTo>
                    <a:pt x="422" y="93665"/>
                  </a:moveTo>
                  <a:cubicBezTo>
                    <a:pt x="422" y="93665"/>
                    <a:pt x="-4560" y="80492"/>
                    <a:pt x="2022" y="61558"/>
                  </a:cubicBezTo>
                  <a:cubicBezTo>
                    <a:pt x="12254" y="32202"/>
                    <a:pt x="33827" y="-6747"/>
                    <a:pt x="55765" y="-2887"/>
                  </a:cubicBezTo>
                  <a:cubicBezTo>
                    <a:pt x="92497" y="3646"/>
                    <a:pt x="57639" y="92935"/>
                    <a:pt x="57639" y="92935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F214D28-42BE-604C-285E-22229202174D}"/>
                </a:ext>
              </a:extLst>
            </p:cNvPr>
            <p:cNvSpPr/>
            <p:nvPr/>
          </p:nvSpPr>
          <p:spPr>
            <a:xfrm flipV="1">
              <a:off x="4486448" y="4137956"/>
              <a:ext cx="95929" cy="120660"/>
            </a:xfrm>
            <a:custGeom>
              <a:avLst/>
              <a:gdLst>
                <a:gd name="connsiteX0" fmla="*/ 637 w 80466"/>
                <a:gd name="connsiteY0" fmla="*/ 98060 h 101211"/>
                <a:gd name="connsiteX1" fmla="*/ -1385 w 80466"/>
                <a:gd name="connsiteY1" fmla="*/ 84193 h 101211"/>
                <a:gd name="connsiteX2" fmla="*/ 2201 w 80466"/>
                <a:gd name="connsiteY2" fmla="*/ 63736 h 101211"/>
                <a:gd name="connsiteX3" fmla="*/ 23788 w 80466"/>
                <a:gd name="connsiteY3" fmla="*/ 20092 h 101211"/>
                <a:gd name="connsiteX4" fmla="*/ 38610 w 80466"/>
                <a:gd name="connsiteY4" fmla="*/ 3705 h 101211"/>
                <a:gd name="connsiteX5" fmla="*/ 55958 w 80466"/>
                <a:gd name="connsiteY5" fmla="*/ -3151 h 101211"/>
                <a:gd name="connsiteX6" fmla="*/ 59573 w 80466"/>
                <a:gd name="connsiteY6" fmla="*/ -2843 h 101211"/>
                <a:gd name="connsiteX7" fmla="*/ 59580 w 80466"/>
                <a:gd name="connsiteY7" fmla="*/ -2836 h 101211"/>
                <a:gd name="connsiteX8" fmla="*/ 75068 w 80466"/>
                <a:gd name="connsiteY8" fmla="*/ 8779 h 101211"/>
                <a:gd name="connsiteX9" fmla="*/ 79082 w 80466"/>
                <a:gd name="connsiteY9" fmla="*/ 29615 h 101211"/>
                <a:gd name="connsiteX10" fmla="*/ 71482 w 80466"/>
                <a:gd name="connsiteY10" fmla="*/ 74389 h 101211"/>
                <a:gd name="connsiteX11" fmla="*/ 63910 w 80466"/>
                <a:gd name="connsiteY11" fmla="*/ 97365 h 101211"/>
                <a:gd name="connsiteX12" fmla="*/ 57860 w 80466"/>
                <a:gd name="connsiteY12" fmla="*/ 95000 h 101211"/>
                <a:gd name="connsiteX13" fmla="*/ 58485 w 80466"/>
                <a:gd name="connsiteY13" fmla="*/ 93351 h 101211"/>
                <a:gd name="connsiteX14" fmla="*/ 72591 w 80466"/>
                <a:gd name="connsiteY14" fmla="*/ 29615 h 101211"/>
                <a:gd name="connsiteX15" fmla="*/ 69278 w 80466"/>
                <a:gd name="connsiteY15" fmla="*/ 11712 h 101211"/>
                <a:gd name="connsiteX16" fmla="*/ 58443 w 80466"/>
                <a:gd name="connsiteY16" fmla="*/ 3550 h 101211"/>
                <a:gd name="connsiteX17" fmla="*/ 58450 w 80466"/>
                <a:gd name="connsiteY17" fmla="*/ 3557 h 101211"/>
                <a:gd name="connsiteX18" fmla="*/ 55958 w 80466"/>
                <a:gd name="connsiteY18" fmla="*/ 3340 h 101211"/>
                <a:gd name="connsiteX19" fmla="*/ 42610 w 80466"/>
                <a:gd name="connsiteY19" fmla="*/ 8828 h 101211"/>
                <a:gd name="connsiteX20" fmla="*/ 8335 w 80466"/>
                <a:gd name="connsiteY20" fmla="*/ 65869 h 101211"/>
                <a:gd name="connsiteX21" fmla="*/ 5107 w 80466"/>
                <a:gd name="connsiteY21" fmla="*/ 84193 h 101211"/>
                <a:gd name="connsiteX22" fmla="*/ 5942 w 80466"/>
                <a:gd name="connsiteY22" fmla="*/ 92867 h 101211"/>
                <a:gd name="connsiteX23" fmla="*/ 6503 w 80466"/>
                <a:gd name="connsiteY23" fmla="*/ 95113 h 101211"/>
                <a:gd name="connsiteX24" fmla="*/ 6665 w 80466"/>
                <a:gd name="connsiteY24" fmla="*/ 95646 h 101211"/>
                <a:gd name="connsiteX25" fmla="*/ 6707 w 80466"/>
                <a:gd name="connsiteY25" fmla="*/ 95758 h 101211"/>
                <a:gd name="connsiteX26" fmla="*/ 6707 w 80466"/>
                <a:gd name="connsiteY26" fmla="*/ 95758 h 101211"/>
                <a:gd name="connsiteX27" fmla="*/ 637 w 80466"/>
                <a:gd name="connsiteY27" fmla="*/ 98060 h 1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0466" h="101211">
                  <a:moveTo>
                    <a:pt x="637" y="98060"/>
                  </a:moveTo>
                  <a:cubicBezTo>
                    <a:pt x="531" y="97779"/>
                    <a:pt x="-1385" y="92628"/>
                    <a:pt x="-1385" y="84193"/>
                  </a:cubicBezTo>
                  <a:cubicBezTo>
                    <a:pt x="-1385" y="78628"/>
                    <a:pt x="-542" y="71631"/>
                    <a:pt x="2201" y="63736"/>
                  </a:cubicBezTo>
                  <a:cubicBezTo>
                    <a:pt x="7170" y="49504"/>
                    <a:pt x="14700" y="33131"/>
                    <a:pt x="23788" y="20092"/>
                  </a:cubicBezTo>
                  <a:cubicBezTo>
                    <a:pt x="28336" y="13572"/>
                    <a:pt x="33277" y="7881"/>
                    <a:pt x="38610" y="3705"/>
                  </a:cubicBezTo>
                  <a:cubicBezTo>
                    <a:pt x="43930" y="-450"/>
                    <a:pt x="49762" y="-3144"/>
                    <a:pt x="55958" y="-3151"/>
                  </a:cubicBezTo>
                  <a:cubicBezTo>
                    <a:pt x="57158" y="-3151"/>
                    <a:pt x="58365" y="-3053"/>
                    <a:pt x="59573" y="-2843"/>
                  </a:cubicBezTo>
                  <a:lnTo>
                    <a:pt x="59580" y="-2836"/>
                  </a:lnTo>
                  <a:cubicBezTo>
                    <a:pt x="66878" y="-1601"/>
                    <a:pt x="72149" y="2884"/>
                    <a:pt x="75068" y="8779"/>
                  </a:cubicBezTo>
                  <a:cubicBezTo>
                    <a:pt x="78037" y="14667"/>
                    <a:pt x="79068" y="21874"/>
                    <a:pt x="79082" y="29615"/>
                  </a:cubicBezTo>
                  <a:cubicBezTo>
                    <a:pt x="79068" y="44303"/>
                    <a:pt x="75258" y="61118"/>
                    <a:pt x="71482" y="74389"/>
                  </a:cubicBezTo>
                  <a:cubicBezTo>
                    <a:pt x="67699" y="87646"/>
                    <a:pt x="63931" y="97295"/>
                    <a:pt x="63910" y="97365"/>
                  </a:cubicBezTo>
                  <a:lnTo>
                    <a:pt x="57860" y="95000"/>
                  </a:lnTo>
                  <a:cubicBezTo>
                    <a:pt x="57860" y="95000"/>
                    <a:pt x="58085" y="94439"/>
                    <a:pt x="58485" y="93351"/>
                  </a:cubicBezTo>
                  <a:cubicBezTo>
                    <a:pt x="61313" y="85814"/>
                    <a:pt x="72633" y="53441"/>
                    <a:pt x="72591" y="29615"/>
                  </a:cubicBezTo>
                  <a:cubicBezTo>
                    <a:pt x="72605" y="22464"/>
                    <a:pt x="71559" y="16162"/>
                    <a:pt x="69278" y="11712"/>
                  </a:cubicBezTo>
                  <a:cubicBezTo>
                    <a:pt x="66955" y="7263"/>
                    <a:pt x="63811" y="4568"/>
                    <a:pt x="58443" y="3550"/>
                  </a:cubicBezTo>
                  <a:lnTo>
                    <a:pt x="58450" y="3557"/>
                  </a:lnTo>
                  <a:cubicBezTo>
                    <a:pt x="57615" y="3410"/>
                    <a:pt x="56786" y="3340"/>
                    <a:pt x="55958" y="3340"/>
                  </a:cubicBezTo>
                  <a:cubicBezTo>
                    <a:pt x="51727" y="3333"/>
                    <a:pt x="47221" y="5221"/>
                    <a:pt x="42610" y="8828"/>
                  </a:cubicBezTo>
                  <a:cubicBezTo>
                    <a:pt x="28680" y="19579"/>
                    <a:pt x="15458" y="45230"/>
                    <a:pt x="8335" y="65869"/>
                  </a:cubicBezTo>
                  <a:cubicBezTo>
                    <a:pt x="5844" y="73034"/>
                    <a:pt x="5107" y="79273"/>
                    <a:pt x="5107" y="84193"/>
                  </a:cubicBezTo>
                  <a:cubicBezTo>
                    <a:pt x="5107" y="87912"/>
                    <a:pt x="5535" y="90874"/>
                    <a:pt x="5942" y="92867"/>
                  </a:cubicBezTo>
                  <a:cubicBezTo>
                    <a:pt x="6153" y="93863"/>
                    <a:pt x="6356" y="94621"/>
                    <a:pt x="6503" y="95113"/>
                  </a:cubicBezTo>
                  <a:lnTo>
                    <a:pt x="6665" y="95646"/>
                  </a:lnTo>
                  <a:lnTo>
                    <a:pt x="6707" y="95758"/>
                  </a:lnTo>
                  <a:lnTo>
                    <a:pt x="6707" y="95758"/>
                  </a:lnTo>
                  <a:lnTo>
                    <a:pt x="637" y="98060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BF18E020-844D-F648-C4E3-2731246B0744}"/>
                </a:ext>
              </a:extLst>
            </p:cNvPr>
            <p:cNvSpPr/>
            <p:nvPr/>
          </p:nvSpPr>
          <p:spPr>
            <a:xfrm flipV="1">
              <a:off x="4464477" y="4242247"/>
              <a:ext cx="116427" cy="73731"/>
            </a:xfrm>
            <a:custGeom>
              <a:avLst/>
              <a:gdLst>
                <a:gd name="connsiteX0" fmla="*/ -1372 w 97660"/>
                <a:gd name="connsiteY0" fmla="*/ 45430 h 61846"/>
                <a:gd name="connsiteX1" fmla="*/ 95271 w 97660"/>
                <a:gd name="connsiteY1" fmla="*/ 46055 h 61846"/>
                <a:gd name="connsiteX2" fmla="*/ 49676 w 97660"/>
                <a:gd name="connsiteY2" fmla="*/ -3042 h 6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660" h="61846">
                  <a:moveTo>
                    <a:pt x="-1372" y="45430"/>
                  </a:moveTo>
                  <a:cubicBezTo>
                    <a:pt x="-1372" y="45430"/>
                    <a:pt x="86203" y="75102"/>
                    <a:pt x="95271" y="46055"/>
                  </a:cubicBezTo>
                  <a:cubicBezTo>
                    <a:pt x="104352" y="17071"/>
                    <a:pt x="49676" y="-3042"/>
                    <a:pt x="49676" y="-3042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73C6CF0-E1C7-E47E-348E-913CCC25FCE3}"/>
                </a:ext>
              </a:extLst>
            </p:cNvPr>
            <p:cNvSpPr/>
            <p:nvPr/>
          </p:nvSpPr>
          <p:spPr>
            <a:xfrm flipV="1">
              <a:off x="4463232" y="4238380"/>
              <a:ext cx="121547" cy="81229"/>
            </a:xfrm>
            <a:custGeom>
              <a:avLst/>
              <a:gdLst>
                <a:gd name="connsiteX0" fmla="*/ 711 w 101955"/>
                <a:gd name="connsiteY0" fmla="*/ 45402 h 68136"/>
                <a:gd name="connsiteX1" fmla="*/ 2416 w 101955"/>
                <a:gd name="connsiteY1" fmla="*/ 45964 h 68136"/>
                <a:gd name="connsiteX2" fmla="*/ 67829 w 101955"/>
                <a:gd name="connsiteY2" fmla="*/ 58603 h 68136"/>
                <a:gd name="connsiteX3" fmla="*/ 85016 w 101955"/>
                <a:gd name="connsiteY3" fmla="*/ 56041 h 68136"/>
                <a:gd name="connsiteX4" fmla="*/ 93220 w 101955"/>
                <a:gd name="connsiteY4" fmla="*/ 48132 h 68136"/>
                <a:gd name="connsiteX5" fmla="*/ 94090 w 101955"/>
                <a:gd name="connsiteY5" fmla="*/ 42595 h 68136"/>
                <a:gd name="connsiteX6" fmla="*/ 87571 w 101955"/>
                <a:gd name="connsiteY6" fmla="*/ 27296 h 68136"/>
                <a:gd name="connsiteX7" fmla="*/ 63948 w 101955"/>
                <a:gd name="connsiteY7" fmla="*/ 9639 h 68136"/>
                <a:gd name="connsiteX8" fmla="*/ 53737 w 101955"/>
                <a:gd name="connsiteY8" fmla="*/ 4734 h 68136"/>
                <a:gd name="connsiteX9" fmla="*/ 50678 w 101955"/>
                <a:gd name="connsiteY9" fmla="*/ 3463 h 68136"/>
                <a:gd name="connsiteX10" fmla="*/ 49597 w 101955"/>
                <a:gd name="connsiteY10" fmla="*/ 3049 h 68136"/>
                <a:gd name="connsiteX11" fmla="*/ 51843 w 101955"/>
                <a:gd name="connsiteY11" fmla="*/ -3042 h 68136"/>
                <a:gd name="connsiteX12" fmla="*/ 75781 w 101955"/>
                <a:gd name="connsiteY12" fmla="*/ 9029 h 68136"/>
                <a:gd name="connsiteX13" fmla="*/ 92532 w 101955"/>
                <a:gd name="connsiteY13" fmla="*/ 23113 h 68136"/>
                <a:gd name="connsiteX14" fmla="*/ 100582 w 101955"/>
                <a:gd name="connsiteY14" fmla="*/ 42595 h 68136"/>
                <a:gd name="connsiteX15" fmla="*/ 99417 w 101955"/>
                <a:gd name="connsiteY15" fmla="*/ 50069 h 68136"/>
                <a:gd name="connsiteX16" fmla="*/ 87423 w 101955"/>
                <a:gd name="connsiteY16" fmla="*/ 62070 h 68136"/>
                <a:gd name="connsiteX17" fmla="*/ 67829 w 101955"/>
                <a:gd name="connsiteY17" fmla="*/ 65094 h 68136"/>
                <a:gd name="connsiteX18" fmla="*/ -1374 w 101955"/>
                <a:gd name="connsiteY18" fmla="*/ 51550 h 68136"/>
                <a:gd name="connsiteX19" fmla="*/ 711 w 101955"/>
                <a:gd name="connsiteY19" fmla="*/ 45402 h 6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1955" h="68136">
                  <a:moveTo>
                    <a:pt x="711" y="45402"/>
                  </a:moveTo>
                  <a:cubicBezTo>
                    <a:pt x="711" y="45402"/>
                    <a:pt x="1300" y="45606"/>
                    <a:pt x="2416" y="45964"/>
                  </a:cubicBezTo>
                  <a:cubicBezTo>
                    <a:pt x="10206" y="48497"/>
                    <a:pt x="43527" y="58638"/>
                    <a:pt x="67829" y="58603"/>
                  </a:cubicBezTo>
                  <a:cubicBezTo>
                    <a:pt x="74609" y="58617"/>
                    <a:pt x="80637" y="57803"/>
                    <a:pt x="85016" y="56041"/>
                  </a:cubicBezTo>
                  <a:cubicBezTo>
                    <a:pt x="89437" y="54231"/>
                    <a:pt x="92041" y="51803"/>
                    <a:pt x="93220" y="48132"/>
                  </a:cubicBezTo>
                  <a:cubicBezTo>
                    <a:pt x="93816" y="46209"/>
                    <a:pt x="94090" y="44378"/>
                    <a:pt x="94090" y="42595"/>
                  </a:cubicBezTo>
                  <a:cubicBezTo>
                    <a:pt x="94097" y="37268"/>
                    <a:pt x="91641" y="32131"/>
                    <a:pt x="87571" y="27296"/>
                  </a:cubicBezTo>
                  <a:cubicBezTo>
                    <a:pt x="81493" y="20061"/>
                    <a:pt x="71949" y="13878"/>
                    <a:pt x="63948" y="9639"/>
                  </a:cubicBezTo>
                  <a:cubicBezTo>
                    <a:pt x="59948" y="7513"/>
                    <a:pt x="56334" y="5857"/>
                    <a:pt x="53737" y="4734"/>
                  </a:cubicBezTo>
                  <a:cubicBezTo>
                    <a:pt x="52439" y="4172"/>
                    <a:pt x="51394" y="3751"/>
                    <a:pt x="50678" y="3463"/>
                  </a:cubicBezTo>
                  <a:cubicBezTo>
                    <a:pt x="49962" y="3183"/>
                    <a:pt x="49604" y="3049"/>
                    <a:pt x="49597" y="3049"/>
                  </a:cubicBezTo>
                  <a:lnTo>
                    <a:pt x="51843" y="-3042"/>
                  </a:lnTo>
                  <a:cubicBezTo>
                    <a:pt x="51969" y="-2993"/>
                    <a:pt x="63780" y="1344"/>
                    <a:pt x="75781" y="9029"/>
                  </a:cubicBezTo>
                  <a:cubicBezTo>
                    <a:pt x="81781" y="12874"/>
                    <a:pt x="87844" y="17562"/>
                    <a:pt x="92532" y="23113"/>
                  </a:cubicBezTo>
                  <a:cubicBezTo>
                    <a:pt x="97199" y="28651"/>
                    <a:pt x="100575" y="35205"/>
                    <a:pt x="100582" y="42595"/>
                  </a:cubicBezTo>
                  <a:cubicBezTo>
                    <a:pt x="100582" y="45037"/>
                    <a:pt x="100210" y="47543"/>
                    <a:pt x="99417" y="50069"/>
                  </a:cubicBezTo>
                  <a:cubicBezTo>
                    <a:pt x="97606" y="55943"/>
                    <a:pt x="92995" y="59887"/>
                    <a:pt x="87423" y="62070"/>
                  </a:cubicBezTo>
                  <a:cubicBezTo>
                    <a:pt x="81823" y="64294"/>
                    <a:pt x="75100" y="65087"/>
                    <a:pt x="67829" y="65094"/>
                  </a:cubicBezTo>
                  <a:cubicBezTo>
                    <a:pt x="38249" y="65052"/>
                    <a:pt x="-1205" y="51578"/>
                    <a:pt x="-1374" y="51550"/>
                  </a:cubicBezTo>
                  <a:lnTo>
                    <a:pt x="711" y="45402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56B67D6-E8BA-A63E-EFA1-9DD5980E9565}"/>
                </a:ext>
              </a:extLst>
            </p:cNvPr>
            <p:cNvSpPr/>
            <p:nvPr/>
          </p:nvSpPr>
          <p:spPr>
            <a:xfrm flipV="1">
              <a:off x="4544269" y="4133146"/>
              <a:ext cx="89864" cy="115422"/>
            </a:xfrm>
            <a:custGeom>
              <a:avLst/>
              <a:gdLst>
                <a:gd name="connsiteX0" fmla="*/ 369 w 75379"/>
                <a:gd name="connsiteY0" fmla="*/ 93656 h 96817"/>
                <a:gd name="connsiteX1" fmla="*/ 1969 w 75379"/>
                <a:gd name="connsiteY1" fmla="*/ 61550 h 96817"/>
                <a:gd name="connsiteX2" fmla="*/ 55704 w 75379"/>
                <a:gd name="connsiteY2" fmla="*/ -2896 h 96817"/>
                <a:gd name="connsiteX3" fmla="*/ 62301 w 75379"/>
                <a:gd name="connsiteY3" fmla="*/ 83431 h 9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379" h="96817">
                  <a:moveTo>
                    <a:pt x="369" y="93656"/>
                  </a:moveTo>
                  <a:cubicBezTo>
                    <a:pt x="369" y="93656"/>
                    <a:pt x="-4621" y="80484"/>
                    <a:pt x="1969" y="61550"/>
                  </a:cubicBezTo>
                  <a:cubicBezTo>
                    <a:pt x="12194" y="32194"/>
                    <a:pt x="33774" y="-6755"/>
                    <a:pt x="55704" y="-2896"/>
                  </a:cubicBezTo>
                  <a:cubicBezTo>
                    <a:pt x="92443" y="3638"/>
                    <a:pt x="62301" y="83431"/>
                    <a:pt x="62301" y="83431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E3EB85F-139C-2D58-82D8-5124D7FC3D5C}"/>
                </a:ext>
              </a:extLst>
            </p:cNvPr>
            <p:cNvSpPr/>
            <p:nvPr/>
          </p:nvSpPr>
          <p:spPr>
            <a:xfrm flipV="1">
              <a:off x="4540396" y="4131774"/>
              <a:ext cx="97611" cy="120660"/>
            </a:xfrm>
            <a:custGeom>
              <a:avLst/>
              <a:gdLst>
                <a:gd name="connsiteX0" fmla="*/ 580 w 81877"/>
                <a:gd name="connsiteY0" fmla="*/ 98052 h 101211"/>
                <a:gd name="connsiteX1" fmla="*/ -1441 w 81877"/>
                <a:gd name="connsiteY1" fmla="*/ 84184 h 101211"/>
                <a:gd name="connsiteX2" fmla="*/ 2152 w 81877"/>
                <a:gd name="connsiteY2" fmla="*/ 63727 h 101211"/>
                <a:gd name="connsiteX3" fmla="*/ 23732 w 81877"/>
                <a:gd name="connsiteY3" fmla="*/ 20083 h 101211"/>
                <a:gd name="connsiteX4" fmla="*/ 38560 w 81877"/>
                <a:gd name="connsiteY4" fmla="*/ 3697 h 101211"/>
                <a:gd name="connsiteX5" fmla="*/ 55909 w 81877"/>
                <a:gd name="connsiteY5" fmla="*/ -3160 h 101211"/>
                <a:gd name="connsiteX6" fmla="*/ 59516 w 81877"/>
                <a:gd name="connsiteY6" fmla="*/ -2851 h 101211"/>
                <a:gd name="connsiteX7" fmla="*/ 59523 w 81877"/>
                <a:gd name="connsiteY7" fmla="*/ -2844 h 101211"/>
                <a:gd name="connsiteX8" fmla="*/ 76169 w 81877"/>
                <a:gd name="connsiteY8" fmla="*/ 9409 h 101211"/>
                <a:gd name="connsiteX9" fmla="*/ 80436 w 81877"/>
                <a:gd name="connsiteY9" fmla="*/ 30975 h 101211"/>
                <a:gd name="connsiteX10" fmla="*/ 68590 w 81877"/>
                <a:gd name="connsiteY10" fmla="*/ 87827 h 101211"/>
                <a:gd name="connsiteX11" fmla="*/ 62519 w 81877"/>
                <a:gd name="connsiteY11" fmla="*/ 85532 h 101211"/>
                <a:gd name="connsiteX12" fmla="*/ 62997 w 81877"/>
                <a:gd name="connsiteY12" fmla="*/ 84213 h 101211"/>
                <a:gd name="connsiteX13" fmla="*/ 73944 w 81877"/>
                <a:gd name="connsiteY13" fmla="*/ 30975 h 101211"/>
                <a:gd name="connsiteX14" fmla="*/ 70407 w 81877"/>
                <a:gd name="connsiteY14" fmla="*/ 12392 h 101211"/>
                <a:gd name="connsiteX15" fmla="*/ 58386 w 81877"/>
                <a:gd name="connsiteY15" fmla="*/ 3542 h 101211"/>
                <a:gd name="connsiteX16" fmla="*/ 58393 w 81877"/>
                <a:gd name="connsiteY16" fmla="*/ 3549 h 101211"/>
                <a:gd name="connsiteX17" fmla="*/ 55909 w 81877"/>
                <a:gd name="connsiteY17" fmla="*/ 3332 h 101211"/>
                <a:gd name="connsiteX18" fmla="*/ 42554 w 81877"/>
                <a:gd name="connsiteY18" fmla="*/ 8820 h 101211"/>
                <a:gd name="connsiteX19" fmla="*/ 8278 w 81877"/>
                <a:gd name="connsiteY19" fmla="*/ 65861 h 101211"/>
                <a:gd name="connsiteX20" fmla="*/ 5050 w 81877"/>
                <a:gd name="connsiteY20" fmla="*/ 84184 h 101211"/>
                <a:gd name="connsiteX21" fmla="*/ 5892 w 81877"/>
                <a:gd name="connsiteY21" fmla="*/ 92859 h 101211"/>
                <a:gd name="connsiteX22" fmla="*/ 6447 w 81877"/>
                <a:gd name="connsiteY22" fmla="*/ 95104 h 101211"/>
                <a:gd name="connsiteX23" fmla="*/ 6615 w 81877"/>
                <a:gd name="connsiteY23" fmla="*/ 95638 h 101211"/>
                <a:gd name="connsiteX24" fmla="*/ 6650 w 81877"/>
                <a:gd name="connsiteY24" fmla="*/ 95750 h 101211"/>
                <a:gd name="connsiteX25" fmla="*/ 6650 w 81877"/>
                <a:gd name="connsiteY25" fmla="*/ 95750 h 101211"/>
                <a:gd name="connsiteX26" fmla="*/ 580 w 81877"/>
                <a:gd name="connsiteY26" fmla="*/ 98052 h 10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1877" h="101211">
                  <a:moveTo>
                    <a:pt x="580" y="98052"/>
                  </a:moveTo>
                  <a:cubicBezTo>
                    <a:pt x="481" y="97771"/>
                    <a:pt x="-1434" y="92620"/>
                    <a:pt x="-1441" y="84184"/>
                  </a:cubicBezTo>
                  <a:cubicBezTo>
                    <a:pt x="-1441" y="78619"/>
                    <a:pt x="-599" y="71630"/>
                    <a:pt x="2152" y="63727"/>
                  </a:cubicBezTo>
                  <a:cubicBezTo>
                    <a:pt x="7113" y="49495"/>
                    <a:pt x="14643" y="33122"/>
                    <a:pt x="23732" y="20083"/>
                  </a:cubicBezTo>
                  <a:cubicBezTo>
                    <a:pt x="28286" y="13564"/>
                    <a:pt x="33220" y="7872"/>
                    <a:pt x="38560" y="3697"/>
                  </a:cubicBezTo>
                  <a:cubicBezTo>
                    <a:pt x="43880" y="-458"/>
                    <a:pt x="49705" y="-3153"/>
                    <a:pt x="55909" y="-3160"/>
                  </a:cubicBezTo>
                  <a:cubicBezTo>
                    <a:pt x="57109" y="-3160"/>
                    <a:pt x="58309" y="-3062"/>
                    <a:pt x="59516" y="-2851"/>
                  </a:cubicBezTo>
                  <a:lnTo>
                    <a:pt x="59523" y="-2844"/>
                  </a:lnTo>
                  <a:cubicBezTo>
                    <a:pt x="67418" y="-1497"/>
                    <a:pt x="73039" y="3226"/>
                    <a:pt x="76169" y="9409"/>
                  </a:cubicBezTo>
                  <a:cubicBezTo>
                    <a:pt x="79348" y="15585"/>
                    <a:pt x="80422" y="23087"/>
                    <a:pt x="80436" y="30975"/>
                  </a:cubicBezTo>
                  <a:cubicBezTo>
                    <a:pt x="80387" y="56794"/>
                    <a:pt x="68625" y="87644"/>
                    <a:pt x="68590" y="87827"/>
                  </a:cubicBezTo>
                  <a:lnTo>
                    <a:pt x="62519" y="85532"/>
                  </a:lnTo>
                  <a:cubicBezTo>
                    <a:pt x="62519" y="85532"/>
                    <a:pt x="62688" y="85083"/>
                    <a:pt x="62997" y="84213"/>
                  </a:cubicBezTo>
                  <a:cubicBezTo>
                    <a:pt x="65186" y="78156"/>
                    <a:pt x="73973" y="51937"/>
                    <a:pt x="73944" y="30975"/>
                  </a:cubicBezTo>
                  <a:cubicBezTo>
                    <a:pt x="73951" y="23691"/>
                    <a:pt x="72864" y="17115"/>
                    <a:pt x="70407" y="12392"/>
                  </a:cubicBezTo>
                  <a:cubicBezTo>
                    <a:pt x="67895" y="7669"/>
                    <a:pt x="64400" y="4672"/>
                    <a:pt x="58386" y="3542"/>
                  </a:cubicBezTo>
                  <a:lnTo>
                    <a:pt x="58393" y="3549"/>
                  </a:lnTo>
                  <a:cubicBezTo>
                    <a:pt x="57565" y="3402"/>
                    <a:pt x="56737" y="3332"/>
                    <a:pt x="55909" y="3332"/>
                  </a:cubicBezTo>
                  <a:cubicBezTo>
                    <a:pt x="51670" y="3325"/>
                    <a:pt x="47171" y="5212"/>
                    <a:pt x="42554" y="8820"/>
                  </a:cubicBezTo>
                  <a:cubicBezTo>
                    <a:pt x="28630" y="19571"/>
                    <a:pt x="15408" y="45221"/>
                    <a:pt x="8278" y="65861"/>
                  </a:cubicBezTo>
                  <a:cubicBezTo>
                    <a:pt x="5794" y="73026"/>
                    <a:pt x="5057" y="79265"/>
                    <a:pt x="5050" y="84184"/>
                  </a:cubicBezTo>
                  <a:cubicBezTo>
                    <a:pt x="5050" y="87904"/>
                    <a:pt x="5478" y="90866"/>
                    <a:pt x="5892" y="92859"/>
                  </a:cubicBezTo>
                  <a:cubicBezTo>
                    <a:pt x="6096" y="93855"/>
                    <a:pt x="6299" y="94613"/>
                    <a:pt x="6447" y="95104"/>
                  </a:cubicBezTo>
                  <a:lnTo>
                    <a:pt x="6615" y="95638"/>
                  </a:lnTo>
                  <a:lnTo>
                    <a:pt x="6650" y="95750"/>
                  </a:lnTo>
                  <a:lnTo>
                    <a:pt x="6650" y="95750"/>
                  </a:lnTo>
                  <a:lnTo>
                    <a:pt x="580" y="98052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CDED521-936C-36EE-5071-96BDC1834CE2}"/>
                </a:ext>
              </a:extLst>
            </p:cNvPr>
            <p:cNvSpPr/>
            <p:nvPr/>
          </p:nvSpPr>
          <p:spPr>
            <a:xfrm flipV="1">
              <a:off x="4612174" y="4129565"/>
              <a:ext cx="63327" cy="115464"/>
            </a:xfrm>
            <a:custGeom>
              <a:avLst/>
              <a:gdLst>
                <a:gd name="connsiteX0" fmla="*/ 14956 w 53119"/>
                <a:gd name="connsiteY0" fmla="*/ 93686 h 96852"/>
                <a:gd name="connsiteX1" fmla="*/ -1437 w 53119"/>
                <a:gd name="connsiteY1" fmla="*/ 63271 h 96852"/>
                <a:gd name="connsiteX2" fmla="*/ 33512 w 53119"/>
                <a:gd name="connsiteY2" fmla="*/ -2957 h 96852"/>
                <a:gd name="connsiteX3" fmla="*/ 49330 w 53119"/>
                <a:gd name="connsiteY3" fmla="*/ 59186 h 9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19" h="96852">
                  <a:moveTo>
                    <a:pt x="14956" y="93686"/>
                  </a:moveTo>
                  <a:cubicBezTo>
                    <a:pt x="14956" y="93686"/>
                    <a:pt x="-2658" y="90423"/>
                    <a:pt x="-1437" y="63271"/>
                  </a:cubicBezTo>
                  <a:cubicBezTo>
                    <a:pt x="-665" y="46477"/>
                    <a:pt x="12549" y="-6922"/>
                    <a:pt x="33512" y="-2957"/>
                  </a:cubicBezTo>
                  <a:cubicBezTo>
                    <a:pt x="60502" y="2110"/>
                    <a:pt x="49330" y="59186"/>
                    <a:pt x="49330" y="59186"/>
                  </a:cubicBezTo>
                </a:path>
              </a:pathLst>
            </a:custGeom>
            <a:solidFill>
              <a:srgbClr val="F8C7A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1BEAA0F-E915-F7DE-4D76-50BE1B501586}"/>
                </a:ext>
              </a:extLst>
            </p:cNvPr>
            <p:cNvSpPr/>
            <p:nvPr/>
          </p:nvSpPr>
          <p:spPr>
            <a:xfrm flipV="1">
              <a:off x="4608305" y="4125758"/>
              <a:ext cx="71064" cy="123145"/>
            </a:xfrm>
            <a:custGeom>
              <a:avLst/>
              <a:gdLst>
                <a:gd name="connsiteX0" fmla="*/ 17612 w 59609"/>
                <a:gd name="connsiteY0" fmla="*/ 100130 h 103295"/>
                <a:gd name="connsiteX1" fmla="*/ 7759 w 59609"/>
                <a:gd name="connsiteY1" fmla="*/ 94691 h 103295"/>
                <a:gd name="connsiteX2" fmla="*/ -1498 w 59609"/>
                <a:gd name="connsiteY2" fmla="*/ 69181 h 103295"/>
                <a:gd name="connsiteX3" fmla="*/ -1435 w 59609"/>
                <a:gd name="connsiteY3" fmla="*/ 66374 h 103295"/>
                <a:gd name="connsiteX4" fmla="*/ 8046 w 59609"/>
                <a:gd name="connsiteY4" fmla="*/ 26056 h 103295"/>
                <a:gd name="connsiteX5" fmla="*/ 18693 w 59609"/>
                <a:gd name="connsiteY5" fmla="*/ 6167 h 103295"/>
                <a:gd name="connsiteX6" fmla="*/ 25788 w 59609"/>
                <a:gd name="connsiteY6" fmla="*/ -471 h 103295"/>
                <a:gd name="connsiteX7" fmla="*/ 34546 w 59609"/>
                <a:gd name="connsiteY7" fmla="*/ -3166 h 103295"/>
                <a:gd name="connsiteX8" fmla="*/ 37360 w 59609"/>
                <a:gd name="connsiteY8" fmla="*/ -2900 h 103295"/>
                <a:gd name="connsiteX9" fmla="*/ 48097 w 59609"/>
                <a:gd name="connsiteY9" fmla="*/ 2701 h 103295"/>
                <a:gd name="connsiteX10" fmla="*/ 56189 w 59609"/>
                <a:gd name="connsiteY10" fmla="*/ 18617 h 103295"/>
                <a:gd name="connsiteX11" fmla="*/ 58112 w 59609"/>
                <a:gd name="connsiteY11" fmla="*/ 37446 h 103295"/>
                <a:gd name="connsiteX12" fmla="*/ 55761 w 59609"/>
                <a:gd name="connsiteY12" fmla="*/ 63061 h 103295"/>
                <a:gd name="connsiteX13" fmla="*/ 49389 w 59609"/>
                <a:gd name="connsiteY13" fmla="*/ 61812 h 103295"/>
                <a:gd name="connsiteX14" fmla="*/ 49733 w 59609"/>
                <a:gd name="connsiteY14" fmla="*/ 59875 h 103295"/>
                <a:gd name="connsiteX15" fmla="*/ 51620 w 59609"/>
                <a:gd name="connsiteY15" fmla="*/ 37446 h 103295"/>
                <a:gd name="connsiteX16" fmla="*/ 48322 w 59609"/>
                <a:gd name="connsiteY16" fmla="*/ 15066 h 103295"/>
                <a:gd name="connsiteX17" fmla="*/ 43536 w 59609"/>
                <a:gd name="connsiteY17" fmla="*/ 7318 h 103295"/>
                <a:gd name="connsiteX18" fmla="*/ 36160 w 59609"/>
                <a:gd name="connsiteY18" fmla="*/ 3480 h 103295"/>
                <a:gd name="connsiteX19" fmla="*/ 34546 w 59609"/>
                <a:gd name="connsiteY19" fmla="*/ 3325 h 103295"/>
                <a:gd name="connsiteX20" fmla="*/ 29255 w 59609"/>
                <a:gd name="connsiteY20" fmla="*/ 5017 h 103295"/>
                <a:gd name="connsiteX21" fmla="*/ 19851 w 59609"/>
                <a:gd name="connsiteY21" fmla="*/ 16084 h 103295"/>
                <a:gd name="connsiteX22" fmla="*/ 9268 w 59609"/>
                <a:gd name="connsiteY22" fmla="*/ 43397 h 103295"/>
                <a:gd name="connsiteX23" fmla="*/ 5050 w 59609"/>
                <a:gd name="connsiteY23" fmla="*/ 66668 h 103295"/>
                <a:gd name="connsiteX24" fmla="*/ 4994 w 59609"/>
                <a:gd name="connsiteY24" fmla="*/ 69181 h 103295"/>
                <a:gd name="connsiteX25" fmla="*/ 12194 w 59609"/>
                <a:gd name="connsiteY25" fmla="*/ 89954 h 103295"/>
                <a:gd name="connsiteX26" fmla="*/ 16931 w 59609"/>
                <a:gd name="connsiteY26" fmla="*/ 93098 h 103295"/>
                <a:gd name="connsiteX27" fmla="*/ 18405 w 59609"/>
                <a:gd name="connsiteY27" fmla="*/ 93645 h 103295"/>
                <a:gd name="connsiteX28" fmla="*/ 18763 w 59609"/>
                <a:gd name="connsiteY28" fmla="*/ 93736 h 103295"/>
                <a:gd name="connsiteX29" fmla="*/ 18819 w 59609"/>
                <a:gd name="connsiteY29" fmla="*/ 93750 h 103295"/>
                <a:gd name="connsiteX30" fmla="*/ 18580 w 59609"/>
                <a:gd name="connsiteY30" fmla="*/ 94908 h 103295"/>
                <a:gd name="connsiteX31" fmla="*/ 18798 w 59609"/>
                <a:gd name="connsiteY31" fmla="*/ 93743 h 103295"/>
                <a:gd name="connsiteX32" fmla="*/ 18819 w 59609"/>
                <a:gd name="connsiteY32" fmla="*/ 93750 h 103295"/>
                <a:gd name="connsiteX33" fmla="*/ 18580 w 59609"/>
                <a:gd name="connsiteY33" fmla="*/ 94908 h 103295"/>
                <a:gd name="connsiteX34" fmla="*/ 18798 w 59609"/>
                <a:gd name="connsiteY34" fmla="*/ 93743 h 103295"/>
                <a:gd name="connsiteX35" fmla="*/ 17612 w 59609"/>
                <a:gd name="connsiteY35" fmla="*/ 100130 h 10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609" h="103295">
                  <a:moveTo>
                    <a:pt x="17612" y="100130"/>
                  </a:moveTo>
                  <a:cubicBezTo>
                    <a:pt x="17240" y="100053"/>
                    <a:pt x="12524" y="99140"/>
                    <a:pt x="7759" y="94691"/>
                  </a:cubicBezTo>
                  <a:cubicBezTo>
                    <a:pt x="2973" y="90263"/>
                    <a:pt x="-1533" y="82241"/>
                    <a:pt x="-1498" y="69181"/>
                  </a:cubicBezTo>
                  <a:cubicBezTo>
                    <a:pt x="-1498" y="68276"/>
                    <a:pt x="-1477" y="67335"/>
                    <a:pt x="-1435" y="66374"/>
                  </a:cubicBezTo>
                  <a:cubicBezTo>
                    <a:pt x="-1014" y="57714"/>
                    <a:pt x="2278" y="41053"/>
                    <a:pt x="8046" y="26056"/>
                  </a:cubicBezTo>
                  <a:cubicBezTo>
                    <a:pt x="10945" y="18575"/>
                    <a:pt x="14440" y="11543"/>
                    <a:pt x="18693" y="6167"/>
                  </a:cubicBezTo>
                  <a:cubicBezTo>
                    <a:pt x="20826" y="3487"/>
                    <a:pt x="23156" y="1199"/>
                    <a:pt x="25788" y="-471"/>
                  </a:cubicBezTo>
                  <a:cubicBezTo>
                    <a:pt x="28405" y="-2135"/>
                    <a:pt x="31388" y="-3166"/>
                    <a:pt x="34546" y="-3166"/>
                  </a:cubicBezTo>
                  <a:cubicBezTo>
                    <a:pt x="35479" y="-3166"/>
                    <a:pt x="36420" y="-3075"/>
                    <a:pt x="37360" y="-2900"/>
                  </a:cubicBezTo>
                  <a:cubicBezTo>
                    <a:pt x="41669" y="-2100"/>
                    <a:pt x="45304" y="-78"/>
                    <a:pt x="48097" y="2701"/>
                  </a:cubicBezTo>
                  <a:cubicBezTo>
                    <a:pt x="52308" y="6876"/>
                    <a:pt x="54729" y="12547"/>
                    <a:pt x="56189" y="18617"/>
                  </a:cubicBezTo>
                  <a:cubicBezTo>
                    <a:pt x="57635" y="24702"/>
                    <a:pt x="58112" y="31263"/>
                    <a:pt x="58112" y="37446"/>
                  </a:cubicBezTo>
                  <a:cubicBezTo>
                    <a:pt x="58112" y="51096"/>
                    <a:pt x="55782" y="62942"/>
                    <a:pt x="55761" y="63061"/>
                  </a:cubicBezTo>
                  <a:lnTo>
                    <a:pt x="49389" y="61812"/>
                  </a:lnTo>
                  <a:cubicBezTo>
                    <a:pt x="49389" y="61812"/>
                    <a:pt x="49522" y="61146"/>
                    <a:pt x="49733" y="59875"/>
                  </a:cubicBezTo>
                  <a:cubicBezTo>
                    <a:pt x="50357" y="56072"/>
                    <a:pt x="51620" y="47131"/>
                    <a:pt x="51620" y="37446"/>
                  </a:cubicBezTo>
                  <a:cubicBezTo>
                    <a:pt x="51634" y="29656"/>
                    <a:pt x="50778" y="21375"/>
                    <a:pt x="48322" y="15066"/>
                  </a:cubicBezTo>
                  <a:cubicBezTo>
                    <a:pt x="47101" y="11908"/>
                    <a:pt x="45508" y="9262"/>
                    <a:pt x="43536" y="7318"/>
                  </a:cubicBezTo>
                  <a:cubicBezTo>
                    <a:pt x="41550" y="5375"/>
                    <a:pt x="39227" y="4069"/>
                    <a:pt x="36160" y="3480"/>
                  </a:cubicBezTo>
                  <a:lnTo>
                    <a:pt x="34546" y="3325"/>
                  </a:lnTo>
                  <a:cubicBezTo>
                    <a:pt x="32791" y="3332"/>
                    <a:pt x="31079" y="3873"/>
                    <a:pt x="29255" y="5017"/>
                  </a:cubicBezTo>
                  <a:cubicBezTo>
                    <a:pt x="26075" y="7003"/>
                    <a:pt x="22777" y="10961"/>
                    <a:pt x="19851" y="16084"/>
                  </a:cubicBezTo>
                  <a:cubicBezTo>
                    <a:pt x="15436" y="23761"/>
                    <a:pt x="11794" y="33916"/>
                    <a:pt x="9268" y="43397"/>
                  </a:cubicBezTo>
                  <a:cubicBezTo>
                    <a:pt x="6727" y="52864"/>
                    <a:pt x="5267" y="61756"/>
                    <a:pt x="5050" y="66668"/>
                  </a:cubicBezTo>
                  <a:cubicBezTo>
                    <a:pt x="5015" y="67539"/>
                    <a:pt x="4994" y="68374"/>
                    <a:pt x="4994" y="69181"/>
                  </a:cubicBezTo>
                  <a:cubicBezTo>
                    <a:pt x="5036" y="80830"/>
                    <a:pt x="8748" y="86683"/>
                    <a:pt x="12194" y="89954"/>
                  </a:cubicBezTo>
                  <a:cubicBezTo>
                    <a:pt x="13934" y="91582"/>
                    <a:pt x="15661" y="92550"/>
                    <a:pt x="16931" y="93098"/>
                  </a:cubicBezTo>
                  <a:cubicBezTo>
                    <a:pt x="17563" y="93371"/>
                    <a:pt x="18075" y="93547"/>
                    <a:pt x="18405" y="93645"/>
                  </a:cubicBezTo>
                  <a:lnTo>
                    <a:pt x="18763" y="93736"/>
                  </a:lnTo>
                  <a:lnTo>
                    <a:pt x="18819" y="93750"/>
                  </a:lnTo>
                  <a:lnTo>
                    <a:pt x="18580" y="94908"/>
                  </a:lnTo>
                  <a:lnTo>
                    <a:pt x="18798" y="93743"/>
                  </a:lnTo>
                  <a:lnTo>
                    <a:pt x="18819" y="93750"/>
                  </a:lnTo>
                  <a:lnTo>
                    <a:pt x="18580" y="94908"/>
                  </a:lnTo>
                  <a:lnTo>
                    <a:pt x="18798" y="93743"/>
                  </a:lnTo>
                  <a:lnTo>
                    <a:pt x="17612" y="100130"/>
                  </a:lnTo>
                </a:path>
              </a:pathLst>
            </a:custGeom>
            <a:solidFill>
              <a:srgbClr val="F49F67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F45071B3-4202-F82F-B9B0-CCAD0A618277}"/>
                </a:ext>
              </a:extLst>
            </p:cNvPr>
            <p:cNvSpPr/>
            <p:nvPr/>
          </p:nvSpPr>
          <p:spPr>
            <a:xfrm flipV="1">
              <a:off x="4878116" y="5852618"/>
              <a:ext cx="300071" cy="244019"/>
            </a:xfrm>
            <a:custGeom>
              <a:avLst/>
              <a:gdLst>
                <a:gd name="connsiteX0" fmla="*/ 128868 w 251702"/>
                <a:gd name="connsiteY0" fmla="*/ 192000 h 204685"/>
                <a:gd name="connsiteX1" fmla="*/ 230627 w 251702"/>
                <a:gd name="connsiteY1" fmla="*/ 192976 h 204685"/>
                <a:gd name="connsiteX2" fmla="*/ 249807 w 251702"/>
                <a:gd name="connsiteY2" fmla="*/ 175516 h 204685"/>
                <a:gd name="connsiteX3" fmla="*/ 40681 w 251702"/>
                <a:gd name="connsiteY3" fmla="*/ -745 h 204685"/>
                <a:gd name="connsiteX4" fmla="*/ 30260 w 251702"/>
                <a:gd name="connsiteY4" fmla="*/ 17389 h 204685"/>
                <a:gd name="connsiteX5" fmla="*/ 5234 w 251702"/>
                <a:gd name="connsiteY5" fmla="*/ 60844 h 204685"/>
                <a:gd name="connsiteX6" fmla="*/ -1896 w 251702"/>
                <a:gd name="connsiteY6" fmla="*/ 89540 h 204685"/>
                <a:gd name="connsiteX7" fmla="*/ 128868 w 251702"/>
                <a:gd name="connsiteY7" fmla="*/ 192000 h 20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02" h="204685">
                  <a:moveTo>
                    <a:pt x="128868" y="192000"/>
                  </a:moveTo>
                  <a:cubicBezTo>
                    <a:pt x="180646" y="211587"/>
                    <a:pt x="212689" y="203524"/>
                    <a:pt x="230627" y="192976"/>
                  </a:cubicBezTo>
                  <a:cubicBezTo>
                    <a:pt x="244206" y="184962"/>
                    <a:pt x="249807" y="175516"/>
                    <a:pt x="249807" y="175516"/>
                  </a:cubicBezTo>
                  <a:lnTo>
                    <a:pt x="40681" y="-745"/>
                  </a:lnTo>
                  <a:lnTo>
                    <a:pt x="30260" y="17389"/>
                  </a:lnTo>
                  <a:lnTo>
                    <a:pt x="5234" y="60844"/>
                  </a:lnTo>
                  <a:lnTo>
                    <a:pt x="-1896" y="89540"/>
                  </a:lnTo>
                  <a:lnTo>
                    <a:pt x="128868" y="192000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4E7192C1-DF4C-0C9B-289D-E228506E722F}"/>
                </a:ext>
              </a:extLst>
            </p:cNvPr>
            <p:cNvSpPr/>
            <p:nvPr/>
          </p:nvSpPr>
          <p:spPr>
            <a:xfrm flipV="1">
              <a:off x="4916342" y="5865656"/>
              <a:ext cx="261735" cy="230948"/>
            </a:xfrm>
            <a:custGeom>
              <a:avLst/>
              <a:gdLst>
                <a:gd name="connsiteX0" fmla="*/ 198458 w 219546"/>
                <a:gd name="connsiteY0" fmla="*/ 192985 h 193721"/>
                <a:gd name="connsiteX1" fmla="*/ 217631 w 219546"/>
                <a:gd name="connsiteY1" fmla="*/ 175524 h 193721"/>
                <a:gd name="connsiteX2" fmla="*/ 8506 w 219546"/>
                <a:gd name="connsiteY2" fmla="*/ -736 h 193721"/>
                <a:gd name="connsiteX3" fmla="*/ -1916 w 219546"/>
                <a:gd name="connsiteY3" fmla="*/ 17398 h 193721"/>
                <a:gd name="connsiteX4" fmla="*/ 198458 w 219546"/>
                <a:gd name="connsiteY4" fmla="*/ 192985 h 1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546" h="193721">
                  <a:moveTo>
                    <a:pt x="198458" y="192985"/>
                  </a:moveTo>
                  <a:cubicBezTo>
                    <a:pt x="212038" y="184970"/>
                    <a:pt x="217631" y="175524"/>
                    <a:pt x="217631" y="175524"/>
                  </a:cubicBezTo>
                  <a:lnTo>
                    <a:pt x="8506" y="-736"/>
                  </a:lnTo>
                  <a:lnTo>
                    <a:pt x="-1916" y="17398"/>
                  </a:lnTo>
                  <a:lnTo>
                    <a:pt x="198458" y="192985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3DFA6D3-5AA8-29EA-8521-57B9750BEFAD}"/>
                </a:ext>
              </a:extLst>
            </p:cNvPr>
            <p:cNvSpPr/>
            <p:nvPr/>
          </p:nvSpPr>
          <p:spPr>
            <a:xfrm flipV="1">
              <a:off x="3933607" y="5472198"/>
              <a:ext cx="1110181" cy="864187"/>
            </a:xfrm>
            <a:custGeom>
              <a:avLst/>
              <a:gdLst>
                <a:gd name="connsiteX0" fmla="*/ -1337 w 931230"/>
                <a:gd name="connsiteY0" fmla="*/ 130856 h 724888"/>
                <a:gd name="connsiteX1" fmla="*/ 138727 w 931230"/>
                <a:gd name="connsiteY1" fmla="*/ -840 h 724888"/>
                <a:gd name="connsiteX2" fmla="*/ 461837 w 931230"/>
                <a:gd name="connsiteY2" fmla="*/ 472367 h 724888"/>
                <a:gd name="connsiteX3" fmla="*/ 792343 w 931230"/>
                <a:gd name="connsiteY3" fmla="*/ 262792 h 724888"/>
                <a:gd name="connsiteX4" fmla="*/ 929893 w 931230"/>
                <a:gd name="connsiteY4" fmla="*/ 397360 h 724888"/>
                <a:gd name="connsiteX5" fmla="*/ 640940 w 931230"/>
                <a:gd name="connsiteY5" fmla="*/ 681569 h 724888"/>
                <a:gd name="connsiteX6" fmla="*/ 610995 w 931230"/>
                <a:gd name="connsiteY6" fmla="*/ 695086 h 724888"/>
                <a:gd name="connsiteX7" fmla="*/ 578986 w 931230"/>
                <a:gd name="connsiteY7" fmla="*/ 714848 h 724888"/>
                <a:gd name="connsiteX8" fmla="*/ 564045 w 931230"/>
                <a:gd name="connsiteY8" fmla="*/ 724048 h 724888"/>
                <a:gd name="connsiteX9" fmla="*/ 447127 w 931230"/>
                <a:gd name="connsiteY9" fmla="*/ 656038 h 724888"/>
                <a:gd name="connsiteX10" fmla="*/ 233707 w 931230"/>
                <a:gd name="connsiteY10" fmla="*/ 531948 h 724888"/>
                <a:gd name="connsiteX11" fmla="*/ 225279 w 931230"/>
                <a:gd name="connsiteY11" fmla="*/ 517632 h 724888"/>
                <a:gd name="connsiteX12" fmla="*/ -1337 w 931230"/>
                <a:gd name="connsiteY12" fmla="*/ 130856 h 72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1230" h="724888">
                  <a:moveTo>
                    <a:pt x="-1337" y="130856"/>
                  </a:moveTo>
                  <a:lnTo>
                    <a:pt x="138727" y="-840"/>
                  </a:lnTo>
                  <a:lnTo>
                    <a:pt x="461837" y="472367"/>
                  </a:lnTo>
                  <a:cubicBezTo>
                    <a:pt x="690121" y="483321"/>
                    <a:pt x="721800" y="441039"/>
                    <a:pt x="792343" y="262792"/>
                  </a:cubicBezTo>
                  <a:lnTo>
                    <a:pt x="929893" y="397360"/>
                  </a:lnTo>
                  <a:cubicBezTo>
                    <a:pt x="878053" y="569290"/>
                    <a:pt x="825341" y="598583"/>
                    <a:pt x="640940" y="681569"/>
                  </a:cubicBezTo>
                  <a:cubicBezTo>
                    <a:pt x="631367" y="685899"/>
                    <a:pt x="621388" y="690454"/>
                    <a:pt x="610995" y="695086"/>
                  </a:cubicBezTo>
                  <a:lnTo>
                    <a:pt x="578986" y="714848"/>
                  </a:lnTo>
                  <a:lnTo>
                    <a:pt x="564045" y="724048"/>
                  </a:lnTo>
                  <a:lnTo>
                    <a:pt x="447127" y="656038"/>
                  </a:lnTo>
                  <a:lnTo>
                    <a:pt x="233707" y="531948"/>
                  </a:lnTo>
                  <a:lnTo>
                    <a:pt x="225279" y="517632"/>
                  </a:lnTo>
                  <a:lnTo>
                    <a:pt x="-1337" y="130856"/>
                  </a:lnTo>
                </a:path>
              </a:pathLst>
            </a:custGeom>
            <a:solidFill>
              <a:srgbClr val="A3E1E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7F06DD8-7F75-BF1A-CD22-66D51C556295}"/>
                </a:ext>
              </a:extLst>
            </p:cNvPr>
            <p:cNvSpPr/>
            <p:nvPr/>
          </p:nvSpPr>
          <p:spPr>
            <a:xfrm flipV="1">
              <a:off x="4203771" y="5483167"/>
              <a:ext cx="495537" cy="235113"/>
            </a:xfrm>
            <a:custGeom>
              <a:avLst/>
              <a:gdLst>
                <a:gd name="connsiteX0" fmla="*/ -1299 w 415661"/>
                <a:gd name="connsiteY0" fmla="*/ -1252 h 197215"/>
                <a:gd name="connsiteX1" fmla="*/ 414362 w 415661"/>
                <a:gd name="connsiteY1" fmla="*/ 162686 h 197215"/>
                <a:gd name="connsiteX2" fmla="*/ 384417 w 415661"/>
                <a:gd name="connsiteY2" fmla="*/ 176202 h 197215"/>
                <a:gd name="connsiteX3" fmla="*/ 352409 w 415661"/>
                <a:gd name="connsiteY3" fmla="*/ 195964 h 197215"/>
                <a:gd name="connsiteX4" fmla="*/ 220550 w 415661"/>
                <a:gd name="connsiteY4" fmla="*/ 137155 h 197215"/>
                <a:gd name="connsiteX5" fmla="*/ 7130 w 415661"/>
                <a:gd name="connsiteY5" fmla="*/ 13065 h 197215"/>
                <a:gd name="connsiteX6" fmla="*/ -1299 w 415661"/>
                <a:gd name="connsiteY6" fmla="*/ -1252 h 19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5661" h="197215">
                  <a:moveTo>
                    <a:pt x="-1299" y="-1252"/>
                  </a:moveTo>
                  <a:lnTo>
                    <a:pt x="414362" y="162686"/>
                  </a:lnTo>
                  <a:cubicBezTo>
                    <a:pt x="404790" y="167016"/>
                    <a:pt x="394811" y="171570"/>
                    <a:pt x="384417" y="176202"/>
                  </a:cubicBezTo>
                  <a:lnTo>
                    <a:pt x="352409" y="195964"/>
                  </a:lnTo>
                  <a:lnTo>
                    <a:pt x="220550" y="137155"/>
                  </a:lnTo>
                  <a:lnTo>
                    <a:pt x="7130" y="13065"/>
                  </a:lnTo>
                  <a:lnTo>
                    <a:pt x="-1299" y="-1252"/>
                  </a:lnTo>
                </a:path>
              </a:pathLst>
            </a:custGeom>
            <a:solidFill>
              <a:srgbClr val="75D1DA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93F61C4-3AAD-DBF5-BB0D-F5C3B5E1EAA3}"/>
                </a:ext>
              </a:extLst>
            </p:cNvPr>
            <p:cNvSpPr/>
            <p:nvPr/>
          </p:nvSpPr>
          <p:spPr>
            <a:xfrm flipV="1">
              <a:off x="4166096" y="5082346"/>
              <a:ext cx="498513" cy="633676"/>
            </a:xfrm>
            <a:custGeom>
              <a:avLst/>
              <a:gdLst>
                <a:gd name="connsiteX0" fmla="*/ -1261 w 418157"/>
                <a:gd name="connsiteY0" fmla="*/ 420684 h 531533"/>
                <a:gd name="connsiteX1" fmla="*/ 31835 w 418157"/>
                <a:gd name="connsiteY1" fmla="*/ -1525 h 531533"/>
                <a:gd name="connsiteX2" fmla="*/ 416674 w 418157"/>
                <a:gd name="connsiteY2" fmla="*/ 176048 h 531533"/>
                <a:gd name="connsiteX3" fmla="*/ 339603 w 418157"/>
                <a:gd name="connsiteY3" fmla="*/ 530008 h 531533"/>
                <a:gd name="connsiteX4" fmla="*/ -1261 w 418157"/>
                <a:gd name="connsiteY4" fmla="*/ 420684 h 53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157" h="531533">
                  <a:moveTo>
                    <a:pt x="-1261" y="420684"/>
                  </a:moveTo>
                  <a:cubicBezTo>
                    <a:pt x="-1261" y="420684"/>
                    <a:pt x="10901" y="233658"/>
                    <a:pt x="31835" y="-1525"/>
                  </a:cubicBezTo>
                  <a:lnTo>
                    <a:pt x="416674" y="176048"/>
                  </a:lnTo>
                  <a:cubicBezTo>
                    <a:pt x="416674" y="176048"/>
                    <a:pt x="425011" y="314539"/>
                    <a:pt x="339603" y="530008"/>
                  </a:cubicBezTo>
                  <a:lnTo>
                    <a:pt x="-1261" y="420684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AC4F7E6-ADC8-D5D2-0288-1C5AE709E44D}"/>
                </a:ext>
              </a:extLst>
            </p:cNvPr>
            <p:cNvSpPr/>
            <p:nvPr/>
          </p:nvSpPr>
          <p:spPr>
            <a:xfrm flipV="1">
              <a:off x="4220788" y="5166354"/>
              <a:ext cx="192646" cy="105509"/>
            </a:xfrm>
            <a:custGeom>
              <a:avLst/>
              <a:gdLst>
                <a:gd name="connsiteX0" fmla="*/ 86508 w 161593"/>
                <a:gd name="connsiteY0" fmla="*/ -1769 h 88502"/>
                <a:gd name="connsiteX1" fmla="*/ -1160 w 161593"/>
                <a:gd name="connsiteY1" fmla="*/ 53237 h 88502"/>
                <a:gd name="connsiteX2" fmla="*/ 160434 w 161593"/>
                <a:gd name="connsiteY2" fmla="*/ 86734 h 88502"/>
                <a:gd name="connsiteX3" fmla="*/ 92950 w 161593"/>
                <a:gd name="connsiteY3" fmla="*/ -1207 h 88502"/>
                <a:gd name="connsiteX4" fmla="*/ 86508 w 161593"/>
                <a:gd name="connsiteY4" fmla="*/ -1769 h 8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593" h="88502">
                  <a:moveTo>
                    <a:pt x="86508" y="-1769"/>
                  </a:moveTo>
                  <a:cubicBezTo>
                    <a:pt x="48246" y="-1769"/>
                    <a:pt x="-1160" y="53237"/>
                    <a:pt x="-1160" y="53237"/>
                  </a:cubicBezTo>
                  <a:lnTo>
                    <a:pt x="160434" y="86734"/>
                  </a:lnTo>
                  <a:cubicBezTo>
                    <a:pt x="160434" y="86734"/>
                    <a:pt x="131780" y="5790"/>
                    <a:pt x="92950" y="-1207"/>
                  </a:cubicBezTo>
                  <a:cubicBezTo>
                    <a:pt x="90845" y="-1586"/>
                    <a:pt x="88697" y="-1769"/>
                    <a:pt x="86508" y="-1769"/>
                  </a:cubicBezTo>
                </a:path>
              </a:pathLst>
            </a:custGeom>
            <a:solidFill>
              <a:srgbClr val="E83F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5C75EB0-19A7-A4AA-95F5-E9826A03A071}"/>
                </a:ext>
              </a:extLst>
            </p:cNvPr>
            <p:cNvSpPr/>
            <p:nvPr/>
          </p:nvSpPr>
          <p:spPr>
            <a:xfrm flipV="1">
              <a:off x="3881855" y="4994233"/>
              <a:ext cx="208368" cy="180008"/>
            </a:xfrm>
            <a:custGeom>
              <a:avLst/>
              <a:gdLst>
                <a:gd name="connsiteX0" fmla="*/ 81394 w 174781"/>
                <a:gd name="connsiteY0" fmla="*/ 148797 h 150992"/>
                <a:gd name="connsiteX1" fmla="*/ -660 w 174781"/>
                <a:gd name="connsiteY1" fmla="*/ 67537 h 150992"/>
                <a:gd name="connsiteX2" fmla="*/ 91756 w 174781"/>
                <a:gd name="connsiteY2" fmla="*/ -1708 h 150992"/>
                <a:gd name="connsiteX3" fmla="*/ 173808 w 174781"/>
                <a:gd name="connsiteY3" fmla="*/ 79552 h 150992"/>
                <a:gd name="connsiteX4" fmla="*/ 81394 w 174781"/>
                <a:gd name="connsiteY4" fmla="*/ 148797 h 15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781" h="150992">
                  <a:moveTo>
                    <a:pt x="81394" y="148797"/>
                  </a:moveTo>
                  <a:cubicBezTo>
                    <a:pt x="33215" y="145478"/>
                    <a:pt x="-3519" y="109097"/>
                    <a:pt x="-660" y="67537"/>
                  </a:cubicBezTo>
                  <a:cubicBezTo>
                    <a:pt x="2201" y="25978"/>
                    <a:pt x="43580" y="-5027"/>
                    <a:pt x="91756" y="-1708"/>
                  </a:cubicBezTo>
                  <a:cubicBezTo>
                    <a:pt x="139933" y="1605"/>
                    <a:pt x="176671" y="37985"/>
                    <a:pt x="173808" y="79552"/>
                  </a:cubicBezTo>
                  <a:cubicBezTo>
                    <a:pt x="170952" y="121112"/>
                    <a:pt x="129574" y="152117"/>
                    <a:pt x="81394" y="148797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958A7D6-8850-FD56-B2A7-51B5E7D23B81}"/>
                </a:ext>
              </a:extLst>
            </p:cNvPr>
            <p:cNvSpPr/>
            <p:nvPr/>
          </p:nvSpPr>
          <p:spPr>
            <a:xfrm flipV="1">
              <a:off x="3921314" y="5054419"/>
              <a:ext cx="144746" cy="105601"/>
            </a:xfrm>
            <a:custGeom>
              <a:avLst/>
              <a:gdLst>
                <a:gd name="connsiteX0" fmla="*/ 57336 w 121414"/>
                <a:gd name="connsiteY0" fmla="*/ -1920 h 88579"/>
                <a:gd name="connsiteX1" fmla="*/ -759 w 121414"/>
                <a:gd name="connsiteY1" fmla="*/ 38524 h 88579"/>
                <a:gd name="connsiteX2" fmla="*/ 57087 w 121414"/>
                <a:gd name="connsiteY2" fmla="*/ 86491 h 88579"/>
                <a:gd name="connsiteX3" fmla="*/ 62429 w 121414"/>
                <a:gd name="connsiteY3" fmla="*/ 86659 h 88579"/>
                <a:gd name="connsiteX4" fmla="*/ 120525 w 121414"/>
                <a:gd name="connsiteY4" fmla="*/ 46208 h 88579"/>
                <a:gd name="connsiteX5" fmla="*/ 62679 w 121414"/>
                <a:gd name="connsiteY5" fmla="*/ -1752 h 88579"/>
                <a:gd name="connsiteX6" fmla="*/ 57336 w 121414"/>
                <a:gd name="connsiteY6" fmla="*/ -1920 h 8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14" h="88579">
                  <a:moveTo>
                    <a:pt x="57336" y="-1920"/>
                  </a:moveTo>
                  <a:cubicBezTo>
                    <a:pt x="26219" y="-1920"/>
                    <a:pt x="702" y="15463"/>
                    <a:pt x="-759" y="38524"/>
                  </a:cubicBezTo>
                  <a:cubicBezTo>
                    <a:pt x="-2302" y="62897"/>
                    <a:pt x="23595" y="84371"/>
                    <a:pt x="57087" y="86491"/>
                  </a:cubicBezTo>
                  <a:cubicBezTo>
                    <a:pt x="58885" y="86603"/>
                    <a:pt x="60667" y="86659"/>
                    <a:pt x="62429" y="86659"/>
                  </a:cubicBezTo>
                  <a:cubicBezTo>
                    <a:pt x="93549" y="86659"/>
                    <a:pt x="119065" y="69269"/>
                    <a:pt x="120525" y="46208"/>
                  </a:cubicBezTo>
                  <a:cubicBezTo>
                    <a:pt x="122068" y="21842"/>
                    <a:pt x="96173" y="368"/>
                    <a:pt x="62679" y="-1752"/>
                  </a:cubicBezTo>
                  <a:cubicBezTo>
                    <a:pt x="60883" y="-1864"/>
                    <a:pt x="59101" y="-1920"/>
                    <a:pt x="57336" y="-1920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0F20AB1-7776-CF9E-6404-C20263A80C92}"/>
                </a:ext>
              </a:extLst>
            </p:cNvPr>
            <p:cNvSpPr/>
            <p:nvPr/>
          </p:nvSpPr>
          <p:spPr>
            <a:xfrm flipV="1">
              <a:off x="4520174" y="4884750"/>
              <a:ext cx="204018" cy="185019"/>
            </a:xfrm>
            <a:custGeom>
              <a:avLst/>
              <a:gdLst>
                <a:gd name="connsiteX0" fmla="*/ 53165 w 171132"/>
                <a:gd name="connsiteY0" fmla="*/ 144302 h 155196"/>
                <a:gd name="connsiteX1" fmla="*/ 4334 w 171132"/>
                <a:gd name="connsiteY1" fmla="*/ 39652 h 155196"/>
                <a:gd name="connsiteX2" fmla="*/ 115013 w 171132"/>
                <a:gd name="connsiteY2" fmla="*/ 6703 h 155196"/>
                <a:gd name="connsiteX3" fmla="*/ 163850 w 171132"/>
                <a:gd name="connsiteY3" fmla="*/ 111353 h 155196"/>
                <a:gd name="connsiteX4" fmla="*/ 53165 w 171132"/>
                <a:gd name="connsiteY4" fmla="*/ 144302 h 15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132" h="155196">
                  <a:moveTo>
                    <a:pt x="53165" y="144302"/>
                  </a:moveTo>
                  <a:cubicBezTo>
                    <a:pt x="9114" y="124505"/>
                    <a:pt x="-12747" y="77654"/>
                    <a:pt x="4334" y="39652"/>
                  </a:cubicBezTo>
                  <a:cubicBezTo>
                    <a:pt x="21416" y="1650"/>
                    <a:pt x="70969" y="-13101"/>
                    <a:pt x="115013" y="6703"/>
                  </a:cubicBezTo>
                  <a:cubicBezTo>
                    <a:pt x="159064" y="26501"/>
                    <a:pt x="180925" y="73352"/>
                    <a:pt x="163850" y="111353"/>
                  </a:cubicBezTo>
                  <a:cubicBezTo>
                    <a:pt x="146769" y="149348"/>
                    <a:pt x="97216" y="164107"/>
                    <a:pt x="53165" y="144302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273607B-7804-ED95-BCFF-22A0BE52EEDF}"/>
                </a:ext>
              </a:extLst>
            </p:cNvPr>
            <p:cNvSpPr/>
            <p:nvPr/>
          </p:nvSpPr>
          <p:spPr>
            <a:xfrm flipV="1">
              <a:off x="4556762" y="4944149"/>
              <a:ext cx="138914" cy="113197"/>
            </a:xfrm>
            <a:custGeom>
              <a:avLst/>
              <a:gdLst>
                <a:gd name="connsiteX0" fmla="*/ 43012 w 116522"/>
                <a:gd name="connsiteY0" fmla="*/ -2064 h 94951"/>
                <a:gd name="connsiteX1" fmla="*/ 1502 w 116522"/>
                <a:gd name="connsiteY1" fmla="*/ 20196 h 94951"/>
                <a:gd name="connsiteX2" fmla="*/ 38437 w 116522"/>
                <a:gd name="connsiteY2" fmla="*/ 85631 h 94951"/>
                <a:gd name="connsiteX3" fmla="*/ 70551 w 116522"/>
                <a:gd name="connsiteY3" fmla="*/ 92887 h 94951"/>
                <a:gd name="connsiteX4" fmla="*/ 112061 w 116522"/>
                <a:gd name="connsiteY4" fmla="*/ 70627 h 94951"/>
                <a:gd name="connsiteX5" fmla="*/ 75126 w 116522"/>
                <a:gd name="connsiteY5" fmla="*/ 5192 h 94951"/>
                <a:gd name="connsiteX6" fmla="*/ 43012 w 116522"/>
                <a:gd name="connsiteY6" fmla="*/ -2064 h 9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22" h="94951">
                  <a:moveTo>
                    <a:pt x="43012" y="-2064"/>
                  </a:moveTo>
                  <a:cubicBezTo>
                    <a:pt x="24177" y="-2064"/>
                    <a:pt x="8056" y="5824"/>
                    <a:pt x="1502" y="20196"/>
                  </a:cubicBezTo>
                  <a:cubicBezTo>
                    <a:pt x="-8632" y="42408"/>
                    <a:pt x="7902" y="71707"/>
                    <a:pt x="38437" y="85631"/>
                  </a:cubicBezTo>
                  <a:cubicBezTo>
                    <a:pt x="49209" y="90543"/>
                    <a:pt x="60283" y="92887"/>
                    <a:pt x="70551" y="92887"/>
                  </a:cubicBezTo>
                  <a:cubicBezTo>
                    <a:pt x="89386" y="92887"/>
                    <a:pt x="105506" y="85006"/>
                    <a:pt x="112061" y="70627"/>
                  </a:cubicBezTo>
                  <a:cubicBezTo>
                    <a:pt x="122195" y="48415"/>
                    <a:pt x="105661" y="19116"/>
                    <a:pt x="75126" y="5192"/>
                  </a:cubicBezTo>
                  <a:cubicBezTo>
                    <a:pt x="64354" y="280"/>
                    <a:pt x="53280" y="-2064"/>
                    <a:pt x="43012" y="-2064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5777CB1D-FC84-6F04-2693-367DEA5C49E5}"/>
                </a:ext>
              </a:extLst>
            </p:cNvPr>
            <p:cNvSpPr/>
            <p:nvPr/>
          </p:nvSpPr>
          <p:spPr>
            <a:xfrm flipV="1">
              <a:off x="3966115" y="4587503"/>
              <a:ext cx="656134" cy="641685"/>
            </a:xfrm>
            <a:custGeom>
              <a:avLst/>
              <a:gdLst>
                <a:gd name="connsiteX0" fmla="*/ 2357 w 550371"/>
                <a:gd name="connsiteY0" fmla="*/ 171673 h 538251"/>
                <a:gd name="connsiteX1" fmla="*/ 249169 w 550371"/>
                <a:gd name="connsiteY1" fmla="*/ 534483 h 538251"/>
                <a:gd name="connsiteX2" fmla="*/ 546775 w 550371"/>
                <a:gd name="connsiteY2" fmla="*/ 254196 h 538251"/>
                <a:gd name="connsiteX3" fmla="*/ 290813 w 550371"/>
                <a:gd name="connsiteY3" fmla="*/ 8283 h 538251"/>
                <a:gd name="connsiteX4" fmla="*/ 2357 w 550371"/>
                <a:gd name="connsiteY4" fmla="*/ 171673 h 53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371" h="538251">
                  <a:moveTo>
                    <a:pt x="2357" y="171673"/>
                  </a:moveTo>
                  <a:cubicBezTo>
                    <a:pt x="-20254" y="321034"/>
                    <a:pt x="67483" y="512004"/>
                    <a:pt x="249169" y="534483"/>
                  </a:cubicBezTo>
                  <a:cubicBezTo>
                    <a:pt x="400053" y="553122"/>
                    <a:pt x="524108" y="403529"/>
                    <a:pt x="546775" y="254196"/>
                  </a:cubicBezTo>
                  <a:cubicBezTo>
                    <a:pt x="569380" y="104835"/>
                    <a:pt x="432454" y="41576"/>
                    <a:pt x="290813" y="8283"/>
                  </a:cubicBezTo>
                  <a:cubicBezTo>
                    <a:pt x="145817" y="-25894"/>
                    <a:pt x="24965" y="22305"/>
                    <a:pt x="2357" y="171673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3E5937E4-6CF6-C19A-0022-6695FAEE611A}"/>
                </a:ext>
              </a:extLst>
            </p:cNvPr>
            <p:cNvSpPr/>
            <p:nvPr/>
          </p:nvSpPr>
          <p:spPr>
            <a:xfrm flipV="1">
              <a:off x="3971036" y="4586142"/>
              <a:ext cx="639067" cy="309950"/>
            </a:xfrm>
            <a:custGeom>
              <a:avLst/>
              <a:gdLst>
                <a:gd name="connsiteX0" fmla="*/ 534924 w 536055"/>
                <a:gd name="connsiteY0" fmla="*/ -2416 h 259989"/>
                <a:gd name="connsiteX1" fmla="*/ 377885 w 536055"/>
                <a:gd name="connsiteY1" fmla="*/ 194856 h 259989"/>
                <a:gd name="connsiteX2" fmla="*/ 210663 w 536055"/>
                <a:gd name="connsiteY2" fmla="*/ 152419 h 259989"/>
                <a:gd name="connsiteX3" fmla="*/ 227310 w 536055"/>
                <a:gd name="connsiteY3" fmla="*/ 192400 h 259989"/>
                <a:gd name="connsiteX4" fmla="*/ 88054 w 536055"/>
                <a:gd name="connsiteY4" fmla="*/ 127021 h 259989"/>
                <a:gd name="connsiteX5" fmla="*/ 88812 w 536055"/>
                <a:gd name="connsiteY5" fmla="*/ 146384 h 259989"/>
                <a:gd name="connsiteX6" fmla="*/ -82 w 536055"/>
                <a:gd name="connsiteY6" fmla="*/ 10125 h 259989"/>
                <a:gd name="connsiteX7" fmla="*/ 66783 w 536055"/>
                <a:gd name="connsiteY7" fmla="*/ 172687 h 259989"/>
                <a:gd name="connsiteX8" fmla="*/ 229899 w 536055"/>
                <a:gd name="connsiteY8" fmla="*/ 249469 h 259989"/>
                <a:gd name="connsiteX9" fmla="*/ 370215 w 536055"/>
                <a:gd name="connsiteY9" fmla="*/ 246044 h 259989"/>
                <a:gd name="connsiteX10" fmla="*/ 466745 w 536055"/>
                <a:gd name="connsiteY10" fmla="*/ 168048 h 259989"/>
                <a:gd name="connsiteX11" fmla="*/ 522853 w 536055"/>
                <a:gd name="connsiteY11" fmla="*/ 55699 h 259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055" h="259989">
                  <a:moveTo>
                    <a:pt x="534924" y="-2416"/>
                  </a:moveTo>
                  <a:cubicBezTo>
                    <a:pt x="502782" y="75398"/>
                    <a:pt x="449250" y="144229"/>
                    <a:pt x="377885" y="194856"/>
                  </a:cubicBezTo>
                  <a:cubicBezTo>
                    <a:pt x="328564" y="163423"/>
                    <a:pt x="268989" y="148293"/>
                    <a:pt x="210663" y="152419"/>
                  </a:cubicBezTo>
                  <a:cubicBezTo>
                    <a:pt x="213730" y="166462"/>
                    <a:pt x="219534" y="179901"/>
                    <a:pt x="227310" y="192400"/>
                  </a:cubicBezTo>
                  <a:cubicBezTo>
                    <a:pt x="178066" y="177459"/>
                    <a:pt x="130997" y="155374"/>
                    <a:pt x="88054" y="127021"/>
                  </a:cubicBezTo>
                  <a:cubicBezTo>
                    <a:pt x="85352" y="134334"/>
                    <a:pt x="85388" y="142580"/>
                    <a:pt x="88812" y="146384"/>
                  </a:cubicBezTo>
                  <a:cubicBezTo>
                    <a:pt x="46680" y="110965"/>
                    <a:pt x="15357" y="62913"/>
                    <a:pt x="-82" y="10125"/>
                  </a:cubicBezTo>
                  <a:cubicBezTo>
                    <a:pt x="-7128" y="70535"/>
                    <a:pt x="21969" y="131520"/>
                    <a:pt x="66783" y="172687"/>
                  </a:cubicBezTo>
                  <a:cubicBezTo>
                    <a:pt x="111599" y="213861"/>
                    <a:pt x="170346" y="237069"/>
                    <a:pt x="229899" y="249469"/>
                  </a:cubicBezTo>
                  <a:cubicBezTo>
                    <a:pt x="276337" y="259168"/>
                    <a:pt x="325771" y="262522"/>
                    <a:pt x="370215" y="246044"/>
                  </a:cubicBezTo>
                  <a:cubicBezTo>
                    <a:pt x="409620" y="231447"/>
                    <a:pt x="442267" y="202169"/>
                    <a:pt x="466745" y="168048"/>
                  </a:cubicBezTo>
                  <a:cubicBezTo>
                    <a:pt x="491224" y="133934"/>
                    <a:pt x="508067" y="94957"/>
                    <a:pt x="522853" y="55699"/>
                  </a:cubicBezTo>
                </a:path>
              </a:pathLst>
            </a:custGeom>
            <a:solidFill>
              <a:srgbClr val="D841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783EC05-EA0A-0CDC-8DC4-017E5867C5E7}"/>
                </a:ext>
              </a:extLst>
            </p:cNvPr>
            <p:cNvSpPr/>
            <p:nvPr/>
          </p:nvSpPr>
          <p:spPr>
            <a:xfrm flipV="1">
              <a:off x="4023873" y="4769324"/>
              <a:ext cx="137026" cy="83237"/>
            </a:xfrm>
            <a:custGeom>
              <a:avLst/>
              <a:gdLst>
                <a:gd name="connsiteX0" fmla="*/ 114013 w 114939"/>
                <a:gd name="connsiteY0" fmla="*/ 46270 h 69820"/>
                <a:gd name="connsiteX1" fmla="*/ 68004 w 114939"/>
                <a:gd name="connsiteY1" fmla="*/ 67359 h 69820"/>
                <a:gd name="connsiteX2" fmla="*/ 22072 w 114939"/>
                <a:gd name="connsiteY2" fmla="*/ 43814 h 69820"/>
                <a:gd name="connsiteX3" fmla="*/ -927 w 114939"/>
                <a:gd name="connsiteY3" fmla="*/ -2322 h 69820"/>
                <a:gd name="connsiteX4" fmla="*/ 114013 w 114939"/>
                <a:gd name="connsiteY4" fmla="*/ 46270 h 6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39" h="69820">
                  <a:moveTo>
                    <a:pt x="114013" y="46270"/>
                  </a:moveTo>
                  <a:cubicBezTo>
                    <a:pt x="104462" y="60966"/>
                    <a:pt x="85689" y="68650"/>
                    <a:pt x="68004" y="67359"/>
                  </a:cubicBezTo>
                  <a:cubicBezTo>
                    <a:pt x="50326" y="66068"/>
                    <a:pt x="33904" y="56699"/>
                    <a:pt x="22072" y="43814"/>
                  </a:cubicBezTo>
                  <a:cubicBezTo>
                    <a:pt x="10247" y="30929"/>
                    <a:pt x="2612" y="14837"/>
                    <a:pt x="-927" y="-2322"/>
                  </a:cubicBezTo>
                  <a:cubicBezTo>
                    <a:pt x="24851" y="33456"/>
                    <a:pt x="74145" y="51211"/>
                    <a:pt x="114013" y="46270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709AAD4-9219-A459-6C2E-03E06B76E196}"/>
                </a:ext>
              </a:extLst>
            </p:cNvPr>
            <p:cNvSpPr/>
            <p:nvPr/>
          </p:nvSpPr>
          <p:spPr>
            <a:xfrm flipV="1">
              <a:off x="4345565" y="4717321"/>
              <a:ext cx="148362" cy="60444"/>
            </a:xfrm>
            <a:custGeom>
              <a:avLst/>
              <a:gdLst>
                <a:gd name="connsiteX0" fmla="*/ -1266 w 124447"/>
                <a:gd name="connsiteY0" fmla="*/ 10449 h 50701"/>
                <a:gd name="connsiteX1" fmla="*/ 59509 w 124447"/>
                <a:gd name="connsiteY1" fmla="*/ 48262 h 50701"/>
                <a:gd name="connsiteX2" fmla="*/ 123182 w 124447"/>
                <a:gd name="connsiteY2" fmla="*/ -2407 h 50701"/>
                <a:gd name="connsiteX3" fmla="*/ -1266 w 124447"/>
                <a:gd name="connsiteY3" fmla="*/ 10449 h 5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47" h="50701">
                  <a:moveTo>
                    <a:pt x="-1266" y="10449"/>
                  </a:moveTo>
                  <a:cubicBezTo>
                    <a:pt x="10229" y="33812"/>
                    <a:pt x="34750" y="49090"/>
                    <a:pt x="59509" y="48262"/>
                  </a:cubicBezTo>
                  <a:cubicBezTo>
                    <a:pt x="84275" y="47426"/>
                    <a:pt x="107939" y="30506"/>
                    <a:pt x="123182" y="-2407"/>
                  </a:cubicBezTo>
                  <a:cubicBezTo>
                    <a:pt x="88535" y="31763"/>
                    <a:pt x="39059" y="25439"/>
                    <a:pt x="-1266" y="10449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4FE56435-CA88-8DFC-522D-D3C617A08725}"/>
                </a:ext>
              </a:extLst>
            </p:cNvPr>
            <p:cNvSpPr/>
            <p:nvPr/>
          </p:nvSpPr>
          <p:spPr>
            <a:xfrm flipV="1">
              <a:off x="4025943" y="4850466"/>
              <a:ext cx="175662" cy="146824"/>
            </a:xfrm>
            <a:custGeom>
              <a:avLst/>
              <a:gdLst>
                <a:gd name="connsiteX0" fmla="*/ 734 w 147347"/>
                <a:gd name="connsiteY0" fmla="*/ 37137 h 123157"/>
                <a:gd name="connsiteX1" fmla="*/ 57018 w 147347"/>
                <a:gd name="connsiteY1" fmla="*/ 118628 h 123157"/>
                <a:gd name="connsiteX2" fmla="*/ 144376 w 147347"/>
                <a:gd name="connsiteY2" fmla="*/ 72065 h 123157"/>
                <a:gd name="connsiteX3" fmla="*/ 83454 w 147347"/>
                <a:gd name="connsiteY3" fmla="*/ -128 h 123157"/>
                <a:gd name="connsiteX4" fmla="*/ 734 w 147347"/>
                <a:gd name="connsiteY4" fmla="*/ 37137 h 12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347" h="123157">
                  <a:moveTo>
                    <a:pt x="734" y="37137"/>
                  </a:moveTo>
                  <a:cubicBezTo>
                    <a:pt x="-7863" y="72472"/>
                    <a:pt x="17318" y="108965"/>
                    <a:pt x="57018" y="118628"/>
                  </a:cubicBezTo>
                  <a:cubicBezTo>
                    <a:pt x="96718" y="128285"/>
                    <a:pt x="135836" y="107435"/>
                    <a:pt x="144376" y="72065"/>
                  </a:cubicBezTo>
                  <a:cubicBezTo>
                    <a:pt x="152973" y="36723"/>
                    <a:pt x="134432" y="7795"/>
                    <a:pt x="83454" y="-128"/>
                  </a:cubicBezTo>
                  <a:cubicBezTo>
                    <a:pt x="41445" y="-6676"/>
                    <a:pt x="9304" y="1704"/>
                    <a:pt x="734" y="37137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5C87E7C-3519-A82A-178C-DB9F0D67B656}"/>
                </a:ext>
              </a:extLst>
            </p:cNvPr>
            <p:cNvSpPr/>
            <p:nvPr/>
          </p:nvSpPr>
          <p:spPr>
            <a:xfrm flipV="1">
              <a:off x="4024827" y="4838578"/>
              <a:ext cx="175948" cy="112473"/>
            </a:xfrm>
            <a:custGeom>
              <a:avLst/>
              <a:gdLst>
                <a:gd name="connsiteX0" fmla="*/ 146639 w 147587"/>
                <a:gd name="connsiteY0" fmla="*/ 26158 h 94343"/>
                <a:gd name="connsiteX1" fmla="*/ 94953 w 147587"/>
                <a:gd name="connsiteY1" fmla="*/ 77227 h 94343"/>
                <a:gd name="connsiteX2" fmla="*/ 13623 w 147587"/>
                <a:gd name="connsiteY2" fmla="*/ 46454 h 94343"/>
                <a:gd name="connsiteX3" fmla="*/ 1944 w 147587"/>
                <a:gd name="connsiteY3" fmla="*/ -2208 h 94343"/>
                <a:gd name="connsiteX4" fmla="*/ 7300 w 147587"/>
                <a:gd name="connsiteY4" fmla="*/ 52138 h 94343"/>
                <a:gd name="connsiteX5" fmla="*/ 96370 w 147587"/>
                <a:gd name="connsiteY5" fmla="*/ 88407 h 94343"/>
                <a:gd name="connsiteX6" fmla="*/ 146639 w 147587"/>
                <a:gd name="connsiteY6" fmla="*/ 26158 h 9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587" h="94343">
                  <a:moveTo>
                    <a:pt x="146639" y="26158"/>
                  </a:moveTo>
                  <a:cubicBezTo>
                    <a:pt x="139867" y="49752"/>
                    <a:pt x="121466" y="69753"/>
                    <a:pt x="94953" y="77227"/>
                  </a:cubicBezTo>
                  <a:cubicBezTo>
                    <a:pt x="64313" y="85817"/>
                    <a:pt x="30929" y="73115"/>
                    <a:pt x="13623" y="46454"/>
                  </a:cubicBezTo>
                  <a:cubicBezTo>
                    <a:pt x="3702" y="31204"/>
                    <a:pt x="105" y="14010"/>
                    <a:pt x="1944" y="-2208"/>
                  </a:cubicBezTo>
                  <a:cubicBezTo>
                    <a:pt x="-3062" y="15274"/>
                    <a:pt x="-1751" y="34559"/>
                    <a:pt x="7300" y="52138"/>
                  </a:cubicBezTo>
                  <a:cubicBezTo>
                    <a:pt x="23757" y="84154"/>
                    <a:pt x="62235" y="99853"/>
                    <a:pt x="96370" y="88407"/>
                  </a:cubicBezTo>
                  <a:cubicBezTo>
                    <a:pt x="125179" y="78701"/>
                    <a:pt x="143601" y="53640"/>
                    <a:pt x="146639" y="26158"/>
                  </a:cubicBezTo>
                </a:path>
              </a:pathLst>
            </a:custGeom>
            <a:solidFill>
              <a:srgbClr val="1F161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E21B24CD-8086-9A7C-8834-2E135C2F8073}"/>
                </a:ext>
              </a:extLst>
            </p:cNvPr>
            <p:cNvSpPr/>
            <p:nvPr/>
          </p:nvSpPr>
          <p:spPr>
            <a:xfrm flipV="1">
              <a:off x="4089429" y="4895585"/>
              <a:ext cx="91028" cy="91028"/>
            </a:xfrm>
            <a:custGeom>
              <a:avLst/>
              <a:gdLst>
                <a:gd name="connsiteX0" fmla="*/ 19329 w 76355"/>
                <a:gd name="connsiteY0" fmla="*/ 69757 h 76355"/>
                <a:gd name="connsiteX1" fmla="*/ 3483 w 76355"/>
                <a:gd name="connsiteY1" fmla="*/ 18155 h 76355"/>
                <a:gd name="connsiteX2" fmla="*/ 55085 w 76355"/>
                <a:gd name="connsiteY2" fmla="*/ 2308 h 76355"/>
                <a:gd name="connsiteX3" fmla="*/ 70931 w 76355"/>
                <a:gd name="connsiteY3" fmla="*/ 53911 h 76355"/>
                <a:gd name="connsiteX4" fmla="*/ 19329 w 76355"/>
                <a:gd name="connsiteY4" fmla="*/ 69757 h 7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55" h="76355">
                  <a:moveTo>
                    <a:pt x="19329" y="69757"/>
                  </a:moveTo>
                  <a:cubicBezTo>
                    <a:pt x="704" y="59883"/>
                    <a:pt x="-6391" y="36780"/>
                    <a:pt x="3483" y="18155"/>
                  </a:cubicBezTo>
                  <a:cubicBezTo>
                    <a:pt x="13357" y="-471"/>
                    <a:pt x="36460" y="-7566"/>
                    <a:pt x="55085" y="2308"/>
                  </a:cubicBezTo>
                  <a:cubicBezTo>
                    <a:pt x="73710" y="12182"/>
                    <a:pt x="80805" y="35285"/>
                    <a:pt x="70931" y="53911"/>
                  </a:cubicBezTo>
                  <a:cubicBezTo>
                    <a:pt x="61057" y="72536"/>
                    <a:pt x="37954" y="79631"/>
                    <a:pt x="19329" y="69757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F897217-5893-6938-0DF3-9632C23088F0}"/>
                </a:ext>
              </a:extLst>
            </p:cNvPr>
            <p:cNvSpPr/>
            <p:nvPr/>
          </p:nvSpPr>
          <p:spPr>
            <a:xfrm flipV="1">
              <a:off x="4091049" y="4908723"/>
              <a:ext cx="21677" cy="21671"/>
            </a:xfrm>
            <a:custGeom>
              <a:avLst/>
              <a:gdLst>
                <a:gd name="connsiteX0" fmla="*/ 3899 w 18183"/>
                <a:gd name="connsiteY0" fmla="*/ 14942 h 18178"/>
                <a:gd name="connsiteX1" fmla="*/ 123 w 18183"/>
                <a:gd name="connsiteY1" fmla="*/ 2661 h 18178"/>
                <a:gd name="connsiteX2" fmla="*/ 12412 w 18183"/>
                <a:gd name="connsiteY2" fmla="*/ -1115 h 18178"/>
                <a:gd name="connsiteX3" fmla="*/ 16187 w 18183"/>
                <a:gd name="connsiteY3" fmla="*/ 11174 h 18178"/>
                <a:gd name="connsiteX4" fmla="*/ 3899 w 18183"/>
                <a:gd name="connsiteY4" fmla="*/ 14942 h 1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83" h="18178">
                  <a:moveTo>
                    <a:pt x="3899" y="14942"/>
                  </a:moveTo>
                  <a:cubicBezTo>
                    <a:pt x="-536" y="12591"/>
                    <a:pt x="-2228" y="7089"/>
                    <a:pt x="123" y="2661"/>
                  </a:cubicBezTo>
                  <a:cubicBezTo>
                    <a:pt x="2474" y="-1774"/>
                    <a:pt x="7976" y="-3465"/>
                    <a:pt x="12412" y="-1115"/>
                  </a:cubicBezTo>
                  <a:cubicBezTo>
                    <a:pt x="16847" y="1236"/>
                    <a:pt x="18538" y="6739"/>
                    <a:pt x="16187" y="11174"/>
                  </a:cubicBezTo>
                  <a:cubicBezTo>
                    <a:pt x="13836" y="15609"/>
                    <a:pt x="8334" y="17293"/>
                    <a:pt x="3899" y="14942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6D5D722-4D22-4E08-C13D-9CC194D4875B}"/>
                </a:ext>
              </a:extLst>
            </p:cNvPr>
            <p:cNvSpPr/>
            <p:nvPr/>
          </p:nvSpPr>
          <p:spPr>
            <a:xfrm flipV="1">
              <a:off x="4238455" y="4908374"/>
              <a:ext cx="18023" cy="37239"/>
            </a:xfrm>
            <a:custGeom>
              <a:avLst/>
              <a:gdLst>
                <a:gd name="connsiteX0" fmla="*/ 7617 w 15118"/>
                <a:gd name="connsiteY0" fmla="*/ 29072 h 31236"/>
                <a:gd name="connsiteX1" fmla="*/ 14032 w 15118"/>
                <a:gd name="connsiteY1" fmla="*/ -2164 h 31236"/>
                <a:gd name="connsiteX2" fmla="*/ -530 w 15118"/>
                <a:gd name="connsiteY2" fmla="*/ 10285 h 31236"/>
                <a:gd name="connsiteX3" fmla="*/ 7617 w 15118"/>
                <a:gd name="connsiteY3" fmla="*/ 29072 h 3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8" h="31236">
                  <a:moveTo>
                    <a:pt x="7617" y="29072"/>
                  </a:moveTo>
                  <a:cubicBezTo>
                    <a:pt x="7919" y="18384"/>
                    <a:pt x="10024" y="7773"/>
                    <a:pt x="14032" y="-2164"/>
                  </a:cubicBezTo>
                  <a:cubicBezTo>
                    <a:pt x="7273" y="-1406"/>
                    <a:pt x="1224" y="3759"/>
                    <a:pt x="-530" y="10285"/>
                  </a:cubicBezTo>
                  <a:cubicBezTo>
                    <a:pt x="-2341" y="16931"/>
                    <a:pt x="235" y="24398"/>
                    <a:pt x="7617" y="29072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7FCB37F-CCD4-8206-6767-4A02A284D719}"/>
                </a:ext>
              </a:extLst>
            </p:cNvPr>
            <p:cNvSpPr/>
            <p:nvPr/>
          </p:nvSpPr>
          <p:spPr>
            <a:xfrm flipV="1">
              <a:off x="4211969" y="4955804"/>
              <a:ext cx="192643" cy="150649"/>
            </a:xfrm>
            <a:custGeom>
              <a:avLst/>
              <a:gdLst>
                <a:gd name="connsiteX0" fmla="*/ 31511 w 161591"/>
                <a:gd name="connsiteY0" fmla="*/ 11531 h 126366"/>
                <a:gd name="connsiteX1" fmla="*/ 59133 w 161591"/>
                <a:gd name="connsiteY1" fmla="*/ -435 h 126366"/>
                <a:gd name="connsiteX2" fmla="*/ 150302 w 161591"/>
                <a:gd name="connsiteY2" fmla="*/ 38529 h 126366"/>
                <a:gd name="connsiteX3" fmla="*/ 159741 w 161591"/>
                <a:gd name="connsiteY3" fmla="*/ 65337 h 126366"/>
                <a:gd name="connsiteX4" fmla="*/ 140751 w 161591"/>
                <a:gd name="connsiteY4" fmla="*/ 123718 h 126366"/>
                <a:gd name="connsiteX5" fmla="*/ 132007 w 161591"/>
                <a:gd name="connsiteY5" fmla="*/ 124343 h 126366"/>
                <a:gd name="connsiteX6" fmla="*/ 5727 w 161591"/>
                <a:gd name="connsiteY6" fmla="*/ 71702 h 126366"/>
                <a:gd name="connsiteX7" fmla="*/ -1150 w 161591"/>
                <a:gd name="connsiteY7" fmla="*/ 70172 h 126366"/>
                <a:gd name="connsiteX8" fmla="*/ 31511 w 161591"/>
                <a:gd name="connsiteY8" fmla="*/ 11531 h 12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591" h="126366">
                  <a:moveTo>
                    <a:pt x="31511" y="11531"/>
                  </a:moveTo>
                  <a:cubicBezTo>
                    <a:pt x="39673" y="5818"/>
                    <a:pt x="48985" y="1643"/>
                    <a:pt x="59133" y="-435"/>
                  </a:cubicBezTo>
                  <a:cubicBezTo>
                    <a:pt x="93071" y="-7467"/>
                    <a:pt x="132624" y="9440"/>
                    <a:pt x="150302" y="38529"/>
                  </a:cubicBezTo>
                  <a:cubicBezTo>
                    <a:pt x="155362" y="46922"/>
                    <a:pt x="158534" y="56045"/>
                    <a:pt x="159741" y="65337"/>
                  </a:cubicBezTo>
                  <a:cubicBezTo>
                    <a:pt x="162745" y="86629"/>
                    <a:pt x="156015" y="108588"/>
                    <a:pt x="140751" y="123718"/>
                  </a:cubicBezTo>
                  <a:cubicBezTo>
                    <a:pt x="137719" y="123957"/>
                    <a:pt x="135038" y="124104"/>
                    <a:pt x="132007" y="124343"/>
                  </a:cubicBezTo>
                  <a:cubicBezTo>
                    <a:pt x="93612" y="99766"/>
                    <a:pt x="50466" y="81829"/>
                    <a:pt x="5727" y="71702"/>
                  </a:cubicBezTo>
                  <a:cubicBezTo>
                    <a:pt x="3432" y="71162"/>
                    <a:pt x="1187" y="70656"/>
                    <a:pt x="-1150" y="70172"/>
                  </a:cubicBezTo>
                  <a:cubicBezTo>
                    <a:pt x="-400" y="46810"/>
                    <a:pt x="12317" y="24914"/>
                    <a:pt x="31511" y="11531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82BA57E1-888F-0C34-C791-6B08C0F7078F}"/>
                </a:ext>
              </a:extLst>
            </p:cNvPr>
            <p:cNvSpPr/>
            <p:nvPr/>
          </p:nvSpPr>
          <p:spPr>
            <a:xfrm flipV="1">
              <a:off x="4250907" y="5024988"/>
              <a:ext cx="152872" cy="81464"/>
            </a:xfrm>
            <a:custGeom>
              <a:avLst/>
              <a:gdLst>
                <a:gd name="connsiteX0" fmla="*/ -1170 w 128230"/>
                <a:gd name="connsiteY0" fmla="*/ 11578 h 68333"/>
                <a:gd name="connsiteX1" fmla="*/ 26452 w 128230"/>
                <a:gd name="connsiteY1" fmla="*/ -388 h 68333"/>
                <a:gd name="connsiteX2" fmla="*/ 117621 w 128230"/>
                <a:gd name="connsiteY2" fmla="*/ 38575 h 68333"/>
                <a:gd name="connsiteX3" fmla="*/ 127060 w 128230"/>
                <a:gd name="connsiteY3" fmla="*/ 65384 h 68333"/>
                <a:gd name="connsiteX4" fmla="*/ 52292 w 128230"/>
                <a:gd name="connsiteY4" fmla="*/ 50344 h 68333"/>
                <a:gd name="connsiteX5" fmla="*/ -1170 w 128230"/>
                <a:gd name="connsiteY5" fmla="*/ 11578 h 6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30" h="68333">
                  <a:moveTo>
                    <a:pt x="-1170" y="11578"/>
                  </a:moveTo>
                  <a:cubicBezTo>
                    <a:pt x="6992" y="5865"/>
                    <a:pt x="16304" y="1689"/>
                    <a:pt x="26452" y="-388"/>
                  </a:cubicBezTo>
                  <a:cubicBezTo>
                    <a:pt x="60391" y="-7420"/>
                    <a:pt x="99943" y="9486"/>
                    <a:pt x="117621" y="38575"/>
                  </a:cubicBezTo>
                  <a:cubicBezTo>
                    <a:pt x="122681" y="46969"/>
                    <a:pt x="125853" y="56092"/>
                    <a:pt x="127060" y="65384"/>
                  </a:cubicBezTo>
                  <a:cubicBezTo>
                    <a:pt x="108575" y="68689"/>
                    <a:pt x="80679" y="63552"/>
                    <a:pt x="52292" y="50344"/>
                  </a:cubicBezTo>
                  <a:cubicBezTo>
                    <a:pt x="28915" y="39481"/>
                    <a:pt x="9988" y="25298"/>
                    <a:pt x="-1170" y="11578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3AA948D-C354-959D-DC19-8743C6939662}"/>
                </a:ext>
              </a:extLst>
            </p:cNvPr>
            <p:cNvSpPr/>
            <p:nvPr/>
          </p:nvSpPr>
          <p:spPr>
            <a:xfrm flipV="1">
              <a:off x="4220152" y="4952181"/>
              <a:ext cx="161907" cy="83461"/>
            </a:xfrm>
            <a:custGeom>
              <a:avLst/>
              <a:gdLst>
                <a:gd name="connsiteX0" fmla="*/ -1143 w 135809"/>
                <a:gd name="connsiteY0" fmla="*/ 12234 h 70008"/>
                <a:gd name="connsiteX1" fmla="*/ 20135 w 135809"/>
                <a:gd name="connsiteY1" fmla="*/ -890 h 70008"/>
                <a:gd name="connsiteX2" fmla="*/ 59779 w 135809"/>
                <a:gd name="connsiteY2" fmla="*/ 3440 h 70008"/>
                <a:gd name="connsiteX3" fmla="*/ 108097 w 135809"/>
                <a:gd name="connsiteY3" fmla="*/ 27820 h 70008"/>
                <a:gd name="connsiteX4" fmla="*/ 134667 w 135809"/>
                <a:gd name="connsiteY4" fmla="*/ 64166 h 70008"/>
                <a:gd name="connsiteX5" fmla="*/ 129817 w 135809"/>
                <a:gd name="connsiteY5" fmla="*/ 67935 h 70008"/>
                <a:gd name="connsiteX6" fmla="*/ -1143 w 135809"/>
                <a:gd name="connsiteY6" fmla="*/ 12234 h 7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809" h="70008">
                  <a:moveTo>
                    <a:pt x="-1143" y="12234"/>
                  </a:moveTo>
                  <a:cubicBezTo>
                    <a:pt x="4443" y="5532"/>
                    <a:pt x="12233" y="886"/>
                    <a:pt x="20135" y="-890"/>
                  </a:cubicBezTo>
                  <a:cubicBezTo>
                    <a:pt x="33343" y="-3929"/>
                    <a:pt x="46887" y="-623"/>
                    <a:pt x="59779" y="3440"/>
                  </a:cubicBezTo>
                  <a:cubicBezTo>
                    <a:pt x="76797" y="8900"/>
                    <a:pt x="93717" y="16023"/>
                    <a:pt x="108097" y="27820"/>
                  </a:cubicBezTo>
                  <a:cubicBezTo>
                    <a:pt x="119424" y="37105"/>
                    <a:pt x="129130" y="49569"/>
                    <a:pt x="134667" y="64166"/>
                  </a:cubicBezTo>
                  <a:cubicBezTo>
                    <a:pt x="132196" y="66061"/>
                    <a:pt x="132288" y="66040"/>
                    <a:pt x="129817" y="67935"/>
                  </a:cubicBezTo>
                  <a:cubicBezTo>
                    <a:pt x="90272" y="41821"/>
                    <a:pt x="45470" y="22732"/>
                    <a:pt x="-1143" y="12234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B888F21E-A262-8DCE-6228-637BE450DC36}"/>
                </a:ext>
              </a:extLst>
            </p:cNvPr>
            <p:cNvSpPr/>
            <p:nvPr/>
          </p:nvSpPr>
          <p:spPr>
            <a:xfrm flipV="1">
              <a:off x="4348137" y="4818953"/>
              <a:ext cx="138989" cy="81196"/>
            </a:xfrm>
            <a:custGeom>
              <a:avLst/>
              <a:gdLst>
                <a:gd name="connsiteX0" fmla="*/ -424 w 116585"/>
                <a:gd name="connsiteY0" fmla="*/ -2256 h 68108"/>
                <a:gd name="connsiteX1" fmla="*/ 115322 w 116585"/>
                <a:gd name="connsiteY1" fmla="*/ 7401 h 68108"/>
                <a:gd name="connsiteX2" fmla="*/ 101545 w 116585"/>
                <a:gd name="connsiteY2" fmla="*/ 45220 h 68108"/>
                <a:gd name="connsiteX3" fmla="*/ 19408 w 116585"/>
                <a:gd name="connsiteY3" fmla="*/ 52048 h 68108"/>
                <a:gd name="connsiteX4" fmla="*/ -424 w 116585"/>
                <a:gd name="connsiteY4" fmla="*/ -2256 h 6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85" h="68108">
                  <a:moveTo>
                    <a:pt x="-424" y="-2256"/>
                  </a:moveTo>
                  <a:cubicBezTo>
                    <a:pt x="15163" y="54673"/>
                    <a:pt x="90878" y="70590"/>
                    <a:pt x="115322" y="7401"/>
                  </a:cubicBezTo>
                  <a:cubicBezTo>
                    <a:pt x="115350" y="20770"/>
                    <a:pt x="110809" y="34230"/>
                    <a:pt x="101545" y="45220"/>
                  </a:cubicBezTo>
                  <a:cubicBezTo>
                    <a:pt x="80744" y="69825"/>
                    <a:pt x="43957" y="72828"/>
                    <a:pt x="19408" y="52048"/>
                  </a:cubicBezTo>
                  <a:cubicBezTo>
                    <a:pt x="3043" y="38202"/>
                    <a:pt x="-3800" y="17359"/>
                    <a:pt x="-424" y="-225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2B30028-FE66-2619-BB0D-D8275701B583}"/>
                </a:ext>
              </a:extLst>
            </p:cNvPr>
            <p:cNvSpPr/>
            <p:nvPr/>
          </p:nvSpPr>
          <p:spPr>
            <a:xfrm flipV="1">
              <a:off x="3861818" y="4435376"/>
              <a:ext cx="760056" cy="614323"/>
            </a:xfrm>
            <a:custGeom>
              <a:avLst/>
              <a:gdLst>
                <a:gd name="connsiteX0" fmla="*/ 112219 w 637542"/>
                <a:gd name="connsiteY0" fmla="*/ 200395 h 515300"/>
                <a:gd name="connsiteX1" fmla="*/ 201670 w 637542"/>
                <a:gd name="connsiteY1" fmla="*/ 314386 h 515300"/>
                <a:gd name="connsiteX2" fmla="*/ 196856 w 637542"/>
                <a:gd name="connsiteY2" fmla="*/ 280097 h 515300"/>
                <a:gd name="connsiteX3" fmla="*/ 351165 w 637542"/>
                <a:gd name="connsiteY3" fmla="*/ 346177 h 515300"/>
                <a:gd name="connsiteX4" fmla="*/ 336862 w 637542"/>
                <a:gd name="connsiteY4" fmla="*/ 301782 h 515300"/>
                <a:gd name="connsiteX5" fmla="*/ 474104 w 637542"/>
                <a:gd name="connsiteY5" fmla="*/ 342142 h 515300"/>
                <a:gd name="connsiteX6" fmla="*/ 635550 w 637542"/>
                <a:gd name="connsiteY6" fmla="*/ 79603 h 515300"/>
                <a:gd name="connsiteX7" fmla="*/ 567757 w 637542"/>
                <a:gd name="connsiteY7" fmla="*/ 377386 h 515300"/>
                <a:gd name="connsiteX8" fmla="*/ 526506 w 637542"/>
                <a:gd name="connsiteY8" fmla="*/ 416945 h 515300"/>
                <a:gd name="connsiteX9" fmla="*/ 521839 w 637542"/>
                <a:gd name="connsiteY9" fmla="*/ 419247 h 515300"/>
                <a:gd name="connsiteX10" fmla="*/ 378731 w 637542"/>
                <a:gd name="connsiteY10" fmla="*/ 512887 h 515300"/>
                <a:gd name="connsiteX11" fmla="*/ 382942 w 637542"/>
                <a:gd name="connsiteY11" fmla="*/ 460596 h 515300"/>
                <a:gd name="connsiteX12" fmla="*/ 124311 w 637542"/>
                <a:gd name="connsiteY12" fmla="*/ 441192 h 515300"/>
                <a:gd name="connsiteX13" fmla="*/ 176301 w 637542"/>
                <a:gd name="connsiteY13" fmla="*/ 402846 h 515300"/>
                <a:gd name="connsiteX14" fmla="*/ -1082 w 637542"/>
                <a:gd name="connsiteY14" fmla="*/ 319165 h 515300"/>
                <a:gd name="connsiteX15" fmla="*/ 82223 w 637542"/>
                <a:gd name="connsiteY15" fmla="*/ 281922 h 515300"/>
                <a:gd name="connsiteX16" fmla="*/ 31573 w 637542"/>
                <a:gd name="connsiteY16" fmla="*/ 228474 h 515300"/>
                <a:gd name="connsiteX17" fmla="*/ 11260 w 637542"/>
                <a:gd name="connsiteY17" fmla="*/ 192500 h 515300"/>
                <a:gd name="connsiteX18" fmla="*/ 58277 w 637542"/>
                <a:gd name="connsiteY18" fmla="*/ 187524 h 515300"/>
                <a:gd name="connsiteX19" fmla="*/ 95272 w 637542"/>
                <a:gd name="connsiteY19" fmla="*/ -2414 h 515300"/>
                <a:gd name="connsiteX20" fmla="*/ 112219 w 637542"/>
                <a:gd name="connsiteY20" fmla="*/ 200395 h 51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7542" h="515300">
                  <a:moveTo>
                    <a:pt x="112219" y="200395"/>
                  </a:moveTo>
                  <a:cubicBezTo>
                    <a:pt x="135669" y="243611"/>
                    <a:pt x="165942" y="281999"/>
                    <a:pt x="201670" y="314386"/>
                  </a:cubicBezTo>
                  <a:cubicBezTo>
                    <a:pt x="195670" y="305474"/>
                    <a:pt x="194301" y="292406"/>
                    <a:pt x="196856" y="280097"/>
                  </a:cubicBezTo>
                  <a:cubicBezTo>
                    <a:pt x="244072" y="310639"/>
                    <a:pt x="296446" y="333110"/>
                    <a:pt x="351165" y="346177"/>
                  </a:cubicBezTo>
                  <a:cubicBezTo>
                    <a:pt x="347375" y="332120"/>
                    <a:pt x="342140" y="316920"/>
                    <a:pt x="336862" y="301782"/>
                  </a:cubicBezTo>
                  <a:cubicBezTo>
                    <a:pt x="384114" y="308975"/>
                    <a:pt x="430432" y="322513"/>
                    <a:pt x="474104" y="342142"/>
                  </a:cubicBezTo>
                  <a:cubicBezTo>
                    <a:pt x="561097" y="293627"/>
                    <a:pt x="606313" y="176597"/>
                    <a:pt x="635550" y="79603"/>
                  </a:cubicBezTo>
                  <a:cubicBezTo>
                    <a:pt x="641522" y="179903"/>
                    <a:pt x="618040" y="285311"/>
                    <a:pt x="567757" y="377386"/>
                  </a:cubicBezTo>
                  <a:cubicBezTo>
                    <a:pt x="558430" y="394558"/>
                    <a:pt x="544079" y="408334"/>
                    <a:pt x="526506" y="416945"/>
                  </a:cubicBezTo>
                  <a:cubicBezTo>
                    <a:pt x="524920" y="417717"/>
                    <a:pt x="523362" y="418440"/>
                    <a:pt x="521839" y="419247"/>
                  </a:cubicBezTo>
                  <a:cubicBezTo>
                    <a:pt x="470700" y="444596"/>
                    <a:pt x="422586" y="476176"/>
                    <a:pt x="378731" y="512887"/>
                  </a:cubicBezTo>
                  <a:lnTo>
                    <a:pt x="382942" y="460596"/>
                  </a:lnTo>
                  <a:cubicBezTo>
                    <a:pt x="297338" y="479727"/>
                    <a:pt x="206112" y="472878"/>
                    <a:pt x="124311" y="441192"/>
                  </a:cubicBezTo>
                  <a:cubicBezTo>
                    <a:pt x="140874" y="428518"/>
                    <a:pt x="157528" y="415815"/>
                    <a:pt x="176301" y="402846"/>
                  </a:cubicBezTo>
                  <a:cubicBezTo>
                    <a:pt x="111374" y="390467"/>
                    <a:pt x="49721" y="361385"/>
                    <a:pt x="-1082" y="319165"/>
                  </a:cubicBezTo>
                  <a:cubicBezTo>
                    <a:pt x="29348" y="305986"/>
                    <a:pt x="59804" y="292884"/>
                    <a:pt x="82223" y="281922"/>
                  </a:cubicBezTo>
                  <a:cubicBezTo>
                    <a:pt x="62688" y="266932"/>
                    <a:pt x="45549" y="248811"/>
                    <a:pt x="31573" y="228474"/>
                  </a:cubicBezTo>
                  <a:cubicBezTo>
                    <a:pt x="23739" y="217189"/>
                    <a:pt x="16943" y="205062"/>
                    <a:pt x="11260" y="192500"/>
                  </a:cubicBezTo>
                  <a:cubicBezTo>
                    <a:pt x="28939" y="190338"/>
                    <a:pt x="46588" y="188233"/>
                    <a:pt x="58277" y="187524"/>
                  </a:cubicBezTo>
                  <a:cubicBezTo>
                    <a:pt x="62370" y="122974"/>
                    <a:pt x="74846" y="58978"/>
                    <a:pt x="95272" y="-2414"/>
                  </a:cubicBezTo>
                  <a:cubicBezTo>
                    <a:pt x="93303" y="65463"/>
                    <a:pt x="98940" y="133697"/>
                    <a:pt x="112219" y="200395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B1CCF39-D814-F033-7D8B-1E01CCF0174D}"/>
                </a:ext>
              </a:extLst>
            </p:cNvPr>
            <p:cNvSpPr/>
            <p:nvPr/>
          </p:nvSpPr>
          <p:spPr>
            <a:xfrm flipV="1">
              <a:off x="3861925" y="4435585"/>
              <a:ext cx="623401" cy="339068"/>
            </a:xfrm>
            <a:custGeom>
              <a:avLst/>
              <a:gdLst>
                <a:gd name="connsiteX0" fmla="*/ 130363 w 522914"/>
                <a:gd name="connsiteY0" fmla="*/ 63845 h 284413"/>
                <a:gd name="connsiteX1" fmla="*/ 61681 w 522914"/>
                <a:gd name="connsiteY1" fmla="*/ 100541 h 284413"/>
                <a:gd name="connsiteX2" fmla="*/ 247344 w 522914"/>
                <a:gd name="connsiteY2" fmla="*/ 168327 h 284413"/>
                <a:gd name="connsiteX3" fmla="*/ 199054 w 522914"/>
                <a:gd name="connsiteY3" fmla="*/ 196216 h 284413"/>
                <a:gd name="connsiteX4" fmla="*/ 428327 w 522914"/>
                <a:gd name="connsiteY4" fmla="*/ 187422 h 284413"/>
                <a:gd name="connsiteX5" fmla="*/ 416713 w 522914"/>
                <a:gd name="connsiteY5" fmla="*/ 225129 h 284413"/>
                <a:gd name="connsiteX6" fmla="*/ 521904 w 522914"/>
                <a:gd name="connsiteY6" fmla="*/ 188173 h 284413"/>
                <a:gd name="connsiteX7" fmla="*/ 378802 w 522914"/>
                <a:gd name="connsiteY7" fmla="*/ 281813 h 284413"/>
                <a:gd name="connsiteX8" fmla="*/ 383013 w 522914"/>
                <a:gd name="connsiteY8" fmla="*/ 229530 h 284413"/>
                <a:gd name="connsiteX9" fmla="*/ 124382 w 522914"/>
                <a:gd name="connsiteY9" fmla="*/ 210118 h 284413"/>
                <a:gd name="connsiteX10" fmla="*/ 176372 w 522914"/>
                <a:gd name="connsiteY10" fmla="*/ 171780 h 284413"/>
                <a:gd name="connsiteX11" fmla="*/ -1011 w 522914"/>
                <a:gd name="connsiteY11" fmla="*/ 88099 h 284413"/>
                <a:gd name="connsiteX12" fmla="*/ 82293 w 522914"/>
                <a:gd name="connsiteY12" fmla="*/ 50848 h 284413"/>
                <a:gd name="connsiteX13" fmla="*/ 31644 w 522914"/>
                <a:gd name="connsiteY13" fmla="*/ -2600 h 284413"/>
                <a:gd name="connsiteX14" fmla="*/ 130363 w 522914"/>
                <a:gd name="connsiteY14" fmla="*/ 63845 h 2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2914" h="284413">
                  <a:moveTo>
                    <a:pt x="130363" y="63845"/>
                  </a:moveTo>
                  <a:cubicBezTo>
                    <a:pt x="107421" y="76077"/>
                    <a:pt x="84566" y="88281"/>
                    <a:pt x="61681" y="100541"/>
                  </a:cubicBezTo>
                  <a:cubicBezTo>
                    <a:pt x="115733" y="138009"/>
                    <a:pt x="180639" y="162207"/>
                    <a:pt x="247344" y="168327"/>
                  </a:cubicBezTo>
                  <a:cubicBezTo>
                    <a:pt x="231238" y="177646"/>
                    <a:pt x="215132" y="186959"/>
                    <a:pt x="199054" y="196216"/>
                  </a:cubicBezTo>
                  <a:cubicBezTo>
                    <a:pt x="274040" y="216652"/>
                    <a:pt x="355138" y="213501"/>
                    <a:pt x="428327" y="187422"/>
                  </a:cubicBezTo>
                  <a:cubicBezTo>
                    <a:pt x="424517" y="200026"/>
                    <a:pt x="420643" y="212595"/>
                    <a:pt x="416713" y="225129"/>
                  </a:cubicBezTo>
                  <a:cubicBezTo>
                    <a:pt x="447465" y="206904"/>
                    <a:pt x="483951" y="194209"/>
                    <a:pt x="521904" y="188173"/>
                  </a:cubicBezTo>
                  <a:cubicBezTo>
                    <a:pt x="470771" y="213529"/>
                    <a:pt x="422657" y="245109"/>
                    <a:pt x="378802" y="281813"/>
                  </a:cubicBezTo>
                  <a:lnTo>
                    <a:pt x="383013" y="229530"/>
                  </a:lnTo>
                  <a:cubicBezTo>
                    <a:pt x="297409" y="248653"/>
                    <a:pt x="206184" y="241804"/>
                    <a:pt x="124382" y="210118"/>
                  </a:cubicBezTo>
                  <a:cubicBezTo>
                    <a:pt x="140944" y="197444"/>
                    <a:pt x="157599" y="184749"/>
                    <a:pt x="176372" y="171780"/>
                  </a:cubicBezTo>
                  <a:cubicBezTo>
                    <a:pt x="111448" y="159400"/>
                    <a:pt x="49792" y="130311"/>
                    <a:pt x="-1011" y="88099"/>
                  </a:cubicBezTo>
                  <a:cubicBezTo>
                    <a:pt x="29418" y="74912"/>
                    <a:pt x="59875" y="61817"/>
                    <a:pt x="82293" y="50848"/>
                  </a:cubicBezTo>
                  <a:cubicBezTo>
                    <a:pt x="62758" y="35865"/>
                    <a:pt x="45619" y="17744"/>
                    <a:pt x="31644" y="-2600"/>
                  </a:cubicBezTo>
                  <a:cubicBezTo>
                    <a:pt x="60615" y="24664"/>
                    <a:pt x="94111" y="47269"/>
                    <a:pt x="130363" y="63845"/>
                  </a:cubicBezTo>
                </a:path>
              </a:pathLst>
            </a:custGeom>
            <a:solidFill>
              <a:srgbClr val="F36435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E943C1F8-5390-A3BA-21C4-E97DE6C64924}"/>
                </a:ext>
              </a:extLst>
            </p:cNvPr>
            <p:cNvSpPr/>
            <p:nvPr/>
          </p:nvSpPr>
          <p:spPr>
            <a:xfrm flipV="1">
              <a:off x="5773771" y="4612427"/>
              <a:ext cx="428372" cy="259034"/>
            </a:xfrm>
            <a:custGeom>
              <a:avLst/>
              <a:gdLst>
                <a:gd name="connsiteX0" fmla="*/ 22914 w 359322"/>
                <a:gd name="connsiteY0" fmla="*/ 214865 h 217280"/>
                <a:gd name="connsiteX1" fmla="*/ 127095 w 359322"/>
                <a:gd name="connsiteY1" fmla="*/ 170835 h 217280"/>
                <a:gd name="connsiteX2" fmla="*/ 250539 w 359322"/>
                <a:gd name="connsiteY2" fmla="*/ 188071 h 217280"/>
                <a:gd name="connsiteX3" fmla="*/ 356333 w 359322"/>
                <a:gd name="connsiteY3" fmla="*/ 146441 h 217280"/>
                <a:gd name="connsiteX4" fmla="*/ 298695 w 359322"/>
                <a:gd name="connsiteY4" fmla="*/ 146687 h 217280"/>
                <a:gd name="connsiteX5" fmla="*/ 345989 w 359322"/>
                <a:gd name="connsiteY5" fmla="*/ -2415 h 217280"/>
                <a:gd name="connsiteX6" fmla="*/ 254448 w 359322"/>
                <a:gd name="connsiteY6" fmla="*/ 54352 h 217280"/>
                <a:gd name="connsiteX7" fmla="*/ 199624 w 359322"/>
                <a:gd name="connsiteY7" fmla="*/ 55440 h 217280"/>
                <a:gd name="connsiteX8" fmla="*/ 134344 w 359322"/>
                <a:gd name="connsiteY8" fmla="*/ 57805 h 217280"/>
                <a:gd name="connsiteX9" fmla="*/ -2890 w 359322"/>
                <a:gd name="connsiteY9" fmla="*/ 168723 h 217280"/>
                <a:gd name="connsiteX10" fmla="*/ 22914 w 359322"/>
                <a:gd name="connsiteY10" fmla="*/ 214865 h 21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9322" h="217280">
                  <a:moveTo>
                    <a:pt x="22914" y="214865"/>
                  </a:moveTo>
                  <a:cubicBezTo>
                    <a:pt x="39589" y="181551"/>
                    <a:pt x="85647" y="168919"/>
                    <a:pt x="127095" y="170835"/>
                  </a:cubicBezTo>
                  <a:cubicBezTo>
                    <a:pt x="168535" y="172758"/>
                    <a:pt x="209105" y="185629"/>
                    <a:pt x="250539" y="188071"/>
                  </a:cubicBezTo>
                  <a:cubicBezTo>
                    <a:pt x="291972" y="190513"/>
                    <a:pt x="338248" y="179095"/>
                    <a:pt x="356333" y="146441"/>
                  </a:cubicBezTo>
                  <a:cubicBezTo>
                    <a:pt x="339553" y="155803"/>
                    <a:pt x="316507" y="155915"/>
                    <a:pt x="298695" y="146687"/>
                  </a:cubicBezTo>
                  <a:cubicBezTo>
                    <a:pt x="350010" y="116060"/>
                    <a:pt x="370783" y="50605"/>
                    <a:pt x="345989" y="-2415"/>
                  </a:cubicBezTo>
                  <a:cubicBezTo>
                    <a:pt x="336276" y="32183"/>
                    <a:pt x="294183" y="50443"/>
                    <a:pt x="254448" y="54352"/>
                  </a:cubicBezTo>
                  <a:cubicBezTo>
                    <a:pt x="236349" y="56100"/>
                    <a:pt x="217983" y="55770"/>
                    <a:pt x="199624" y="55440"/>
                  </a:cubicBezTo>
                  <a:cubicBezTo>
                    <a:pt x="177686" y="55047"/>
                    <a:pt x="155770" y="54654"/>
                    <a:pt x="134344" y="57805"/>
                  </a:cubicBezTo>
                  <a:cubicBezTo>
                    <a:pt x="69443" y="67357"/>
                    <a:pt x="14247" y="111983"/>
                    <a:pt x="-2890" y="168723"/>
                  </a:cubicBezTo>
                  <a:cubicBezTo>
                    <a:pt x="5798" y="183369"/>
                    <a:pt x="14549" y="198029"/>
                    <a:pt x="22914" y="214865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DA08CD9-2D57-4E5C-04B9-58196B1FDDC1}"/>
                </a:ext>
              </a:extLst>
            </p:cNvPr>
            <p:cNvSpPr/>
            <p:nvPr/>
          </p:nvSpPr>
          <p:spPr>
            <a:xfrm flipV="1">
              <a:off x="4944978" y="4711788"/>
              <a:ext cx="345194" cy="369713"/>
            </a:xfrm>
            <a:custGeom>
              <a:avLst/>
              <a:gdLst>
                <a:gd name="connsiteX0" fmla="*/ 261780 w 289552"/>
                <a:gd name="connsiteY0" fmla="*/ 307914 h 310119"/>
                <a:gd name="connsiteX1" fmla="*/ 153972 w 289552"/>
                <a:gd name="connsiteY1" fmla="*/ 263568 h 310119"/>
                <a:gd name="connsiteX2" fmla="*/ 42030 w 289552"/>
                <a:gd name="connsiteY2" fmla="*/ 228198 h 310119"/>
                <a:gd name="connsiteX3" fmla="*/ 3418 w 289552"/>
                <a:gd name="connsiteY3" fmla="*/ 126453 h 310119"/>
                <a:gd name="connsiteX4" fmla="*/ 30689 w 289552"/>
                <a:gd name="connsiteY4" fmla="*/ 158511 h 310119"/>
                <a:gd name="connsiteX5" fmla="*/ 35251 w 289552"/>
                <a:gd name="connsiteY5" fmla="*/ 56246 h 310119"/>
                <a:gd name="connsiteX6" fmla="*/ 119297 w 289552"/>
                <a:gd name="connsiteY6" fmla="*/ -2205 h 310119"/>
                <a:gd name="connsiteX7" fmla="*/ 136125 w 289552"/>
                <a:gd name="connsiteY7" fmla="*/ 102726 h 310119"/>
                <a:gd name="connsiteX8" fmla="*/ 225435 w 289552"/>
                <a:gd name="connsiteY8" fmla="*/ 172638 h 310119"/>
                <a:gd name="connsiteX9" fmla="*/ 287564 w 289552"/>
                <a:gd name="connsiteY9" fmla="*/ 262536 h 310119"/>
                <a:gd name="connsiteX10" fmla="*/ 261780 w 289552"/>
                <a:gd name="connsiteY10" fmla="*/ 307914 h 31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9552" h="310119">
                  <a:moveTo>
                    <a:pt x="261780" y="307914"/>
                  </a:moveTo>
                  <a:cubicBezTo>
                    <a:pt x="233288" y="280657"/>
                    <a:pt x="192746" y="270733"/>
                    <a:pt x="153972" y="263568"/>
                  </a:cubicBezTo>
                  <a:cubicBezTo>
                    <a:pt x="115205" y="256333"/>
                    <a:pt x="74698" y="250220"/>
                    <a:pt x="42030" y="228198"/>
                  </a:cubicBezTo>
                  <a:cubicBezTo>
                    <a:pt x="9369" y="206113"/>
                    <a:pt x="-12723" y="162406"/>
                    <a:pt x="3418" y="126453"/>
                  </a:cubicBezTo>
                  <a:cubicBezTo>
                    <a:pt x="3488" y="141682"/>
                    <a:pt x="15629" y="156047"/>
                    <a:pt x="30689" y="158511"/>
                  </a:cubicBezTo>
                  <a:cubicBezTo>
                    <a:pt x="16457" y="126123"/>
                    <a:pt x="18197" y="87209"/>
                    <a:pt x="35251" y="56246"/>
                  </a:cubicBezTo>
                  <a:cubicBezTo>
                    <a:pt x="52304" y="25276"/>
                    <a:pt x="84347" y="3051"/>
                    <a:pt x="119297" y="-2205"/>
                  </a:cubicBezTo>
                  <a:cubicBezTo>
                    <a:pt x="99183" y="29950"/>
                    <a:pt x="111605" y="73819"/>
                    <a:pt x="136125" y="102726"/>
                  </a:cubicBezTo>
                  <a:cubicBezTo>
                    <a:pt x="160625" y="131688"/>
                    <a:pt x="194851" y="150265"/>
                    <a:pt x="225435" y="172638"/>
                  </a:cubicBezTo>
                  <a:cubicBezTo>
                    <a:pt x="256089" y="195025"/>
                    <a:pt x="285171" y="224528"/>
                    <a:pt x="287564" y="262536"/>
                  </a:cubicBezTo>
                  <a:cubicBezTo>
                    <a:pt x="276455" y="277056"/>
                    <a:pt x="265408" y="291576"/>
                    <a:pt x="261780" y="307914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56E3DE7E-CBA8-AEAA-953A-6E8F620FC9DE}"/>
                </a:ext>
              </a:extLst>
            </p:cNvPr>
            <p:cNvSpPr/>
            <p:nvPr/>
          </p:nvSpPr>
          <p:spPr>
            <a:xfrm flipV="1">
              <a:off x="6010024" y="4719958"/>
              <a:ext cx="274092" cy="266065"/>
            </a:xfrm>
            <a:custGeom>
              <a:avLst/>
              <a:gdLst>
                <a:gd name="connsiteX0" fmla="*/ 9451 w 229911"/>
                <a:gd name="connsiteY0" fmla="*/ 95894 h 223178"/>
                <a:gd name="connsiteX1" fmla="*/ -2943 w 229911"/>
                <a:gd name="connsiteY1" fmla="*/ 202327 h 223178"/>
                <a:gd name="connsiteX2" fmla="*/ 4391 w 229911"/>
                <a:gd name="connsiteY2" fmla="*/ 219935 h 223178"/>
                <a:gd name="connsiteX3" fmla="*/ 24995 w 229911"/>
                <a:gd name="connsiteY3" fmla="*/ 208707 h 223178"/>
                <a:gd name="connsiteX4" fmla="*/ 47059 w 229911"/>
                <a:gd name="connsiteY4" fmla="*/ 150128 h 223178"/>
                <a:gd name="connsiteX5" fmla="*/ 121098 w 229911"/>
                <a:gd name="connsiteY5" fmla="*/ 213682 h 223178"/>
                <a:gd name="connsiteX6" fmla="*/ 146397 w 229911"/>
                <a:gd name="connsiteY6" fmla="*/ 214749 h 223178"/>
                <a:gd name="connsiteX7" fmla="*/ 144025 w 229911"/>
                <a:gd name="connsiteY7" fmla="*/ 190986 h 223178"/>
                <a:gd name="connsiteX8" fmla="*/ 113406 w 229911"/>
                <a:gd name="connsiteY8" fmla="*/ 141447 h 223178"/>
                <a:gd name="connsiteX9" fmla="*/ 180273 w 229911"/>
                <a:gd name="connsiteY9" fmla="*/ 169638 h 223178"/>
                <a:gd name="connsiteX10" fmla="*/ 201572 w 229911"/>
                <a:gd name="connsiteY10" fmla="*/ 164880 h 223178"/>
                <a:gd name="connsiteX11" fmla="*/ 192708 w 229911"/>
                <a:gd name="connsiteY11" fmla="*/ 141082 h 223178"/>
                <a:gd name="connsiteX12" fmla="*/ 143344 w 229911"/>
                <a:gd name="connsiteY12" fmla="*/ 103565 h 223178"/>
                <a:gd name="connsiteX13" fmla="*/ 176616 w 229911"/>
                <a:gd name="connsiteY13" fmla="*/ 106653 h 223178"/>
                <a:gd name="connsiteX14" fmla="*/ 209895 w 229911"/>
                <a:gd name="connsiteY14" fmla="*/ 110983 h 223178"/>
                <a:gd name="connsiteX15" fmla="*/ 225664 w 229911"/>
                <a:gd name="connsiteY15" fmla="*/ 85669 h 223178"/>
                <a:gd name="connsiteX16" fmla="*/ 208344 w 229911"/>
                <a:gd name="connsiteY16" fmla="*/ 72644 h 223178"/>
                <a:gd name="connsiteX17" fmla="*/ 153906 w 229911"/>
                <a:gd name="connsiteY17" fmla="*/ 50524 h 223178"/>
                <a:gd name="connsiteX18" fmla="*/ 187297 w 229911"/>
                <a:gd name="connsiteY18" fmla="*/ 51001 h 223178"/>
                <a:gd name="connsiteX19" fmla="*/ 215811 w 229911"/>
                <a:gd name="connsiteY19" fmla="*/ 38565 h 223178"/>
                <a:gd name="connsiteX20" fmla="*/ 207719 w 229911"/>
                <a:gd name="connsiteY20" fmla="*/ 18494 h 223178"/>
                <a:gd name="connsiteX21" fmla="*/ 186532 w 229911"/>
                <a:gd name="connsiteY21" fmla="*/ 9954 h 223178"/>
                <a:gd name="connsiteX22" fmla="*/ 83938 w 229911"/>
                <a:gd name="connsiteY22" fmla="*/ -2265 h 223178"/>
                <a:gd name="connsiteX23" fmla="*/ 9451 w 229911"/>
                <a:gd name="connsiteY23" fmla="*/ 95894 h 22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9911" h="223178">
                  <a:moveTo>
                    <a:pt x="9451" y="95894"/>
                  </a:moveTo>
                  <a:cubicBezTo>
                    <a:pt x="384" y="130584"/>
                    <a:pt x="-3813" y="166515"/>
                    <a:pt x="-2943" y="202327"/>
                  </a:cubicBezTo>
                  <a:cubicBezTo>
                    <a:pt x="-2810" y="209043"/>
                    <a:pt x="-1673" y="217016"/>
                    <a:pt x="4391" y="219935"/>
                  </a:cubicBezTo>
                  <a:cubicBezTo>
                    <a:pt x="12110" y="223683"/>
                    <a:pt x="20328" y="215963"/>
                    <a:pt x="24995" y="208707"/>
                  </a:cubicBezTo>
                  <a:cubicBezTo>
                    <a:pt x="36301" y="191000"/>
                    <a:pt x="43894" y="170922"/>
                    <a:pt x="47059" y="150128"/>
                  </a:cubicBezTo>
                  <a:cubicBezTo>
                    <a:pt x="67095" y="176017"/>
                    <a:pt x="92458" y="197759"/>
                    <a:pt x="121098" y="213682"/>
                  </a:cubicBezTo>
                  <a:cubicBezTo>
                    <a:pt x="129112" y="218132"/>
                    <a:pt x="140411" y="221619"/>
                    <a:pt x="146397" y="214749"/>
                  </a:cubicBezTo>
                  <a:cubicBezTo>
                    <a:pt x="151990" y="208349"/>
                    <a:pt x="148194" y="198418"/>
                    <a:pt x="144025" y="190986"/>
                  </a:cubicBezTo>
                  <a:cubicBezTo>
                    <a:pt x="134558" y="174052"/>
                    <a:pt x="124312" y="157532"/>
                    <a:pt x="113406" y="141447"/>
                  </a:cubicBezTo>
                  <a:cubicBezTo>
                    <a:pt x="133505" y="155202"/>
                    <a:pt x="156363" y="164901"/>
                    <a:pt x="180273" y="169638"/>
                  </a:cubicBezTo>
                  <a:cubicBezTo>
                    <a:pt x="187866" y="171140"/>
                    <a:pt x="197403" y="171421"/>
                    <a:pt x="201572" y="164880"/>
                  </a:cubicBezTo>
                  <a:cubicBezTo>
                    <a:pt x="206512" y="157069"/>
                    <a:pt x="199544" y="147328"/>
                    <a:pt x="192708" y="141082"/>
                  </a:cubicBezTo>
                  <a:cubicBezTo>
                    <a:pt x="177507" y="127054"/>
                    <a:pt x="160910" y="114464"/>
                    <a:pt x="143344" y="103565"/>
                  </a:cubicBezTo>
                  <a:cubicBezTo>
                    <a:pt x="154103" y="99951"/>
                    <a:pt x="165830" y="103242"/>
                    <a:pt x="176616" y="106653"/>
                  </a:cubicBezTo>
                  <a:cubicBezTo>
                    <a:pt x="187396" y="110063"/>
                    <a:pt x="198863" y="113769"/>
                    <a:pt x="209895" y="110983"/>
                  </a:cubicBezTo>
                  <a:cubicBezTo>
                    <a:pt x="220871" y="108190"/>
                    <a:pt x="230254" y="96049"/>
                    <a:pt x="225664" y="85669"/>
                  </a:cubicBezTo>
                  <a:cubicBezTo>
                    <a:pt x="222660" y="78862"/>
                    <a:pt x="215214" y="75479"/>
                    <a:pt x="208344" y="72644"/>
                  </a:cubicBezTo>
                  <a:cubicBezTo>
                    <a:pt x="190210" y="65205"/>
                    <a:pt x="172061" y="57836"/>
                    <a:pt x="153906" y="50524"/>
                  </a:cubicBezTo>
                  <a:cubicBezTo>
                    <a:pt x="164223" y="45927"/>
                    <a:pt x="176083" y="49626"/>
                    <a:pt x="187297" y="51001"/>
                  </a:cubicBezTo>
                  <a:cubicBezTo>
                    <a:pt x="198512" y="52377"/>
                    <a:pt x="212590" y="49380"/>
                    <a:pt x="215811" y="38565"/>
                  </a:cubicBezTo>
                  <a:cubicBezTo>
                    <a:pt x="218001" y="31211"/>
                    <a:pt x="213797" y="23182"/>
                    <a:pt x="207719" y="18494"/>
                  </a:cubicBezTo>
                  <a:cubicBezTo>
                    <a:pt x="201642" y="13862"/>
                    <a:pt x="193999" y="11834"/>
                    <a:pt x="186532" y="9954"/>
                  </a:cubicBezTo>
                  <a:cubicBezTo>
                    <a:pt x="167746" y="5181"/>
                    <a:pt x="83938" y="-2265"/>
                    <a:pt x="83938" y="-2265"/>
                  </a:cubicBezTo>
                  <a:cubicBezTo>
                    <a:pt x="83938" y="-2265"/>
                    <a:pt x="14967" y="74722"/>
                    <a:pt x="9451" y="95894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342FF71-441F-C950-3DB3-3FFD5AAE44E9}"/>
                </a:ext>
              </a:extLst>
            </p:cNvPr>
            <p:cNvSpPr/>
            <p:nvPr/>
          </p:nvSpPr>
          <p:spPr>
            <a:xfrm flipV="1">
              <a:off x="5924560" y="4862508"/>
              <a:ext cx="194160" cy="282267"/>
            </a:xfrm>
            <a:custGeom>
              <a:avLst/>
              <a:gdLst>
                <a:gd name="connsiteX0" fmla="*/ 70032 w 162863"/>
                <a:gd name="connsiteY0" fmla="*/ -2061 h 236768"/>
                <a:gd name="connsiteX1" fmla="*/ 159938 w 162863"/>
                <a:gd name="connsiteY1" fmla="*/ 138402 h 236768"/>
                <a:gd name="connsiteX2" fmla="*/ 88012 w 162863"/>
                <a:gd name="connsiteY2" fmla="*/ 234708 h 236768"/>
                <a:gd name="connsiteX3" fmla="*/ -2925 w 162863"/>
                <a:gd name="connsiteY3" fmla="*/ 117510 h 236768"/>
                <a:gd name="connsiteX4" fmla="*/ 70032 w 162863"/>
                <a:gd name="connsiteY4" fmla="*/ -2061 h 23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63" h="236768">
                  <a:moveTo>
                    <a:pt x="70032" y="-2061"/>
                  </a:moveTo>
                  <a:lnTo>
                    <a:pt x="159938" y="138402"/>
                  </a:lnTo>
                  <a:lnTo>
                    <a:pt x="88012" y="234708"/>
                  </a:lnTo>
                  <a:lnTo>
                    <a:pt x="-2925" y="117510"/>
                  </a:lnTo>
                  <a:lnTo>
                    <a:pt x="70032" y="-2061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387E3A9-3C07-2676-E8FF-C7F18EA422B9}"/>
                </a:ext>
              </a:extLst>
            </p:cNvPr>
            <p:cNvSpPr/>
            <p:nvPr/>
          </p:nvSpPr>
          <p:spPr>
            <a:xfrm flipV="1">
              <a:off x="5600318" y="4823254"/>
              <a:ext cx="520142" cy="402813"/>
            </a:xfrm>
            <a:custGeom>
              <a:avLst/>
              <a:gdLst>
                <a:gd name="connsiteX0" fmla="*/ -2758 w 436300"/>
                <a:gd name="connsiteY0" fmla="*/ 252564 h 337883"/>
                <a:gd name="connsiteX1" fmla="*/ 54094 w 436300"/>
                <a:gd name="connsiteY1" fmla="*/ 335852 h 337883"/>
                <a:gd name="connsiteX2" fmla="*/ 77021 w 436300"/>
                <a:gd name="connsiteY2" fmla="*/ 328897 h 337883"/>
                <a:gd name="connsiteX3" fmla="*/ 198535 w 436300"/>
                <a:gd name="connsiteY3" fmla="*/ 258269 h 337883"/>
                <a:gd name="connsiteX4" fmla="*/ 249380 w 436300"/>
                <a:gd name="connsiteY4" fmla="*/ 218717 h 337883"/>
                <a:gd name="connsiteX5" fmla="*/ 318969 w 436300"/>
                <a:gd name="connsiteY5" fmla="*/ 281295 h 337883"/>
                <a:gd name="connsiteX6" fmla="*/ 433542 w 436300"/>
                <a:gd name="connsiteY6" fmla="*/ 146741 h 337883"/>
                <a:gd name="connsiteX7" fmla="*/ 347932 w 436300"/>
                <a:gd name="connsiteY7" fmla="*/ 46063 h 337883"/>
                <a:gd name="connsiteX8" fmla="*/ 184268 w 436300"/>
                <a:gd name="connsiteY8" fmla="*/ 13114 h 337883"/>
                <a:gd name="connsiteX9" fmla="*/ 108503 w 436300"/>
                <a:gd name="connsiteY9" fmla="*/ 51263 h 337883"/>
                <a:gd name="connsiteX10" fmla="*/ -2758 w 436300"/>
                <a:gd name="connsiteY10" fmla="*/ 252564 h 33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6300" h="337883">
                  <a:moveTo>
                    <a:pt x="-2758" y="252564"/>
                  </a:moveTo>
                  <a:lnTo>
                    <a:pt x="54094" y="335852"/>
                  </a:lnTo>
                  <a:lnTo>
                    <a:pt x="77021" y="328897"/>
                  </a:lnTo>
                  <a:cubicBezTo>
                    <a:pt x="121093" y="315514"/>
                    <a:pt x="198535" y="258269"/>
                    <a:pt x="198535" y="258269"/>
                  </a:cubicBezTo>
                  <a:lnTo>
                    <a:pt x="249380" y="218717"/>
                  </a:lnTo>
                  <a:lnTo>
                    <a:pt x="318969" y="281295"/>
                  </a:lnTo>
                  <a:lnTo>
                    <a:pt x="433542" y="146741"/>
                  </a:lnTo>
                  <a:lnTo>
                    <a:pt x="347932" y="46063"/>
                  </a:lnTo>
                  <a:cubicBezTo>
                    <a:pt x="306428" y="-2634"/>
                    <a:pt x="241485" y="-15729"/>
                    <a:pt x="184268" y="13114"/>
                  </a:cubicBezTo>
                  <a:lnTo>
                    <a:pt x="108503" y="51263"/>
                  </a:lnTo>
                  <a:lnTo>
                    <a:pt x="-2758" y="252564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FDB1352E-990B-5860-9AA7-55A3A1B7BAB3}"/>
                </a:ext>
              </a:extLst>
            </p:cNvPr>
            <p:cNvSpPr/>
            <p:nvPr/>
          </p:nvSpPr>
          <p:spPr>
            <a:xfrm flipV="1">
              <a:off x="5935646" y="4865546"/>
              <a:ext cx="201129" cy="234252"/>
            </a:xfrm>
            <a:custGeom>
              <a:avLst/>
              <a:gdLst>
                <a:gd name="connsiteX0" fmla="*/ -2940 w 168709"/>
                <a:gd name="connsiteY0" fmla="*/ 145013 h 196493"/>
                <a:gd name="connsiteX1" fmla="*/ 122785 w 168709"/>
                <a:gd name="connsiteY1" fmla="*/ -2089 h 196493"/>
                <a:gd name="connsiteX2" fmla="*/ 165769 w 168709"/>
                <a:gd name="connsiteY2" fmla="*/ 33772 h 196493"/>
                <a:gd name="connsiteX3" fmla="*/ 42858 w 168709"/>
                <a:gd name="connsiteY3" fmla="*/ 194404 h 196493"/>
                <a:gd name="connsiteX4" fmla="*/ -2940 w 168709"/>
                <a:gd name="connsiteY4" fmla="*/ 145013 h 19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709" h="196493">
                  <a:moveTo>
                    <a:pt x="-2940" y="145013"/>
                  </a:moveTo>
                  <a:lnTo>
                    <a:pt x="122785" y="-2089"/>
                  </a:lnTo>
                  <a:lnTo>
                    <a:pt x="165769" y="33772"/>
                  </a:lnTo>
                  <a:lnTo>
                    <a:pt x="42858" y="194404"/>
                  </a:lnTo>
                  <a:lnTo>
                    <a:pt x="-2940" y="145013"/>
                  </a:lnTo>
                </a:path>
              </a:pathLst>
            </a:custGeom>
            <a:solidFill>
              <a:srgbClr val="CA86C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F77168AD-563B-88B7-5DC4-93702A54D36A}"/>
                </a:ext>
              </a:extLst>
            </p:cNvPr>
            <p:cNvSpPr/>
            <p:nvPr/>
          </p:nvSpPr>
          <p:spPr>
            <a:xfrm flipV="1">
              <a:off x="4776438" y="4076420"/>
              <a:ext cx="266077" cy="271719"/>
            </a:xfrm>
            <a:custGeom>
              <a:avLst/>
              <a:gdLst>
                <a:gd name="connsiteX0" fmla="*/ 214868 w 223188"/>
                <a:gd name="connsiteY0" fmla="*/ 99995 h 227920"/>
                <a:gd name="connsiteX1" fmla="*/ 219704 w 223188"/>
                <a:gd name="connsiteY1" fmla="*/ 207046 h 227920"/>
                <a:gd name="connsiteX2" fmla="*/ 211114 w 223188"/>
                <a:gd name="connsiteY2" fmla="*/ 224092 h 227920"/>
                <a:gd name="connsiteX3" fmla="*/ 191380 w 223188"/>
                <a:gd name="connsiteY3" fmla="*/ 211439 h 227920"/>
                <a:gd name="connsiteX4" fmla="*/ 173505 w 223188"/>
                <a:gd name="connsiteY4" fmla="*/ 151422 h 227920"/>
                <a:gd name="connsiteX5" fmla="*/ 95151 w 223188"/>
                <a:gd name="connsiteY5" fmla="*/ 209523 h 227920"/>
                <a:gd name="connsiteX6" fmla="*/ 69809 w 223188"/>
                <a:gd name="connsiteY6" fmla="*/ 208779 h 227920"/>
                <a:gd name="connsiteX7" fmla="*/ 73830 w 223188"/>
                <a:gd name="connsiteY7" fmla="*/ 185290 h 227920"/>
                <a:gd name="connsiteX8" fmla="*/ 107874 w 223188"/>
                <a:gd name="connsiteY8" fmla="*/ 138102 h 227920"/>
                <a:gd name="connsiteX9" fmla="*/ 39190 w 223188"/>
                <a:gd name="connsiteY9" fmla="*/ 161464 h 227920"/>
                <a:gd name="connsiteX10" fmla="*/ 18256 w 223188"/>
                <a:gd name="connsiteY10" fmla="*/ 155197 h 227920"/>
                <a:gd name="connsiteX11" fmla="*/ 28776 w 223188"/>
                <a:gd name="connsiteY11" fmla="*/ 132130 h 227920"/>
                <a:gd name="connsiteX12" fmla="*/ 80694 w 223188"/>
                <a:gd name="connsiteY12" fmla="*/ 98248 h 227920"/>
                <a:gd name="connsiteX13" fmla="*/ 47268 w 223188"/>
                <a:gd name="connsiteY13" fmla="*/ 98942 h 227920"/>
                <a:gd name="connsiteX14" fmla="*/ 13793 w 223188"/>
                <a:gd name="connsiteY14" fmla="*/ 100879 h 227920"/>
                <a:gd name="connsiteX15" fmla="*/ -138 w 223188"/>
                <a:gd name="connsiteY15" fmla="*/ 74506 h 227920"/>
                <a:gd name="connsiteX16" fmla="*/ 18109 w 223188"/>
                <a:gd name="connsiteY16" fmla="*/ 62737 h 227920"/>
                <a:gd name="connsiteX17" fmla="*/ 73978 w 223188"/>
                <a:gd name="connsiteY17" fmla="*/ 44519 h 227920"/>
                <a:gd name="connsiteX18" fmla="*/ 40594 w 223188"/>
                <a:gd name="connsiteY18" fmla="*/ 42666 h 227920"/>
                <a:gd name="connsiteX19" fmla="*/ 13049 w 223188"/>
                <a:gd name="connsiteY19" fmla="*/ 28216 h 227920"/>
                <a:gd name="connsiteX20" fmla="*/ 22572 w 223188"/>
                <a:gd name="connsiteY20" fmla="*/ 8805 h 227920"/>
                <a:gd name="connsiteX21" fmla="*/ 44327 w 223188"/>
                <a:gd name="connsiteY21" fmla="*/ 1815 h 227920"/>
                <a:gd name="connsiteX22" fmla="*/ 147525 w 223188"/>
                <a:gd name="connsiteY22" fmla="*/ -3133 h 227920"/>
                <a:gd name="connsiteX23" fmla="*/ 214868 w 223188"/>
                <a:gd name="connsiteY23" fmla="*/ 99995 h 22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3188" h="227920">
                  <a:moveTo>
                    <a:pt x="214868" y="99995"/>
                  </a:moveTo>
                  <a:cubicBezTo>
                    <a:pt x="221472" y="135204"/>
                    <a:pt x="223072" y="171388"/>
                    <a:pt x="219704" y="207046"/>
                  </a:cubicBezTo>
                  <a:cubicBezTo>
                    <a:pt x="219058" y="213705"/>
                    <a:pt x="217374" y="221664"/>
                    <a:pt x="211114" y="224092"/>
                  </a:cubicBezTo>
                  <a:cubicBezTo>
                    <a:pt x="203177" y="227264"/>
                    <a:pt x="195457" y="218990"/>
                    <a:pt x="191380" y="211439"/>
                  </a:cubicBezTo>
                  <a:cubicBezTo>
                    <a:pt x="181344" y="192982"/>
                    <a:pt x="175232" y="172405"/>
                    <a:pt x="173505" y="151422"/>
                  </a:cubicBezTo>
                  <a:cubicBezTo>
                    <a:pt x="151638" y="175851"/>
                    <a:pt x="124850" y="195754"/>
                    <a:pt x="95151" y="209523"/>
                  </a:cubicBezTo>
                  <a:cubicBezTo>
                    <a:pt x="86849" y="213362"/>
                    <a:pt x="75367" y="216084"/>
                    <a:pt x="69809" y="208779"/>
                  </a:cubicBezTo>
                  <a:cubicBezTo>
                    <a:pt x="64700" y="202000"/>
                    <a:pt x="69192" y="192350"/>
                    <a:pt x="73830" y="185290"/>
                  </a:cubicBezTo>
                  <a:cubicBezTo>
                    <a:pt x="84462" y="169058"/>
                    <a:pt x="95824" y="153268"/>
                    <a:pt x="107874" y="138102"/>
                  </a:cubicBezTo>
                  <a:cubicBezTo>
                    <a:pt x="86856" y="150453"/>
                    <a:pt x="63381" y="158440"/>
                    <a:pt x="39190" y="161464"/>
                  </a:cubicBezTo>
                  <a:cubicBezTo>
                    <a:pt x="31506" y="162447"/>
                    <a:pt x="21982" y="162040"/>
                    <a:pt x="18256" y="155197"/>
                  </a:cubicBezTo>
                  <a:cubicBezTo>
                    <a:pt x="13870" y="147078"/>
                    <a:pt x="21582" y="137835"/>
                    <a:pt x="28776" y="132130"/>
                  </a:cubicBezTo>
                  <a:cubicBezTo>
                    <a:pt x="44966" y="119210"/>
                    <a:pt x="62370" y="107841"/>
                    <a:pt x="80694" y="98248"/>
                  </a:cubicBezTo>
                  <a:cubicBezTo>
                    <a:pt x="70244" y="93904"/>
                    <a:pt x="58286" y="96290"/>
                    <a:pt x="47268" y="98942"/>
                  </a:cubicBezTo>
                  <a:cubicBezTo>
                    <a:pt x="36250" y="101602"/>
                    <a:pt x="24558" y="104416"/>
                    <a:pt x="13793" y="100879"/>
                  </a:cubicBezTo>
                  <a:cubicBezTo>
                    <a:pt x="3020" y="97342"/>
                    <a:pt x="-5464" y="84485"/>
                    <a:pt x="-138" y="74506"/>
                  </a:cubicBezTo>
                  <a:cubicBezTo>
                    <a:pt x="3315" y="67923"/>
                    <a:pt x="11014" y="65046"/>
                    <a:pt x="18109" y="62737"/>
                  </a:cubicBezTo>
                  <a:cubicBezTo>
                    <a:pt x="36720" y="56596"/>
                    <a:pt x="55324" y="50526"/>
                    <a:pt x="73978" y="44519"/>
                  </a:cubicBezTo>
                  <a:cubicBezTo>
                    <a:pt x="63998" y="39192"/>
                    <a:pt x="51893" y="42084"/>
                    <a:pt x="40594" y="42666"/>
                  </a:cubicBezTo>
                  <a:cubicBezTo>
                    <a:pt x="29288" y="43248"/>
                    <a:pt x="15505" y="39262"/>
                    <a:pt x="13049" y="28216"/>
                  </a:cubicBezTo>
                  <a:cubicBezTo>
                    <a:pt x="11385" y="20756"/>
                    <a:pt x="16122" y="12980"/>
                    <a:pt x="22572" y="8805"/>
                  </a:cubicBezTo>
                  <a:cubicBezTo>
                    <a:pt x="29021" y="4629"/>
                    <a:pt x="36783" y="3141"/>
                    <a:pt x="44327" y="1815"/>
                  </a:cubicBezTo>
                  <a:cubicBezTo>
                    <a:pt x="63388" y="-1568"/>
                    <a:pt x="147525" y="-3133"/>
                    <a:pt x="147525" y="-3133"/>
                  </a:cubicBezTo>
                  <a:cubicBezTo>
                    <a:pt x="147525" y="-3133"/>
                    <a:pt x="210868" y="78415"/>
                    <a:pt x="214868" y="99995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E45B8E7E-3267-8E96-F66F-8F6E08450332}"/>
                </a:ext>
              </a:extLst>
            </p:cNvPr>
            <p:cNvSpPr/>
            <p:nvPr/>
          </p:nvSpPr>
          <p:spPr>
            <a:xfrm flipV="1">
              <a:off x="4948846" y="4219312"/>
              <a:ext cx="195424" cy="280049"/>
            </a:xfrm>
            <a:custGeom>
              <a:avLst/>
              <a:gdLst>
                <a:gd name="connsiteX0" fmla="*/ 97781 w 163923"/>
                <a:gd name="connsiteY0" fmla="*/ -2933 h 234908"/>
                <a:gd name="connsiteX1" fmla="*/ -1915 w 163923"/>
                <a:gd name="connsiteY1" fmla="*/ 130778 h 234908"/>
                <a:gd name="connsiteX2" fmla="*/ 63021 w 163923"/>
                <a:gd name="connsiteY2" fmla="*/ 231976 h 234908"/>
                <a:gd name="connsiteX3" fmla="*/ 162008 w 163923"/>
                <a:gd name="connsiteY3" fmla="*/ 121514 h 234908"/>
                <a:gd name="connsiteX4" fmla="*/ 97781 w 163923"/>
                <a:gd name="connsiteY4" fmla="*/ -2933 h 23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923" h="234908">
                  <a:moveTo>
                    <a:pt x="97781" y="-2933"/>
                  </a:moveTo>
                  <a:lnTo>
                    <a:pt x="-1915" y="130778"/>
                  </a:lnTo>
                  <a:lnTo>
                    <a:pt x="63021" y="231976"/>
                  </a:lnTo>
                  <a:lnTo>
                    <a:pt x="162008" y="121514"/>
                  </a:lnTo>
                  <a:lnTo>
                    <a:pt x="97781" y="-2933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8F72D8DF-2FFF-1D1D-B47D-AC0EFBB72959}"/>
                </a:ext>
              </a:extLst>
            </p:cNvPr>
            <p:cNvSpPr/>
            <p:nvPr/>
          </p:nvSpPr>
          <p:spPr>
            <a:xfrm flipV="1">
              <a:off x="4961011" y="4258425"/>
              <a:ext cx="546104" cy="784623"/>
            </a:xfrm>
            <a:custGeom>
              <a:avLst/>
              <a:gdLst>
                <a:gd name="connsiteX0" fmla="*/ 455968 w 458077"/>
                <a:gd name="connsiteY0" fmla="*/ 150037 h 658149"/>
                <a:gd name="connsiteX1" fmla="*/ 112787 w 458077"/>
                <a:gd name="connsiteY1" fmla="*/ 655611 h 658149"/>
                <a:gd name="connsiteX2" fmla="*/ -2109 w 458077"/>
                <a:gd name="connsiteY2" fmla="*/ 499358 h 658149"/>
                <a:gd name="connsiteX3" fmla="*/ 337913 w 458077"/>
                <a:gd name="connsiteY3" fmla="*/ -2539 h 658149"/>
                <a:gd name="connsiteX4" fmla="*/ 455968 w 458077"/>
                <a:gd name="connsiteY4" fmla="*/ 150037 h 65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077" h="658149">
                  <a:moveTo>
                    <a:pt x="455968" y="150037"/>
                  </a:moveTo>
                  <a:lnTo>
                    <a:pt x="112787" y="655611"/>
                  </a:lnTo>
                  <a:lnTo>
                    <a:pt x="-2109" y="499358"/>
                  </a:lnTo>
                  <a:lnTo>
                    <a:pt x="337913" y="-2539"/>
                  </a:lnTo>
                  <a:lnTo>
                    <a:pt x="455968" y="150037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5F63A0D8-548D-470D-8247-3763D20088A4}"/>
                </a:ext>
              </a:extLst>
            </p:cNvPr>
            <p:cNvSpPr/>
            <p:nvPr/>
          </p:nvSpPr>
          <p:spPr>
            <a:xfrm flipV="1">
              <a:off x="4932648" y="4231460"/>
              <a:ext cx="207103" cy="263251"/>
            </a:xfrm>
            <a:custGeom>
              <a:avLst/>
              <a:gdLst>
                <a:gd name="connsiteX0" fmla="*/ 43298 w 173720"/>
                <a:gd name="connsiteY0" fmla="*/ -2928 h 220817"/>
                <a:gd name="connsiteX1" fmla="*/ 171816 w 173720"/>
                <a:gd name="connsiteY1" fmla="*/ 168764 h 220817"/>
                <a:gd name="connsiteX2" fmla="*/ 134923 w 173720"/>
                <a:gd name="connsiteY2" fmla="*/ 217889 h 220817"/>
                <a:gd name="connsiteX3" fmla="*/ -1904 w 173720"/>
                <a:gd name="connsiteY3" fmla="*/ 49193 h 220817"/>
                <a:gd name="connsiteX4" fmla="*/ 43298 w 173720"/>
                <a:gd name="connsiteY4" fmla="*/ -2928 h 22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720" h="220817">
                  <a:moveTo>
                    <a:pt x="43298" y="-2928"/>
                  </a:moveTo>
                  <a:lnTo>
                    <a:pt x="171816" y="168764"/>
                  </a:lnTo>
                  <a:lnTo>
                    <a:pt x="134923" y="217889"/>
                  </a:lnTo>
                  <a:lnTo>
                    <a:pt x="-1904" y="49193"/>
                  </a:lnTo>
                  <a:lnTo>
                    <a:pt x="43298" y="-2928"/>
                  </a:lnTo>
                </a:path>
              </a:pathLst>
            </a:custGeom>
            <a:solidFill>
              <a:srgbClr val="CA86C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B3FDA6F-7041-CCF7-E161-4BAA4A73A8AA}"/>
                </a:ext>
              </a:extLst>
            </p:cNvPr>
            <p:cNvSpPr/>
            <p:nvPr/>
          </p:nvSpPr>
          <p:spPr>
            <a:xfrm flipV="1">
              <a:off x="4993575" y="5219405"/>
              <a:ext cx="326080" cy="138724"/>
            </a:xfrm>
            <a:custGeom>
              <a:avLst/>
              <a:gdLst>
                <a:gd name="connsiteX0" fmla="*/ 73103 w 273519"/>
                <a:gd name="connsiteY0" fmla="*/ 17870 h 116363"/>
                <a:gd name="connsiteX1" fmla="*/ 159 w 273519"/>
                <a:gd name="connsiteY1" fmla="*/ 88828 h 116363"/>
                <a:gd name="connsiteX2" fmla="*/ -1125 w 273519"/>
                <a:gd name="connsiteY2" fmla="*/ 114689 h 116363"/>
                <a:gd name="connsiteX3" fmla="*/ 271491 w 273519"/>
                <a:gd name="connsiteY3" fmla="*/ 92491 h 116363"/>
                <a:gd name="connsiteX4" fmla="*/ 266115 w 273519"/>
                <a:gd name="connsiteY4" fmla="*/ 72224 h 116363"/>
                <a:gd name="connsiteX5" fmla="*/ 253258 w 273519"/>
                <a:gd name="connsiteY5" fmla="*/ 23702 h 116363"/>
                <a:gd name="connsiteX6" fmla="*/ 238065 w 273519"/>
                <a:gd name="connsiteY6" fmla="*/ -1674 h 116363"/>
                <a:gd name="connsiteX7" fmla="*/ 73103 w 273519"/>
                <a:gd name="connsiteY7" fmla="*/ 17870 h 11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3519" h="116363">
                  <a:moveTo>
                    <a:pt x="73103" y="17870"/>
                  </a:moveTo>
                  <a:cubicBezTo>
                    <a:pt x="22567" y="40468"/>
                    <a:pt x="5457" y="68680"/>
                    <a:pt x="159" y="88828"/>
                  </a:cubicBezTo>
                  <a:cubicBezTo>
                    <a:pt x="-3848" y="104120"/>
                    <a:pt x="-1125" y="114689"/>
                    <a:pt x="-1125" y="114689"/>
                  </a:cubicBezTo>
                  <a:lnTo>
                    <a:pt x="271491" y="92491"/>
                  </a:lnTo>
                  <a:lnTo>
                    <a:pt x="266115" y="72224"/>
                  </a:lnTo>
                  <a:lnTo>
                    <a:pt x="253258" y="23702"/>
                  </a:lnTo>
                  <a:lnTo>
                    <a:pt x="238065" y="-1674"/>
                  </a:lnTo>
                  <a:lnTo>
                    <a:pt x="73103" y="17870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EB452950-15F8-11C3-4866-F300314948D9}"/>
                </a:ext>
              </a:extLst>
            </p:cNvPr>
            <p:cNvSpPr/>
            <p:nvPr/>
          </p:nvSpPr>
          <p:spPr>
            <a:xfrm flipV="1">
              <a:off x="4993584" y="5219481"/>
              <a:ext cx="326080" cy="50625"/>
            </a:xfrm>
            <a:custGeom>
              <a:avLst/>
              <a:gdLst>
                <a:gd name="connsiteX0" fmla="*/ 159 w 273519"/>
                <a:gd name="connsiteY0" fmla="*/ 14870 h 42465"/>
                <a:gd name="connsiteX1" fmla="*/ -1125 w 273519"/>
                <a:gd name="connsiteY1" fmla="*/ 40731 h 42465"/>
                <a:gd name="connsiteX2" fmla="*/ 271491 w 273519"/>
                <a:gd name="connsiteY2" fmla="*/ 18534 h 42465"/>
                <a:gd name="connsiteX3" fmla="*/ 266115 w 273519"/>
                <a:gd name="connsiteY3" fmla="*/ -1734 h 42465"/>
                <a:gd name="connsiteX4" fmla="*/ 159 w 273519"/>
                <a:gd name="connsiteY4" fmla="*/ 14870 h 4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19" h="42465">
                  <a:moveTo>
                    <a:pt x="159" y="14870"/>
                  </a:moveTo>
                  <a:cubicBezTo>
                    <a:pt x="-3848" y="30162"/>
                    <a:pt x="-1125" y="40731"/>
                    <a:pt x="-1125" y="40731"/>
                  </a:cubicBezTo>
                  <a:lnTo>
                    <a:pt x="271491" y="18534"/>
                  </a:lnTo>
                  <a:lnTo>
                    <a:pt x="266115" y="-1734"/>
                  </a:lnTo>
                  <a:lnTo>
                    <a:pt x="159" y="14870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39DB15C-55C7-8AB4-0511-B828ED03D394}"/>
                </a:ext>
              </a:extLst>
            </p:cNvPr>
            <p:cNvSpPr/>
            <p:nvPr/>
          </p:nvSpPr>
          <p:spPr>
            <a:xfrm flipV="1">
              <a:off x="5027683" y="5335013"/>
              <a:ext cx="268338" cy="348665"/>
            </a:xfrm>
            <a:custGeom>
              <a:avLst/>
              <a:gdLst>
                <a:gd name="connsiteX0" fmla="*/ 223050 w 225084"/>
                <a:gd name="connsiteY0" fmla="*/ 81921 h 292463"/>
                <a:gd name="connsiteX1" fmla="*/ 195140 w 225084"/>
                <a:gd name="connsiteY1" fmla="*/ 58292 h 292463"/>
                <a:gd name="connsiteX2" fmla="*/ 173426 w 225084"/>
                <a:gd name="connsiteY2" fmla="*/ 42137 h 292463"/>
                <a:gd name="connsiteX3" fmla="*/ 35280 w 225084"/>
                <a:gd name="connsiteY3" fmla="*/ 8318 h 292463"/>
                <a:gd name="connsiteX4" fmla="*/ 45231 w 225084"/>
                <a:gd name="connsiteY4" fmla="*/ 291088 h 292463"/>
                <a:gd name="connsiteX5" fmla="*/ 136491 w 225084"/>
                <a:gd name="connsiteY5" fmla="*/ 286106 h 292463"/>
                <a:gd name="connsiteX6" fmla="*/ 203968 w 225084"/>
                <a:gd name="connsiteY6" fmla="*/ 135355 h 292463"/>
                <a:gd name="connsiteX7" fmla="*/ 223050 w 225084"/>
                <a:gd name="connsiteY7" fmla="*/ 81921 h 29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84" h="292463">
                  <a:moveTo>
                    <a:pt x="223050" y="81921"/>
                  </a:moveTo>
                  <a:cubicBezTo>
                    <a:pt x="223050" y="81921"/>
                    <a:pt x="212158" y="71605"/>
                    <a:pt x="195140" y="58292"/>
                  </a:cubicBezTo>
                  <a:cubicBezTo>
                    <a:pt x="188669" y="53218"/>
                    <a:pt x="181406" y="47695"/>
                    <a:pt x="173426" y="42137"/>
                  </a:cubicBezTo>
                  <a:cubicBezTo>
                    <a:pt x="131684" y="13013"/>
                    <a:pt x="72952" y="-17410"/>
                    <a:pt x="35280" y="8318"/>
                  </a:cubicBezTo>
                  <a:cubicBezTo>
                    <a:pt x="-54135" y="69401"/>
                    <a:pt x="45231" y="291088"/>
                    <a:pt x="45231" y="291088"/>
                  </a:cubicBezTo>
                  <a:cubicBezTo>
                    <a:pt x="45231" y="291088"/>
                    <a:pt x="80538" y="290990"/>
                    <a:pt x="136491" y="286106"/>
                  </a:cubicBezTo>
                  <a:lnTo>
                    <a:pt x="203968" y="135355"/>
                  </a:lnTo>
                  <a:lnTo>
                    <a:pt x="223050" y="81921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248B88B-7C6E-5768-7048-D36E92084580}"/>
                </a:ext>
              </a:extLst>
            </p:cNvPr>
            <p:cNvSpPr/>
            <p:nvPr/>
          </p:nvSpPr>
          <p:spPr>
            <a:xfrm flipV="1">
              <a:off x="5198527" y="5349270"/>
              <a:ext cx="73976" cy="169688"/>
            </a:xfrm>
            <a:custGeom>
              <a:avLst/>
              <a:gdLst>
                <a:gd name="connsiteX0" fmla="*/ 59941 w 62052"/>
                <a:gd name="connsiteY0" fmla="*/ -1477 h 142336"/>
                <a:gd name="connsiteX1" fmla="*/ -2111 w 62052"/>
                <a:gd name="connsiteY1" fmla="*/ 137153 h 142336"/>
                <a:gd name="connsiteX2" fmla="*/ 3342 w 62052"/>
                <a:gd name="connsiteY2" fmla="*/ 140859 h 142336"/>
                <a:gd name="connsiteX3" fmla="*/ 10030 w 62052"/>
                <a:gd name="connsiteY3" fmla="*/ 140066 h 142336"/>
                <a:gd name="connsiteX4" fmla="*/ 59941 w 62052"/>
                <a:gd name="connsiteY4" fmla="*/ -1477 h 14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52" h="142336">
                  <a:moveTo>
                    <a:pt x="59941" y="-1477"/>
                  </a:moveTo>
                  <a:lnTo>
                    <a:pt x="-2111" y="137153"/>
                  </a:lnTo>
                  <a:cubicBezTo>
                    <a:pt x="-335" y="138361"/>
                    <a:pt x="1482" y="139596"/>
                    <a:pt x="3342" y="140859"/>
                  </a:cubicBezTo>
                  <a:lnTo>
                    <a:pt x="10030" y="140066"/>
                  </a:lnTo>
                  <a:lnTo>
                    <a:pt x="59941" y="-1477"/>
                  </a:ln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F9485F8-3CE1-101F-ED7A-85321E88CD87}"/>
                </a:ext>
              </a:extLst>
            </p:cNvPr>
            <p:cNvSpPr/>
            <p:nvPr/>
          </p:nvSpPr>
          <p:spPr>
            <a:xfrm flipV="1">
              <a:off x="5205027" y="5345078"/>
              <a:ext cx="7973" cy="5136"/>
            </a:xfrm>
            <a:custGeom>
              <a:avLst/>
              <a:gdLst>
                <a:gd name="connsiteX0" fmla="*/ 4605 w 6688"/>
                <a:gd name="connsiteY0" fmla="*/ -1595 h 4308"/>
                <a:gd name="connsiteX1" fmla="*/ -2083 w 6688"/>
                <a:gd name="connsiteY1" fmla="*/ -802 h 4308"/>
                <a:gd name="connsiteX2" fmla="*/ 3082 w 6688"/>
                <a:gd name="connsiteY2" fmla="*/ 2714 h 4308"/>
                <a:gd name="connsiteX3" fmla="*/ 4605 w 6688"/>
                <a:gd name="connsiteY3" fmla="*/ -1595 h 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8" h="4308">
                  <a:moveTo>
                    <a:pt x="4605" y="-1595"/>
                  </a:moveTo>
                  <a:lnTo>
                    <a:pt x="-2083" y="-802"/>
                  </a:lnTo>
                  <a:cubicBezTo>
                    <a:pt x="-399" y="342"/>
                    <a:pt x="1320" y="1514"/>
                    <a:pt x="3082" y="2714"/>
                  </a:cubicBezTo>
                  <a:lnTo>
                    <a:pt x="4605" y="-1595"/>
                  </a:lnTo>
                </a:path>
              </a:pathLst>
            </a:custGeom>
            <a:solidFill>
              <a:srgbClr val="91691E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177B9B4-C297-6803-A1C0-70782676138E}"/>
                </a:ext>
              </a:extLst>
            </p:cNvPr>
            <p:cNvSpPr/>
            <p:nvPr/>
          </p:nvSpPr>
          <p:spPr>
            <a:xfrm flipV="1">
              <a:off x="5079839" y="5353687"/>
              <a:ext cx="193273" cy="278134"/>
            </a:xfrm>
            <a:custGeom>
              <a:avLst/>
              <a:gdLst>
                <a:gd name="connsiteX0" fmla="*/ 129598 w 162119"/>
                <a:gd name="connsiteY0" fmla="*/ -1398 h 233301"/>
                <a:gd name="connsiteX1" fmla="*/ -2050 w 162119"/>
                <a:gd name="connsiteY1" fmla="*/ 162027 h 233301"/>
                <a:gd name="connsiteX2" fmla="*/ 97506 w 162119"/>
                <a:gd name="connsiteY2" fmla="*/ 231904 h 233301"/>
                <a:gd name="connsiteX3" fmla="*/ 159558 w 162119"/>
                <a:gd name="connsiteY3" fmla="*/ 93273 h 233301"/>
                <a:gd name="connsiteX4" fmla="*/ 160070 w 162119"/>
                <a:gd name="connsiteY4" fmla="*/ 91820 h 233301"/>
                <a:gd name="connsiteX5" fmla="*/ 151312 w 162119"/>
                <a:gd name="connsiteY5" fmla="*/ 14764 h 233301"/>
                <a:gd name="connsiteX6" fmla="*/ 129598 w 162119"/>
                <a:gd name="connsiteY6" fmla="*/ -1398 h 23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119" h="233301">
                  <a:moveTo>
                    <a:pt x="129598" y="-1398"/>
                  </a:moveTo>
                  <a:cubicBezTo>
                    <a:pt x="102685" y="31937"/>
                    <a:pt x="54226" y="92438"/>
                    <a:pt x="-2050" y="162027"/>
                  </a:cubicBezTo>
                  <a:cubicBezTo>
                    <a:pt x="37678" y="192590"/>
                    <a:pt x="57104" y="204541"/>
                    <a:pt x="97506" y="231904"/>
                  </a:cubicBezTo>
                  <a:lnTo>
                    <a:pt x="159558" y="93273"/>
                  </a:lnTo>
                  <a:lnTo>
                    <a:pt x="160070" y="91820"/>
                  </a:lnTo>
                  <a:lnTo>
                    <a:pt x="151312" y="14764"/>
                  </a:lnTo>
                  <a:cubicBezTo>
                    <a:pt x="144904" y="9697"/>
                    <a:pt x="137578" y="4167"/>
                    <a:pt x="129598" y="-1398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664C2319-B11A-0A29-5FF1-4B47B5725121}"/>
                </a:ext>
              </a:extLst>
            </p:cNvPr>
            <p:cNvSpPr/>
            <p:nvPr/>
          </p:nvSpPr>
          <p:spPr>
            <a:xfrm flipV="1">
              <a:off x="5176673" y="6024971"/>
              <a:ext cx="198136" cy="316430"/>
            </a:xfrm>
            <a:custGeom>
              <a:avLst/>
              <a:gdLst>
                <a:gd name="connsiteX0" fmla="*/ 162683 w 166198"/>
                <a:gd name="connsiteY0" fmla="*/ 112582 h 265424"/>
                <a:gd name="connsiteX1" fmla="*/ 138464 w 166198"/>
                <a:gd name="connsiteY1" fmla="*/ 13793 h 265424"/>
                <a:gd name="connsiteX2" fmla="*/ 116793 w 166198"/>
                <a:gd name="connsiteY2" fmla="*/ -463 h 265424"/>
                <a:gd name="connsiteX3" fmla="*/ -2153 w 166198"/>
                <a:gd name="connsiteY3" fmla="*/ 245838 h 265424"/>
                <a:gd name="connsiteX4" fmla="*/ 18017 w 166198"/>
                <a:gd name="connsiteY4" fmla="*/ 251473 h 265424"/>
                <a:gd name="connsiteX5" fmla="*/ 66370 w 166198"/>
                <a:gd name="connsiteY5" fmla="*/ 264961 h 265424"/>
                <a:gd name="connsiteX6" fmla="*/ 95922 w 166198"/>
                <a:gd name="connsiteY6" fmla="*/ 264751 h 265424"/>
                <a:gd name="connsiteX7" fmla="*/ 162683 w 166198"/>
                <a:gd name="connsiteY7" fmla="*/ 112582 h 265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198" h="265424">
                  <a:moveTo>
                    <a:pt x="162683" y="112582"/>
                  </a:moveTo>
                  <a:cubicBezTo>
                    <a:pt x="168817" y="57520"/>
                    <a:pt x="153104" y="28522"/>
                    <a:pt x="138464" y="13793"/>
                  </a:cubicBezTo>
                  <a:cubicBezTo>
                    <a:pt x="127306" y="2586"/>
                    <a:pt x="116793" y="-463"/>
                    <a:pt x="116793" y="-463"/>
                  </a:cubicBezTo>
                  <a:lnTo>
                    <a:pt x="-2153" y="245838"/>
                  </a:lnTo>
                  <a:lnTo>
                    <a:pt x="18017" y="251473"/>
                  </a:lnTo>
                  <a:lnTo>
                    <a:pt x="66370" y="264961"/>
                  </a:lnTo>
                  <a:lnTo>
                    <a:pt x="95922" y="264751"/>
                  </a:lnTo>
                  <a:lnTo>
                    <a:pt x="162683" y="112582"/>
                  </a:lnTo>
                </a:path>
              </a:pathLst>
            </a:custGeom>
            <a:solidFill>
              <a:srgbClr val="948F21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504D767-92E0-6F4E-6851-08C4C30FF741}"/>
                </a:ext>
              </a:extLst>
            </p:cNvPr>
            <p:cNvSpPr/>
            <p:nvPr/>
          </p:nvSpPr>
          <p:spPr>
            <a:xfrm flipV="1">
              <a:off x="5176598" y="6041059"/>
              <a:ext cx="167639" cy="300346"/>
            </a:xfrm>
            <a:custGeom>
              <a:avLst/>
              <a:gdLst>
                <a:gd name="connsiteX0" fmla="*/ 138480 w 140617"/>
                <a:gd name="connsiteY0" fmla="*/ 13800 h 251933"/>
                <a:gd name="connsiteX1" fmla="*/ 116809 w 140617"/>
                <a:gd name="connsiteY1" fmla="*/ -452 h 251933"/>
                <a:gd name="connsiteX2" fmla="*/ -2137 w 140617"/>
                <a:gd name="connsiteY2" fmla="*/ 245847 h 251933"/>
                <a:gd name="connsiteX3" fmla="*/ 18033 w 140617"/>
                <a:gd name="connsiteY3" fmla="*/ 251482 h 251933"/>
                <a:gd name="connsiteX4" fmla="*/ 138480 w 140617"/>
                <a:gd name="connsiteY4" fmla="*/ 13800 h 25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17" h="251933">
                  <a:moveTo>
                    <a:pt x="138480" y="13800"/>
                  </a:moveTo>
                  <a:cubicBezTo>
                    <a:pt x="127322" y="2593"/>
                    <a:pt x="116809" y="-452"/>
                    <a:pt x="116809" y="-452"/>
                  </a:cubicBezTo>
                  <a:lnTo>
                    <a:pt x="-2137" y="245847"/>
                  </a:lnTo>
                  <a:lnTo>
                    <a:pt x="18033" y="251482"/>
                  </a:lnTo>
                  <a:lnTo>
                    <a:pt x="138480" y="13800"/>
                  </a:lnTo>
                </a:path>
              </a:pathLst>
            </a:custGeom>
            <a:solidFill>
              <a:srgbClr val="FDE7D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6F36215-7D2A-45C6-E178-559A1F4F208B}"/>
                </a:ext>
              </a:extLst>
            </p:cNvPr>
            <p:cNvSpPr/>
            <p:nvPr/>
          </p:nvSpPr>
          <p:spPr>
            <a:xfrm flipV="1">
              <a:off x="5254941" y="5541581"/>
              <a:ext cx="442694" cy="661863"/>
            </a:xfrm>
            <a:custGeom>
              <a:avLst/>
              <a:gdLst>
                <a:gd name="connsiteX0" fmla="*/ 368976 w 371336"/>
                <a:gd name="connsiteY0" fmla="*/ 503610 h 555177"/>
                <a:gd name="connsiteX1" fmla="*/ 356638 w 371336"/>
                <a:gd name="connsiteY1" fmla="*/ 480690 h 555177"/>
                <a:gd name="connsiteX2" fmla="*/ 307836 w 371336"/>
                <a:gd name="connsiteY2" fmla="*/ 390307 h 555177"/>
                <a:gd name="connsiteX3" fmla="*/ 306594 w 371336"/>
                <a:gd name="connsiteY3" fmla="*/ 388026 h 555177"/>
                <a:gd name="connsiteX4" fmla="*/ 96690 w 371336"/>
                <a:gd name="connsiteY4" fmla="*/ -884 h 555177"/>
                <a:gd name="connsiteX5" fmla="*/ -2360 w 371336"/>
                <a:gd name="connsiteY5" fmla="*/ 145517 h 555177"/>
                <a:gd name="connsiteX6" fmla="*/ 99090 w 371336"/>
                <a:gd name="connsiteY6" fmla="*/ 405564 h 555177"/>
                <a:gd name="connsiteX7" fmla="*/ 103904 w 371336"/>
                <a:gd name="connsiteY7" fmla="*/ 417943 h 555177"/>
                <a:gd name="connsiteX8" fmla="*/ 128558 w 371336"/>
                <a:gd name="connsiteY8" fmla="*/ 480978 h 555177"/>
                <a:gd name="connsiteX9" fmla="*/ 147604 w 371336"/>
                <a:gd name="connsiteY9" fmla="*/ 529815 h 555177"/>
                <a:gd name="connsiteX10" fmla="*/ 157086 w 371336"/>
                <a:gd name="connsiteY10" fmla="*/ 554294 h 555177"/>
                <a:gd name="connsiteX11" fmla="*/ 292902 w 371336"/>
                <a:gd name="connsiteY11" fmla="*/ 521829 h 555177"/>
                <a:gd name="connsiteX12" fmla="*/ 368976 w 371336"/>
                <a:gd name="connsiteY12" fmla="*/ 503610 h 555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1336" h="555177">
                  <a:moveTo>
                    <a:pt x="368976" y="503610"/>
                  </a:moveTo>
                  <a:lnTo>
                    <a:pt x="356638" y="480690"/>
                  </a:lnTo>
                  <a:lnTo>
                    <a:pt x="307836" y="390307"/>
                  </a:lnTo>
                  <a:lnTo>
                    <a:pt x="306594" y="388026"/>
                  </a:lnTo>
                  <a:lnTo>
                    <a:pt x="96690" y="-884"/>
                  </a:lnTo>
                  <a:lnTo>
                    <a:pt x="-2360" y="145517"/>
                  </a:lnTo>
                  <a:lnTo>
                    <a:pt x="99090" y="405564"/>
                  </a:lnTo>
                  <a:lnTo>
                    <a:pt x="103904" y="417943"/>
                  </a:lnTo>
                  <a:lnTo>
                    <a:pt x="128558" y="480978"/>
                  </a:lnTo>
                  <a:lnTo>
                    <a:pt x="147604" y="529815"/>
                  </a:lnTo>
                  <a:lnTo>
                    <a:pt x="157086" y="554294"/>
                  </a:lnTo>
                  <a:lnTo>
                    <a:pt x="292902" y="521829"/>
                  </a:lnTo>
                  <a:lnTo>
                    <a:pt x="368976" y="503610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91585DED-B099-9F8F-1409-37772BD27F89}"/>
                </a:ext>
              </a:extLst>
            </p:cNvPr>
            <p:cNvSpPr/>
            <p:nvPr/>
          </p:nvSpPr>
          <p:spPr>
            <a:xfrm flipV="1">
              <a:off x="5375888" y="5628986"/>
              <a:ext cx="307040" cy="108094"/>
            </a:xfrm>
            <a:custGeom>
              <a:avLst/>
              <a:gdLst>
                <a:gd name="connsiteX0" fmla="*/ 206331 w 257548"/>
                <a:gd name="connsiteY0" fmla="*/ -1140 h 90670"/>
                <a:gd name="connsiteX1" fmla="*/ -2415 w 257548"/>
                <a:gd name="connsiteY1" fmla="*/ 14117 h 90670"/>
                <a:gd name="connsiteX2" fmla="*/ 2399 w 257548"/>
                <a:gd name="connsiteY2" fmla="*/ 26496 h 90670"/>
                <a:gd name="connsiteX3" fmla="*/ 27053 w 257548"/>
                <a:gd name="connsiteY3" fmla="*/ 89531 h 90670"/>
                <a:gd name="connsiteX4" fmla="*/ 255133 w 257548"/>
                <a:gd name="connsiteY4" fmla="*/ 89243 h 90670"/>
                <a:gd name="connsiteX5" fmla="*/ 206331 w 257548"/>
                <a:gd name="connsiteY5" fmla="*/ -1140 h 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548" h="90670">
                  <a:moveTo>
                    <a:pt x="206331" y="-1140"/>
                  </a:moveTo>
                  <a:lnTo>
                    <a:pt x="-2415" y="14117"/>
                  </a:lnTo>
                  <a:lnTo>
                    <a:pt x="2399" y="26496"/>
                  </a:lnTo>
                  <a:lnTo>
                    <a:pt x="27053" y="89531"/>
                  </a:lnTo>
                  <a:lnTo>
                    <a:pt x="255133" y="89243"/>
                  </a:lnTo>
                  <a:lnTo>
                    <a:pt x="206331" y="-1140"/>
                  </a:ln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00391EC8-0EE8-1EF0-716E-4281B1B9275F}"/>
                </a:ext>
              </a:extLst>
            </p:cNvPr>
            <p:cNvSpPr/>
            <p:nvPr/>
          </p:nvSpPr>
          <p:spPr>
            <a:xfrm flipV="1">
              <a:off x="5311390" y="4815220"/>
              <a:ext cx="477382" cy="482135"/>
            </a:xfrm>
            <a:custGeom>
              <a:avLst/>
              <a:gdLst>
                <a:gd name="connsiteX0" fmla="*/ 79048 w 400432"/>
                <a:gd name="connsiteY0" fmla="*/ 394211 h 404419"/>
                <a:gd name="connsiteX1" fmla="*/ -2437 w 400432"/>
                <a:gd name="connsiteY1" fmla="*/ 61705 h 404419"/>
                <a:gd name="connsiteX2" fmla="*/ 397996 w 400432"/>
                <a:gd name="connsiteY2" fmla="*/ -1989 h 404419"/>
                <a:gd name="connsiteX3" fmla="*/ 344112 w 400432"/>
                <a:gd name="connsiteY3" fmla="*/ 336539 h 404419"/>
                <a:gd name="connsiteX4" fmla="*/ 248304 w 400432"/>
                <a:gd name="connsiteY4" fmla="*/ 402324 h 404419"/>
                <a:gd name="connsiteX5" fmla="*/ 79048 w 400432"/>
                <a:gd name="connsiteY5" fmla="*/ 394211 h 40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0432" h="404419">
                  <a:moveTo>
                    <a:pt x="79048" y="394211"/>
                  </a:moveTo>
                  <a:lnTo>
                    <a:pt x="-2437" y="61705"/>
                  </a:lnTo>
                  <a:lnTo>
                    <a:pt x="397996" y="-1989"/>
                  </a:lnTo>
                  <a:cubicBezTo>
                    <a:pt x="397996" y="-1989"/>
                    <a:pt x="398480" y="172194"/>
                    <a:pt x="344112" y="336539"/>
                  </a:cubicBezTo>
                  <a:cubicBezTo>
                    <a:pt x="330596" y="377467"/>
                    <a:pt x="291373" y="404345"/>
                    <a:pt x="248304" y="402324"/>
                  </a:cubicBezTo>
                  <a:lnTo>
                    <a:pt x="79048" y="394211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17EC2BFB-B8DF-1998-07F5-710101160D66}"/>
                </a:ext>
              </a:extLst>
            </p:cNvPr>
            <p:cNvSpPr/>
            <p:nvPr/>
          </p:nvSpPr>
          <p:spPr>
            <a:xfrm flipV="1">
              <a:off x="5445270" y="4785228"/>
              <a:ext cx="205876" cy="133976"/>
            </a:xfrm>
            <a:custGeom>
              <a:avLst/>
              <a:gdLst>
                <a:gd name="connsiteX0" fmla="*/ 169320 w 172691"/>
                <a:gd name="connsiteY0" fmla="*/ 110115 h 112380"/>
                <a:gd name="connsiteX1" fmla="*/ 166218 w 172691"/>
                <a:gd name="connsiteY1" fmla="*/ 53179 h 112380"/>
                <a:gd name="connsiteX2" fmla="*/ 107381 w 172691"/>
                <a:gd name="connsiteY2" fmla="*/ -2185 h 112380"/>
                <a:gd name="connsiteX3" fmla="*/ 32423 w 172691"/>
                <a:gd name="connsiteY3" fmla="*/ 31347 h 112380"/>
                <a:gd name="connsiteX4" fmla="*/ -2435 w 172691"/>
                <a:gd name="connsiteY4" fmla="*/ 83139 h 112380"/>
                <a:gd name="connsiteX5" fmla="*/ 169320 w 172691"/>
                <a:gd name="connsiteY5" fmla="*/ 110115 h 11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691" h="112380">
                  <a:moveTo>
                    <a:pt x="169320" y="110115"/>
                  </a:moveTo>
                  <a:cubicBezTo>
                    <a:pt x="169320" y="110115"/>
                    <a:pt x="172843" y="81503"/>
                    <a:pt x="166218" y="53179"/>
                  </a:cubicBezTo>
                  <a:cubicBezTo>
                    <a:pt x="159853" y="26210"/>
                    <a:pt x="144210" y="-549"/>
                    <a:pt x="107381" y="-2185"/>
                  </a:cubicBezTo>
                  <a:cubicBezTo>
                    <a:pt x="75569" y="-3553"/>
                    <a:pt x="50508" y="12602"/>
                    <a:pt x="32423" y="31347"/>
                  </a:cubicBezTo>
                  <a:cubicBezTo>
                    <a:pt x="9313" y="55271"/>
                    <a:pt x="-2435" y="83139"/>
                    <a:pt x="-2435" y="83139"/>
                  </a:cubicBezTo>
                  <a:lnTo>
                    <a:pt x="169320" y="110115"/>
                  </a:ln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E8A50661-29A5-B5C3-662F-1DF19CC5DC1C}"/>
                </a:ext>
              </a:extLst>
            </p:cNvPr>
            <p:cNvSpPr/>
            <p:nvPr/>
          </p:nvSpPr>
          <p:spPr>
            <a:xfrm flipV="1">
              <a:off x="5465961" y="4812360"/>
              <a:ext cx="185141" cy="67884"/>
            </a:xfrm>
            <a:custGeom>
              <a:avLst/>
              <a:gdLst>
                <a:gd name="connsiteX0" fmla="*/ 37683 w 155298"/>
                <a:gd name="connsiteY0" fmla="*/ -2274 h 56942"/>
                <a:gd name="connsiteX1" fmla="*/ 15120 w 155298"/>
                <a:gd name="connsiteY1" fmla="*/ -1326 h 56942"/>
                <a:gd name="connsiteX2" fmla="*/ -2446 w 155298"/>
                <a:gd name="connsiteY2" fmla="*/ 20184 h 56942"/>
                <a:gd name="connsiteX3" fmla="*/ 117820 w 155298"/>
                <a:gd name="connsiteY3" fmla="*/ 42528 h 56942"/>
                <a:gd name="connsiteX4" fmla="*/ 152853 w 155298"/>
                <a:gd name="connsiteY4" fmla="*/ 54669 h 56942"/>
                <a:gd name="connsiteX5" fmla="*/ 148853 w 155298"/>
                <a:gd name="connsiteY5" fmla="*/ 20492 h 56942"/>
                <a:gd name="connsiteX6" fmla="*/ 148853 w 155298"/>
                <a:gd name="connsiteY6" fmla="*/ 20492 h 56942"/>
                <a:gd name="connsiteX7" fmla="*/ 37683 w 155298"/>
                <a:gd name="connsiteY7" fmla="*/ -2274 h 5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98" h="56942">
                  <a:moveTo>
                    <a:pt x="37683" y="-2274"/>
                  </a:moveTo>
                  <a:cubicBezTo>
                    <a:pt x="29542" y="-2274"/>
                    <a:pt x="21991" y="-1909"/>
                    <a:pt x="15120" y="-1326"/>
                  </a:cubicBezTo>
                  <a:cubicBezTo>
                    <a:pt x="8264" y="5769"/>
                    <a:pt x="2404" y="13222"/>
                    <a:pt x="-2446" y="20184"/>
                  </a:cubicBezTo>
                  <a:cubicBezTo>
                    <a:pt x="36097" y="21720"/>
                    <a:pt x="76955" y="29686"/>
                    <a:pt x="117820" y="42528"/>
                  </a:cubicBezTo>
                  <a:cubicBezTo>
                    <a:pt x="129848" y="46318"/>
                    <a:pt x="141540" y="50353"/>
                    <a:pt x="152853" y="54669"/>
                  </a:cubicBezTo>
                  <a:cubicBezTo>
                    <a:pt x="152656" y="44718"/>
                    <a:pt x="151681" y="32577"/>
                    <a:pt x="148853" y="20492"/>
                  </a:cubicBezTo>
                  <a:lnTo>
                    <a:pt x="148853" y="20492"/>
                  </a:lnTo>
                  <a:cubicBezTo>
                    <a:pt x="106458" y="2772"/>
                    <a:pt x="67965" y="-2274"/>
                    <a:pt x="37683" y="-2274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A6DE7C85-8935-761B-C917-7CB33BBEF106}"/>
                </a:ext>
              </a:extLst>
            </p:cNvPr>
            <p:cNvSpPr/>
            <p:nvPr/>
          </p:nvSpPr>
          <p:spPr>
            <a:xfrm flipV="1">
              <a:off x="5310428" y="5017456"/>
              <a:ext cx="479808" cy="310270"/>
            </a:xfrm>
            <a:custGeom>
              <a:avLst/>
              <a:gdLst>
                <a:gd name="connsiteX0" fmla="*/ -2437 w 402467"/>
                <a:gd name="connsiteY0" fmla="*/ 91092 h 260257"/>
                <a:gd name="connsiteX1" fmla="*/ 400031 w 402467"/>
                <a:gd name="connsiteY1" fmla="*/ -1832 h 260257"/>
                <a:gd name="connsiteX2" fmla="*/ 393013 w 402467"/>
                <a:gd name="connsiteY2" fmla="*/ 159909 h 260257"/>
                <a:gd name="connsiteX3" fmla="*/ 368050 w 402467"/>
                <a:gd name="connsiteY3" fmla="*/ 237878 h 260257"/>
                <a:gd name="connsiteX4" fmla="*/ 109322 w 402467"/>
                <a:gd name="connsiteY4" fmla="*/ 258426 h 260257"/>
                <a:gd name="connsiteX5" fmla="*/ 8132 w 402467"/>
                <a:gd name="connsiteY5" fmla="*/ 154828 h 260257"/>
                <a:gd name="connsiteX6" fmla="*/ -2437 w 402467"/>
                <a:gd name="connsiteY6" fmla="*/ 91092 h 26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467" h="260257">
                  <a:moveTo>
                    <a:pt x="-2437" y="91092"/>
                  </a:moveTo>
                  <a:lnTo>
                    <a:pt x="400031" y="-1832"/>
                  </a:lnTo>
                  <a:lnTo>
                    <a:pt x="393013" y="159909"/>
                  </a:lnTo>
                  <a:cubicBezTo>
                    <a:pt x="393013" y="159909"/>
                    <a:pt x="380345" y="216122"/>
                    <a:pt x="368050" y="237878"/>
                  </a:cubicBezTo>
                  <a:lnTo>
                    <a:pt x="109322" y="258426"/>
                  </a:lnTo>
                  <a:lnTo>
                    <a:pt x="8132" y="154828"/>
                  </a:lnTo>
                  <a:lnTo>
                    <a:pt x="-2437" y="91092"/>
                  </a:lnTo>
                </a:path>
              </a:pathLst>
            </a:custGeom>
            <a:solidFill>
              <a:srgbClr val="675DB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86CECD22-9DF0-EDF2-B9ED-7F5B9407DC3F}"/>
                </a:ext>
              </a:extLst>
            </p:cNvPr>
            <p:cNvSpPr/>
            <p:nvPr/>
          </p:nvSpPr>
          <p:spPr>
            <a:xfrm flipV="1">
              <a:off x="5137384" y="5182844"/>
              <a:ext cx="653013" cy="510362"/>
            </a:xfrm>
            <a:custGeom>
              <a:avLst/>
              <a:gdLst>
                <a:gd name="connsiteX0" fmla="*/ 212497 w 547753"/>
                <a:gd name="connsiteY0" fmla="*/ 426624 h 428096"/>
                <a:gd name="connsiteX1" fmla="*/ 153947 w 547753"/>
                <a:gd name="connsiteY1" fmla="*/ 412441 h 428096"/>
                <a:gd name="connsiteX2" fmla="*/ -2347 w 547753"/>
                <a:gd name="connsiteY2" fmla="*/ 269698 h 428096"/>
                <a:gd name="connsiteX3" fmla="*/ 145771 w 547753"/>
                <a:gd name="connsiteY3" fmla="*/ 82896 h 428096"/>
                <a:gd name="connsiteX4" fmla="*/ 233200 w 547753"/>
                <a:gd name="connsiteY4" fmla="*/ 129769 h 428096"/>
                <a:gd name="connsiteX5" fmla="*/ 204265 w 547753"/>
                <a:gd name="connsiteY5" fmla="*/ 52067 h 428096"/>
                <a:gd name="connsiteX6" fmla="*/ 451203 w 547753"/>
                <a:gd name="connsiteY6" fmla="*/ 8016 h 428096"/>
                <a:gd name="connsiteX7" fmla="*/ 520476 w 547753"/>
                <a:gd name="connsiteY7" fmla="*/ 162198 h 428096"/>
                <a:gd name="connsiteX8" fmla="*/ 544864 w 547753"/>
                <a:gd name="connsiteY8" fmla="*/ 296183 h 428096"/>
                <a:gd name="connsiteX9" fmla="*/ 543860 w 547753"/>
                <a:gd name="connsiteY9" fmla="*/ 312963 h 428096"/>
                <a:gd name="connsiteX10" fmla="*/ 212497 w 547753"/>
                <a:gd name="connsiteY10" fmla="*/ 426624 h 42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7753" h="428096">
                  <a:moveTo>
                    <a:pt x="212497" y="426624"/>
                  </a:moveTo>
                  <a:lnTo>
                    <a:pt x="153947" y="412441"/>
                  </a:lnTo>
                  <a:lnTo>
                    <a:pt x="-2347" y="269698"/>
                  </a:lnTo>
                  <a:cubicBezTo>
                    <a:pt x="-2347" y="269698"/>
                    <a:pt x="37240" y="129305"/>
                    <a:pt x="145771" y="82896"/>
                  </a:cubicBezTo>
                  <a:lnTo>
                    <a:pt x="233200" y="129769"/>
                  </a:lnTo>
                  <a:lnTo>
                    <a:pt x="204265" y="52067"/>
                  </a:lnTo>
                  <a:cubicBezTo>
                    <a:pt x="204265" y="52067"/>
                    <a:pt x="363438" y="-28477"/>
                    <a:pt x="451203" y="8016"/>
                  </a:cubicBezTo>
                  <a:lnTo>
                    <a:pt x="520476" y="162198"/>
                  </a:lnTo>
                  <a:cubicBezTo>
                    <a:pt x="539340" y="204186"/>
                    <a:pt x="547706" y="250216"/>
                    <a:pt x="544864" y="296183"/>
                  </a:cubicBezTo>
                  <a:lnTo>
                    <a:pt x="543860" y="312963"/>
                  </a:lnTo>
                  <a:lnTo>
                    <a:pt x="212497" y="426624"/>
                  </a:lnTo>
                </a:path>
              </a:pathLst>
            </a:custGeom>
            <a:solidFill>
              <a:srgbClr val="675DB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40F15DC-C05E-1912-510B-A4A76A926675}"/>
                </a:ext>
              </a:extLst>
            </p:cNvPr>
            <p:cNvSpPr/>
            <p:nvPr/>
          </p:nvSpPr>
          <p:spPr>
            <a:xfrm flipV="1">
              <a:off x="5378882" y="4777806"/>
              <a:ext cx="136548" cy="285346"/>
            </a:xfrm>
            <a:custGeom>
              <a:avLst/>
              <a:gdLst>
                <a:gd name="connsiteX0" fmla="*/ 48627 w 114538"/>
                <a:gd name="connsiteY0" fmla="*/ 27470 h 239351"/>
                <a:gd name="connsiteX1" fmla="*/ 82867 w 114538"/>
                <a:gd name="connsiteY1" fmla="*/ -2173 h 239351"/>
                <a:gd name="connsiteX2" fmla="*/ 112208 w 114538"/>
                <a:gd name="connsiteY2" fmla="*/ 26909 h 239351"/>
                <a:gd name="connsiteX3" fmla="*/ 63231 w 114538"/>
                <a:gd name="connsiteY3" fmla="*/ 228055 h 239351"/>
                <a:gd name="connsiteX4" fmla="*/ -2330 w 114538"/>
                <a:gd name="connsiteY4" fmla="*/ 237178 h 239351"/>
                <a:gd name="connsiteX5" fmla="*/ 48627 w 114538"/>
                <a:gd name="connsiteY5" fmla="*/ 27470 h 23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538" h="239351">
                  <a:moveTo>
                    <a:pt x="48627" y="27470"/>
                  </a:moveTo>
                  <a:lnTo>
                    <a:pt x="82867" y="-2173"/>
                  </a:lnTo>
                  <a:lnTo>
                    <a:pt x="112208" y="26909"/>
                  </a:lnTo>
                  <a:lnTo>
                    <a:pt x="63231" y="228055"/>
                  </a:lnTo>
                  <a:lnTo>
                    <a:pt x="-2330" y="237178"/>
                  </a:lnTo>
                  <a:lnTo>
                    <a:pt x="48627" y="27470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9DC94BB2-A0AD-CD19-8A42-554E7276FB61}"/>
                </a:ext>
              </a:extLst>
            </p:cNvPr>
            <p:cNvSpPr/>
            <p:nvPr/>
          </p:nvSpPr>
          <p:spPr>
            <a:xfrm flipV="1">
              <a:off x="5458372" y="5005067"/>
              <a:ext cx="31111" cy="31111"/>
            </a:xfrm>
            <a:custGeom>
              <a:avLst/>
              <a:gdLst>
                <a:gd name="connsiteX0" fmla="*/ 8807 w 26096"/>
                <a:gd name="connsiteY0" fmla="*/ 23919 h 26096"/>
                <a:gd name="connsiteX1" fmla="*/ 23601 w 26096"/>
                <a:gd name="connsiteY1" fmla="*/ 12894 h 26096"/>
                <a:gd name="connsiteX2" fmla="*/ 12575 w 26096"/>
                <a:gd name="connsiteY2" fmla="*/ -1899 h 26096"/>
                <a:gd name="connsiteX3" fmla="*/ -2218 w 26096"/>
                <a:gd name="connsiteY3" fmla="*/ 9126 h 26096"/>
                <a:gd name="connsiteX4" fmla="*/ 8807 w 26096"/>
                <a:gd name="connsiteY4" fmla="*/ 23919 h 2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6" h="26096">
                  <a:moveTo>
                    <a:pt x="8807" y="23919"/>
                  </a:moveTo>
                  <a:cubicBezTo>
                    <a:pt x="15937" y="24965"/>
                    <a:pt x="22562" y="20024"/>
                    <a:pt x="23601" y="12894"/>
                  </a:cubicBezTo>
                  <a:cubicBezTo>
                    <a:pt x="24639" y="5764"/>
                    <a:pt x="19706" y="-861"/>
                    <a:pt x="12575" y="-1899"/>
                  </a:cubicBezTo>
                  <a:cubicBezTo>
                    <a:pt x="5445" y="-2938"/>
                    <a:pt x="-1180" y="1995"/>
                    <a:pt x="-2218" y="9126"/>
                  </a:cubicBezTo>
                  <a:cubicBezTo>
                    <a:pt x="-3264" y="16256"/>
                    <a:pt x="1677" y="22881"/>
                    <a:pt x="8807" y="23919"/>
                  </a:cubicBezTo>
                </a:path>
              </a:pathLst>
            </a:custGeom>
            <a:solidFill>
              <a:srgbClr val="FAB4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966BC7E6-7022-65D0-D5D9-013613217D2E}"/>
                </a:ext>
              </a:extLst>
            </p:cNvPr>
            <p:cNvSpPr/>
            <p:nvPr/>
          </p:nvSpPr>
          <p:spPr>
            <a:xfrm flipV="1">
              <a:off x="5507057" y="5079392"/>
              <a:ext cx="186998" cy="157818"/>
            </a:xfrm>
            <a:custGeom>
              <a:avLst/>
              <a:gdLst>
                <a:gd name="connsiteX0" fmla="*/ 999 w 156856"/>
                <a:gd name="connsiteY0" fmla="*/ 130528 h 132379"/>
                <a:gd name="connsiteX1" fmla="*/ 154367 w 156856"/>
                <a:gd name="connsiteY1" fmla="*/ 124781 h 132379"/>
                <a:gd name="connsiteX2" fmla="*/ 147399 w 156856"/>
                <a:gd name="connsiteY2" fmla="*/ 26930 h 132379"/>
                <a:gd name="connsiteX3" fmla="*/ 115727 w 156856"/>
                <a:gd name="connsiteY3" fmla="*/ 8396 h 132379"/>
                <a:gd name="connsiteX4" fmla="*/ 36250 w 156856"/>
                <a:gd name="connsiteY4" fmla="*/ 10831 h 132379"/>
                <a:gd name="connsiteX5" fmla="*/ -2489 w 156856"/>
                <a:gd name="connsiteY5" fmla="*/ 36664 h 132379"/>
                <a:gd name="connsiteX6" fmla="*/ 999 w 156856"/>
                <a:gd name="connsiteY6" fmla="*/ 130528 h 13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856" h="132379">
                  <a:moveTo>
                    <a:pt x="999" y="130528"/>
                  </a:moveTo>
                  <a:lnTo>
                    <a:pt x="154367" y="124781"/>
                  </a:lnTo>
                  <a:lnTo>
                    <a:pt x="147399" y="26930"/>
                  </a:lnTo>
                  <a:lnTo>
                    <a:pt x="115727" y="8396"/>
                  </a:lnTo>
                  <a:cubicBezTo>
                    <a:pt x="91010" y="-6103"/>
                    <a:pt x="60237" y="-5148"/>
                    <a:pt x="36250" y="10831"/>
                  </a:cubicBezTo>
                  <a:lnTo>
                    <a:pt x="-2489" y="36664"/>
                  </a:lnTo>
                  <a:lnTo>
                    <a:pt x="999" y="130528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1B073781-BBA7-EFC4-0587-DFAA39AAC565}"/>
                </a:ext>
              </a:extLst>
            </p:cNvPr>
            <p:cNvSpPr/>
            <p:nvPr/>
          </p:nvSpPr>
          <p:spPr>
            <a:xfrm flipV="1">
              <a:off x="5314979" y="5223413"/>
              <a:ext cx="463585" cy="128148"/>
            </a:xfrm>
            <a:custGeom>
              <a:avLst/>
              <a:gdLst>
                <a:gd name="connsiteX0" fmla="*/ -2433 w 388859"/>
                <a:gd name="connsiteY0" fmla="*/ 99746 h 107492"/>
                <a:gd name="connsiteX1" fmla="*/ 385325 w 388859"/>
                <a:gd name="connsiteY1" fmla="*/ -1676 h 107492"/>
                <a:gd name="connsiteX2" fmla="*/ 386427 w 388859"/>
                <a:gd name="connsiteY2" fmla="*/ 4724 h 107492"/>
                <a:gd name="connsiteX3" fmla="*/ 109761 w 388859"/>
                <a:gd name="connsiteY3" fmla="*/ 69696 h 107492"/>
                <a:gd name="connsiteX4" fmla="*/ 28965 w 388859"/>
                <a:gd name="connsiteY4" fmla="*/ 95444 h 107492"/>
                <a:gd name="connsiteX5" fmla="*/ 7336 w 388859"/>
                <a:gd name="connsiteY5" fmla="*/ 103059 h 107492"/>
                <a:gd name="connsiteX6" fmla="*/ -124 w 388859"/>
                <a:gd name="connsiteY6" fmla="*/ 105817 h 107492"/>
                <a:gd name="connsiteX7" fmla="*/ -2433 w 388859"/>
                <a:gd name="connsiteY7" fmla="*/ 99746 h 10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8859" h="107492">
                  <a:moveTo>
                    <a:pt x="-2433" y="99746"/>
                  </a:moveTo>
                  <a:cubicBezTo>
                    <a:pt x="-2307" y="99704"/>
                    <a:pt x="162438" y="36873"/>
                    <a:pt x="385325" y="-1676"/>
                  </a:cubicBezTo>
                  <a:lnTo>
                    <a:pt x="386427" y="4724"/>
                  </a:lnTo>
                  <a:cubicBezTo>
                    <a:pt x="275299" y="23939"/>
                    <a:pt x="178628" y="49225"/>
                    <a:pt x="109761" y="69696"/>
                  </a:cubicBezTo>
                  <a:cubicBezTo>
                    <a:pt x="75325" y="79935"/>
                    <a:pt x="47836" y="88967"/>
                    <a:pt x="28965" y="95444"/>
                  </a:cubicBezTo>
                  <a:cubicBezTo>
                    <a:pt x="19533" y="98679"/>
                    <a:pt x="12255" y="101276"/>
                    <a:pt x="7336" y="103059"/>
                  </a:cubicBezTo>
                  <a:cubicBezTo>
                    <a:pt x="2416" y="104848"/>
                    <a:pt x="-117" y="105810"/>
                    <a:pt x="-124" y="105817"/>
                  </a:cubicBezTo>
                  <a:lnTo>
                    <a:pt x="-2433" y="99746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0216161-4133-8195-8346-D82CE31F3663}"/>
                </a:ext>
              </a:extLst>
            </p:cNvPr>
            <p:cNvSpPr/>
            <p:nvPr/>
          </p:nvSpPr>
          <p:spPr>
            <a:xfrm flipV="1">
              <a:off x="5434461" y="5295992"/>
              <a:ext cx="114511" cy="226513"/>
            </a:xfrm>
            <a:custGeom>
              <a:avLst/>
              <a:gdLst>
                <a:gd name="connsiteX0" fmla="*/ 87452 w 96053"/>
                <a:gd name="connsiteY0" fmla="*/ 188491 h 190001"/>
                <a:gd name="connsiteX1" fmla="*/ 85663 w 96053"/>
                <a:gd name="connsiteY1" fmla="*/ 182666 h 190001"/>
                <a:gd name="connsiteX2" fmla="*/ 54981 w 96053"/>
                <a:gd name="connsiteY2" fmla="*/ 99778 h 190001"/>
                <a:gd name="connsiteX3" fmla="*/ -2376 w 96053"/>
                <a:gd name="connsiteY3" fmla="*/ 3015 h 190001"/>
                <a:gd name="connsiteX4" fmla="*/ 2277 w 96053"/>
                <a:gd name="connsiteY4" fmla="*/ -1511 h 190001"/>
                <a:gd name="connsiteX5" fmla="*/ 67367 w 96053"/>
                <a:gd name="connsiteY5" fmla="*/ 112585 h 190001"/>
                <a:gd name="connsiteX6" fmla="*/ 93677 w 96053"/>
                <a:gd name="connsiteY6" fmla="*/ 186652 h 190001"/>
                <a:gd name="connsiteX7" fmla="*/ 87452 w 96053"/>
                <a:gd name="connsiteY7" fmla="*/ 188491 h 19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053" h="190001">
                  <a:moveTo>
                    <a:pt x="87452" y="188491"/>
                  </a:moveTo>
                  <a:cubicBezTo>
                    <a:pt x="87452" y="188483"/>
                    <a:pt x="86842" y="186420"/>
                    <a:pt x="85663" y="182666"/>
                  </a:cubicBezTo>
                  <a:cubicBezTo>
                    <a:pt x="81543" y="169507"/>
                    <a:pt x="70504" y="135814"/>
                    <a:pt x="54981" y="99778"/>
                  </a:cubicBezTo>
                  <a:cubicBezTo>
                    <a:pt x="39478" y="63748"/>
                    <a:pt x="19365" y="25332"/>
                    <a:pt x="-2376" y="3015"/>
                  </a:cubicBezTo>
                  <a:lnTo>
                    <a:pt x="2277" y="-1511"/>
                  </a:lnTo>
                  <a:cubicBezTo>
                    <a:pt x="28348" y="25360"/>
                    <a:pt x="50981" y="72254"/>
                    <a:pt x="67367" y="112585"/>
                  </a:cubicBezTo>
                  <a:cubicBezTo>
                    <a:pt x="83719" y="152896"/>
                    <a:pt x="93656" y="186589"/>
                    <a:pt x="93677" y="186652"/>
                  </a:cubicBezTo>
                  <a:lnTo>
                    <a:pt x="87452" y="188491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BC7B4A03-5449-C815-2BE0-0A55F68508A6}"/>
                </a:ext>
              </a:extLst>
            </p:cNvPr>
            <p:cNvSpPr/>
            <p:nvPr/>
          </p:nvSpPr>
          <p:spPr>
            <a:xfrm flipV="1">
              <a:off x="5488760" y="5308525"/>
              <a:ext cx="97201" cy="143158"/>
            </a:xfrm>
            <a:custGeom>
              <a:avLst/>
              <a:gdLst>
                <a:gd name="connsiteX0" fmla="*/ 72682 w 81533"/>
                <a:gd name="connsiteY0" fmla="*/ 118532 h 120082"/>
                <a:gd name="connsiteX1" fmla="*/ 71882 w 81533"/>
                <a:gd name="connsiteY1" fmla="*/ 113634 h 120082"/>
                <a:gd name="connsiteX2" fmla="*/ 53383 w 81533"/>
                <a:gd name="connsiteY2" fmla="*/ 50354 h 120082"/>
                <a:gd name="connsiteX3" fmla="*/ 32932 w 81533"/>
                <a:gd name="connsiteY3" fmla="*/ 18247 h 120082"/>
                <a:gd name="connsiteX4" fmla="*/ 4475 w 81533"/>
                <a:gd name="connsiteY4" fmla="*/ 4941 h 120082"/>
                <a:gd name="connsiteX5" fmla="*/ -1413 w 81533"/>
                <a:gd name="connsiteY5" fmla="*/ 5418 h 120082"/>
                <a:gd name="connsiteX6" fmla="*/ -2424 w 81533"/>
                <a:gd name="connsiteY6" fmla="*/ -996 h 120082"/>
                <a:gd name="connsiteX7" fmla="*/ 4475 w 81533"/>
                <a:gd name="connsiteY7" fmla="*/ -1551 h 120082"/>
                <a:gd name="connsiteX8" fmla="*/ 41298 w 81533"/>
                <a:gd name="connsiteY8" fmla="*/ 17784 h 120082"/>
                <a:gd name="connsiteX9" fmla="*/ 70913 w 81533"/>
                <a:gd name="connsiteY9" fmla="*/ 80369 h 120082"/>
                <a:gd name="connsiteX10" fmla="*/ 79110 w 81533"/>
                <a:gd name="connsiteY10" fmla="*/ 117620 h 120082"/>
                <a:gd name="connsiteX11" fmla="*/ 72682 w 81533"/>
                <a:gd name="connsiteY11" fmla="*/ 118532 h 12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1533" h="120082">
                  <a:moveTo>
                    <a:pt x="72682" y="118532"/>
                  </a:moveTo>
                  <a:cubicBezTo>
                    <a:pt x="72682" y="118525"/>
                    <a:pt x="72436" y="116778"/>
                    <a:pt x="71882" y="113634"/>
                  </a:cubicBezTo>
                  <a:cubicBezTo>
                    <a:pt x="69966" y="102644"/>
                    <a:pt x="64351" y="74979"/>
                    <a:pt x="53383" y="50354"/>
                  </a:cubicBezTo>
                  <a:cubicBezTo>
                    <a:pt x="47916" y="38044"/>
                    <a:pt x="41094" y="26521"/>
                    <a:pt x="32932" y="18247"/>
                  </a:cubicBezTo>
                  <a:cubicBezTo>
                    <a:pt x="24743" y="9959"/>
                    <a:pt x="15451" y="4955"/>
                    <a:pt x="4475" y="4941"/>
                  </a:cubicBezTo>
                  <a:cubicBezTo>
                    <a:pt x="2566" y="4941"/>
                    <a:pt x="608" y="5095"/>
                    <a:pt x="-1413" y="5418"/>
                  </a:cubicBezTo>
                  <a:lnTo>
                    <a:pt x="-2424" y="-996"/>
                  </a:lnTo>
                  <a:cubicBezTo>
                    <a:pt x="-80" y="-1368"/>
                    <a:pt x="2222" y="-1551"/>
                    <a:pt x="4475" y="-1551"/>
                  </a:cubicBezTo>
                  <a:cubicBezTo>
                    <a:pt x="19437" y="-1558"/>
                    <a:pt x="31697" y="6443"/>
                    <a:pt x="41298" y="17784"/>
                  </a:cubicBezTo>
                  <a:cubicBezTo>
                    <a:pt x="55747" y="34830"/>
                    <a:pt x="65039" y="59694"/>
                    <a:pt x="70913" y="80369"/>
                  </a:cubicBezTo>
                  <a:cubicBezTo>
                    <a:pt x="76766" y="101044"/>
                    <a:pt x="79096" y="117529"/>
                    <a:pt x="79110" y="117620"/>
                  </a:cubicBezTo>
                  <a:lnTo>
                    <a:pt x="72682" y="118532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E6F51C74-B658-1EDB-7E34-BCDD0E8CC52D}"/>
                </a:ext>
              </a:extLst>
            </p:cNvPr>
            <p:cNvSpPr/>
            <p:nvPr/>
          </p:nvSpPr>
          <p:spPr>
            <a:xfrm flipV="1">
              <a:off x="5724091" y="5340175"/>
              <a:ext cx="45387" cy="104831"/>
            </a:xfrm>
            <a:custGeom>
              <a:avLst/>
              <a:gdLst>
                <a:gd name="connsiteX0" fmla="*/ -2149 w 38071"/>
                <a:gd name="connsiteY0" fmla="*/ 86400 h 87933"/>
                <a:gd name="connsiteX1" fmla="*/ -2641 w 38071"/>
                <a:gd name="connsiteY1" fmla="*/ 74210 h 87933"/>
                <a:gd name="connsiteX2" fmla="*/ 3184 w 38071"/>
                <a:gd name="connsiteY2" fmla="*/ 33366 h 87933"/>
                <a:gd name="connsiteX3" fmla="*/ 13907 w 38071"/>
                <a:gd name="connsiteY3" fmla="*/ 12706 h 87933"/>
                <a:gd name="connsiteX4" fmla="*/ 33144 w 38071"/>
                <a:gd name="connsiteY4" fmla="*/ -1534 h 87933"/>
                <a:gd name="connsiteX5" fmla="*/ 35431 w 38071"/>
                <a:gd name="connsiteY5" fmla="*/ 4537 h 87933"/>
                <a:gd name="connsiteX6" fmla="*/ 18988 w 38071"/>
                <a:gd name="connsiteY6" fmla="*/ 16741 h 87933"/>
                <a:gd name="connsiteX7" fmla="*/ 3851 w 38071"/>
                <a:gd name="connsiteY7" fmla="*/ 74210 h 87933"/>
                <a:gd name="connsiteX8" fmla="*/ 4082 w 38071"/>
                <a:gd name="connsiteY8" fmla="*/ 82653 h 87933"/>
                <a:gd name="connsiteX9" fmla="*/ 4244 w 38071"/>
                <a:gd name="connsiteY9" fmla="*/ 84968 h 87933"/>
                <a:gd name="connsiteX10" fmla="*/ 4307 w 38071"/>
                <a:gd name="connsiteY10" fmla="*/ 85748 h 87933"/>
                <a:gd name="connsiteX11" fmla="*/ -2149 w 38071"/>
                <a:gd name="connsiteY11" fmla="*/ 86400 h 8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071" h="87933">
                  <a:moveTo>
                    <a:pt x="-2149" y="86400"/>
                  </a:moveTo>
                  <a:cubicBezTo>
                    <a:pt x="-2156" y="86316"/>
                    <a:pt x="-2641" y="81544"/>
                    <a:pt x="-2641" y="74210"/>
                  </a:cubicBezTo>
                  <a:cubicBezTo>
                    <a:pt x="-2634" y="63746"/>
                    <a:pt x="-1679" y="48104"/>
                    <a:pt x="3184" y="33366"/>
                  </a:cubicBezTo>
                  <a:cubicBezTo>
                    <a:pt x="5619" y="25990"/>
                    <a:pt x="9044" y="18832"/>
                    <a:pt x="13907" y="12706"/>
                  </a:cubicBezTo>
                  <a:cubicBezTo>
                    <a:pt x="18757" y="6579"/>
                    <a:pt x="25094" y="1491"/>
                    <a:pt x="33144" y="-1534"/>
                  </a:cubicBezTo>
                  <a:lnTo>
                    <a:pt x="35431" y="4537"/>
                  </a:lnTo>
                  <a:cubicBezTo>
                    <a:pt x="28575" y="7133"/>
                    <a:pt x="23248" y="11379"/>
                    <a:pt x="18988" y="16741"/>
                  </a:cubicBezTo>
                  <a:cubicBezTo>
                    <a:pt x="6160" y="32749"/>
                    <a:pt x="3788" y="59129"/>
                    <a:pt x="3851" y="74210"/>
                  </a:cubicBezTo>
                  <a:cubicBezTo>
                    <a:pt x="3851" y="77733"/>
                    <a:pt x="3963" y="80639"/>
                    <a:pt x="4082" y="82653"/>
                  </a:cubicBezTo>
                  <a:cubicBezTo>
                    <a:pt x="4139" y="83656"/>
                    <a:pt x="4195" y="84442"/>
                    <a:pt x="4244" y="84968"/>
                  </a:cubicBezTo>
                  <a:lnTo>
                    <a:pt x="4307" y="85748"/>
                  </a:lnTo>
                  <a:lnTo>
                    <a:pt x="-2149" y="86400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885EC5E4-AB86-5A8D-EB92-1E1018C8253F}"/>
                </a:ext>
              </a:extLst>
            </p:cNvPr>
            <p:cNvSpPr/>
            <p:nvPr/>
          </p:nvSpPr>
          <p:spPr>
            <a:xfrm flipV="1">
              <a:off x="5235673" y="5244346"/>
              <a:ext cx="147651" cy="61785"/>
            </a:xfrm>
            <a:custGeom>
              <a:avLst/>
              <a:gdLst>
                <a:gd name="connsiteX0" fmla="*/ 116625 w 123851"/>
                <a:gd name="connsiteY0" fmla="*/ 50134 h 51826"/>
                <a:gd name="connsiteX1" fmla="*/ 116232 w 123851"/>
                <a:gd name="connsiteY1" fmla="*/ 49664 h 51826"/>
                <a:gd name="connsiteX2" fmla="*/ 89276 w 123851"/>
                <a:gd name="connsiteY2" fmla="*/ 25284 h 51826"/>
                <a:gd name="connsiteX3" fmla="*/ 32719 w 123851"/>
                <a:gd name="connsiteY3" fmla="*/ 4799 h 51826"/>
                <a:gd name="connsiteX4" fmla="*/ 641 w 123851"/>
                <a:gd name="connsiteY4" fmla="*/ 12308 h 51826"/>
                <a:gd name="connsiteX5" fmla="*/ -2188 w 123851"/>
                <a:gd name="connsiteY5" fmla="*/ 6469 h 51826"/>
                <a:gd name="connsiteX6" fmla="*/ 32719 w 123851"/>
                <a:gd name="connsiteY6" fmla="*/ -1693 h 51826"/>
                <a:gd name="connsiteX7" fmla="*/ 96091 w 123851"/>
                <a:gd name="connsiteY7" fmla="*/ 22224 h 51826"/>
                <a:gd name="connsiteX8" fmla="*/ 121664 w 123851"/>
                <a:gd name="connsiteY8" fmla="*/ 46036 h 51826"/>
                <a:gd name="connsiteX9" fmla="*/ 116625 w 123851"/>
                <a:gd name="connsiteY9" fmla="*/ 50134 h 5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851" h="51826">
                  <a:moveTo>
                    <a:pt x="116625" y="50134"/>
                  </a:moveTo>
                  <a:lnTo>
                    <a:pt x="116232" y="49664"/>
                  </a:lnTo>
                  <a:cubicBezTo>
                    <a:pt x="114183" y="47243"/>
                    <a:pt x="104217" y="35916"/>
                    <a:pt x="89276" y="25284"/>
                  </a:cubicBezTo>
                  <a:cubicBezTo>
                    <a:pt x="74335" y="14638"/>
                    <a:pt x="54489" y="4785"/>
                    <a:pt x="32719" y="4799"/>
                  </a:cubicBezTo>
                  <a:cubicBezTo>
                    <a:pt x="22438" y="4806"/>
                    <a:pt x="11701" y="6967"/>
                    <a:pt x="641" y="12308"/>
                  </a:cubicBezTo>
                  <a:lnTo>
                    <a:pt x="-2188" y="6469"/>
                  </a:lnTo>
                  <a:cubicBezTo>
                    <a:pt x="9743" y="693"/>
                    <a:pt x="21526" y="-1693"/>
                    <a:pt x="32719" y="-1693"/>
                  </a:cubicBezTo>
                  <a:cubicBezTo>
                    <a:pt x="58068" y="-1665"/>
                    <a:pt x="80237" y="10371"/>
                    <a:pt x="96091" y="22224"/>
                  </a:cubicBezTo>
                  <a:cubicBezTo>
                    <a:pt x="111944" y="34098"/>
                    <a:pt x="121551" y="45909"/>
                    <a:pt x="121664" y="46036"/>
                  </a:cubicBezTo>
                  <a:lnTo>
                    <a:pt x="116625" y="50134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7020B74A-1305-F938-2234-C7F196B228D1}"/>
                </a:ext>
              </a:extLst>
            </p:cNvPr>
            <p:cNvSpPr/>
            <p:nvPr/>
          </p:nvSpPr>
          <p:spPr>
            <a:xfrm flipV="1">
              <a:off x="5668554" y="4823186"/>
              <a:ext cx="83262" cy="251161"/>
            </a:xfrm>
            <a:custGeom>
              <a:avLst/>
              <a:gdLst>
                <a:gd name="connsiteX0" fmla="*/ 11286 w 69841"/>
                <a:gd name="connsiteY0" fmla="*/ 23986 h 210676"/>
                <a:gd name="connsiteX1" fmla="*/ 41343 w 69841"/>
                <a:gd name="connsiteY1" fmla="*/ -2135 h 210676"/>
                <a:gd name="connsiteX2" fmla="*/ 67239 w 69841"/>
                <a:gd name="connsiteY2" fmla="*/ 12343 h 210676"/>
                <a:gd name="connsiteX3" fmla="*/ 49133 w 69841"/>
                <a:gd name="connsiteY3" fmla="*/ 197067 h 210676"/>
                <a:gd name="connsiteX4" fmla="*/ -2603 w 69841"/>
                <a:gd name="connsiteY4" fmla="*/ 208541 h 210676"/>
                <a:gd name="connsiteX5" fmla="*/ 11286 w 69841"/>
                <a:gd name="connsiteY5" fmla="*/ 23986 h 21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841" h="210676">
                  <a:moveTo>
                    <a:pt x="11286" y="23986"/>
                  </a:moveTo>
                  <a:lnTo>
                    <a:pt x="41343" y="-2135"/>
                  </a:lnTo>
                  <a:lnTo>
                    <a:pt x="67239" y="12343"/>
                  </a:lnTo>
                  <a:lnTo>
                    <a:pt x="49133" y="197067"/>
                  </a:lnTo>
                  <a:lnTo>
                    <a:pt x="-2603" y="208541"/>
                  </a:lnTo>
                  <a:lnTo>
                    <a:pt x="11286" y="23986"/>
                  </a:lnTo>
                </a:path>
              </a:pathLst>
            </a:custGeom>
            <a:solidFill>
              <a:srgbClr val="524A9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2BA3ED1-332B-1DDC-6F6E-AECDDD40E1BB}"/>
                </a:ext>
              </a:extLst>
            </p:cNvPr>
            <p:cNvSpPr/>
            <p:nvPr/>
          </p:nvSpPr>
          <p:spPr>
            <a:xfrm flipV="1">
              <a:off x="5706666" y="5019885"/>
              <a:ext cx="31117" cy="31117"/>
            </a:xfrm>
            <a:custGeom>
              <a:avLst/>
              <a:gdLst>
                <a:gd name="connsiteX0" fmla="*/ 8548 w 26101"/>
                <a:gd name="connsiteY0" fmla="*/ 23946 h 26101"/>
                <a:gd name="connsiteX1" fmla="*/ 23349 w 26101"/>
                <a:gd name="connsiteY1" fmla="*/ 12921 h 26101"/>
                <a:gd name="connsiteX2" fmla="*/ 12324 w 26101"/>
                <a:gd name="connsiteY2" fmla="*/ -1879 h 26101"/>
                <a:gd name="connsiteX3" fmla="*/ -2477 w 26101"/>
                <a:gd name="connsiteY3" fmla="*/ 9146 h 26101"/>
                <a:gd name="connsiteX4" fmla="*/ 8548 w 26101"/>
                <a:gd name="connsiteY4" fmla="*/ 23946 h 2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1" h="26101">
                  <a:moveTo>
                    <a:pt x="8548" y="23946"/>
                  </a:moveTo>
                  <a:cubicBezTo>
                    <a:pt x="15685" y="24985"/>
                    <a:pt x="22303" y="20051"/>
                    <a:pt x="23349" y="12921"/>
                  </a:cubicBezTo>
                  <a:cubicBezTo>
                    <a:pt x="24387" y="5791"/>
                    <a:pt x="19454" y="-834"/>
                    <a:pt x="12324" y="-1879"/>
                  </a:cubicBezTo>
                  <a:cubicBezTo>
                    <a:pt x="5186" y="-2918"/>
                    <a:pt x="-1431" y="2016"/>
                    <a:pt x="-2477" y="9146"/>
                  </a:cubicBezTo>
                  <a:cubicBezTo>
                    <a:pt x="-3516" y="16283"/>
                    <a:pt x="1418" y="22908"/>
                    <a:pt x="8548" y="23946"/>
                  </a:cubicBezTo>
                </a:path>
              </a:pathLst>
            </a:custGeom>
            <a:solidFill>
              <a:srgbClr val="FAB4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EA619ECA-4FB7-F22E-77AB-A7C987D136CF}"/>
                </a:ext>
              </a:extLst>
            </p:cNvPr>
            <p:cNvSpPr/>
            <p:nvPr/>
          </p:nvSpPr>
          <p:spPr>
            <a:xfrm flipV="1">
              <a:off x="5361924" y="5606271"/>
              <a:ext cx="331545" cy="135611"/>
            </a:xfrm>
            <a:custGeom>
              <a:avLst/>
              <a:gdLst>
                <a:gd name="connsiteX0" fmla="*/ 16036 w 278103"/>
                <a:gd name="connsiteY0" fmla="*/ 112600 h 113752"/>
                <a:gd name="connsiteX1" fmla="*/ 275690 w 278103"/>
                <a:gd name="connsiteY1" fmla="*/ 58331 h 113752"/>
                <a:gd name="connsiteX2" fmla="*/ 261872 w 278103"/>
                <a:gd name="connsiteY2" fmla="*/ -1152 h 113752"/>
                <a:gd name="connsiteX3" fmla="*/ -2414 w 278103"/>
                <a:gd name="connsiteY3" fmla="*/ 53419 h 113752"/>
                <a:gd name="connsiteX4" fmla="*/ 16036 w 278103"/>
                <a:gd name="connsiteY4" fmla="*/ 112600 h 113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103" h="113752">
                  <a:moveTo>
                    <a:pt x="16036" y="112600"/>
                  </a:moveTo>
                  <a:lnTo>
                    <a:pt x="275690" y="58331"/>
                  </a:lnTo>
                  <a:lnTo>
                    <a:pt x="261872" y="-1152"/>
                  </a:lnTo>
                  <a:lnTo>
                    <a:pt x="-2414" y="53419"/>
                  </a:lnTo>
                  <a:lnTo>
                    <a:pt x="16036" y="112600"/>
                  </a:lnTo>
                </a:path>
              </a:pathLst>
            </a:custGeom>
            <a:solidFill>
              <a:srgbClr val="B29ED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3DC8558A-454F-448B-F43F-5A22E9A65D66}"/>
                </a:ext>
              </a:extLst>
            </p:cNvPr>
            <p:cNvSpPr/>
            <p:nvPr/>
          </p:nvSpPr>
          <p:spPr>
            <a:xfrm flipV="1">
              <a:off x="5083956" y="5357042"/>
              <a:ext cx="251871" cy="273013"/>
            </a:xfrm>
            <a:custGeom>
              <a:avLst/>
              <a:gdLst>
                <a:gd name="connsiteX0" fmla="*/ 209189 w 211272"/>
                <a:gd name="connsiteY0" fmla="*/ 32478 h 229006"/>
                <a:gd name="connsiteX1" fmla="*/ 47581 w 211272"/>
                <a:gd name="connsiteY1" fmla="*/ 227610 h 229006"/>
                <a:gd name="connsiteX2" fmla="*/ -2084 w 211272"/>
                <a:gd name="connsiteY2" fmla="*/ 186773 h 229006"/>
                <a:gd name="connsiteX3" fmla="*/ 153775 w 211272"/>
                <a:gd name="connsiteY3" fmla="*/ -1397 h 229006"/>
                <a:gd name="connsiteX4" fmla="*/ 209189 w 211272"/>
                <a:gd name="connsiteY4" fmla="*/ 32478 h 22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272" h="229006">
                  <a:moveTo>
                    <a:pt x="209189" y="32478"/>
                  </a:moveTo>
                  <a:lnTo>
                    <a:pt x="47581" y="227610"/>
                  </a:lnTo>
                  <a:lnTo>
                    <a:pt x="-2084" y="186773"/>
                  </a:lnTo>
                  <a:lnTo>
                    <a:pt x="153775" y="-1397"/>
                  </a:lnTo>
                  <a:lnTo>
                    <a:pt x="209189" y="32478"/>
                  </a:lnTo>
                </a:path>
              </a:pathLst>
            </a:custGeom>
            <a:solidFill>
              <a:srgbClr val="B29ED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DBA6D457-1C1B-6FA6-FC5B-ADC913D196B5}"/>
                </a:ext>
              </a:extLst>
            </p:cNvPr>
            <p:cNvSpPr/>
            <p:nvPr/>
          </p:nvSpPr>
          <p:spPr>
            <a:xfrm flipV="1">
              <a:off x="5743469" y="4458213"/>
              <a:ext cx="198113" cy="186307"/>
            </a:xfrm>
            <a:custGeom>
              <a:avLst/>
              <a:gdLst>
                <a:gd name="connsiteX0" fmla="*/ 41408 w 166179"/>
                <a:gd name="connsiteY0" fmla="*/ 139691 h 156276"/>
                <a:gd name="connsiteX1" fmla="*/ 153729 w 166179"/>
                <a:gd name="connsiteY1" fmla="*/ 119956 h 156276"/>
                <a:gd name="connsiteX2" fmla="*/ 119292 w 166179"/>
                <a:gd name="connsiteY2" fmla="*/ 11243 h 156276"/>
                <a:gd name="connsiteX3" fmla="*/ 6972 w 166179"/>
                <a:gd name="connsiteY3" fmla="*/ 30970 h 156276"/>
                <a:gd name="connsiteX4" fmla="*/ 41408 w 166179"/>
                <a:gd name="connsiteY4" fmla="*/ 139691 h 15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179" h="156276">
                  <a:moveTo>
                    <a:pt x="41408" y="139691"/>
                  </a:moveTo>
                  <a:cubicBezTo>
                    <a:pt x="81936" y="164260"/>
                    <a:pt x="132226" y="155432"/>
                    <a:pt x="153729" y="119956"/>
                  </a:cubicBezTo>
                  <a:cubicBezTo>
                    <a:pt x="175239" y="84488"/>
                    <a:pt x="159821" y="35812"/>
                    <a:pt x="119292" y="11243"/>
                  </a:cubicBezTo>
                  <a:cubicBezTo>
                    <a:pt x="78764" y="-13334"/>
                    <a:pt x="28474" y="-4498"/>
                    <a:pt x="6972" y="30970"/>
                  </a:cubicBezTo>
                  <a:cubicBezTo>
                    <a:pt x="-14538" y="66438"/>
                    <a:pt x="880" y="115114"/>
                    <a:pt x="41408" y="139691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700BAB6-8C92-5A62-53A0-9F2975DABA30}"/>
                </a:ext>
              </a:extLst>
            </p:cNvPr>
            <p:cNvSpPr/>
            <p:nvPr/>
          </p:nvSpPr>
          <p:spPr>
            <a:xfrm flipV="1">
              <a:off x="5844669" y="4516179"/>
              <a:ext cx="71179" cy="114311"/>
            </a:xfrm>
            <a:custGeom>
              <a:avLst/>
              <a:gdLst>
                <a:gd name="connsiteX0" fmla="*/ 253 w 59706"/>
                <a:gd name="connsiteY0" fmla="*/ -2643 h 95885"/>
                <a:gd name="connsiteX1" fmla="*/ -2779 w 59706"/>
                <a:gd name="connsiteY1" fmla="*/ 90540 h 95885"/>
                <a:gd name="connsiteX2" fmla="*/ 15762 w 59706"/>
                <a:gd name="connsiteY2" fmla="*/ 93242 h 95885"/>
                <a:gd name="connsiteX3" fmla="*/ 52045 w 59706"/>
                <a:gd name="connsiteY3" fmla="*/ 75458 h 95885"/>
                <a:gd name="connsiteX4" fmla="*/ 23847 w 59706"/>
                <a:gd name="connsiteY4" fmla="*/ 6894 h 95885"/>
                <a:gd name="connsiteX5" fmla="*/ 253 w 59706"/>
                <a:gd name="connsiteY5" fmla="*/ -2643 h 9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06" h="95885">
                  <a:moveTo>
                    <a:pt x="253" y="-2643"/>
                  </a:moveTo>
                  <a:cubicBezTo>
                    <a:pt x="6576" y="24824"/>
                    <a:pt x="6029" y="55745"/>
                    <a:pt x="-2779" y="90540"/>
                  </a:cubicBezTo>
                  <a:cubicBezTo>
                    <a:pt x="3516" y="92350"/>
                    <a:pt x="9783" y="93242"/>
                    <a:pt x="15762" y="93242"/>
                  </a:cubicBezTo>
                  <a:cubicBezTo>
                    <a:pt x="31328" y="93242"/>
                    <a:pt x="44936" y="87178"/>
                    <a:pt x="52045" y="75458"/>
                  </a:cubicBezTo>
                  <a:cubicBezTo>
                    <a:pt x="64642" y="54678"/>
                    <a:pt x="52024" y="23975"/>
                    <a:pt x="23847" y="6894"/>
                  </a:cubicBezTo>
                  <a:cubicBezTo>
                    <a:pt x="16176" y="2241"/>
                    <a:pt x="8141" y="-924"/>
                    <a:pt x="253" y="-2643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86D01742-CFB5-FD11-E503-C78A96886EEA}"/>
                </a:ext>
              </a:extLst>
            </p:cNvPr>
            <p:cNvSpPr/>
            <p:nvPr/>
          </p:nvSpPr>
          <p:spPr>
            <a:xfrm flipV="1">
              <a:off x="5141212" y="4648044"/>
              <a:ext cx="204375" cy="179392"/>
            </a:xfrm>
            <a:custGeom>
              <a:avLst/>
              <a:gdLst>
                <a:gd name="connsiteX0" fmla="*/ -1765 w 171432"/>
                <a:gd name="connsiteY0" fmla="*/ 63996 h 150476"/>
                <a:gd name="connsiteX1" fmla="*/ 75874 w 171432"/>
                <a:gd name="connsiteY1" fmla="*/ 147530 h 150476"/>
                <a:gd name="connsiteX2" fmla="*/ 168959 w 171432"/>
                <a:gd name="connsiteY2" fmla="*/ 81639 h 150476"/>
                <a:gd name="connsiteX3" fmla="*/ 91313 w 171432"/>
                <a:gd name="connsiteY3" fmla="*/ -1895 h 150476"/>
                <a:gd name="connsiteX4" fmla="*/ -1765 w 171432"/>
                <a:gd name="connsiteY4" fmla="*/ 63996 h 15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32" h="150476">
                  <a:moveTo>
                    <a:pt x="-1765" y="63996"/>
                  </a:moveTo>
                  <a:cubicBezTo>
                    <a:pt x="-6032" y="105261"/>
                    <a:pt x="28735" y="142652"/>
                    <a:pt x="75874" y="147530"/>
                  </a:cubicBezTo>
                  <a:cubicBezTo>
                    <a:pt x="123020" y="152400"/>
                    <a:pt x="164699" y="122897"/>
                    <a:pt x="168959" y="81639"/>
                  </a:cubicBezTo>
                  <a:cubicBezTo>
                    <a:pt x="173226" y="40374"/>
                    <a:pt x="138459" y="2983"/>
                    <a:pt x="91313" y="-1895"/>
                  </a:cubicBezTo>
                  <a:cubicBezTo>
                    <a:pt x="44167" y="-6765"/>
                    <a:pt x="2495" y="22738"/>
                    <a:pt x="-1765" y="63996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0AA827A-2E60-4CF2-619D-FA2CCDE3C7B3}"/>
                </a:ext>
              </a:extLst>
            </p:cNvPr>
            <p:cNvSpPr/>
            <p:nvPr/>
          </p:nvSpPr>
          <p:spPr>
            <a:xfrm flipV="1">
              <a:off x="5168726" y="4711184"/>
              <a:ext cx="114803" cy="102873"/>
            </a:xfrm>
            <a:custGeom>
              <a:avLst/>
              <a:gdLst>
                <a:gd name="connsiteX0" fmla="*/ 53585 w 96298"/>
                <a:gd name="connsiteY0" fmla="*/ -2387 h 86291"/>
                <a:gd name="connsiteX1" fmla="*/ -1926 w 96298"/>
                <a:gd name="connsiteY1" fmla="*/ 35692 h 86291"/>
                <a:gd name="connsiteX2" fmla="*/ 42770 w 96298"/>
                <a:gd name="connsiteY2" fmla="*/ 83905 h 86291"/>
                <a:gd name="connsiteX3" fmla="*/ 94197 w 96298"/>
                <a:gd name="connsiteY3" fmla="*/ 8856 h 86291"/>
                <a:gd name="connsiteX4" fmla="*/ 61936 w 96298"/>
                <a:gd name="connsiteY4" fmla="*/ -1959 h 86291"/>
                <a:gd name="connsiteX5" fmla="*/ 53585 w 96298"/>
                <a:gd name="connsiteY5" fmla="*/ -2387 h 86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98" h="86291">
                  <a:moveTo>
                    <a:pt x="53585" y="-2387"/>
                  </a:moveTo>
                  <a:cubicBezTo>
                    <a:pt x="24440" y="-2387"/>
                    <a:pt x="354" y="13593"/>
                    <a:pt x="-1926" y="35692"/>
                  </a:cubicBezTo>
                  <a:cubicBezTo>
                    <a:pt x="-4158" y="57307"/>
                    <a:pt x="15218" y="77455"/>
                    <a:pt x="42770" y="83905"/>
                  </a:cubicBezTo>
                  <a:cubicBezTo>
                    <a:pt x="54806" y="52030"/>
                    <a:pt x="72414" y="27320"/>
                    <a:pt x="94197" y="8856"/>
                  </a:cubicBezTo>
                  <a:cubicBezTo>
                    <a:pt x="85242" y="3206"/>
                    <a:pt x="74161" y="-696"/>
                    <a:pt x="61936" y="-1959"/>
                  </a:cubicBezTo>
                  <a:cubicBezTo>
                    <a:pt x="59122" y="-2247"/>
                    <a:pt x="56329" y="-2387"/>
                    <a:pt x="53585" y="-2387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F7747C4-D2ED-E6D0-CB4F-3192C26792C3}"/>
                </a:ext>
              </a:extLst>
            </p:cNvPr>
            <p:cNvSpPr/>
            <p:nvPr/>
          </p:nvSpPr>
          <p:spPr>
            <a:xfrm flipV="1">
              <a:off x="5196972" y="4200758"/>
              <a:ext cx="656364" cy="653039"/>
            </a:xfrm>
            <a:custGeom>
              <a:avLst/>
              <a:gdLst>
                <a:gd name="connsiteX0" fmla="*/ 538097 w 550564"/>
                <a:gd name="connsiteY0" fmla="*/ 287979 h 547775"/>
                <a:gd name="connsiteX1" fmla="*/ 168248 w 550564"/>
                <a:gd name="connsiteY1" fmla="*/ 530846 h 547775"/>
                <a:gd name="connsiteX2" fmla="*/ 13027 w 550564"/>
                <a:gd name="connsiteY2" fmla="*/ 134105 h 547775"/>
                <a:gd name="connsiteX3" fmla="*/ 343484 w 550564"/>
                <a:gd name="connsiteY3" fmla="*/ 19911 h 547775"/>
                <a:gd name="connsiteX4" fmla="*/ 538097 w 550564"/>
                <a:gd name="connsiteY4" fmla="*/ 287979 h 5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64" h="547775">
                  <a:moveTo>
                    <a:pt x="538097" y="287979"/>
                  </a:moveTo>
                  <a:cubicBezTo>
                    <a:pt x="495870" y="432049"/>
                    <a:pt x="371647" y="594526"/>
                    <a:pt x="168248" y="530846"/>
                  </a:cubicBezTo>
                  <a:cubicBezTo>
                    <a:pt x="12852" y="482177"/>
                    <a:pt x="-29199" y="278175"/>
                    <a:pt x="13027" y="134105"/>
                  </a:cubicBezTo>
                  <a:cubicBezTo>
                    <a:pt x="55247" y="-9964"/>
                    <a:pt x="199338" y="-25404"/>
                    <a:pt x="343484" y="19911"/>
                  </a:cubicBezTo>
                  <a:cubicBezTo>
                    <a:pt x="484670" y="64341"/>
                    <a:pt x="580316" y="143909"/>
                    <a:pt x="538097" y="287979"/>
                  </a:cubicBezTo>
                </a:path>
              </a:pathLst>
            </a:custGeom>
            <a:solidFill>
              <a:srgbClr val="F8C6A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00979466-C7F4-A2E8-D167-263D0E5DABBA}"/>
                </a:ext>
              </a:extLst>
            </p:cNvPr>
            <p:cNvSpPr/>
            <p:nvPr/>
          </p:nvSpPr>
          <p:spPr>
            <a:xfrm flipV="1">
              <a:off x="5184379" y="4194322"/>
              <a:ext cx="611178" cy="235173"/>
            </a:xfrm>
            <a:custGeom>
              <a:avLst/>
              <a:gdLst>
                <a:gd name="connsiteX0" fmla="*/ 22560 w 512662"/>
                <a:gd name="connsiteY0" fmla="*/ -2998 h 197265"/>
                <a:gd name="connsiteX1" fmla="*/ -2374 w 512662"/>
                <a:gd name="connsiteY1" fmla="*/ 33734 h 197265"/>
                <a:gd name="connsiteX2" fmla="*/ 36441 w 512662"/>
                <a:gd name="connsiteY2" fmla="*/ 105309 h 197265"/>
                <a:gd name="connsiteX3" fmla="*/ 158489 w 512662"/>
                <a:gd name="connsiteY3" fmla="*/ 179741 h 197265"/>
                <a:gd name="connsiteX4" fmla="*/ 281182 w 512662"/>
                <a:gd name="connsiteY4" fmla="*/ 194268 h 197265"/>
                <a:gd name="connsiteX5" fmla="*/ 302383 w 512662"/>
                <a:gd name="connsiteY5" fmla="*/ 193994 h 197265"/>
                <a:gd name="connsiteX6" fmla="*/ 427210 w 512662"/>
                <a:gd name="connsiteY6" fmla="*/ 164000 h 197265"/>
                <a:gd name="connsiteX7" fmla="*/ 510288 w 512662"/>
                <a:gd name="connsiteY7" fmla="*/ 24505 h 197265"/>
                <a:gd name="connsiteX8" fmla="*/ 266922 w 512662"/>
                <a:gd name="connsiteY8" fmla="*/ 188871 h 197265"/>
                <a:gd name="connsiteX9" fmla="*/ 178848 w 512662"/>
                <a:gd name="connsiteY9" fmla="*/ 174646 h 197265"/>
                <a:gd name="connsiteX10" fmla="*/ 22560 w 512662"/>
                <a:gd name="connsiteY10" fmla="*/ -2998 h 19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2662" h="197265">
                  <a:moveTo>
                    <a:pt x="22560" y="-2998"/>
                  </a:moveTo>
                  <a:lnTo>
                    <a:pt x="-2374" y="33734"/>
                  </a:lnTo>
                  <a:cubicBezTo>
                    <a:pt x="5956" y="59819"/>
                    <a:pt x="18848" y="84361"/>
                    <a:pt x="36441" y="105309"/>
                  </a:cubicBezTo>
                  <a:cubicBezTo>
                    <a:pt x="67509" y="142384"/>
                    <a:pt x="111911" y="166708"/>
                    <a:pt x="158489" y="179741"/>
                  </a:cubicBezTo>
                  <a:cubicBezTo>
                    <a:pt x="198266" y="190871"/>
                    <a:pt x="239798" y="194268"/>
                    <a:pt x="281182" y="194268"/>
                  </a:cubicBezTo>
                  <a:cubicBezTo>
                    <a:pt x="288256" y="194268"/>
                    <a:pt x="295323" y="194169"/>
                    <a:pt x="302383" y="193994"/>
                  </a:cubicBezTo>
                  <a:cubicBezTo>
                    <a:pt x="345775" y="192913"/>
                    <a:pt x="391194" y="188260"/>
                    <a:pt x="427210" y="164000"/>
                  </a:cubicBezTo>
                  <a:cubicBezTo>
                    <a:pt x="473009" y="133128"/>
                    <a:pt x="493796" y="77834"/>
                    <a:pt x="510288" y="24505"/>
                  </a:cubicBezTo>
                  <a:cubicBezTo>
                    <a:pt x="461464" y="113478"/>
                    <a:pt x="380099" y="188871"/>
                    <a:pt x="266922" y="188871"/>
                  </a:cubicBezTo>
                  <a:cubicBezTo>
                    <a:pt x="239433" y="188871"/>
                    <a:pt x="210084" y="184421"/>
                    <a:pt x="178848" y="174646"/>
                  </a:cubicBezTo>
                  <a:cubicBezTo>
                    <a:pt x="96009" y="148701"/>
                    <a:pt x="45382" y="78620"/>
                    <a:pt x="22560" y="-2998"/>
                  </a:cubicBezTo>
                </a:path>
              </a:pathLst>
            </a:custGeom>
            <a:solidFill>
              <a:srgbClr val="F6B288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056EF30B-04FF-9347-12F6-993A37A2E911}"/>
                </a:ext>
              </a:extLst>
            </p:cNvPr>
            <p:cNvSpPr/>
            <p:nvPr/>
          </p:nvSpPr>
          <p:spPr>
            <a:xfrm flipV="1">
              <a:off x="5170546" y="4385704"/>
              <a:ext cx="43557" cy="269450"/>
            </a:xfrm>
            <a:custGeom>
              <a:avLst/>
              <a:gdLst>
                <a:gd name="connsiteX0" fmla="*/ 27733 w 36536"/>
                <a:gd name="connsiteY0" fmla="*/ -2715 h 226017"/>
                <a:gd name="connsiteX1" fmla="*/ 16680 w 36536"/>
                <a:gd name="connsiteY1" fmla="*/ 39118 h 226017"/>
                <a:gd name="connsiteX2" fmla="*/ -907 w 36536"/>
                <a:gd name="connsiteY2" fmla="*/ 171693 h 226017"/>
                <a:gd name="connsiteX3" fmla="*/ 9536 w 36536"/>
                <a:gd name="connsiteY3" fmla="*/ 223302 h 226017"/>
                <a:gd name="connsiteX4" fmla="*/ 34471 w 36536"/>
                <a:gd name="connsiteY4" fmla="*/ 186571 h 226017"/>
                <a:gd name="connsiteX5" fmla="*/ 28140 w 36536"/>
                <a:gd name="connsiteY5" fmla="*/ -2568 h 226017"/>
                <a:gd name="connsiteX6" fmla="*/ 27733 w 36536"/>
                <a:gd name="connsiteY6" fmla="*/ -2715 h 22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536" h="226017">
                  <a:moveTo>
                    <a:pt x="27733" y="-2715"/>
                  </a:moveTo>
                  <a:lnTo>
                    <a:pt x="16680" y="39118"/>
                  </a:lnTo>
                  <a:cubicBezTo>
                    <a:pt x="2273" y="81626"/>
                    <a:pt x="-5075" y="127003"/>
                    <a:pt x="-907" y="171693"/>
                  </a:cubicBezTo>
                  <a:cubicBezTo>
                    <a:pt x="722" y="189168"/>
                    <a:pt x="4188" y="206551"/>
                    <a:pt x="9536" y="223302"/>
                  </a:cubicBezTo>
                  <a:lnTo>
                    <a:pt x="34471" y="186571"/>
                  </a:lnTo>
                  <a:cubicBezTo>
                    <a:pt x="17368" y="125431"/>
                    <a:pt x="15880" y="57807"/>
                    <a:pt x="28140" y="-2568"/>
                  </a:cubicBezTo>
                  <a:cubicBezTo>
                    <a:pt x="28000" y="-2617"/>
                    <a:pt x="27867" y="-2666"/>
                    <a:pt x="27733" y="-2715"/>
                  </a:cubicBezTo>
                </a:path>
              </a:pathLst>
            </a:custGeom>
            <a:solidFill>
              <a:srgbClr val="C3329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9FCFBD93-4686-7DF7-9F5A-5C906522D747}"/>
                </a:ext>
              </a:extLst>
            </p:cNvPr>
            <p:cNvSpPr/>
            <p:nvPr/>
          </p:nvSpPr>
          <p:spPr>
            <a:xfrm flipV="1">
              <a:off x="5206073" y="4654979"/>
              <a:ext cx="2853" cy="10951"/>
            </a:xfrm>
            <a:custGeom>
              <a:avLst/>
              <a:gdLst>
                <a:gd name="connsiteX0" fmla="*/ 311 w 2393"/>
                <a:gd name="connsiteY0" fmla="*/ -2525 h 9186"/>
                <a:gd name="connsiteX1" fmla="*/ -2082 w 2393"/>
                <a:gd name="connsiteY1" fmla="*/ 6514 h 9186"/>
                <a:gd name="connsiteX2" fmla="*/ -1675 w 2393"/>
                <a:gd name="connsiteY2" fmla="*/ 6661 h 9186"/>
                <a:gd name="connsiteX3" fmla="*/ 311 w 2393"/>
                <a:gd name="connsiteY3" fmla="*/ -2525 h 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3" h="9186">
                  <a:moveTo>
                    <a:pt x="311" y="-2525"/>
                  </a:moveTo>
                  <a:lnTo>
                    <a:pt x="-2082" y="6514"/>
                  </a:lnTo>
                  <a:cubicBezTo>
                    <a:pt x="-1949" y="6563"/>
                    <a:pt x="-1815" y="6612"/>
                    <a:pt x="-1675" y="6661"/>
                  </a:cubicBezTo>
                  <a:cubicBezTo>
                    <a:pt x="-1050" y="3580"/>
                    <a:pt x="-390" y="513"/>
                    <a:pt x="311" y="-2525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F449285-7F21-78B0-D591-AF9AAC884B95}"/>
                </a:ext>
              </a:extLst>
            </p:cNvPr>
            <p:cNvSpPr/>
            <p:nvPr/>
          </p:nvSpPr>
          <p:spPr>
            <a:xfrm flipV="1">
              <a:off x="5196971" y="4200755"/>
              <a:ext cx="602794" cy="469969"/>
            </a:xfrm>
            <a:custGeom>
              <a:avLst/>
              <a:gdLst>
                <a:gd name="connsiteX0" fmla="*/ 8704 w 505629"/>
                <a:gd name="connsiteY0" fmla="*/ -2830 h 394214"/>
                <a:gd name="connsiteX1" fmla="*/ 7645 w 505629"/>
                <a:gd name="connsiteY1" fmla="*/ 1191 h 394214"/>
                <a:gd name="connsiteX2" fmla="*/ 5659 w 505629"/>
                <a:gd name="connsiteY2" fmla="*/ 10378 h 394214"/>
                <a:gd name="connsiteX3" fmla="*/ 11989 w 505629"/>
                <a:gd name="connsiteY3" fmla="*/ 199516 h 394214"/>
                <a:gd name="connsiteX4" fmla="*/ 168276 w 505629"/>
                <a:gd name="connsiteY4" fmla="*/ 377160 h 394214"/>
                <a:gd name="connsiteX5" fmla="*/ 256351 w 505629"/>
                <a:gd name="connsiteY5" fmla="*/ 391385 h 394214"/>
                <a:gd name="connsiteX6" fmla="*/ 499716 w 505629"/>
                <a:gd name="connsiteY6" fmla="*/ 227019 h 394214"/>
                <a:gd name="connsiteX7" fmla="*/ 503246 w 505629"/>
                <a:gd name="connsiteY7" fmla="*/ 215468 h 394214"/>
                <a:gd name="connsiteX8" fmla="*/ 402785 w 505629"/>
                <a:gd name="connsiteY8" fmla="*/ 321648 h 394214"/>
                <a:gd name="connsiteX9" fmla="*/ 415481 w 505629"/>
                <a:gd name="connsiteY9" fmla="*/ 297591 h 394214"/>
                <a:gd name="connsiteX10" fmla="*/ 386132 w 505629"/>
                <a:gd name="connsiteY10" fmla="*/ 293205 h 394214"/>
                <a:gd name="connsiteX11" fmla="*/ 319132 w 505629"/>
                <a:gd name="connsiteY11" fmla="*/ 317634 h 394214"/>
                <a:gd name="connsiteX12" fmla="*/ 194636 w 505629"/>
                <a:gd name="connsiteY12" fmla="*/ 259112 h 394214"/>
                <a:gd name="connsiteX13" fmla="*/ 195197 w 505629"/>
                <a:gd name="connsiteY13" fmla="*/ 279071 h 394214"/>
                <a:gd name="connsiteX14" fmla="*/ 28846 w 505629"/>
                <a:gd name="connsiteY14" fmla="*/ 181838 h 394214"/>
                <a:gd name="connsiteX15" fmla="*/ 8704 w 505629"/>
                <a:gd name="connsiteY15" fmla="*/ -2830 h 39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5629" h="394214">
                  <a:moveTo>
                    <a:pt x="8704" y="-2830"/>
                  </a:moveTo>
                  <a:lnTo>
                    <a:pt x="7645" y="1191"/>
                  </a:lnTo>
                  <a:cubicBezTo>
                    <a:pt x="6943" y="4230"/>
                    <a:pt x="6283" y="7297"/>
                    <a:pt x="5659" y="10378"/>
                  </a:cubicBezTo>
                  <a:cubicBezTo>
                    <a:pt x="-6602" y="70753"/>
                    <a:pt x="-5114" y="138377"/>
                    <a:pt x="11989" y="199516"/>
                  </a:cubicBezTo>
                  <a:cubicBezTo>
                    <a:pt x="34811" y="281134"/>
                    <a:pt x="85438" y="351214"/>
                    <a:pt x="168276" y="377160"/>
                  </a:cubicBezTo>
                  <a:cubicBezTo>
                    <a:pt x="199513" y="386935"/>
                    <a:pt x="228862" y="391385"/>
                    <a:pt x="256351" y="391385"/>
                  </a:cubicBezTo>
                  <a:cubicBezTo>
                    <a:pt x="369528" y="391385"/>
                    <a:pt x="450893" y="315992"/>
                    <a:pt x="499716" y="227019"/>
                  </a:cubicBezTo>
                  <a:cubicBezTo>
                    <a:pt x="500916" y="223160"/>
                    <a:pt x="502088" y="219307"/>
                    <a:pt x="503246" y="215468"/>
                  </a:cubicBezTo>
                  <a:cubicBezTo>
                    <a:pt x="479968" y="258979"/>
                    <a:pt x="444900" y="296047"/>
                    <a:pt x="402785" y="321648"/>
                  </a:cubicBezTo>
                  <a:cubicBezTo>
                    <a:pt x="406687" y="312441"/>
                    <a:pt x="411052" y="305009"/>
                    <a:pt x="415481" y="297591"/>
                  </a:cubicBezTo>
                  <a:cubicBezTo>
                    <a:pt x="405986" y="294636"/>
                    <a:pt x="396069" y="293205"/>
                    <a:pt x="386132" y="293205"/>
                  </a:cubicBezTo>
                  <a:cubicBezTo>
                    <a:pt x="361878" y="293205"/>
                    <a:pt x="337561" y="301753"/>
                    <a:pt x="319132" y="317634"/>
                  </a:cubicBezTo>
                  <a:cubicBezTo>
                    <a:pt x="281966" y="285969"/>
                    <a:pt x="239353" y="265575"/>
                    <a:pt x="194636" y="259112"/>
                  </a:cubicBezTo>
                  <a:cubicBezTo>
                    <a:pt x="193218" y="266123"/>
                    <a:pt x="194179" y="272558"/>
                    <a:pt x="195197" y="279071"/>
                  </a:cubicBezTo>
                  <a:cubicBezTo>
                    <a:pt x="151939" y="230704"/>
                    <a:pt x="92757" y="196155"/>
                    <a:pt x="28846" y="181838"/>
                  </a:cubicBezTo>
                  <a:cubicBezTo>
                    <a:pt x="9427" y="121204"/>
                    <a:pt x="3265" y="58703"/>
                    <a:pt x="8704" y="-2830"/>
                  </a:cubicBezTo>
                </a:path>
              </a:pathLst>
            </a:custGeom>
            <a:solidFill>
              <a:srgbClr val="F2915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5BD4449D-840B-0D5D-93FA-CAC0A1A242F0}"/>
                </a:ext>
              </a:extLst>
            </p:cNvPr>
            <p:cNvSpPr/>
            <p:nvPr/>
          </p:nvSpPr>
          <p:spPr>
            <a:xfrm flipV="1">
              <a:off x="5533252" y="4537681"/>
              <a:ext cx="20812" cy="35716"/>
            </a:xfrm>
            <a:custGeom>
              <a:avLst/>
              <a:gdLst>
                <a:gd name="connsiteX0" fmla="*/ -2430 w 17457"/>
                <a:gd name="connsiteY0" fmla="*/ 27292 h 29959"/>
                <a:gd name="connsiteX1" fmla="*/ 8504 w 17457"/>
                <a:gd name="connsiteY1" fmla="*/ -2668 h 29959"/>
                <a:gd name="connsiteX2" fmla="*/ 14371 w 17457"/>
                <a:gd name="connsiteY2" fmla="*/ 15572 h 29959"/>
                <a:gd name="connsiteX3" fmla="*/ -2430 w 17457"/>
                <a:gd name="connsiteY3" fmla="*/ 27292 h 2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57" h="29959">
                  <a:moveTo>
                    <a:pt x="-2430" y="27292"/>
                  </a:moveTo>
                  <a:cubicBezTo>
                    <a:pt x="2924" y="18035"/>
                    <a:pt x="6700" y="7894"/>
                    <a:pt x="8504" y="-2668"/>
                  </a:cubicBezTo>
                  <a:cubicBezTo>
                    <a:pt x="13865" y="1522"/>
                    <a:pt x="16301" y="9094"/>
                    <a:pt x="14371" y="15572"/>
                  </a:cubicBezTo>
                  <a:cubicBezTo>
                    <a:pt x="12420" y="22176"/>
                    <a:pt x="6314" y="27186"/>
                    <a:pt x="-2430" y="27292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E084291-0EF8-2296-7B30-E894800EB6F3}"/>
                </a:ext>
              </a:extLst>
            </p:cNvPr>
            <p:cNvSpPr/>
            <p:nvPr/>
          </p:nvSpPr>
          <p:spPr>
            <a:xfrm flipV="1">
              <a:off x="5461099" y="4591101"/>
              <a:ext cx="189794" cy="145807"/>
            </a:xfrm>
            <a:custGeom>
              <a:avLst/>
              <a:gdLst>
                <a:gd name="connsiteX0" fmla="*/ 153087 w 159201"/>
                <a:gd name="connsiteY0" fmla="*/ 53366 h 122304"/>
                <a:gd name="connsiteX1" fmla="*/ 138420 w 159201"/>
                <a:gd name="connsiteY1" fmla="*/ 27078 h 122304"/>
                <a:gd name="connsiteX2" fmla="*/ 42338 w 159201"/>
                <a:gd name="connsiteY2" fmla="*/ 2620 h 122304"/>
                <a:gd name="connsiteX3" fmla="*/ 18555 w 159201"/>
                <a:gd name="connsiteY3" fmla="*/ 18172 h 122304"/>
                <a:gd name="connsiteX4" fmla="*/ -1846 w 159201"/>
                <a:gd name="connsiteY4" fmla="*/ 76076 h 122304"/>
                <a:gd name="connsiteX5" fmla="*/ 4723 w 159201"/>
                <a:gd name="connsiteY5" fmla="*/ 81887 h 122304"/>
                <a:gd name="connsiteX6" fmla="*/ 137002 w 159201"/>
                <a:gd name="connsiteY6" fmla="*/ 116815 h 122304"/>
                <a:gd name="connsiteX7" fmla="*/ 143389 w 159201"/>
                <a:gd name="connsiteY7" fmla="*/ 119783 h 122304"/>
                <a:gd name="connsiteX8" fmla="*/ 153087 w 159201"/>
                <a:gd name="connsiteY8" fmla="*/ 53366 h 12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01" h="122304">
                  <a:moveTo>
                    <a:pt x="153087" y="53366"/>
                  </a:moveTo>
                  <a:cubicBezTo>
                    <a:pt x="150077" y="43871"/>
                    <a:pt x="145220" y="34895"/>
                    <a:pt x="138420" y="27078"/>
                  </a:cubicBezTo>
                  <a:cubicBezTo>
                    <a:pt x="115745" y="873"/>
                    <a:pt x="74059" y="-9738"/>
                    <a:pt x="42338" y="2620"/>
                  </a:cubicBezTo>
                  <a:cubicBezTo>
                    <a:pt x="33222" y="6213"/>
                    <a:pt x="25166" y="11526"/>
                    <a:pt x="18555" y="18172"/>
                  </a:cubicBezTo>
                  <a:cubicBezTo>
                    <a:pt x="3228" y="33253"/>
                    <a:pt x="-4773" y="54784"/>
                    <a:pt x="-1846" y="76076"/>
                  </a:cubicBezTo>
                  <a:cubicBezTo>
                    <a:pt x="421" y="78111"/>
                    <a:pt x="2463" y="79852"/>
                    <a:pt x="4723" y="81887"/>
                  </a:cubicBezTo>
                  <a:cubicBezTo>
                    <a:pt x="50156" y="85705"/>
                    <a:pt x="95316" y="97677"/>
                    <a:pt x="137002" y="116815"/>
                  </a:cubicBezTo>
                  <a:cubicBezTo>
                    <a:pt x="139150" y="117783"/>
                    <a:pt x="141241" y="118745"/>
                    <a:pt x="143389" y="119783"/>
                  </a:cubicBezTo>
                  <a:cubicBezTo>
                    <a:pt x="156989" y="100772"/>
                    <a:pt x="160196" y="75655"/>
                    <a:pt x="153087" y="53366"/>
                  </a:cubicBezTo>
                </a:path>
              </a:pathLst>
            </a:custGeom>
            <a:solidFill>
              <a:srgbClr val="B53E20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B9727E4E-5F28-DC04-8B1D-65D418B9359F}"/>
                </a:ext>
              </a:extLst>
            </p:cNvPr>
            <p:cNvSpPr/>
            <p:nvPr/>
          </p:nvSpPr>
          <p:spPr>
            <a:xfrm flipV="1">
              <a:off x="5486132" y="4666921"/>
              <a:ext cx="160385" cy="69986"/>
            </a:xfrm>
            <a:custGeom>
              <a:avLst/>
              <a:gdLst>
                <a:gd name="connsiteX0" fmla="*/ 132079 w 134532"/>
                <a:gd name="connsiteY0" fmla="*/ 53418 h 58705"/>
                <a:gd name="connsiteX1" fmla="*/ 117412 w 134532"/>
                <a:gd name="connsiteY1" fmla="*/ 27129 h 58705"/>
                <a:gd name="connsiteX2" fmla="*/ 21330 w 134532"/>
                <a:gd name="connsiteY2" fmla="*/ 2672 h 58705"/>
                <a:gd name="connsiteX3" fmla="*/ -2454 w 134532"/>
                <a:gd name="connsiteY3" fmla="*/ 18223 h 58705"/>
                <a:gd name="connsiteX4" fmla="*/ 66062 w 134532"/>
                <a:gd name="connsiteY4" fmla="*/ 51713 h 58705"/>
                <a:gd name="connsiteX5" fmla="*/ 132079 w 134532"/>
                <a:gd name="connsiteY5" fmla="*/ 53418 h 5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532" h="58705">
                  <a:moveTo>
                    <a:pt x="132079" y="53418"/>
                  </a:moveTo>
                  <a:cubicBezTo>
                    <a:pt x="129068" y="43923"/>
                    <a:pt x="124212" y="34947"/>
                    <a:pt x="117412" y="27129"/>
                  </a:cubicBezTo>
                  <a:cubicBezTo>
                    <a:pt x="94737" y="924"/>
                    <a:pt x="53051" y="-9687"/>
                    <a:pt x="21330" y="2672"/>
                  </a:cubicBezTo>
                  <a:cubicBezTo>
                    <a:pt x="12214" y="6265"/>
                    <a:pt x="4157" y="11577"/>
                    <a:pt x="-2454" y="18223"/>
                  </a:cubicBezTo>
                  <a:cubicBezTo>
                    <a:pt x="10214" y="32083"/>
                    <a:pt x="35492" y="44954"/>
                    <a:pt x="66062" y="51713"/>
                  </a:cubicBezTo>
                  <a:cubicBezTo>
                    <a:pt x="91228" y="57292"/>
                    <a:pt x="114878" y="57530"/>
                    <a:pt x="132079" y="53418"/>
                  </a:cubicBez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A5831F08-AEE7-663D-647C-4E1BF75D351D}"/>
                </a:ext>
              </a:extLst>
            </p:cNvPr>
            <p:cNvSpPr/>
            <p:nvPr/>
          </p:nvSpPr>
          <p:spPr>
            <a:xfrm flipV="1">
              <a:off x="5461158" y="4594648"/>
              <a:ext cx="166207" cy="64449"/>
            </a:xfrm>
            <a:custGeom>
              <a:avLst/>
              <a:gdLst>
                <a:gd name="connsiteX0" fmla="*/ 136986 w 139416"/>
                <a:gd name="connsiteY0" fmla="*/ 51489 h 54060"/>
                <a:gd name="connsiteX1" fmla="*/ 128059 w 139416"/>
                <a:gd name="connsiteY1" fmla="*/ 28141 h 54060"/>
                <a:gd name="connsiteX2" fmla="*/ 93946 w 139416"/>
                <a:gd name="connsiteY2" fmla="*/ 7487 h 54060"/>
                <a:gd name="connsiteX3" fmla="*/ 40757 w 139416"/>
                <a:gd name="connsiteY3" fmla="*/ -2513 h 54060"/>
                <a:gd name="connsiteX4" fmla="*/ -2431 w 139416"/>
                <a:gd name="connsiteY4" fmla="*/ 10210 h 54060"/>
                <a:gd name="connsiteX5" fmla="*/ -866 w 139416"/>
                <a:gd name="connsiteY5" fmla="*/ 16147 h 54060"/>
                <a:gd name="connsiteX6" fmla="*/ 136986 w 139416"/>
                <a:gd name="connsiteY6" fmla="*/ 51489 h 5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416" h="54060">
                  <a:moveTo>
                    <a:pt x="136986" y="51489"/>
                  </a:moveTo>
                  <a:cubicBezTo>
                    <a:pt x="136621" y="42780"/>
                    <a:pt x="133260" y="34345"/>
                    <a:pt x="128059" y="28141"/>
                  </a:cubicBezTo>
                  <a:cubicBezTo>
                    <a:pt x="119420" y="17698"/>
                    <a:pt x="106655" y="12098"/>
                    <a:pt x="93946" y="7487"/>
                  </a:cubicBezTo>
                  <a:cubicBezTo>
                    <a:pt x="77110" y="1487"/>
                    <a:pt x="59347" y="-3145"/>
                    <a:pt x="40757" y="-2513"/>
                  </a:cubicBezTo>
                  <a:cubicBezTo>
                    <a:pt x="26125" y="-2022"/>
                    <a:pt x="10840" y="1978"/>
                    <a:pt x="-2431" y="10210"/>
                  </a:cubicBezTo>
                  <a:cubicBezTo>
                    <a:pt x="-1624" y="13214"/>
                    <a:pt x="-1680" y="13137"/>
                    <a:pt x="-866" y="16147"/>
                  </a:cubicBezTo>
                  <a:cubicBezTo>
                    <a:pt x="46414" y="19439"/>
                    <a:pt x="93588" y="31509"/>
                    <a:pt x="136986" y="51489"/>
                  </a:cubicBezTo>
                </a:path>
              </a:pathLst>
            </a:custGeom>
            <a:solidFill>
              <a:srgbClr val="FFFFF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2FC1CDCC-DD70-AF34-00FB-976C48D90461}"/>
                </a:ext>
              </a:extLst>
            </p:cNvPr>
            <p:cNvSpPr/>
            <p:nvPr/>
          </p:nvSpPr>
          <p:spPr>
            <a:xfrm flipV="1">
              <a:off x="5577779" y="4314995"/>
              <a:ext cx="149584" cy="54351"/>
            </a:xfrm>
            <a:custGeom>
              <a:avLst/>
              <a:gdLst>
                <a:gd name="connsiteX0" fmla="*/ -2543 w 125472"/>
                <a:gd name="connsiteY0" fmla="*/ 4447 h 45590"/>
                <a:gd name="connsiteX1" fmla="*/ 33269 w 125472"/>
                <a:gd name="connsiteY1" fmla="*/ 40442 h 45590"/>
                <a:gd name="connsiteX2" fmla="*/ 84928 w 125472"/>
                <a:gd name="connsiteY2" fmla="*/ 33550 h 45590"/>
                <a:gd name="connsiteX3" fmla="*/ 122930 w 125472"/>
                <a:gd name="connsiteY3" fmla="*/ -2957 h 45590"/>
                <a:gd name="connsiteX4" fmla="*/ -2543 w 125472"/>
                <a:gd name="connsiteY4" fmla="*/ 4447 h 4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472" h="45590">
                  <a:moveTo>
                    <a:pt x="-2543" y="4447"/>
                  </a:moveTo>
                  <a:cubicBezTo>
                    <a:pt x="1219" y="21852"/>
                    <a:pt x="16195" y="35656"/>
                    <a:pt x="33269" y="40442"/>
                  </a:cubicBezTo>
                  <a:cubicBezTo>
                    <a:pt x="50414" y="45242"/>
                    <a:pt x="69152" y="41810"/>
                    <a:pt x="84928" y="33550"/>
                  </a:cubicBezTo>
                  <a:cubicBezTo>
                    <a:pt x="100641" y="25213"/>
                    <a:pt x="113610" y="12349"/>
                    <a:pt x="122930" y="-2957"/>
                  </a:cubicBezTo>
                  <a:cubicBezTo>
                    <a:pt x="86051" y="22694"/>
                    <a:pt x="33269" y="22925"/>
                    <a:pt x="-2543" y="4447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D15F7192-6F11-A18F-ABEF-B9ED61CB35A1}"/>
                </a:ext>
              </a:extLst>
            </p:cNvPr>
            <p:cNvSpPr/>
            <p:nvPr/>
          </p:nvSpPr>
          <p:spPr>
            <a:xfrm flipV="1">
              <a:off x="5231541" y="4436164"/>
              <a:ext cx="131720" cy="101910"/>
            </a:xfrm>
            <a:custGeom>
              <a:avLst/>
              <a:gdLst>
                <a:gd name="connsiteX0" fmla="*/ 108314 w 110488"/>
                <a:gd name="connsiteY0" fmla="*/ 71026 h 85483"/>
                <a:gd name="connsiteX1" fmla="*/ 33496 w 110488"/>
                <a:gd name="connsiteY1" fmla="*/ 73482 h 85483"/>
                <a:gd name="connsiteX2" fmla="*/ -2084 w 110488"/>
                <a:gd name="connsiteY2" fmla="*/ -2760 h 85483"/>
                <a:gd name="connsiteX3" fmla="*/ 108314 w 110488"/>
                <a:gd name="connsiteY3" fmla="*/ 71026 h 8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488" h="85483">
                  <a:moveTo>
                    <a:pt x="108314" y="71026"/>
                  </a:moveTo>
                  <a:cubicBezTo>
                    <a:pt x="86432" y="85672"/>
                    <a:pt x="56241" y="86647"/>
                    <a:pt x="33496" y="73482"/>
                  </a:cubicBezTo>
                  <a:cubicBezTo>
                    <a:pt x="10751" y="60323"/>
                    <a:pt x="-3453" y="33585"/>
                    <a:pt x="-2084" y="-2760"/>
                  </a:cubicBezTo>
                  <a:cubicBezTo>
                    <a:pt x="21622" y="36196"/>
                    <a:pt x="63378" y="63811"/>
                    <a:pt x="108314" y="71026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2ACFF9BC-82FB-83B3-6079-65C0B755D74A}"/>
                </a:ext>
              </a:extLst>
            </p:cNvPr>
            <p:cNvSpPr/>
            <p:nvPr/>
          </p:nvSpPr>
          <p:spPr>
            <a:xfrm flipV="1">
              <a:off x="5309604" y="4539819"/>
              <a:ext cx="133951" cy="106106"/>
            </a:xfrm>
            <a:custGeom>
              <a:avLst/>
              <a:gdLst>
                <a:gd name="connsiteX0" fmla="*/ 110102 w 112359"/>
                <a:gd name="connsiteY0" fmla="*/ 49905 h 89003"/>
                <a:gd name="connsiteX1" fmla="*/ 6505 w 112359"/>
                <a:gd name="connsiteY1" fmla="*/ -2617 h 89003"/>
                <a:gd name="connsiteX2" fmla="*/ -1608 w 112359"/>
                <a:gd name="connsiteY2" fmla="*/ 36810 h 89003"/>
                <a:gd name="connsiteX3" fmla="*/ 64725 w 112359"/>
                <a:gd name="connsiteY3" fmla="*/ 85724 h 89003"/>
                <a:gd name="connsiteX4" fmla="*/ 110102 w 112359"/>
                <a:gd name="connsiteY4" fmla="*/ 49905 h 8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59" h="89003">
                  <a:moveTo>
                    <a:pt x="110102" y="49905"/>
                  </a:moveTo>
                  <a:cubicBezTo>
                    <a:pt x="66964" y="90180"/>
                    <a:pt x="-5840" y="64004"/>
                    <a:pt x="6505" y="-2617"/>
                  </a:cubicBezTo>
                  <a:cubicBezTo>
                    <a:pt x="-534" y="8752"/>
                    <a:pt x="-3734" y="22591"/>
                    <a:pt x="-1608" y="36810"/>
                  </a:cubicBezTo>
                  <a:cubicBezTo>
                    <a:pt x="3185" y="68671"/>
                    <a:pt x="32927" y="90531"/>
                    <a:pt x="64725" y="85724"/>
                  </a:cubicBezTo>
                  <a:cubicBezTo>
                    <a:pt x="85926" y="82524"/>
                    <a:pt x="102685" y="68369"/>
                    <a:pt x="110102" y="49905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453B160-09EC-3345-BB9A-48B1EBAC485D}"/>
                </a:ext>
              </a:extLst>
            </p:cNvPr>
            <p:cNvSpPr/>
            <p:nvPr/>
          </p:nvSpPr>
          <p:spPr>
            <a:xfrm flipV="1">
              <a:off x="5272921" y="4588282"/>
              <a:ext cx="41982" cy="22307"/>
            </a:xfrm>
            <a:custGeom>
              <a:avLst/>
              <a:gdLst>
                <a:gd name="connsiteX0" fmla="*/ 33044 w 35215"/>
                <a:gd name="connsiteY0" fmla="*/ 8124 h 18711"/>
                <a:gd name="connsiteX1" fmla="*/ -2171 w 35215"/>
                <a:gd name="connsiteY1" fmla="*/ 16103 h 18711"/>
                <a:gd name="connsiteX2" fmla="*/ 29058 w 35215"/>
                <a:gd name="connsiteY2" fmla="*/ -2298 h 18711"/>
                <a:gd name="connsiteX3" fmla="*/ 33044 w 35215"/>
                <a:gd name="connsiteY3" fmla="*/ 8124 h 1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15" h="18711">
                  <a:moveTo>
                    <a:pt x="33044" y="8124"/>
                  </a:moveTo>
                  <a:cubicBezTo>
                    <a:pt x="21023" y="4201"/>
                    <a:pt x="6973" y="7401"/>
                    <a:pt x="-2171" y="16103"/>
                  </a:cubicBezTo>
                  <a:cubicBezTo>
                    <a:pt x="2439" y="3850"/>
                    <a:pt x="16033" y="-4333"/>
                    <a:pt x="29058" y="-2298"/>
                  </a:cubicBezTo>
                  <a:cubicBezTo>
                    <a:pt x="30637" y="1667"/>
                    <a:pt x="32160" y="5632"/>
                    <a:pt x="33044" y="8124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53D8ACF7-DB21-8B5D-FAB9-66196D0CF229}"/>
                </a:ext>
              </a:extLst>
            </p:cNvPr>
            <p:cNvSpPr/>
            <p:nvPr/>
          </p:nvSpPr>
          <p:spPr>
            <a:xfrm flipV="1">
              <a:off x="5273348" y="4619581"/>
              <a:ext cx="40981" cy="14627"/>
            </a:xfrm>
            <a:custGeom>
              <a:avLst/>
              <a:gdLst>
                <a:gd name="connsiteX0" fmla="*/ 30918 w 34375"/>
                <a:gd name="connsiteY0" fmla="*/ 9081 h 12269"/>
                <a:gd name="connsiteX1" fmla="*/ -2171 w 34375"/>
                <a:gd name="connsiteY1" fmla="*/ 9699 h 12269"/>
                <a:gd name="connsiteX2" fmla="*/ 32048 w 34375"/>
                <a:gd name="connsiteY2" fmla="*/ -463 h 12269"/>
                <a:gd name="connsiteX3" fmla="*/ 30918 w 34375"/>
                <a:gd name="connsiteY3" fmla="*/ 9081 h 1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375" h="12269">
                  <a:moveTo>
                    <a:pt x="30918" y="9081"/>
                  </a:moveTo>
                  <a:cubicBezTo>
                    <a:pt x="20756" y="3664"/>
                    <a:pt x="7801" y="3867"/>
                    <a:pt x="-2171" y="9699"/>
                  </a:cubicBezTo>
                  <a:cubicBezTo>
                    <a:pt x="5092" y="-982"/>
                    <a:pt x="20138" y="-5614"/>
                    <a:pt x="32048" y="-463"/>
                  </a:cubicBezTo>
                  <a:cubicBezTo>
                    <a:pt x="32272" y="3832"/>
                    <a:pt x="32490" y="8197"/>
                    <a:pt x="30918" y="9081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83EAD42-CCFF-05D8-9793-7A92B72604DB}"/>
                </a:ext>
              </a:extLst>
            </p:cNvPr>
            <p:cNvSpPr/>
            <p:nvPr/>
          </p:nvSpPr>
          <p:spPr>
            <a:xfrm flipV="1">
              <a:off x="5596404" y="4427191"/>
              <a:ext cx="137081" cy="96927"/>
            </a:xfrm>
            <a:custGeom>
              <a:avLst/>
              <a:gdLst>
                <a:gd name="connsiteX0" fmla="*/ 2186 w 114985"/>
                <a:gd name="connsiteY0" fmla="*/ -2776 h 81303"/>
                <a:gd name="connsiteX1" fmla="*/ 112430 w 114985"/>
                <a:gd name="connsiteY1" fmla="*/ 33850 h 81303"/>
                <a:gd name="connsiteX2" fmla="*/ 90092 w 114985"/>
                <a:gd name="connsiteY2" fmla="*/ 67333 h 81303"/>
                <a:gd name="connsiteX3" fmla="*/ 8636 w 114985"/>
                <a:gd name="connsiteY3" fmla="*/ 54588 h 81303"/>
                <a:gd name="connsiteX4" fmla="*/ 2186 w 114985"/>
                <a:gd name="connsiteY4" fmla="*/ -2776 h 81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85" h="81303">
                  <a:moveTo>
                    <a:pt x="2186" y="-2776"/>
                  </a:moveTo>
                  <a:cubicBezTo>
                    <a:pt x="3871" y="56252"/>
                    <a:pt x="73727" y="89544"/>
                    <a:pt x="112430" y="33850"/>
                  </a:cubicBezTo>
                  <a:cubicBezTo>
                    <a:pt x="109293" y="46841"/>
                    <a:pt x="101763" y="58869"/>
                    <a:pt x="90092" y="67333"/>
                  </a:cubicBezTo>
                  <a:cubicBezTo>
                    <a:pt x="64098" y="86302"/>
                    <a:pt x="27605" y="80582"/>
                    <a:pt x="8636" y="54588"/>
                  </a:cubicBezTo>
                  <a:cubicBezTo>
                    <a:pt x="-3933" y="37331"/>
                    <a:pt x="-5667" y="15499"/>
                    <a:pt x="2186" y="-277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DAE8910E-AE99-D19A-5DA2-1AF83BCD438C}"/>
                </a:ext>
              </a:extLst>
            </p:cNvPr>
            <p:cNvSpPr/>
            <p:nvPr/>
          </p:nvSpPr>
          <p:spPr>
            <a:xfrm flipV="1">
              <a:off x="5702907" y="4406437"/>
              <a:ext cx="25722" cy="41899"/>
            </a:xfrm>
            <a:custGeom>
              <a:avLst/>
              <a:gdLst>
                <a:gd name="connsiteX0" fmla="*/ -2608 w 21576"/>
                <a:gd name="connsiteY0" fmla="*/ 1706 h 35145"/>
                <a:gd name="connsiteX1" fmla="*/ 16473 w 21576"/>
                <a:gd name="connsiteY1" fmla="*/ 32304 h 35145"/>
                <a:gd name="connsiteX2" fmla="*/ 7568 w 21576"/>
                <a:gd name="connsiteY2" fmla="*/ -2841 h 35145"/>
                <a:gd name="connsiteX3" fmla="*/ -2608 w 21576"/>
                <a:gd name="connsiteY3" fmla="*/ 1706 h 3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76" h="35145">
                  <a:moveTo>
                    <a:pt x="-2608" y="1706"/>
                  </a:moveTo>
                  <a:cubicBezTo>
                    <a:pt x="8620" y="7475"/>
                    <a:pt x="16220" y="19672"/>
                    <a:pt x="16473" y="32304"/>
                  </a:cubicBezTo>
                  <a:cubicBezTo>
                    <a:pt x="21947" y="20444"/>
                    <a:pt x="18164" y="4998"/>
                    <a:pt x="7568" y="-2841"/>
                  </a:cubicBezTo>
                  <a:cubicBezTo>
                    <a:pt x="3701" y="-1115"/>
                    <a:pt x="-208" y="548"/>
                    <a:pt x="-2608" y="1706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B67835A4-3340-4989-9706-0D034982B933}"/>
                </a:ext>
              </a:extLst>
            </p:cNvPr>
            <p:cNvSpPr/>
            <p:nvPr/>
          </p:nvSpPr>
          <p:spPr>
            <a:xfrm flipV="1">
              <a:off x="5720284" y="4428725"/>
              <a:ext cx="27901" cy="37507"/>
            </a:xfrm>
            <a:custGeom>
              <a:avLst/>
              <a:gdLst>
                <a:gd name="connsiteX0" fmla="*/ -2593 w 23404"/>
                <a:gd name="connsiteY0" fmla="*/ 4709 h 31461"/>
                <a:gd name="connsiteX1" fmla="*/ 20285 w 23404"/>
                <a:gd name="connsiteY1" fmla="*/ 28647 h 31461"/>
                <a:gd name="connsiteX2" fmla="*/ 3428 w 23404"/>
                <a:gd name="connsiteY2" fmla="*/ -2814 h 31461"/>
                <a:gd name="connsiteX3" fmla="*/ -2593 w 23404"/>
                <a:gd name="connsiteY3" fmla="*/ 4709 h 3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4" h="31461">
                  <a:moveTo>
                    <a:pt x="-2593" y="4709"/>
                  </a:moveTo>
                  <a:cubicBezTo>
                    <a:pt x="8460" y="8092"/>
                    <a:pt x="17394" y="17468"/>
                    <a:pt x="20285" y="28647"/>
                  </a:cubicBezTo>
                  <a:cubicBezTo>
                    <a:pt x="22798" y="15959"/>
                    <a:pt x="15450" y="2029"/>
                    <a:pt x="3428" y="-2814"/>
                  </a:cubicBezTo>
                  <a:cubicBezTo>
                    <a:pt x="249" y="71"/>
                    <a:pt x="-3000" y="3004"/>
                    <a:pt x="-2593" y="4709"/>
                  </a:cubicBezTo>
                </a:path>
              </a:pathLst>
            </a:custGeom>
            <a:solidFill>
              <a:srgbClr val="6723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DE9CE9B-B2FB-3916-8FF7-749FEBE02B27}"/>
                </a:ext>
              </a:extLst>
            </p:cNvPr>
            <p:cNvSpPr/>
            <p:nvPr/>
          </p:nvSpPr>
          <p:spPr>
            <a:xfrm flipV="1">
              <a:off x="5130137" y="4117246"/>
              <a:ext cx="724174" cy="625003"/>
            </a:xfrm>
            <a:custGeom>
              <a:avLst/>
              <a:gdLst>
                <a:gd name="connsiteX0" fmla="*/ 423013 w 607444"/>
                <a:gd name="connsiteY0" fmla="*/ 419504 h 524258"/>
                <a:gd name="connsiteX1" fmla="*/ 458053 w 607444"/>
                <a:gd name="connsiteY1" fmla="*/ 364196 h 524258"/>
                <a:gd name="connsiteX2" fmla="*/ 373186 w 607444"/>
                <a:gd name="connsiteY2" fmla="*/ 410332 h 524258"/>
                <a:gd name="connsiteX3" fmla="*/ 271048 w 607444"/>
                <a:gd name="connsiteY3" fmla="*/ 350020 h 524258"/>
                <a:gd name="connsiteX4" fmla="*/ 303709 w 607444"/>
                <a:gd name="connsiteY4" fmla="*/ 417967 h 524258"/>
                <a:gd name="connsiteX5" fmla="*/ 92485 w 607444"/>
                <a:gd name="connsiteY5" fmla="*/ 257363 h 524258"/>
                <a:gd name="connsiteX6" fmla="*/ 109398 w 607444"/>
                <a:gd name="connsiteY6" fmla="*/ 341052 h 524258"/>
                <a:gd name="connsiteX7" fmla="*/ 86583 w 607444"/>
                <a:gd name="connsiteY7" fmla="*/ -2838 h 524258"/>
                <a:gd name="connsiteX8" fmla="*/ 32532 w 607444"/>
                <a:gd name="connsiteY8" fmla="*/ 382246 h 524258"/>
                <a:gd name="connsiteX9" fmla="*/ 370491 w 607444"/>
                <a:gd name="connsiteY9" fmla="*/ 501585 h 524258"/>
                <a:gd name="connsiteX10" fmla="*/ 594789 w 607444"/>
                <a:gd name="connsiteY10" fmla="*/ 310159 h 524258"/>
                <a:gd name="connsiteX11" fmla="*/ 600530 w 607444"/>
                <a:gd name="connsiteY11" fmla="*/ 175591 h 524258"/>
                <a:gd name="connsiteX12" fmla="*/ 423013 w 607444"/>
                <a:gd name="connsiteY12" fmla="*/ 419504 h 52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7444" h="524258">
                  <a:moveTo>
                    <a:pt x="423013" y="419504"/>
                  </a:moveTo>
                  <a:cubicBezTo>
                    <a:pt x="427364" y="398689"/>
                    <a:pt x="446481" y="380548"/>
                    <a:pt x="458053" y="364196"/>
                  </a:cubicBezTo>
                  <a:cubicBezTo>
                    <a:pt x="408128" y="364196"/>
                    <a:pt x="386267" y="379109"/>
                    <a:pt x="373186" y="410332"/>
                  </a:cubicBezTo>
                  <a:cubicBezTo>
                    <a:pt x="358820" y="379762"/>
                    <a:pt x="303934" y="350357"/>
                    <a:pt x="271048" y="350020"/>
                  </a:cubicBezTo>
                  <a:cubicBezTo>
                    <a:pt x="283182" y="366681"/>
                    <a:pt x="302025" y="401188"/>
                    <a:pt x="303709" y="417967"/>
                  </a:cubicBezTo>
                  <a:cubicBezTo>
                    <a:pt x="251672" y="338532"/>
                    <a:pt x="168019" y="286431"/>
                    <a:pt x="92485" y="257363"/>
                  </a:cubicBezTo>
                  <a:cubicBezTo>
                    <a:pt x="100752" y="296488"/>
                    <a:pt x="107068" y="313415"/>
                    <a:pt x="109398" y="341052"/>
                  </a:cubicBezTo>
                  <a:cubicBezTo>
                    <a:pt x="55389" y="278256"/>
                    <a:pt x="53578" y="102823"/>
                    <a:pt x="86583" y="-2838"/>
                  </a:cubicBezTo>
                  <a:cubicBezTo>
                    <a:pt x="-19148" y="140818"/>
                    <a:pt x="-21787" y="282466"/>
                    <a:pt x="32532" y="382246"/>
                  </a:cubicBezTo>
                  <a:cubicBezTo>
                    <a:pt x="94240" y="495634"/>
                    <a:pt x="229446" y="554998"/>
                    <a:pt x="370491" y="501585"/>
                  </a:cubicBezTo>
                  <a:cubicBezTo>
                    <a:pt x="468643" y="553181"/>
                    <a:pt x="564170" y="439000"/>
                    <a:pt x="594789" y="310159"/>
                  </a:cubicBezTo>
                  <a:cubicBezTo>
                    <a:pt x="605653" y="264971"/>
                    <a:pt x="608460" y="217881"/>
                    <a:pt x="600530" y="175591"/>
                  </a:cubicBezTo>
                  <a:cubicBezTo>
                    <a:pt x="571511" y="265167"/>
                    <a:pt x="498427" y="383348"/>
                    <a:pt x="423013" y="419504"/>
                  </a:cubicBezTo>
                </a:path>
              </a:pathLst>
            </a:custGeom>
            <a:solidFill>
              <a:srgbClr val="B54E1F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E9236FC-B36C-4758-B455-7F3679C4DB86}"/>
                </a:ext>
              </a:extLst>
            </p:cNvPr>
            <p:cNvSpPr/>
            <p:nvPr/>
          </p:nvSpPr>
          <p:spPr>
            <a:xfrm flipV="1">
              <a:off x="5171904" y="4117226"/>
              <a:ext cx="670229" cy="251863"/>
            </a:xfrm>
            <a:custGeom>
              <a:avLst/>
              <a:gdLst>
                <a:gd name="connsiteX0" fmla="*/ 559802 w 562194"/>
                <a:gd name="connsiteY0" fmla="*/ -3091 h 211265"/>
                <a:gd name="connsiteX1" fmla="*/ 489595 w 562194"/>
                <a:gd name="connsiteY1" fmla="*/ 109799 h 211265"/>
                <a:gd name="connsiteX2" fmla="*/ 321770 w 562194"/>
                <a:gd name="connsiteY2" fmla="*/ 152081 h 211265"/>
                <a:gd name="connsiteX3" fmla="*/ 94117 w 562194"/>
                <a:gd name="connsiteY3" fmla="*/ 140425 h 211265"/>
                <a:gd name="connsiteX4" fmla="*/ -2392 w 562194"/>
                <a:gd name="connsiteY4" fmla="*/ 69004 h 211265"/>
                <a:gd name="connsiteX5" fmla="*/ 335567 w 562194"/>
                <a:gd name="connsiteY5" fmla="*/ 188343 h 211265"/>
                <a:gd name="connsiteX6" fmla="*/ 559802 w 562194"/>
                <a:gd name="connsiteY6" fmla="*/ -3091 h 21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194" h="211265">
                  <a:moveTo>
                    <a:pt x="559802" y="-3091"/>
                  </a:moveTo>
                  <a:cubicBezTo>
                    <a:pt x="542026" y="38266"/>
                    <a:pt x="520986" y="78099"/>
                    <a:pt x="489595" y="109799"/>
                  </a:cubicBezTo>
                  <a:cubicBezTo>
                    <a:pt x="446225" y="153387"/>
                    <a:pt x="377562" y="177942"/>
                    <a:pt x="321770" y="152081"/>
                  </a:cubicBezTo>
                  <a:cubicBezTo>
                    <a:pt x="251465" y="177507"/>
                    <a:pt x="166121" y="173900"/>
                    <a:pt x="94117" y="140425"/>
                  </a:cubicBezTo>
                  <a:cubicBezTo>
                    <a:pt x="57554" y="123476"/>
                    <a:pt x="24676" y="98865"/>
                    <a:pt x="-2392" y="69004"/>
                  </a:cubicBezTo>
                  <a:cubicBezTo>
                    <a:pt x="59323" y="182385"/>
                    <a:pt x="194529" y="241749"/>
                    <a:pt x="335567" y="188343"/>
                  </a:cubicBezTo>
                  <a:cubicBezTo>
                    <a:pt x="433656" y="239924"/>
                    <a:pt x="529183" y="125743"/>
                    <a:pt x="559802" y="-3091"/>
                  </a:cubicBezTo>
                </a:path>
              </a:pathLst>
            </a:custGeom>
            <a:solidFill>
              <a:srgbClr val="D36539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EE2DBBDE-B375-BAD5-F9C6-43CE29876A03}"/>
                </a:ext>
              </a:extLst>
            </p:cNvPr>
            <p:cNvSpPr/>
            <p:nvPr/>
          </p:nvSpPr>
          <p:spPr>
            <a:xfrm flipV="1">
              <a:off x="3572622" y="4333221"/>
              <a:ext cx="87776" cy="69433"/>
            </a:xfrm>
            <a:custGeom>
              <a:avLst/>
              <a:gdLst>
                <a:gd name="connsiteX0" fmla="*/ 13857 w 73627"/>
                <a:gd name="connsiteY0" fmla="*/ -2922 h 58241"/>
                <a:gd name="connsiteX1" fmla="*/ -434 w 73627"/>
                <a:gd name="connsiteY1" fmla="*/ 25901 h 58241"/>
                <a:gd name="connsiteX2" fmla="*/ 58906 w 73627"/>
                <a:gd name="connsiteY2" fmla="*/ 55320 h 58241"/>
                <a:gd name="connsiteX3" fmla="*/ 73193 w 73627"/>
                <a:gd name="connsiteY3" fmla="*/ 26497 h 58241"/>
                <a:gd name="connsiteX4" fmla="*/ 13857 w 73627"/>
                <a:gd name="connsiteY4" fmla="*/ -2922 h 5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27" h="58241">
                  <a:moveTo>
                    <a:pt x="13857" y="-2922"/>
                  </a:moveTo>
                  <a:lnTo>
                    <a:pt x="-434" y="25901"/>
                  </a:lnTo>
                  <a:lnTo>
                    <a:pt x="58906" y="55320"/>
                  </a:lnTo>
                  <a:lnTo>
                    <a:pt x="73193" y="26497"/>
                  </a:lnTo>
                  <a:lnTo>
                    <a:pt x="13857" y="-2922"/>
                  </a:ln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B6DCA11A-1000-3EB8-B2C3-81BB1F618926}"/>
                </a:ext>
              </a:extLst>
            </p:cNvPr>
            <p:cNvSpPr/>
            <p:nvPr/>
          </p:nvSpPr>
          <p:spPr>
            <a:xfrm flipV="1">
              <a:off x="8674734" y="5318146"/>
              <a:ext cx="61560" cy="87069"/>
            </a:xfrm>
            <a:custGeom>
              <a:avLst/>
              <a:gdLst>
                <a:gd name="connsiteX0" fmla="*/ 24780 w 51637"/>
                <a:gd name="connsiteY0" fmla="*/ -1576 h 73034"/>
                <a:gd name="connsiteX1" fmla="*/ -5705 w 51637"/>
                <a:gd name="connsiteY1" fmla="*/ 8699 h 73034"/>
                <a:gd name="connsiteX2" fmla="*/ 15446 w 51637"/>
                <a:gd name="connsiteY2" fmla="*/ 71459 h 73034"/>
                <a:gd name="connsiteX3" fmla="*/ 45932 w 51637"/>
                <a:gd name="connsiteY3" fmla="*/ 61185 h 73034"/>
                <a:gd name="connsiteX4" fmla="*/ 24780 w 51637"/>
                <a:gd name="connsiteY4" fmla="*/ -1576 h 7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34">
                  <a:moveTo>
                    <a:pt x="24780" y="-1576"/>
                  </a:moveTo>
                  <a:lnTo>
                    <a:pt x="-5705" y="8699"/>
                  </a:lnTo>
                  <a:lnTo>
                    <a:pt x="15446" y="71459"/>
                  </a:lnTo>
                  <a:lnTo>
                    <a:pt x="45932" y="61185"/>
                  </a:lnTo>
                  <a:lnTo>
                    <a:pt x="24780" y="-1576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AFAB1276-A8B6-3E21-F7C6-1AC5E4ED4C6F}"/>
                </a:ext>
              </a:extLst>
            </p:cNvPr>
            <p:cNvSpPr/>
            <p:nvPr/>
          </p:nvSpPr>
          <p:spPr>
            <a:xfrm flipV="1">
              <a:off x="9050170" y="3708381"/>
              <a:ext cx="81564" cy="84166"/>
            </a:xfrm>
            <a:custGeom>
              <a:avLst/>
              <a:gdLst>
                <a:gd name="connsiteX0" fmla="*/ 17651 w 68417"/>
                <a:gd name="connsiteY0" fmla="*/ -3758 h 70599"/>
                <a:gd name="connsiteX1" fmla="*/ -6105 w 68417"/>
                <a:gd name="connsiteY1" fmla="*/ 17934 h 70599"/>
                <a:gd name="connsiteX2" fmla="*/ 38557 w 68417"/>
                <a:gd name="connsiteY2" fmla="*/ 66842 h 70599"/>
                <a:gd name="connsiteX3" fmla="*/ 62313 w 68417"/>
                <a:gd name="connsiteY3" fmla="*/ 45143 h 70599"/>
                <a:gd name="connsiteX4" fmla="*/ 17651 w 68417"/>
                <a:gd name="connsiteY4" fmla="*/ -3758 h 7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17" h="70599">
                  <a:moveTo>
                    <a:pt x="17651" y="-3758"/>
                  </a:moveTo>
                  <a:lnTo>
                    <a:pt x="-6105" y="17934"/>
                  </a:lnTo>
                  <a:lnTo>
                    <a:pt x="38557" y="66842"/>
                  </a:lnTo>
                  <a:lnTo>
                    <a:pt x="62313" y="45143"/>
                  </a:lnTo>
                  <a:lnTo>
                    <a:pt x="17651" y="-3758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6F2F47B8-2A26-0829-4C00-33F7F0FC2168}"/>
                </a:ext>
              </a:extLst>
            </p:cNvPr>
            <p:cNvSpPr/>
            <p:nvPr/>
          </p:nvSpPr>
          <p:spPr>
            <a:xfrm flipV="1">
              <a:off x="8357369" y="5932747"/>
              <a:ext cx="61560" cy="87069"/>
            </a:xfrm>
            <a:custGeom>
              <a:avLst/>
              <a:gdLst>
                <a:gd name="connsiteX0" fmla="*/ 25102 w 51637"/>
                <a:gd name="connsiteY0" fmla="*/ -743 h 73034"/>
                <a:gd name="connsiteX1" fmla="*/ -5377 w 51637"/>
                <a:gd name="connsiteY1" fmla="*/ 9531 h 73034"/>
                <a:gd name="connsiteX2" fmla="*/ 15775 w 51637"/>
                <a:gd name="connsiteY2" fmla="*/ 72292 h 73034"/>
                <a:gd name="connsiteX3" fmla="*/ 46261 w 51637"/>
                <a:gd name="connsiteY3" fmla="*/ 62018 h 73034"/>
                <a:gd name="connsiteX4" fmla="*/ 25102 w 51637"/>
                <a:gd name="connsiteY4" fmla="*/ -743 h 7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34">
                  <a:moveTo>
                    <a:pt x="25102" y="-743"/>
                  </a:moveTo>
                  <a:lnTo>
                    <a:pt x="-5377" y="9531"/>
                  </a:lnTo>
                  <a:lnTo>
                    <a:pt x="15775" y="72292"/>
                  </a:lnTo>
                  <a:lnTo>
                    <a:pt x="46261" y="62018"/>
                  </a:lnTo>
                  <a:lnTo>
                    <a:pt x="25102" y="-743"/>
                  </a:lnTo>
                </a:path>
              </a:pathLst>
            </a:custGeom>
            <a:solidFill>
              <a:srgbClr val="FAD35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429307D-2940-9151-0C8C-87DBFE0B9F00}"/>
                </a:ext>
              </a:extLst>
            </p:cNvPr>
            <p:cNvSpPr/>
            <p:nvPr/>
          </p:nvSpPr>
          <p:spPr>
            <a:xfrm flipV="1">
              <a:off x="8698654" y="4019689"/>
              <a:ext cx="83154" cy="82735"/>
            </a:xfrm>
            <a:custGeom>
              <a:avLst/>
              <a:gdLst>
                <a:gd name="connsiteX0" fmla="*/ 64009 w 69750"/>
                <a:gd name="connsiteY0" fmla="*/ 19576 h 69399"/>
                <a:gd name="connsiteX1" fmla="*/ 41433 w 69750"/>
                <a:gd name="connsiteY1" fmla="*/ -3337 h 69399"/>
                <a:gd name="connsiteX2" fmla="*/ -5741 w 69750"/>
                <a:gd name="connsiteY2" fmla="*/ 43149 h 69399"/>
                <a:gd name="connsiteX3" fmla="*/ 16835 w 69750"/>
                <a:gd name="connsiteY3" fmla="*/ 66062 h 69399"/>
                <a:gd name="connsiteX4" fmla="*/ 64009 w 69750"/>
                <a:gd name="connsiteY4" fmla="*/ 19576 h 6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50" h="69399">
                  <a:moveTo>
                    <a:pt x="64009" y="19576"/>
                  </a:moveTo>
                  <a:lnTo>
                    <a:pt x="41433" y="-3337"/>
                  </a:lnTo>
                  <a:lnTo>
                    <a:pt x="-5741" y="43149"/>
                  </a:lnTo>
                  <a:lnTo>
                    <a:pt x="16835" y="66062"/>
                  </a:lnTo>
                  <a:lnTo>
                    <a:pt x="64009" y="19576"/>
                  </a:lnTo>
                </a:path>
              </a:pathLst>
            </a:custGeom>
            <a:solidFill>
              <a:srgbClr val="AB57B2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9866858-F033-36E7-C9B2-ED3EA65ADC42}"/>
                </a:ext>
              </a:extLst>
            </p:cNvPr>
            <p:cNvSpPr/>
            <p:nvPr/>
          </p:nvSpPr>
          <p:spPr>
            <a:xfrm flipV="1">
              <a:off x="6356178" y="5656637"/>
              <a:ext cx="61560" cy="87077"/>
            </a:xfrm>
            <a:custGeom>
              <a:avLst/>
              <a:gdLst>
                <a:gd name="connsiteX0" fmla="*/ 27182 w 51637"/>
                <a:gd name="connsiteY0" fmla="*/ -1117 h 73041"/>
                <a:gd name="connsiteX1" fmla="*/ -3304 w 51637"/>
                <a:gd name="connsiteY1" fmla="*/ 9157 h 73041"/>
                <a:gd name="connsiteX2" fmla="*/ 17848 w 51637"/>
                <a:gd name="connsiteY2" fmla="*/ 71925 h 73041"/>
                <a:gd name="connsiteX3" fmla="*/ 48334 w 51637"/>
                <a:gd name="connsiteY3" fmla="*/ 61644 h 73041"/>
                <a:gd name="connsiteX4" fmla="*/ 27182 w 51637"/>
                <a:gd name="connsiteY4" fmla="*/ -1117 h 7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7" h="73041">
                  <a:moveTo>
                    <a:pt x="27182" y="-1117"/>
                  </a:moveTo>
                  <a:lnTo>
                    <a:pt x="-3304" y="9157"/>
                  </a:lnTo>
                  <a:lnTo>
                    <a:pt x="17848" y="71925"/>
                  </a:lnTo>
                  <a:lnTo>
                    <a:pt x="48334" y="61644"/>
                  </a:lnTo>
                  <a:lnTo>
                    <a:pt x="27182" y="-1117"/>
                  </a:lnTo>
                </a:path>
              </a:pathLst>
            </a:custGeom>
            <a:solidFill>
              <a:srgbClr val="AFAF1D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ACD583DF-90A1-67F1-B783-A1FA87AC6A5D}"/>
                </a:ext>
              </a:extLst>
            </p:cNvPr>
            <p:cNvSpPr/>
            <p:nvPr/>
          </p:nvSpPr>
          <p:spPr>
            <a:xfrm flipV="1">
              <a:off x="4863457" y="5393278"/>
              <a:ext cx="87010" cy="61267"/>
            </a:xfrm>
            <a:custGeom>
              <a:avLst/>
              <a:gdLst>
                <a:gd name="connsiteX0" fmla="*/ 8356 w 72985"/>
                <a:gd name="connsiteY0" fmla="*/ -1491 h 51391"/>
                <a:gd name="connsiteX1" fmla="*/ -1771 w 72985"/>
                <a:gd name="connsiteY1" fmla="*/ 29044 h 51391"/>
                <a:gd name="connsiteX2" fmla="*/ 61089 w 72985"/>
                <a:gd name="connsiteY2" fmla="*/ 49901 h 51391"/>
                <a:gd name="connsiteX3" fmla="*/ 71215 w 72985"/>
                <a:gd name="connsiteY3" fmla="*/ 19366 h 51391"/>
                <a:gd name="connsiteX4" fmla="*/ 8356 w 72985"/>
                <a:gd name="connsiteY4" fmla="*/ -1491 h 5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985" h="51391">
                  <a:moveTo>
                    <a:pt x="8356" y="-1491"/>
                  </a:moveTo>
                  <a:lnTo>
                    <a:pt x="-1771" y="29044"/>
                  </a:lnTo>
                  <a:lnTo>
                    <a:pt x="61089" y="49901"/>
                  </a:lnTo>
                  <a:lnTo>
                    <a:pt x="71215" y="19366"/>
                  </a:lnTo>
                  <a:lnTo>
                    <a:pt x="8356" y="-1491"/>
                  </a:lnTo>
                </a:path>
              </a:pathLst>
            </a:custGeom>
            <a:solidFill>
              <a:srgbClr val="EF531C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2EDDC484-9972-68A0-B035-A3591C68BCA2}"/>
                </a:ext>
              </a:extLst>
            </p:cNvPr>
            <p:cNvSpPr/>
            <p:nvPr/>
          </p:nvSpPr>
          <p:spPr>
            <a:xfrm flipV="1">
              <a:off x="3834614" y="3636387"/>
              <a:ext cx="61559" cy="87077"/>
            </a:xfrm>
            <a:custGeom>
              <a:avLst/>
              <a:gdLst>
                <a:gd name="connsiteX0" fmla="*/ 29792 w 51636"/>
                <a:gd name="connsiteY0" fmla="*/ -3854 h 73041"/>
                <a:gd name="connsiteX1" fmla="*/ -692 w 51636"/>
                <a:gd name="connsiteY1" fmla="*/ 6427 h 73041"/>
                <a:gd name="connsiteX2" fmla="*/ 20460 w 51636"/>
                <a:gd name="connsiteY2" fmla="*/ 69188 h 73041"/>
                <a:gd name="connsiteX3" fmla="*/ 50944 w 51636"/>
                <a:gd name="connsiteY3" fmla="*/ 58914 h 73041"/>
                <a:gd name="connsiteX4" fmla="*/ 29792 w 51636"/>
                <a:gd name="connsiteY4" fmla="*/ -3854 h 7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36" h="73041">
                  <a:moveTo>
                    <a:pt x="29792" y="-3854"/>
                  </a:moveTo>
                  <a:lnTo>
                    <a:pt x="-692" y="6427"/>
                  </a:lnTo>
                  <a:lnTo>
                    <a:pt x="20460" y="69188"/>
                  </a:lnTo>
                  <a:lnTo>
                    <a:pt x="50944" y="58914"/>
                  </a:lnTo>
                  <a:lnTo>
                    <a:pt x="29792" y="-3854"/>
                  </a:lnTo>
                </a:path>
              </a:pathLst>
            </a:custGeom>
            <a:solidFill>
              <a:srgbClr val="F49C16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B1511EB-A9D3-F4AB-4704-5B414DDD940A}"/>
                </a:ext>
              </a:extLst>
            </p:cNvPr>
            <p:cNvSpPr/>
            <p:nvPr/>
          </p:nvSpPr>
          <p:spPr>
            <a:xfrm flipV="1">
              <a:off x="4518442" y="3685623"/>
              <a:ext cx="177043" cy="129687"/>
            </a:xfrm>
            <a:custGeom>
              <a:avLst/>
              <a:gdLst>
                <a:gd name="connsiteX0" fmla="*/ -1460 w 148505"/>
                <a:gd name="connsiteY0" fmla="*/ 44216 h 108783"/>
                <a:gd name="connsiteX1" fmla="*/ 21847 w 148505"/>
                <a:gd name="connsiteY1" fmla="*/ 105026 h 108783"/>
                <a:gd name="connsiteX2" fmla="*/ 147045 w 148505"/>
                <a:gd name="connsiteY2" fmla="*/ 57052 h 108783"/>
                <a:gd name="connsiteX3" fmla="*/ 123739 w 148505"/>
                <a:gd name="connsiteY3" fmla="*/ -3758 h 108783"/>
                <a:gd name="connsiteX4" fmla="*/ -1460 w 148505"/>
                <a:gd name="connsiteY4" fmla="*/ 44216 h 10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05" h="108783">
                  <a:moveTo>
                    <a:pt x="-1460" y="44216"/>
                  </a:moveTo>
                  <a:lnTo>
                    <a:pt x="21847" y="105026"/>
                  </a:lnTo>
                  <a:lnTo>
                    <a:pt x="147045" y="57052"/>
                  </a:lnTo>
                  <a:lnTo>
                    <a:pt x="123739" y="-3758"/>
                  </a:lnTo>
                  <a:lnTo>
                    <a:pt x="-1460" y="44216"/>
                  </a:lnTo>
                </a:path>
              </a:pathLst>
            </a:custGeom>
            <a:solidFill>
              <a:srgbClr val="A398D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12CF2786-D75C-EA66-CC3F-89ACCFA67D5A}"/>
                </a:ext>
              </a:extLst>
            </p:cNvPr>
            <p:cNvSpPr/>
            <p:nvPr/>
          </p:nvSpPr>
          <p:spPr>
            <a:xfrm flipV="1">
              <a:off x="9158340" y="4870256"/>
              <a:ext cx="87245" cy="78970"/>
            </a:xfrm>
            <a:custGeom>
              <a:avLst/>
              <a:gdLst>
                <a:gd name="connsiteX0" fmla="*/ 47453 w 73182"/>
                <a:gd name="connsiteY0" fmla="*/ 64054 h 66241"/>
                <a:gd name="connsiteX1" fmla="*/ 66963 w 73182"/>
                <a:gd name="connsiteY1" fmla="*/ 37983 h 66241"/>
                <a:gd name="connsiteX2" fmla="*/ 13297 w 73182"/>
                <a:gd name="connsiteY2" fmla="*/ -2188 h 66241"/>
                <a:gd name="connsiteX3" fmla="*/ -6220 w 73182"/>
                <a:gd name="connsiteY3" fmla="*/ 23884 h 66241"/>
                <a:gd name="connsiteX4" fmla="*/ 47453 w 73182"/>
                <a:gd name="connsiteY4" fmla="*/ 64054 h 6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82" h="66241">
                  <a:moveTo>
                    <a:pt x="47453" y="64054"/>
                  </a:moveTo>
                  <a:lnTo>
                    <a:pt x="66963" y="37983"/>
                  </a:lnTo>
                  <a:lnTo>
                    <a:pt x="13297" y="-2188"/>
                  </a:lnTo>
                  <a:lnTo>
                    <a:pt x="-6220" y="23884"/>
                  </a:lnTo>
                  <a:lnTo>
                    <a:pt x="47453" y="64054"/>
                  </a:lnTo>
                </a:path>
              </a:pathLst>
            </a:custGeom>
            <a:solidFill>
              <a:srgbClr val="A398D4"/>
            </a:solidFill>
            <a:ln w="7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2" name="文本框 261">
            <a:extLst>
              <a:ext uri="{FF2B5EF4-FFF2-40B4-BE49-F238E27FC236}">
                <a16:creationId xmlns:a16="http://schemas.microsoft.com/office/drawing/2014/main" id="{F90C3F97-248C-C311-8D87-F5B5D574BE2B}"/>
              </a:ext>
            </a:extLst>
          </p:cNvPr>
          <p:cNvSpPr txBox="1"/>
          <p:nvPr/>
        </p:nvSpPr>
        <p:spPr>
          <a:xfrm>
            <a:off x="4368546" y="2597351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263" name="Text Placeholder 3">
            <a:extLst>
              <a:ext uri="{FF2B5EF4-FFF2-40B4-BE49-F238E27FC236}">
                <a16:creationId xmlns:a16="http://schemas.microsoft.com/office/drawing/2014/main" id="{7AC5191D-FCEC-FC62-27AE-75B9A94796A6}"/>
              </a:ext>
            </a:extLst>
          </p:cNvPr>
          <p:cNvSpPr txBox="1">
            <a:spLocks/>
          </p:cNvSpPr>
          <p:nvPr/>
        </p:nvSpPr>
        <p:spPr>
          <a:xfrm>
            <a:off x="4469265" y="2977013"/>
            <a:ext cx="4884264" cy="841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请在这里输入正文，阐述与主标题或者关键字词标题相关的具体内容，字数可根据需求删减或者添加</a:t>
            </a:r>
          </a:p>
        </p:txBody>
      </p:sp>
    </p:spTree>
    <p:extLst>
      <p:ext uri="{BB962C8B-B14F-4D97-AF65-F5344CB8AC3E}">
        <p14:creationId xmlns:p14="http://schemas.microsoft.com/office/powerpoint/2010/main" val="155232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11046CD-F07F-5316-D428-CD90FD22E9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13664" y="2602121"/>
            <a:ext cx="9143369" cy="1663152"/>
          </a:xfrm>
        </p:spPr>
        <p:txBody>
          <a:bodyPr>
            <a:normAutofit/>
          </a:bodyPr>
          <a:lstStyle/>
          <a:p>
            <a:r>
              <a:rPr lang="en-US" altLang="zh-CN" sz="6600" dirty="0"/>
              <a:t>Happy Children’ Day</a:t>
            </a:r>
            <a:endParaRPr lang="zh-CN" altLang="en-US" sz="6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80FE23-3FD0-4989-BBD8-F98469242D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Candy</a:t>
            </a:r>
            <a:endParaRPr lang="en-GB" altLang="zh-C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altLang="zh-CN" dirty="0"/>
              <a:t>www.51pptmoban.com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524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Candy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Candy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企业内训师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工作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辅导助教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02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Candy3211120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508449D-7E5E-E065-F933-C1C73F4F9F91}"/>
              </a:ext>
            </a:extLst>
          </p:cNvPr>
          <p:cNvGrpSpPr/>
          <p:nvPr/>
        </p:nvGrpSpPr>
        <p:grpSpPr>
          <a:xfrm>
            <a:off x="5695413" y="2521899"/>
            <a:ext cx="138195" cy="138195"/>
            <a:chOff x="5695413" y="2081916"/>
            <a:chExt cx="138195" cy="138195"/>
          </a:xfrm>
        </p:grpSpPr>
        <p:sp>
          <p:nvSpPr>
            <p:cNvPr id="3" name="Teardrop 15">
              <a:extLst>
                <a:ext uri="{FF2B5EF4-FFF2-40B4-BE49-F238E27FC236}">
                  <a16:creationId xmlns:a16="http://schemas.microsoft.com/office/drawing/2014/main" id="{A8B57DBA-C3DB-FC02-1C31-7649FD7515A5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4" name="Oval 16">
              <a:extLst>
                <a:ext uri="{FF2B5EF4-FFF2-40B4-BE49-F238E27FC236}">
                  <a16:creationId xmlns:a16="http://schemas.microsoft.com/office/drawing/2014/main" id="{36C22839-9BFA-37C1-3B6D-B41544799535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8531A79-D043-8457-70BC-9CF9823CF94E}"/>
              </a:ext>
            </a:extLst>
          </p:cNvPr>
          <p:cNvSpPr txBox="1"/>
          <p:nvPr/>
        </p:nvSpPr>
        <p:spPr>
          <a:xfrm>
            <a:off x="5918615" y="2393759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艾迪鹅实战班第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5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期学员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835879" y="2185628"/>
            <a:ext cx="2520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Candy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  <a:endParaRPr lang="en-GB" altLang="zh-CN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6BEF1DE-0040-460E-47B4-01A48CD3D9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39748" y="1174495"/>
            <a:ext cx="2429787" cy="594626"/>
          </a:xfrm>
        </p:spPr>
        <p:txBody>
          <a:bodyPr/>
          <a:lstStyle/>
          <a:p>
            <a:r>
              <a:rPr lang="en-US" altLang="zh-CN"/>
              <a:t>Contents</a:t>
            </a:r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5637D48-0CCA-88D4-57A9-CBE3064A368B}"/>
              </a:ext>
            </a:extLst>
          </p:cNvPr>
          <p:cNvGrpSpPr/>
          <p:nvPr/>
        </p:nvGrpSpPr>
        <p:grpSpPr>
          <a:xfrm>
            <a:off x="1514610" y="2248428"/>
            <a:ext cx="584032" cy="584032"/>
            <a:chOff x="1425317" y="2262927"/>
            <a:chExt cx="584032" cy="584032"/>
          </a:xfrm>
        </p:grpSpPr>
        <p:sp>
          <p:nvSpPr>
            <p:cNvPr id="14" name="泪滴形 13">
              <a:extLst>
                <a:ext uri="{FF2B5EF4-FFF2-40B4-BE49-F238E27FC236}">
                  <a16:creationId xmlns:a16="http://schemas.microsoft.com/office/drawing/2014/main" id="{E3821986-F0B1-06AB-1C92-53309D48F3CF}"/>
                </a:ext>
              </a:extLst>
            </p:cNvPr>
            <p:cNvSpPr/>
            <p:nvPr/>
          </p:nvSpPr>
          <p:spPr>
            <a:xfrm>
              <a:off x="1425317" y="2262927"/>
              <a:ext cx="584032" cy="584032"/>
            </a:xfrm>
            <a:prstGeom prst="teardrop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形 3" descr="气球 纯色填充">
              <a:extLst>
                <a:ext uri="{FF2B5EF4-FFF2-40B4-BE49-F238E27FC236}">
                  <a16:creationId xmlns:a16="http://schemas.microsoft.com/office/drawing/2014/main" id="{1AC1F30D-FC8F-AAC7-D328-FC66D70C5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91165" y="2328775"/>
              <a:ext cx="452337" cy="452337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19498CC-603C-BDDD-DE17-5E6B65CE70B5}"/>
              </a:ext>
            </a:extLst>
          </p:cNvPr>
          <p:cNvGrpSpPr/>
          <p:nvPr/>
        </p:nvGrpSpPr>
        <p:grpSpPr>
          <a:xfrm>
            <a:off x="4645520" y="2248428"/>
            <a:ext cx="584032" cy="584032"/>
            <a:chOff x="4177658" y="2262927"/>
            <a:chExt cx="584032" cy="584032"/>
          </a:xfrm>
        </p:grpSpPr>
        <p:sp>
          <p:nvSpPr>
            <p:cNvPr id="15" name="泪滴形 14">
              <a:extLst>
                <a:ext uri="{FF2B5EF4-FFF2-40B4-BE49-F238E27FC236}">
                  <a16:creationId xmlns:a16="http://schemas.microsoft.com/office/drawing/2014/main" id="{4214F07D-ADAA-EFC5-2006-9F9172E2C9C4}"/>
                </a:ext>
              </a:extLst>
            </p:cNvPr>
            <p:cNvSpPr/>
            <p:nvPr/>
          </p:nvSpPr>
          <p:spPr>
            <a:xfrm>
              <a:off x="4177658" y="2262927"/>
              <a:ext cx="584032" cy="584032"/>
            </a:xfrm>
            <a:prstGeom prst="teardrop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3" name="图形 12" descr="派对帽 纯色填充">
              <a:extLst>
                <a:ext uri="{FF2B5EF4-FFF2-40B4-BE49-F238E27FC236}">
                  <a16:creationId xmlns:a16="http://schemas.microsoft.com/office/drawing/2014/main" id="{6E3963C0-7878-4C3F-3DED-D956A1CFD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249337" y="2328774"/>
              <a:ext cx="452337" cy="452337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4ADBD3C-DF75-9E17-ECF1-4587D114AAC6}"/>
              </a:ext>
            </a:extLst>
          </p:cNvPr>
          <p:cNvGrpSpPr/>
          <p:nvPr/>
        </p:nvGrpSpPr>
        <p:grpSpPr>
          <a:xfrm>
            <a:off x="1514610" y="4298602"/>
            <a:ext cx="584032" cy="584032"/>
            <a:chOff x="1514610" y="4298602"/>
            <a:chExt cx="584032" cy="584032"/>
          </a:xfrm>
        </p:grpSpPr>
        <p:sp>
          <p:nvSpPr>
            <p:cNvPr id="19" name="泪滴形 18">
              <a:extLst>
                <a:ext uri="{FF2B5EF4-FFF2-40B4-BE49-F238E27FC236}">
                  <a16:creationId xmlns:a16="http://schemas.microsoft.com/office/drawing/2014/main" id="{FCB1B05A-9DD4-A76D-7186-BE7FAB2B84E6}"/>
                </a:ext>
              </a:extLst>
            </p:cNvPr>
            <p:cNvSpPr/>
            <p:nvPr/>
          </p:nvSpPr>
          <p:spPr>
            <a:xfrm>
              <a:off x="1514610" y="4298602"/>
              <a:ext cx="584032" cy="584032"/>
            </a:xfrm>
            <a:prstGeom prst="teardrop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形 10" descr="焰火 纯色填充">
              <a:extLst>
                <a:ext uri="{FF2B5EF4-FFF2-40B4-BE49-F238E27FC236}">
                  <a16:creationId xmlns:a16="http://schemas.microsoft.com/office/drawing/2014/main" id="{981AF425-ECF9-2301-DAA4-806B5B4C9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585055" y="4369047"/>
              <a:ext cx="443142" cy="443142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193B5B7-7FE9-C22D-B847-A3ABDF14009F}"/>
              </a:ext>
            </a:extLst>
          </p:cNvPr>
          <p:cNvGrpSpPr/>
          <p:nvPr/>
        </p:nvGrpSpPr>
        <p:grpSpPr>
          <a:xfrm>
            <a:off x="4668625" y="4298602"/>
            <a:ext cx="584032" cy="584032"/>
            <a:chOff x="4645520" y="4321969"/>
            <a:chExt cx="584032" cy="584032"/>
          </a:xfrm>
        </p:grpSpPr>
        <p:sp>
          <p:nvSpPr>
            <p:cNvPr id="18" name="泪滴形 17">
              <a:extLst>
                <a:ext uri="{FF2B5EF4-FFF2-40B4-BE49-F238E27FC236}">
                  <a16:creationId xmlns:a16="http://schemas.microsoft.com/office/drawing/2014/main" id="{974ABF57-AD70-B576-8C42-0BD8541618FC}"/>
                </a:ext>
              </a:extLst>
            </p:cNvPr>
            <p:cNvSpPr/>
            <p:nvPr/>
          </p:nvSpPr>
          <p:spPr>
            <a:xfrm>
              <a:off x="4645520" y="4321969"/>
              <a:ext cx="584032" cy="584032"/>
            </a:xfrm>
            <a:prstGeom prst="teardrop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形 6" descr="美洲雀 纯色填充">
              <a:extLst>
                <a:ext uri="{FF2B5EF4-FFF2-40B4-BE49-F238E27FC236}">
                  <a16:creationId xmlns:a16="http://schemas.microsoft.com/office/drawing/2014/main" id="{A298631D-A6DA-F284-2A23-9EFC4870A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720613" y="4397062"/>
              <a:ext cx="433846" cy="433846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C2936D4-20D8-65B7-3E26-C08C59EA0CB4}"/>
              </a:ext>
            </a:extLst>
          </p:cNvPr>
          <p:cNvGrpSpPr/>
          <p:nvPr/>
        </p:nvGrpSpPr>
        <p:grpSpPr>
          <a:xfrm>
            <a:off x="7822640" y="4298602"/>
            <a:ext cx="584032" cy="584032"/>
            <a:chOff x="7358632" y="4321969"/>
            <a:chExt cx="584032" cy="584032"/>
          </a:xfrm>
        </p:grpSpPr>
        <p:sp>
          <p:nvSpPr>
            <p:cNvPr id="17" name="泪滴形 16">
              <a:extLst>
                <a:ext uri="{FF2B5EF4-FFF2-40B4-BE49-F238E27FC236}">
                  <a16:creationId xmlns:a16="http://schemas.microsoft.com/office/drawing/2014/main" id="{2F8467A0-A877-09F3-0D67-4DD310B3A425}"/>
                </a:ext>
              </a:extLst>
            </p:cNvPr>
            <p:cNvSpPr/>
            <p:nvPr/>
          </p:nvSpPr>
          <p:spPr>
            <a:xfrm>
              <a:off x="7358632" y="4321969"/>
              <a:ext cx="584032" cy="584032"/>
            </a:xfrm>
            <a:prstGeom prst="teardrop">
              <a:avLst/>
            </a:prstGeom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形 8" descr="蛋糕 纯色填充">
              <a:extLst>
                <a:ext uri="{FF2B5EF4-FFF2-40B4-BE49-F238E27FC236}">
                  <a16:creationId xmlns:a16="http://schemas.microsoft.com/office/drawing/2014/main" id="{04096A01-5E28-C336-197D-9CB750F71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423497" y="4386834"/>
              <a:ext cx="454302" cy="454302"/>
            </a:xfrm>
            <a:prstGeom prst="rect">
              <a:avLst/>
            </a:prstGeom>
          </p:spPr>
        </p:pic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9FE57C85-92DA-FF7E-9D5D-008720764390}"/>
              </a:ext>
            </a:extLst>
          </p:cNvPr>
          <p:cNvSpPr txBox="1"/>
          <p:nvPr/>
        </p:nvSpPr>
        <p:spPr>
          <a:xfrm>
            <a:off x="2157256" y="2244464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94EAB486-F0E8-6AAD-2F1D-95A532861CEB}"/>
              </a:ext>
            </a:extLst>
          </p:cNvPr>
          <p:cNvSpPr txBox="1">
            <a:spLocks/>
          </p:cNvSpPr>
          <p:nvPr/>
        </p:nvSpPr>
        <p:spPr>
          <a:xfrm>
            <a:off x="2172902" y="2717529"/>
            <a:ext cx="2316677" cy="10875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71F912F-8794-82E5-F56D-6F83966262D5}"/>
              </a:ext>
            </a:extLst>
          </p:cNvPr>
          <p:cNvSpPr txBox="1"/>
          <p:nvPr/>
        </p:nvSpPr>
        <p:spPr>
          <a:xfrm>
            <a:off x="5312954" y="2244464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F60EBAA-E713-A025-3403-C4BC776F8978}"/>
              </a:ext>
            </a:extLst>
          </p:cNvPr>
          <p:cNvSpPr txBox="1"/>
          <p:nvPr/>
        </p:nvSpPr>
        <p:spPr>
          <a:xfrm>
            <a:off x="2153238" y="4316389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B50F9BF-B27F-13F1-33FD-563636DFBF38}"/>
              </a:ext>
            </a:extLst>
          </p:cNvPr>
          <p:cNvSpPr txBox="1"/>
          <p:nvPr/>
        </p:nvSpPr>
        <p:spPr>
          <a:xfrm>
            <a:off x="5312954" y="4316389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705DA10-672C-910C-90D9-3A85FD42E88E}"/>
              </a:ext>
            </a:extLst>
          </p:cNvPr>
          <p:cNvSpPr txBox="1"/>
          <p:nvPr/>
        </p:nvSpPr>
        <p:spPr>
          <a:xfrm>
            <a:off x="8471536" y="4316389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B5421441-7A61-DBC6-C2E3-321B2080253A}"/>
              </a:ext>
            </a:extLst>
          </p:cNvPr>
          <p:cNvSpPr txBox="1">
            <a:spLocks/>
          </p:cNvSpPr>
          <p:nvPr/>
        </p:nvSpPr>
        <p:spPr>
          <a:xfrm>
            <a:off x="5332618" y="2717529"/>
            <a:ext cx="2316677" cy="10875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1A3C770-059A-0837-31F5-39E4D7507265}"/>
              </a:ext>
            </a:extLst>
          </p:cNvPr>
          <p:cNvSpPr txBox="1">
            <a:spLocks/>
          </p:cNvSpPr>
          <p:nvPr/>
        </p:nvSpPr>
        <p:spPr>
          <a:xfrm>
            <a:off x="2172902" y="4814493"/>
            <a:ext cx="2316677" cy="10875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945D46E-1238-7555-B168-CFDEC7C0090A}"/>
              </a:ext>
            </a:extLst>
          </p:cNvPr>
          <p:cNvSpPr txBox="1">
            <a:spLocks/>
          </p:cNvSpPr>
          <p:nvPr/>
        </p:nvSpPr>
        <p:spPr>
          <a:xfrm>
            <a:off x="5332618" y="4814493"/>
            <a:ext cx="2316677" cy="10875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4087E5C-0B55-A2C6-4DCB-F58ABB8E1862}"/>
              </a:ext>
            </a:extLst>
          </p:cNvPr>
          <p:cNvSpPr txBox="1">
            <a:spLocks/>
          </p:cNvSpPr>
          <p:nvPr/>
        </p:nvSpPr>
        <p:spPr>
          <a:xfrm>
            <a:off x="8492334" y="4814493"/>
            <a:ext cx="2316677" cy="10875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0999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5ED099-F138-D854-3749-9F1FBCE2B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22FAC4-27B8-CE4A-BFD3-0DEABC5946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CN" dirty="0"/>
              <a:t>Click to edit </a:t>
            </a: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AC7D88AD-2EB4-ABD6-3569-2EB66A32F3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0632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j-ea"/>
              </a:rPr>
              <a:t>请在这里输入标题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DFF5CD-A5AF-7205-957A-2A1848BFD68A}"/>
              </a:ext>
            </a:extLst>
          </p:cNvPr>
          <p:cNvSpPr txBox="1"/>
          <p:nvPr/>
        </p:nvSpPr>
        <p:spPr>
          <a:xfrm>
            <a:off x="1509759" y="1851684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2E23975-9AC9-7AA1-6351-273C384E8B68}"/>
              </a:ext>
            </a:extLst>
          </p:cNvPr>
          <p:cNvSpPr txBox="1">
            <a:spLocks/>
          </p:cNvSpPr>
          <p:nvPr/>
        </p:nvSpPr>
        <p:spPr>
          <a:xfrm>
            <a:off x="1509758" y="2262519"/>
            <a:ext cx="2316677" cy="1067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34F891-6611-FE9D-44DB-BA71F08BC3F6}"/>
              </a:ext>
            </a:extLst>
          </p:cNvPr>
          <p:cNvSpPr txBox="1"/>
          <p:nvPr/>
        </p:nvSpPr>
        <p:spPr>
          <a:xfrm>
            <a:off x="8013875" y="1851684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B58147-F359-6926-21C3-6240BB23D3C7}"/>
              </a:ext>
            </a:extLst>
          </p:cNvPr>
          <p:cNvSpPr txBox="1"/>
          <p:nvPr/>
        </p:nvSpPr>
        <p:spPr>
          <a:xfrm>
            <a:off x="1509759" y="3856331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712428-5254-C66A-66CF-1669CAB261F3}"/>
              </a:ext>
            </a:extLst>
          </p:cNvPr>
          <p:cNvSpPr txBox="1"/>
          <p:nvPr/>
        </p:nvSpPr>
        <p:spPr>
          <a:xfrm>
            <a:off x="8013875" y="3856331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1CE370F-03E1-9AA2-BEF7-2EBEA696E0B4}"/>
              </a:ext>
            </a:extLst>
          </p:cNvPr>
          <p:cNvSpPr txBox="1">
            <a:spLocks/>
          </p:cNvSpPr>
          <p:nvPr/>
        </p:nvSpPr>
        <p:spPr>
          <a:xfrm>
            <a:off x="8128834" y="4267166"/>
            <a:ext cx="2316677" cy="9844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4D3CB6F-10E7-468E-C4E8-0C758EE965B2}"/>
              </a:ext>
            </a:extLst>
          </p:cNvPr>
          <p:cNvGrpSpPr/>
          <p:nvPr/>
        </p:nvGrpSpPr>
        <p:grpSpPr>
          <a:xfrm>
            <a:off x="4003541" y="2335058"/>
            <a:ext cx="3963441" cy="2679488"/>
            <a:chOff x="3944926" y="2089256"/>
            <a:chExt cx="3963441" cy="2679488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08CD8A7-FCDC-173B-9878-4A768FD28B5F}"/>
                </a:ext>
              </a:extLst>
            </p:cNvPr>
            <p:cNvSpPr/>
            <p:nvPr/>
          </p:nvSpPr>
          <p:spPr>
            <a:xfrm>
              <a:off x="6818121" y="2405257"/>
              <a:ext cx="1090246" cy="738553"/>
            </a:xfrm>
            <a:custGeom>
              <a:avLst/>
              <a:gdLst>
                <a:gd name="connsiteX0" fmla="*/ 0 w 1090246"/>
                <a:gd name="connsiteY0" fmla="*/ 738553 h 738553"/>
                <a:gd name="connsiteX1" fmla="*/ 293077 w 1090246"/>
                <a:gd name="connsiteY1" fmla="*/ 199292 h 738553"/>
                <a:gd name="connsiteX2" fmla="*/ 1090246 w 1090246"/>
                <a:gd name="connsiteY2" fmla="*/ 0 h 73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0246" h="738553">
                  <a:moveTo>
                    <a:pt x="0" y="738553"/>
                  </a:moveTo>
                  <a:cubicBezTo>
                    <a:pt x="55684" y="530468"/>
                    <a:pt x="111369" y="322384"/>
                    <a:pt x="293077" y="199292"/>
                  </a:cubicBezTo>
                  <a:cubicBezTo>
                    <a:pt x="474785" y="76200"/>
                    <a:pt x="782515" y="38100"/>
                    <a:pt x="1090246" y="0"/>
                  </a:cubicBezTo>
                </a:path>
              </a:pathLst>
            </a:custGeom>
            <a:noFill/>
            <a:ln>
              <a:solidFill>
                <a:schemeClr val="accent4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B30DB1F-009E-CBC8-79D2-7A5AC0D78B13}"/>
                </a:ext>
              </a:extLst>
            </p:cNvPr>
            <p:cNvSpPr/>
            <p:nvPr/>
          </p:nvSpPr>
          <p:spPr>
            <a:xfrm flipV="1">
              <a:off x="6738221" y="3750301"/>
              <a:ext cx="1090246" cy="736401"/>
            </a:xfrm>
            <a:custGeom>
              <a:avLst/>
              <a:gdLst>
                <a:gd name="connsiteX0" fmla="*/ 0 w 1090246"/>
                <a:gd name="connsiteY0" fmla="*/ 738553 h 738553"/>
                <a:gd name="connsiteX1" fmla="*/ 293077 w 1090246"/>
                <a:gd name="connsiteY1" fmla="*/ 199292 h 738553"/>
                <a:gd name="connsiteX2" fmla="*/ 1090246 w 1090246"/>
                <a:gd name="connsiteY2" fmla="*/ 0 h 73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0246" h="738553">
                  <a:moveTo>
                    <a:pt x="0" y="738553"/>
                  </a:moveTo>
                  <a:cubicBezTo>
                    <a:pt x="55684" y="530468"/>
                    <a:pt x="111369" y="322384"/>
                    <a:pt x="293077" y="199292"/>
                  </a:cubicBezTo>
                  <a:cubicBezTo>
                    <a:pt x="474785" y="76200"/>
                    <a:pt x="782515" y="38100"/>
                    <a:pt x="1090246" y="0"/>
                  </a:cubicBezTo>
                </a:path>
              </a:pathLst>
            </a:custGeom>
            <a:noFill/>
            <a:ln>
              <a:solidFill>
                <a:schemeClr val="accent4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87CD83A-CEBC-A755-7AEA-7B66E7DE8D21}"/>
                </a:ext>
              </a:extLst>
            </p:cNvPr>
            <p:cNvSpPr/>
            <p:nvPr/>
          </p:nvSpPr>
          <p:spPr>
            <a:xfrm flipH="1">
              <a:off x="3944926" y="2405257"/>
              <a:ext cx="1090246" cy="738553"/>
            </a:xfrm>
            <a:custGeom>
              <a:avLst/>
              <a:gdLst>
                <a:gd name="connsiteX0" fmla="*/ 0 w 1090246"/>
                <a:gd name="connsiteY0" fmla="*/ 738553 h 738553"/>
                <a:gd name="connsiteX1" fmla="*/ 293077 w 1090246"/>
                <a:gd name="connsiteY1" fmla="*/ 199292 h 738553"/>
                <a:gd name="connsiteX2" fmla="*/ 1090246 w 1090246"/>
                <a:gd name="connsiteY2" fmla="*/ 0 h 73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0246" h="738553">
                  <a:moveTo>
                    <a:pt x="0" y="738553"/>
                  </a:moveTo>
                  <a:cubicBezTo>
                    <a:pt x="55684" y="530468"/>
                    <a:pt x="111369" y="322384"/>
                    <a:pt x="293077" y="199292"/>
                  </a:cubicBezTo>
                  <a:cubicBezTo>
                    <a:pt x="474785" y="76200"/>
                    <a:pt x="782515" y="38100"/>
                    <a:pt x="1090246" y="0"/>
                  </a:cubicBezTo>
                </a:path>
              </a:pathLst>
            </a:custGeom>
            <a:noFill/>
            <a:ln>
              <a:solidFill>
                <a:schemeClr val="accent4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915EB89-3F0E-94E4-7134-AE92BFF06C4F}"/>
                </a:ext>
              </a:extLst>
            </p:cNvPr>
            <p:cNvSpPr/>
            <p:nvPr/>
          </p:nvSpPr>
          <p:spPr>
            <a:xfrm flipH="1" flipV="1">
              <a:off x="3944926" y="3748149"/>
              <a:ext cx="1090246" cy="738553"/>
            </a:xfrm>
            <a:custGeom>
              <a:avLst/>
              <a:gdLst>
                <a:gd name="connsiteX0" fmla="*/ 0 w 1090246"/>
                <a:gd name="connsiteY0" fmla="*/ 738553 h 738553"/>
                <a:gd name="connsiteX1" fmla="*/ 293077 w 1090246"/>
                <a:gd name="connsiteY1" fmla="*/ 199292 h 738553"/>
                <a:gd name="connsiteX2" fmla="*/ 1090246 w 1090246"/>
                <a:gd name="connsiteY2" fmla="*/ 0 h 73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0246" h="738553">
                  <a:moveTo>
                    <a:pt x="0" y="738553"/>
                  </a:moveTo>
                  <a:cubicBezTo>
                    <a:pt x="55684" y="530468"/>
                    <a:pt x="111369" y="322384"/>
                    <a:pt x="293077" y="199292"/>
                  </a:cubicBezTo>
                  <a:cubicBezTo>
                    <a:pt x="474785" y="76200"/>
                    <a:pt x="782515" y="38100"/>
                    <a:pt x="1090246" y="0"/>
                  </a:cubicBezTo>
                </a:path>
              </a:pathLst>
            </a:custGeom>
            <a:noFill/>
            <a:ln>
              <a:solidFill>
                <a:schemeClr val="accent4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 descr="图片包含 背景图案&#10;&#10;描述已自动生成">
              <a:extLst>
                <a:ext uri="{FF2B5EF4-FFF2-40B4-BE49-F238E27FC236}">
                  <a16:creationId xmlns:a16="http://schemas.microsoft.com/office/drawing/2014/main" id="{975FFADB-A727-AE06-827C-4139809DC4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69" r="13669"/>
            <a:stretch/>
          </p:blipFill>
          <p:spPr>
            <a:xfrm>
              <a:off x="4603856" y="2089256"/>
              <a:ext cx="2679488" cy="2679488"/>
            </a:xfrm>
            <a:prstGeom prst="ellipse">
              <a:avLst/>
            </a:prstGeom>
          </p:spPr>
        </p:pic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40C8A8DA-D55F-0AB6-D0AC-C4D4083187AE}"/>
              </a:ext>
            </a:extLst>
          </p:cNvPr>
          <p:cNvSpPr txBox="1">
            <a:spLocks/>
          </p:cNvSpPr>
          <p:nvPr/>
        </p:nvSpPr>
        <p:spPr>
          <a:xfrm>
            <a:off x="8128834" y="2303868"/>
            <a:ext cx="2316677" cy="9844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66A5D89-0784-EBEE-81D8-05BE284179A7}"/>
              </a:ext>
            </a:extLst>
          </p:cNvPr>
          <p:cNvSpPr txBox="1">
            <a:spLocks/>
          </p:cNvSpPr>
          <p:nvPr/>
        </p:nvSpPr>
        <p:spPr>
          <a:xfrm>
            <a:off x="1509758" y="4267166"/>
            <a:ext cx="2316677" cy="1067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8478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056162-659F-F347-E94B-B089E55A3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9DBC2B1-F5C7-420B-A0F1-532E7BFF0BC6}"/>
              </a:ext>
            </a:extLst>
          </p:cNvPr>
          <p:cNvGrpSpPr/>
          <p:nvPr/>
        </p:nvGrpSpPr>
        <p:grpSpPr>
          <a:xfrm>
            <a:off x="1134804" y="1564755"/>
            <a:ext cx="3042779" cy="3881903"/>
            <a:chOff x="1134804" y="1564755"/>
            <a:chExt cx="3042779" cy="3881903"/>
          </a:xfrm>
        </p:grpSpPr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F0484528-9F2F-5887-FCF8-0A80ACADF1D4}"/>
                </a:ext>
              </a:extLst>
            </p:cNvPr>
            <p:cNvGrpSpPr/>
            <p:nvPr/>
          </p:nvGrpSpPr>
          <p:grpSpPr>
            <a:xfrm>
              <a:off x="1288611" y="1564755"/>
              <a:ext cx="1022991" cy="1403455"/>
              <a:chOff x="949527" y="1288875"/>
              <a:chExt cx="1022991" cy="1403455"/>
            </a:xfrm>
          </p:grpSpPr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EEFEE3B5-9A31-9634-31E1-A5583AC971D0}"/>
                  </a:ext>
                </a:extLst>
              </p:cNvPr>
              <p:cNvSpPr/>
              <p:nvPr/>
            </p:nvSpPr>
            <p:spPr>
              <a:xfrm flipV="1">
                <a:off x="1571421" y="2006943"/>
                <a:ext cx="201815" cy="564859"/>
              </a:xfrm>
              <a:custGeom>
                <a:avLst/>
                <a:gdLst>
                  <a:gd name="connsiteX0" fmla="*/ 14276 w 201815"/>
                  <a:gd name="connsiteY0" fmla="*/ -3145 h 564859"/>
                  <a:gd name="connsiteX1" fmla="*/ 289 w 201815"/>
                  <a:gd name="connsiteY1" fmla="*/ -2032 h 564859"/>
                  <a:gd name="connsiteX2" fmla="*/ -1077 w 201815"/>
                  <a:gd name="connsiteY2" fmla="*/ -378 h 564859"/>
                  <a:gd name="connsiteX3" fmla="*/ 2103 w 201815"/>
                  <a:gd name="connsiteY3" fmla="*/ 2945 h 564859"/>
                  <a:gd name="connsiteX4" fmla="*/ 14276 w 201815"/>
                  <a:gd name="connsiteY4" fmla="*/ 2000 h 564859"/>
                  <a:gd name="connsiteX5" fmla="*/ 14284 w 201815"/>
                  <a:gd name="connsiteY5" fmla="*/ 2000 h 564859"/>
                  <a:gd name="connsiteX6" fmla="*/ 146226 w 201815"/>
                  <a:gd name="connsiteY6" fmla="*/ 92506 h 564859"/>
                  <a:gd name="connsiteX7" fmla="*/ 142919 w 201815"/>
                  <a:gd name="connsiteY7" fmla="*/ 169448 h 564859"/>
                  <a:gd name="connsiteX8" fmla="*/ 141873 w 201815"/>
                  <a:gd name="connsiteY8" fmla="*/ 251814 h 564859"/>
                  <a:gd name="connsiteX9" fmla="*/ 165409 w 201815"/>
                  <a:gd name="connsiteY9" fmla="*/ 305844 h 564859"/>
                  <a:gd name="connsiteX10" fmla="*/ 190302 w 201815"/>
                  <a:gd name="connsiteY10" fmla="*/ 422627 h 564859"/>
                  <a:gd name="connsiteX11" fmla="*/ 181124 w 201815"/>
                  <a:gd name="connsiteY11" fmla="*/ 453771 h 564859"/>
                  <a:gd name="connsiteX12" fmla="*/ 170858 w 201815"/>
                  <a:gd name="connsiteY12" fmla="*/ 559917 h 564859"/>
                  <a:gd name="connsiteX13" fmla="*/ 173212 w 201815"/>
                  <a:gd name="connsiteY13" fmla="*/ 561714 h 564859"/>
                  <a:gd name="connsiteX14" fmla="*/ 175869 w 201815"/>
                  <a:gd name="connsiteY14" fmla="*/ 560541 h 564859"/>
                  <a:gd name="connsiteX15" fmla="*/ 176054 w 201815"/>
                  <a:gd name="connsiteY15" fmla="*/ 558635 h 564859"/>
                  <a:gd name="connsiteX16" fmla="*/ 186515 w 201815"/>
                  <a:gd name="connsiteY16" fmla="*/ 457492 h 564859"/>
                  <a:gd name="connsiteX17" fmla="*/ 196992 w 201815"/>
                  <a:gd name="connsiteY17" fmla="*/ 363544 h 564859"/>
                  <a:gd name="connsiteX18" fmla="*/ 173093 w 201815"/>
                  <a:gd name="connsiteY18" fmla="*/ 309758 h 564859"/>
                  <a:gd name="connsiteX19" fmla="*/ 160626 w 201815"/>
                  <a:gd name="connsiteY19" fmla="*/ 285404 h 564859"/>
                  <a:gd name="connsiteX20" fmla="*/ 148934 w 201815"/>
                  <a:gd name="connsiteY20" fmla="*/ 172401 h 564859"/>
                  <a:gd name="connsiteX21" fmla="*/ 114381 w 201815"/>
                  <a:gd name="connsiteY21" fmla="*/ 39809 h 564859"/>
                  <a:gd name="connsiteX22" fmla="*/ 14276 w 201815"/>
                  <a:gd name="connsiteY22" fmla="*/ -3145 h 564859"/>
                  <a:gd name="connsiteX23" fmla="*/ 14276 w 201815"/>
                  <a:gd name="connsiteY23" fmla="*/ -3145 h 56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1815" h="564859">
                    <a:moveTo>
                      <a:pt x="14276" y="-3145"/>
                    </a:moveTo>
                    <a:cubicBezTo>
                      <a:pt x="9484" y="-3145"/>
                      <a:pt x="4785" y="-2774"/>
                      <a:pt x="289" y="-2032"/>
                    </a:cubicBezTo>
                    <a:cubicBezTo>
                      <a:pt x="-740" y="-1863"/>
                      <a:pt x="-1178" y="-1585"/>
                      <a:pt x="-1077" y="-378"/>
                    </a:cubicBezTo>
                    <a:cubicBezTo>
                      <a:pt x="-976" y="963"/>
                      <a:pt x="121" y="2945"/>
                      <a:pt x="2103" y="2945"/>
                    </a:cubicBezTo>
                    <a:cubicBezTo>
                      <a:pt x="6321" y="2304"/>
                      <a:pt x="10210" y="2000"/>
                      <a:pt x="14276" y="2000"/>
                    </a:cubicBezTo>
                    <a:cubicBezTo>
                      <a:pt x="14284" y="2000"/>
                      <a:pt x="14284" y="2000"/>
                      <a:pt x="14284" y="2000"/>
                    </a:cubicBezTo>
                    <a:cubicBezTo>
                      <a:pt x="64400" y="2000"/>
                      <a:pt x="137385" y="45899"/>
                      <a:pt x="146226" y="92506"/>
                    </a:cubicBezTo>
                    <a:cubicBezTo>
                      <a:pt x="151085" y="118109"/>
                      <a:pt x="146935" y="144208"/>
                      <a:pt x="142919" y="169448"/>
                    </a:cubicBezTo>
                    <a:cubicBezTo>
                      <a:pt x="138356" y="198197"/>
                      <a:pt x="134045" y="225351"/>
                      <a:pt x="141873" y="251814"/>
                    </a:cubicBezTo>
                    <a:cubicBezTo>
                      <a:pt x="147449" y="270650"/>
                      <a:pt x="156585" y="288542"/>
                      <a:pt x="165409" y="305844"/>
                    </a:cubicBezTo>
                    <a:cubicBezTo>
                      <a:pt x="183436" y="341164"/>
                      <a:pt x="202070" y="377682"/>
                      <a:pt x="190302" y="422627"/>
                    </a:cubicBezTo>
                    <a:cubicBezTo>
                      <a:pt x="187502" y="433306"/>
                      <a:pt x="184262" y="443708"/>
                      <a:pt x="181124" y="453771"/>
                    </a:cubicBezTo>
                    <a:cubicBezTo>
                      <a:pt x="170166" y="488914"/>
                      <a:pt x="159816" y="522100"/>
                      <a:pt x="170858" y="559917"/>
                    </a:cubicBezTo>
                    <a:cubicBezTo>
                      <a:pt x="171111" y="560752"/>
                      <a:pt x="171592" y="561714"/>
                      <a:pt x="173212" y="561714"/>
                    </a:cubicBezTo>
                    <a:cubicBezTo>
                      <a:pt x="174266" y="561714"/>
                      <a:pt x="175354" y="561233"/>
                      <a:pt x="175869" y="560541"/>
                    </a:cubicBezTo>
                    <a:cubicBezTo>
                      <a:pt x="176122" y="560212"/>
                      <a:pt x="176367" y="559698"/>
                      <a:pt x="176054" y="558635"/>
                    </a:cubicBezTo>
                    <a:cubicBezTo>
                      <a:pt x="165662" y="523062"/>
                      <a:pt x="176265" y="489724"/>
                      <a:pt x="186515" y="457492"/>
                    </a:cubicBezTo>
                    <a:cubicBezTo>
                      <a:pt x="196654" y="425639"/>
                      <a:pt x="206220" y="395540"/>
                      <a:pt x="196992" y="363544"/>
                    </a:cubicBezTo>
                    <a:cubicBezTo>
                      <a:pt x="191492" y="344479"/>
                      <a:pt x="182558" y="327608"/>
                      <a:pt x="173093" y="309758"/>
                    </a:cubicBezTo>
                    <a:cubicBezTo>
                      <a:pt x="168909" y="301871"/>
                      <a:pt x="164590" y="293713"/>
                      <a:pt x="160626" y="285404"/>
                    </a:cubicBezTo>
                    <a:cubicBezTo>
                      <a:pt x="142767" y="248026"/>
                      <a:pt x="142826" y="215659"/>
                      <a:pt x="148934" y="172401"/>
                    </a:cubicBezTo>
                    <a:cubicBezTo>
                      <a:pt x="156357" y="119914"/>
                      <a:pt x="158525" y="76833"/>
                      <a:pt x="114381" y="39809"/>
                    </a:cubicBezTo>
                    <a:cubicBezTo>
                      <a:pt x="82309" y="12908"/>
                      <a:pt x="44889" y="-3145"/>
                      <a:pt x="14276" y="-3145"/>
                    </a:cubicBezTo>
                    <a:lnTo>
                      <a:pt x="14276" y="-3145"/>
                    </a:ln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76A0625A-67F8-A280-E184-0E72EB576FF8}"/>
                  </a:ext>
                </a:extLst>
              </p:cNvPr>
              <p:cNvSpPr/>
              <p:nvPr/>
            </p:nvSpPr>
            <p:spPr>
              <a:xfrm flipV="1">
                <a:off x="1171174" y="2219580"/>
                <a:ext cx="40111" cy="472750"/>
              </a:xfrm>
              <a:custGeom>
                <a:avLst/>
                <a:gdLst>
                  <a:gd name="connsiteX0" fmla="*/ 4826 w 40111"/>
                  <a:gd name="connsiteY0" fmla="*/ -2922 h 472750"/>
                  <a:gd name="connsiteX1" fmla="*/ 1713 w 40111"/>
                  <a:gd name="connsiteY1" fmla="*/ -1285 h 472750"/>
                  <a:gd name="connsiteX2" fmla="*/ 2081 w 40111"/>
                  <a:gd name="connsiteY2" fmla="*/ 259 h 472750"/>
                  <a:gd name="connsiteX3" fmla="*/ 10336 w 40111"/>
                  <a:gd name="connsiteY3" fmla="*/ 125106 h 472750"/>
                  <a:gd name="connsiteX4" fmla="*/ 5169 w 40111"/>
                  <a:gd name="connsiteY4" fmla="*/ 225119 h 472750"/>
                  <a:gd name="connsiteX5" fmla="*/ 16920 w 40111"/>
                  <a:gd name="connsiteY5" fmla="*/ 248587 h 472750"/>
                  <a:gd name="connsiteX6" fmla="*/ 32047 w 40111"/>
                  <a:gd name="connsiteY6" fmla="*/ 282979 h 472750"/>
                  <a:gd name="connsiteX7" fmla="*/ 17740 w 40111"/>
                  <a:gd name="connsiteY7" fmla="*/ 363540 h 472750"/>
                  <a:gd name="connsiteX8" fmla="*/ 14165 w 40111"/>
                  <a:gd name="connsiteY8" fmla="*/ 468563 h 472750"/>
                  <a:gd name="connsiteX9" fmla="*/ 16280 w 40111"/>
                  <a:gd name="connsiteY9" fmla="*/ 469829 h 472750"/>
                  <a:gd name="connsiteX10" fmla="*/ 19269 w 40111"/>
                  <a:gd name="connsiteY10" fmla="*/ 468167 h 472750"/>
                  <a:gd name="connsiteX11" fmla="*/ 19006 w 40111"/>
                  <a:gd name="connsiteY11" fmla="*/ 466227 h 472750"/>
                  <a:gd name="connsiteX12" fmla="*/ 23022 w 40111"/>
                  <a:gd name="connsiteY12" fmla="*/ 365067 h 472750"/>
                  <a:gd name="connsiteX13" fmla="*/ 39515 w 40111"/>
                  <a:gd name="connsiteY13" fmla="*/ 304676 h 472750"/>
                  <a:gd name="connsiteX14" fmla="*/ 22413 w 40111"/>
                  <a:gd name="connsiteY14" fmla="*/ 251481 h 472750"/>
                  <a:gd name="connsiteX15" fmla="*/ 5123 w 40111"/>
                  <a:gd name="connsiteY15" fmla="*/ 206552 h 472750"/>
                  <a:gd name="connsiteX16" fmla="*/ 15279 w 40111"/>
                  <a:gd name="connsiteY16" fmla="*/ 117455 h 472750"/>
                  <a:gd name="connsiteX17" fmla="*/ 7209 w 40111"/>
                  <a:gd name="connsiteY17" fmla="*/ -1648 h 472750"/>
                  <a:gd name="connsiteX18" fmla="*/ 4826 w 40111"/>
                  <a:gd name="connsiteY18" fmla="*/ -2922 h 47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111" h="472750">
                    <a:moveTo>
                      <a:pt x="4826" y="-2922"/>
                    </a:moveTo>
                    <a:cubicBezTo>
                      <a:pt x="3416" y="-2922"/>
                      <a:pt x="2111" y="-2070"/>
                      <a:pt x="1713" y="-1285"/>
                    </a:cubicBezTo>
                    <a:cubicBezTo>
                      <a:pt x="1604" y="-1074"/>
                      <a:pt x="1402" y="-686"/>
                      <a:pt x="2081" y="259"/>
                    </a:cubicBezTo>
                    <a:cubicBezTo>
                      <a:pt x="31639" y="41214"/>
                      <a:pt x="20804" y="83864"/>
                      <a:pt x="10336" y="125106"/>
                    </a:cubicBezTo>
                    <a:cubicBezTo>
                      <a:pt x="1999" y="157938"/>
                      <a:pt x="-6621" y="191883"/>
                      <a:pt x="5169" y="225119"/>
                    </a:cubicBezTo>
                    <a:cubicBezTo>
                      <a:pt x="8042" y="233201"/>
                      <a:pt x="12356" y="240674"/>
                      <a:pt x="16920" y="248587"/>
                    </a:cubicBezTo>
                    <a:cubicBezTo>
                      <a:pt x="23055" y="259241"/>
                      <a:pt x="29409" y="270241"/>
                      <a:pt x="32047" y="282979"/>
                    </a:cubicBezTo>
                    <a:cubicBezTo>
                      <a:pt x="37881" y="311129"/>
                      <a:pt x="28611" y="337153"/>
                      <a:pt x="17740" y="363540"/>
                    </a:cubicBezTo>
                    <a:cubicBezTo>
                      <a:pt x="2012" y="401745"/>
                      <a:pt x="-8235" y="433733"/>
                      <a:pt x="14165" y="468563"/>
                    </a:cubicBezTo>
                    <a:cubicBezTo>
                      <a:pt x="14731" y="469441"/>
                      <a:pt x="15381" y="469829"/>
                      <a:pt x="16280" y="469829"/>
                    </a:cubicBezTo>
                    <a:cubicBezTo>
                      <a:pt x="17450" y="469829"/>
                      <a:pt x="18759" y="469103"/>
                      <a:pt x="19269" y="468167"/>
                    </a:cubicBezTo>
                    <a:cubicBezTo>
                      <a:pt x="19417" y="467897"/>
                      <a:pt x="19724" y="467340"/>
                      <a:pt x="19006" y="466227"/>
                    </a:cubicBezTo>
                    <a:cubicBezTo>
                      <a:pt x="-4121" y="430282"/>
                      <a:pt x="9677" y="397130"/>
                      <a:pt x="23022" y="365067"/>
                    </a:cubicBezTo>
                    <a:cubicBezTo>
                      <a:pt x="31135" y="345563"/>
                      <a:pt x="39534" y="325385"/>
                      <a:pt x="39515" y="304676"/>
                    </a:cubicBezTo>
                    <a:cubicBezTo>
                      <a:pt x="39495" y="284624"/>
                      <a:pt x="31198" y="268529"/>
                      <a:pt x="22413" y="251481"/>
                    </a:cubicBezTo>
                    <a:cubicBezTo>
                      <a:pt x="15276" y="237638"/>
                      <a:pt x="7894" y="223314"/>
                      <a:pt x="5123" y="206552"/>
                    </a:cubicBezTo>
                    <a:cubicBezTo>
                      <a:pt x="-71" y="175146"/>
                      <a:pt x="7729" y="145816"/>
                      <a:pt x="15279" y="117455"/>
                    </a:cubicBezTo>
                    <a:cubicBezTo>
                      <a:pt x="26064" y="76913"/>
                      <a:pt x="36253" y="38607"/>
                      <a:pt x="7209" y="-1648"/>
                    </a:cubicBezTo>
                    <a:cubicBezTo>
                      <a:pt x="6579" y="-2517"/>
                      <a:pt x="5825" y="-2922"/>
                      <a:pt x="4826" y="-2922"/>
                    </a:cubicBez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4A991D20-06C4-891A-9598-06187AF812FD}"/>
                  </a:ext>
                </a:extLst>
              </p:cNvPr>
              <p:cNvSpPr/>
              <p:nvPr/>
            </p:nvSpPr>
            <p:spPr>
              <a:xfrm flipV="1">
                <a:off x="1396135" y="1665240"/>
                <a:ext cx="95910" cy="668887"/>
              </a:xfrm>
              <a:custGeom>
                <a:avLst/>
                <a:gdLst>
                  <a:gd name="connsiteX0" fmla="*/ 92119 w 95910"/>
                  <a:gd name="connsiteY0" fmla="*/ -3535 h 668887"/>
                  <a:gd name="connsiteX1" fmla="*/ 90575 w 95910"/>
                  <a:gd name="connsiteY1" fmla="*/ -2733 h 668887"/>
                  <a:gd name="connsiteX2" fmla="*/ 59634 w 95910"/>
                  <a:gd name="connsiteY2" fmla="*/ 126450 h 668887"/>
                  <a:gd name="connsiteX3" fmla="*/ 65041 w 95910"/>
                  <a:gd name="connsiteY3" fmla="*/ 139171 h 668887"/>
                  <a:gd name="connsiteX4" fmla="*/ 77618 w 95910"/>
                  <a:gd name="connsiteY4" fmla="*/ 227383 h 668887"/>
                  <a:gd name="connsiteX5" fmla="*/ 63784 w 95910"/>
                  <a:gd name="connsiteY5" fmla="*/ 257970 h 668887"/>
                  <a:gd name="connsiteX6" fmla="*/ 43278 w 95910"/>
                  <a:gd name="connsiteY6" fmla="*/ 310145 h 668887"/>
                  <a:gd name="connsiteX7" fmla="*/ 52297 w 95910"/>
                  <a:gd name="connsiteY7" fmla="*/ 391456 h 668887"/>
                  <a:gd name="connsiteX8" fmla="*/ 47687 w 95910"/>
                  <a:gd name="connsiteY8" fmla="*/ 505118 h 668887"/>
                  <a:gd name="connsiteX9" fmla="*/ 32532 w 95910"/>
                  <a:gd name="connsiteY9" fmla="*/ 525102 h 668887"/>
                  <a:gd name="connsiteX10" fmla="*/ 2032 w 95910"/>
                  <a:gd name="connsiteY10" fmla="*/ 579200 h 668887"/>
                  <a:gd name="connsiteX11" fmla="*/ 5054 w 95910"/>
                  <a:gd name="connsiteY11" fmla="*/ 663902 h 668887"/>
                  <a:gd name="connsiteX12" fmla="*/ 6596 w 95910"/>
                  <a:gd name="connsiteY12" fmla="*/ 665353 h 668887"/>
                  <a:gd name="connsiteX13" fmla="*/ 9453 w 95910"/>
                  <a:gd name="connsiteY13" fmla="*/ 664012 h 668887"/>
                  <a:gd name="connsiteX14" fmla="*/ 10007 w 95910"/>
                  <a:gd name="connsiteY14" fmla="*/ 661641 h 668887"/>
                  <a:gd name="connsiteX15" fmla="*/ 34612 w 95910"/>
                  <a:gd name="connsiteY15" fmla="*/ 531294 h 668887"/>
                  <a:gd name="connsiteX16" fmla="*/ 67605 w 95910"/>
                  <a:gd name="connsiteY16" fmla="*/ 470186 h 668887"/>
                  <a:gd name="connsiteX17" fmla="*/ 58124 w 95910"/>
                  <a:gd name="connsiteY17" fmla="*/ 392106 h 668887"/>
                  <a:gd name="connsiteX18" fmla="*/ 50774 w 95910"/>
                  <a:gd name="connsiteY18" fmla="*/ 301288 h 668887"/>
                  <a:gd name="connsiteX19" fmla="*/ 66846 w 95910"/>
                  <a:gd name="connsiteY19" fmla="*/ 263943 h 668887"/>
                  <a:gd name="connsiteX20" fmla="*/ 84569 w 95910"/>
                  <a:gd name="connsiteY20" fmla="*/ 176027 h 668887"/>
                  <a:gd name="connsiteX21" fmla="*/ 71983 w 95910"/>
                  <a:gd name="connsiteY21" fmla="*/ 143541 h 668887"/>
                  <a:gd name="connsiteX22" fmla="*/ 54824 w 95910"/>
                  <a:gd name="connsiteY22" fmla="*/ 91156 h 668887"/>
                  <a:gd name="connsiteX23" fmla="*/ 94262 w 95910"/>
                  <a:gd name="connsiteY23" fmla="*/ 1139 h 668887"/>
                  <a:gd name="connsiteX24" fmla="*/ 94852 w 95910"/>
                  <a:gd name="connsiteY24" fmla="*/ -1443 h 668887"/>
                  <a:gd name="connsiteX25" fmla="*/ 92119 w 95910"/>
                  <a:gd name="connsiteY25" fmla="*/ -3535 h 668887"/>
                  <a:gd name="connsiteX26" fmla="*/ 92119 w 95910"/>
                  <a:gd name="connsiteY26" fmla="*/ -3535 h 668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5910" h="668887">
                    <a:moveTo>
                      <a:pt x="92119" y="-3535"/>
                    </a:moveTo>
                    <a:cubicBezTo>
                      <a:pt x="91925" y="-3535"/>
                      <a:pt x="91352" y="-3535"/>
                      <a:pt x="90575" y="-2733"/>
                    </a:cubicBezTo>
                    <a:cubicBezTo>
                      <a:pt x="49232" y="39715"/>
                      <a:pt x="39976" y="78342"/>
                      <a:pt x="59634" y="126450"/>
                    </a:cubicBezTo>
                    <a:cubicBezTo>
                      <a:pt x="61354" y="130651"/>
                      <a:pt x="63193" y="134886"/>
                      <a:pt x="65041" y="139171"/>
                    </a:cubicBezTo>
                    <a:cubicBezTo>
                      <a:pt x="76631" y="166005"/>
                      <a:pt x="89766" y="196432"/>
                      <a:pt x="77618" y="227383"/>
                    </a:cubicBezTo>
                    <a:cubicBezTo>
                      <a:pt x="73476" y="237910"/>
                      <a:pt x="68550" y="248109"/>
                      <a:pt x="63784" y="257970"/>
                    </a:cubicBezTo>
                    <a:cubicBezTo>
                      <a:pt x="55388" y="275348"/>
                      <a:pt x="47456" y="291755"/>
                      <a:pt x="43278" y="310145"/>
                    </a:cubicBezTo>
                    <a:cubicBezTo>
                      <a:pt x="37201" y="336911"/>
                      <a:pt x="44873" y="364639"/>
                      <a:pt x="52297" y="391456"/>
                    </a:cubicBezTo>
                    <a:cubicBezTo>
                      <a:pt x="62670" y="428944"/>
                      <a:pt x="73392" y="467714"/>
                      <a:pt x="47687" y="505118"/>
                    </a:cubicBezTo>
                    <a:cubicBezTo>
                      <a:pt x="42949" y="512001"/>
                      <a:pt x="37656" y="518666"/>
                      <a:pt x="32532" y="525102"/>
                    </a:cubicBezTo>
                    <a:cubicBezTo>
                      <a:pt x="18956" y="542176"/>
                      <a:pt x="6125" y="558305"/>
                      <a:pt x="2032" y="579200"/>
                    </a:cubicBezTo>
                    <a:cubicBezTo>
                      <a:pt x="-3309" y="606430"/>
                      <a:pt x="-627" y="632749"/>
                      <a:pt x="5054" y="663902"/>
                    </a:cubicBezTo>
                    <a:cubicBezTo>
                      <a:pt x="5251" y="664999"/>
                      <a:pt x="5627" y="665353"/>
                      <a:pt x="6596" y="665353"/>
                    </a:cubicBezTo>
                    <a:cubicBezTo>
                      <a:pt x="7637" y="665353"/>
                      <a:pt x="8788" y="664822"/>
                      <a:pt x="9453" y="664012"/>
                    </a:cubicBezTo>
                    <a:cubicBezTo>
                      <a:pt x="10007" y="663354"/>
                      <a:pt x="10185" y="662595"/>
                      <a:pt x="10007" y="661641"/>
                    </a:cubicBezTo>
                    <a:cubicBezTo>
                      <a:pt x="866" y="611475"/>
                      <a:pt x="1792" y="572173"/>
                      <a:pt x="34612" y="531294"/>
                    </a:cubicBezTo>
                    <a:cubicBezTo>
                      <a:pt x="50553" y="511428"/>
                      <a:pt x="62265" y="493435"/>
                      <a:pt x="67605" y="470186"/>
                    </a:cubicBezTo>
                    <a:cubicBezTo>
                      <a:pt x="73578" y="444187"/>
                      <a:pt x="66070" y="418889"/>
                      <a:pt x="58124" y="392106"/>
                    </a:cubicBezTo>
                    <a:cubicBezTo>
                      <a:pt x="49426" y="362800"/>
                      <a:pt x="40437" y="332483"/>
                      <a:pt x="50774" y="301288"/>
                    </a:cubicBezTo>
                    <a:cubicBezTo>
                      <a:pt x="55012" y="288491"/>
                      <a:pt x="61025" y="276006"/>
                      <a:pt x="66846" y="263943"/>
                    </a:cubicBezTo>
                    <a:cubicBezTo>
                      <a:pt x="80807" y="234950"/>
                      <a:pt x="94000" y="207576"/>
                      <a:pt x="84569" y="176027"/>
                    </a:cubicBezTo>
                    <a:cubicBezTo>
                      <a:pt x="81296" y="165085"/>
                      <a:pt x="76564" y="154136"/>
                      <a:pt x="71983" y="143541"/>
                    </a:cubicBezTo>
                    <a:cubicBezTo>
                      <a:pt x="64788" y="126881"/>
                      <a:pt x="57339" y="109655"/>
                      <a:pt x="54824" y="91156"/>
                    </a:cubicBezTo>
                    <a:cubicBezTo>
                      <a:pt x="49367" y="51052"/>
                      <a:pt x="72321" y="23654"/>
                      <a:pt x="94262" y="1139"/>
                    </a:cubicBezTo>
                    <a:cubicBezTo>
                      <a:pt x="95063" y="304"/>
                      <a:pt x="95249" y="-489"/>
                      <a:pt x="94852" y="-1443"/>
                    </a:cubicBezTo>
                    <a:cubicBezTo>
                      <a:pt x="94355" y="-2598"/>
                      <a:pt x="93131" y="-3535"/>
                      <a:pt x="92119" y="-3535"/>
                    </a:cubicBezTo>
                    <a:lnTo>
                      <a:pt x="92119" y="-3535"/>
                    </a:ln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258FFAAA-0EA8-7092-AF58-A34C18027153}"/>
                  </a:ext>
                </a:extLst>
              </p:cNvPr>
              <p:cNvSpPr/>
              <p:nvPr/>
            </p:nvSpPr>
            <p:spPr>
              <a:xfrm flipV="1">
                <a:off x="1394701" y="1803922"/>
                <a:ext cx="108217" cy="64161"/>
              </a:xfrm>
              <a:custGeom>
                <a:avLst/>
                <a:gdLst>
                  <a:gd name="connsiteX0" fmla="*/ 51380 w 108217"/>
                  <a:gd name="connsiteY0" fmla="*/ 60407 h 64161"/>
                  <a:gd name="connsiteX1" fmla="*/ -285 w 108217"/>
                  <a:gd name="connsiteY1" fmla="*/ 9566 h 64161"/>
                  <a:gd name="connsiteX2" fmla="*/ 38513 w 108217"/>
                  <a:gd name="connsiteY2" fmla="*/ 9566 h 64161"/>
                  <a:gd name="connsiteX3" fmla="*/ 54807 w 108217"/>
                  <a:gd name="connsiteY3" fmla="*/ -3619 h 64161"/>
                  <a:gd name="connsiteX4" fmla="*/ 72654 w 108217"/>
                  <a:gd name="connsiteY4" fmla="*/ 10342 h 64161"/>
                  <a:gd name="connsiteX5" fmla="*/ 106017 w 108217"/>
                  <a:gd name="connsiteY5" fmla="*/ 16550 h 64161"/>
                  <a:gd name="connsiteX6" fmla="*/ 51380 w 108217"/>
                  <a:gd name="connsiteY6" fmla="*/ 60407 h 6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17" h="64161">
                    <a:moveTo>
                      <a:pt x="51380" y="60407"/>
                    </a:moveTo>
                    <a:cubicBezTo>
                      <a:pt x="51380" y="60407"/>
                      <a:pt x="-7264" y="22759"/>
                      <a:pt x="-285" y="9566"/>
                    </a:cubicBezTo>
                    <a:cubicBezTo>
                      <a:pt x="6704" y="-3619"/>
                      <a:pt x="34634" y="21207"/>
                      <a:pt x="38513" y="9566"/>
                    </a:cubicBezTo>
                    <a:cubicBezTo>
                      <a:pt x="42394" y="-2067"/>
                      <a:pt x="47822" y="-4395"/>
                      <a:pt x="54807" y="-3619"/>
                    </a:cubicBezTo>
                    <a:cubicBezTo>
                      <a:pt x="61789" y="-2843"/>
                      <a:pt x="59461" y="15774"/>
                      <a:pt x="72654" y="10342"/>
                    </a:cubicBezTo>
                    <a:cubicBezTo>
                      <a:pt x="85847" y="4918"/>
                      <a:pt x="113778" y="-515"/>
                      <a:pt x="106017" y="16550"/>
                    </a:cubicBezTo>
                    <a:cubicBezTo>
                      <a:pt x="98256" y="33624"/>
                      <a:pt x="73556" y="59260"/>
                      <a:pt x="51380" y="60407"/>
                    </a:cubicBezTo>
                  </a:path>
                </a:pathLst>
              </a:custGeom>
              <a:solidFill>
                <a:srgbClr val="E5A31C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8290A14B-A716-B543-796A-B8CC1BB7DC0C}"/>
                  </a:ext>
                </a:extLst>
              </p:cNvPr>
              <p:cNvSpPr/>
              <p:nvPr/>
            </p:nvSpPr>
            <p:spPr>
              <a:xfrm flipV="1">
                <a:off x="1224355" y="1288875"/>
                <a:ext cx="445172" cy="546444"/>
              </a:xfrm>
              <a:custGeom>
                <a:avLst/>
                <a:gdLst>
                  <a:gd name="connsiteX0" fmla="*/ 221728 w 445172"/>
                  <a:gd name="connsiteY0" fmla="*/ 542322 h 546444"/>
                  <a:gd name="connsiteX1" fmla="*/ -857 w 445172"/>
                  <a:gd name="connsiteY1" fmla="*/ 239684 h 546444"/>
                  <a:gd name="connsiteX2" fmla="*/ 221728 w 445172"/>
                  <a:gd name="connsiteY2" fmla="*/ -4122 h 546444"/>
                  <a:gd name="connsiteX3" fmla="*/ 444310 w 445172"/>
                  <a:gd name="connsiteY3" fmla="*/ 239684 h 546444"/>
                  <a:gd name="connsiteX4" fmla="*/ 221728 w 445172"/>
                  <a:gd name="connsiteY4" fmla="*/ 542322 h 546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172" h="546444">
                    <a:moveTo>
                      <a:pt x="221728" y="542322"/>
                    </a:moveTo>
                    <a:cubicBezTo>
                      <a:pt x="144500" y="542322"/>
                      <a:pt x="-7" y="461955"/>
                      <a:pt x="-857" y="239684"/>
                    </a:cubicBezTo>
                    <a:cubicBezTo>
                      <a:pt x="-1717" y="14343"/>
                      <a:pt x="221728" y="-4122"/>
                      <a:pt x="221728" y="-4122"/>
                    </a:cubicBezTo>
                    <a:cubicBezTo>
                      <a:pt x="221728" y="-4122"/>
                      <a:pt x="445179" y="14343"/>
                      <a:pt x="444310" y="239684"/>
                    </a:cubicBezTo>
                    <a:cubicBezTo>
                      <a:pt x="443467" y="461955"/>
                      <a:pt x="298964" y="542322"/>
                      <a:pt x="221728" y="542322"/>
                    </a:cubicBezTo>
                  </a:path>
                </a:pathLst>
              </a:custGeom>
              <a:solidFill>
                <a:srgbClr val="FABA15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4BFB5A7B-55BB-014C-58DA-93AA2679ECF7}"/>
                  </a:ext>
                </a:extLst>
              </p:cNvPr>
              <p:cNvSpPr/>
              <p:nvPr/>
            </p:nvSpPr>
            <p:spPr>
              <a:xfrm flipV="1">
                <a:off x="1315097" y="1289879"/>
                <a:ext cx="354430" cy="545440"/>
              </a:xfrm>
              <a:custGeom>
                <a:avLst/>
                <a:gdLst>
                  <a:gd name="connsiteX0" fmla="*/ 146452 w 354430"/>
                  <a:gd name="connsiteY0" fmla="*/ 541319 h 545440"/>
                  <a:gd name="connsiteX1" fmla="*/ 253070 w 354430"/>
                  <a:gd name="connsiteY1" fmla="*/ 284791 h 545440"/>
                  <a:gd name="connsiteX2" fmla="*/ 30486 w 354430"/>
                  <a:gd name="connsiteY2" fmla="*/ 40975 h 545440"/>
                  <a:gd name="connsiteX3" fmla="*/ -907 w 354430"/>
                  <a:gd name="connsiteY3" fmla="*/ 46551 h 545440"/>
                  <a:gd name="connsiteX4" fmla="*/ 130939 w 354430"/>
                  <a:gd name="connsiteY4" fmla="*/ -4122 h 545440"/>
                  <a:gd name="connsiteX5" fmla="*/ 353521 w 354430"/>
                  <a:gd name="connsiteY5" fmla="*/ 239685 h 545440"/>
                  <a:gd name="connsiteX6" fmla="*/ 146452 w 354430"/>
                  <a:gd name="connsiteY6" fmla="*/ 541319 h 545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430" h="545440">
                    <a:moveTo>
                      <a:pt x="146452" y="541319"/>
                    </a:moveTo>
                    <a:cubicBezTo>
                      <a:pt x="202987" y="496078"/>
                      <a:pt x="252580" y="414708"/>
                      <a:pt x="253070" y="284791"/>
                    </a:cubicBezTo>
                    <a:cubicBezTo>
                      <a:pt x="253930" y="59449"/>
                      <a:pt x="30486" y="40975"/>
                      <a:pt x="30486" y="40975"/>
                    </a:cubicBezTo>
                    <a:cubicBezTo>
                      <a:pt x="30486" y="40975"/>
                      <a:pt x="18014" y="42046"/>
                      <a:pt x="-907" y="46551"/>
                    </a:cubicBezTo>
                    <a:cubicBezTo>
                      <a:pt x="60667" y="1707"/>
                      <a:pt x="130939" y="-4122"/>
                      <a:pt x="130939" y="-4122"/>
                    </a:cubicBezTo>
                    <a:cubicBezTo>
                      <a:pt x="130939" y="-4122"/>
                      <a:pt x="354390" y="14344"/>
                      <a:pt x="353521" y="239685"/>
                    </a:cubicBezTo>
                    <a:cubicBezTo>
                      <a:pt x="352728" y="447809"/>
                      <a:pt x="225991" y="531508"/>
                      <a:pt x="146452" y="541319"/>
                    </a:cubicBezTo>
                  </a:path>
                </a:pathLst>
              </a:custGeom>
              <a:solidFill>
                <a:srgbClr val="F8A21A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278CA49B-0D62-19B6-6695-640E8995B62C}"/>
                  </a:ext>
                </a:extLst>
              </p:cNvPr>
              <p:cNvSpPr/>
              <p:nvPr/>
            </p:nvSpPr>
            <p:spPr>
              <a:xfrm flipV="1">
                <a:off x="1279048" y="1343844"/>
                <a:ext cx="105128" cy="133520"/>
              </a:xfrm>
              <a:custGeom>
                <a:avLst/>
                <a:gdLst>
                  <a:gd name="connsiteX0" fmla="*/ 89213 w 105128"/>
                  <a:gd name="connsiteY0" fmla="*/ 127804 h 133520"/>
                  <a:gd name="connsiteX1" fmla="*/ -360 w 105128"/>
                  <a:gd name="connsiteY1" fmla="*/ 8245 h 133520"/>
                  <a:gd name="connsiteX2" fmla="*/ 19154 w 105128"/>
                  <a:gd name="connsiteY2" fmla="*/ 2864 h 133520"/>
                  <a:gd name="connsiteX3" fmla="*/ 99421 w 105128"/>
                  <a:gd name="connsiteY3" fmla="*/ 110334 h 133520"/>
                  <a:gd name="connsiteX4" fmla="*/ 89213 w 105128"/>
                  <a:gd name="connsiteY4" fmla="*/ 127804 h 133520"/>
                  <a:gd name="connsiteX5" fmla="*/ 89213 w 105128"/>
                  <a:gd name="connsiteY5" fmla="*/ 127804 h 133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128" h="133520">
                    <a:moveTo>
                      <a:pt x="89213" y="127804"/>
                    </a:moveTo>
                    <a:cubicBezTo>
                      <a:pt x="46316" y="103653"/>
                      <a:pt x="12033" y="55207"/>
                      <a:pt x="-360" y="8245"/>
                    </a:cubicBezTo>
                    <a:cubicBezTo>
                      <a:pt x="-3692" y="-4391"/>
                      <a:pt x="15829" y="-9739"/>
                      <a:pt x="19154" y="2864"/>
                    </a:cubicBezTo>
                    <a:cubicBezTo>
                      <a:pt x="30255" y="44924"/>
                      <a:pt x="60943" y="88671"/>
                      <a:pt x="99421" y="110334"/>
                    </a:cubicBezTo>
                    <a:cubicBezTo>
                      <a:pt x="110796" y="116736"/>
                      <a:pt x="100597" y="134215"/>
                      <a:pt x="89213" y="127804"/>
                    </a:cubicBezTo>
                    <a:lnTo>
                      <a:pt x="89213" y="127804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F6C15ED1-E66A-BA46-CF13-622405F13B7F}"/>
                  </a:ext>
                </a:extLst>
              </p:cNvPr>
              <p:cNvSpPr/>
              <p:nvPr/>
            </p:nvSpPr>
            <p:spPr>
              <a:xfrm flipV="1">
                <a:off x="1266265" y="1506579"/>
                <a:ext cx="21828" cy="27782"/>
              </a:xfrm>
              <a:custGeom>
                <a:avLst/>
                <a:gdLst>
                  <a:gd name="connsiteX0" fmla="*/ 2458 w 21828"/>
                  <a:gd name="connsiteY0" fmla="*/ 18657 h 27782"/>
                  <a:gd name="connsiteX1" fmla="*/ -681 w 21828"/>
                  <a:gd name="connsiteY1" fmla="*/ 5944 h 27782"/>
                  <a:gd name="connsiteX2" fmla="*/ 9441 w 21828"/>
                  <a:gd name="connsiteY2" fmla="*/ -4178 h 27782"/>
                  <a:gd name="connsiteX3" fmla="*/ 19557 w 21828"/>
                  <a:gd name="connsiteY3" fmla="*/ 5944 h 27782"/>
                  <a:gd name="connsiteX4" fmla="*/ 19633 w 21828"/>
                  <a:gd name="connsiteY4" fmla="*/ 7058 h 27782"/>
                  <a:gd name="connsiteX5" fmla="*/ 19929 w 21828"/>
                  <a:gd name="connsiteY5" fmla="*/ 8441 h 27782"/>
                  <a:gd name="connsiteX6" fmla="*/ 16302 w 21828"/>
                  <a:gd name="connsiteY6" fmla="*/ 22284 h 27782"/>
                  <a:gd name="connsiteX7" fmla="*/ 2458 w 21828"/>
                  <a:gd name="connsiteY7" fmla="*/ 18657 h 27782"/>
                  <a:gd name="connsiteX8" fmla="*/ 2458 w 21828"/>
                  <a:gd name="connsiteY8" fmla="*/ 18657 h 2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28" h="27782">
                    <a:moveTo>
                      <a:pt x="2458" y="18657"/>
                    </a:moveTo>
                    <a:cubicBezTo>
                      <a:pt x="557" y="14490"/>
                      <a:pt x="-540" y="10559"/>
                      <a:pt x="-681" y="5944"/>
                    </a:cubicBezTo>
                    <a:cubicBezTo>
                      <a:pt x="-847" y="427"/>
                      <a:pt x="4050" y="-4178"/>
                      <a:pt x="9441" y="-4178"/>
                    </a:cubicBezTo>
                    <a:cubicBezTo>
                      <a:pt x="15082" y="-4178"/>
                      <a:pt x="19393" y="436"/>
                      <a:pt x="19557" y="5944"/>
                    </a:cubicBezTo>
                    <a:cubicBezTo>
                      <a:pt x="19646" y="8846"/>
                      <a:pt x="19034" y="3954"/>
                      <a:pt x="19633" y="7058"/>
                    </a:cubicBezTo>
                    <a:cubicBezTo>
                      <a:pt x="19659" y="7185"/>
                      <a:pt x="20717" y="10171"/>
                      <a:pt x="19929" y="8441"/>
                    </a:cubicBezTo>
                    <a:cubicBezTo>
                      <a:pt x="22216" y="13461"/>
                      <a:pt x="21412" y="19290"/>
                      <a:pt x="16302" y="22284"/>
                    </a:cubicBezTo>
                    <a:cubicBezTo>
                      <a:pt x="11910" y="24857"/>
                      <a:pt x="4742" y="23676"/>
                      <a:pt x="2458" y="18657"/>
                    </a:cubicBezTo>
                    <a:lnTo>
                      <a:pt x="2458" y="18657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E0409016-E4BA-9E18-9E0D-92CF2432E146}"/>
                  </a:ext>
                </a:extLst>
              </p:cNvPr>
              <p:cNvSpPr/>
              <p:nvPr/>
            </p:nvSpPr>
            <p:spPr>
              <a:xfrm flipV="1">
                <a:off x="1697696" y="2035481"/>
                <a:ext cx="108214" cy="64167"/>
              </a:xfrm>
              <a:custGeom>
                <a:avLst/>
                <a:gdLst>
                  <a:gd name="connsiteX0" fmla="*/ 51065 w 108214"/>
                  <a:gd name="connsiteY0" fmla="*/ 60725 h 64167"/>
                  <a:gd name="connsiteX1" fmla="*/ -595 w 108214"/>
                  <a:gd name="connsiteY1" fmla="*/ 9883 h 64167"/>
                  <a:gd name="connsiteX2" fmla="*/ 38192 w 108214"/>
                  <a:gd name="connsiteY2" fmla="*/ 9883 h 64167"/>
                  <a:gd name="connsiteX3" fmla="*/ 54490 w 108214"/>
                  <a:gd name="connsiteY3" fmla="*/ -3310 h 64167"/>
                  <a:gd name="connsiteX4" fmla="*/ 72339 w 108214"/>
                  <a:gd name="connsiteY4" fmla="*/ 10659 h 64167"/>
                  <a:gd name="connsiteX5" fmla="*/ 105702 w 108214"/>
                  <a:gd name="connsiteY5" fmla="*/ 16868 h 64167"/>
                  <a:gd name="connsiteX6" fmla="*/ 51065 w 108214"/>
                  <a:gd name="connsiteY6" fmla="*/ 60725 h 64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14" h="64167">
                    <a:moveTo>
                      <a:pt x="51065" y="60725"/>
                    </a:moveTo>
                    <a:cubicBezTo>
                      <a:pt x="51065" y="60725"/>
                      <a:pt x="-7580" y="23076"/>
                      <a:pt x="-595" y="9883"/>
                    </a:cubicBezTo>
                    <a:cubicBezTo>
                      <a:pt x="6381" y="-3310"/>
                      <a:pt x="34320" y="21524"/>
                      <a:pt x="38192" y="9883"/>
                    </a:cubicBezTo>
                    <a:cubicBezTo>
                      <a:pt x="42072" y="-1758"/>
                      <a:pt x="47505" y="-4078"/>
                      <a:pt x="54490" y="-3310"/>
                    </a:cubicBezTo>
                    <a:cubicBezTo>
                      <a:pt x="61474" y="-2534"/>
                      <a:pt x="59146" y="16092"/>
                      <a:pt x="72339" y="10659"/>
                    </a:cubicBezTo>
                    <a:cubicBezTo>
                      <a:pt x="85524" y="5226"/>
                      <a:pt x="113463" y="-206"/>
                      <a:pt x="105702" y="16868"/>
                    </a:cubicBezTo>
                    <a:cubicBezTo>
                      <a:pt x="97941" y="33933"/>
                      <a:pt x="73242" y="59569"/>
                      <a:pt x="51065" y="60725"/>
                    </a:cubicBezTo>
                  </a:path>
                </a:pathLst>
              </a:custGeom>
              <a:solidFill>
                <a:srgbClr val="5FC6A6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18AA4BA-A65B-C0EC-67A2-0AE5B120EBCF}"/>
                  </a:ext>
                </a:extLst>
              </p:cNvPr>
              <p:cNvSpPr/>
              <p:nvPr/>
            </p:nvSpPr>
            <p:spPr>
              <a:xfrm flipV="1">
                <a:off x="1527339" y="1520443"/>
                <a:ext cx="445179" cy="546444"/>
              </a:xfrm>
              <a:custGeom>
                <a:avLst/>
                <a:gdLst>
                  <a:gd name="connsiteX0" fmla="*/ 221423 w 445179"/>
                  <a:gd name="connsiteY0" fmla="*/ 542633 h 546444"/>
                  <a:gd name="connsiteX1" fmla="*/ -1169 w 445179"/>
                  <a:gd name="connsiteY1" fmla="*/ 240004 h 546444"/>
                  <a:gd name="connsiteX2" fmla="*/ 221423 w 445179"/>
                  <a:gd name="connsiteY2" fmla="*/ -3811 h 546444"/>
                  <a:gd name="connsiteX3" fmla="*/ 444006 w 445179"/>
                  <a:gd name="connsiteY3" fmla="*/ 240004 h 546444"/>
                  <a:gd name="connsiteX4" fmla="*/ 221423 w 445179"/>
                  <a:gd name="connsiteY4" fmla="*/ 542633 h 546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179" h="546444">
                    <a:moveTo>
                      <a:pt x="221423" y="542633"/>
                    </a:moveTo>
                    <a:cubicBezTo>
                      <a:pt x="144186" y="542633"/>
                      <a:pt x="-317" y="462266"/>
                      <a:pt x="-1169" y="240004"/>
                    </a:cubicBezTo>
                    <a:cubicBezTo>
                      <a:pt x="-2029" y="14663"/>
                      <a:pt x="221423" y="-3811"/>
                      <a:pt x="221423" y="-3811"/>
                    </a:cubicBezTo>
                    <a:cubicBezTo>
                      <a:pt x="221423" y="-3811"/>
                      <a:pt x="444866" y="14663"/>
                      <a:pt x="444006" y="240004"/>
                    </a:cubicBezTo>
                    <a:cubicBezTo>
                      <a:pt x="443154" y="462266"/>
                      <a:pt x="298651" y="542633"/>
                      <a:pt x="221423" y="542633"/>
                    </a:cubicBezTo>
                  </a:path>
                </a:pathLst>
              </a:custGeom>
              <a:solidFill>
                <a:srgbClr val="74CFB3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F56D601-E520-A7D3-051E-7D770F291571}"/>
                  </a:ext>
                </a:extLst>
              </p:cNvPr>
              <p:cNvSpPr/>
              <p:nvPr/>
            </p:nvSpPr>
            <p:spPr>
              <a:xfrm flipV="1">
                <a:off x="1576294" y="1529376"/>
                <a:ext cx="396224" cy="537510"/>
              </a:xfrm>
              <a:custGeom>
                <a:avLst/>
                <a:gdLst>
                  <a:gd name="connsiteX0" fmla="*/ 221741 w 396224"/>
                  <a:gd name="connsiteY0" fmla="*/ 533706 h 537510"/>
                  <a:gd name="connsiteX1" fmla="*/ 292524 w 396224"/>
                  <a:gd name="connsiteY1" fmla="*/ 312438 h 537510"/>
                  <a:gd name="connsiteX2" fmla="*/ 69941 w 396224"/>
                  <a:gd name="connsiteY2" fmla="*/ 68631 h 537510"/>
                  <a:gd name="connsiteX3" fmla="*/ -1196 w 396224"/>
                  <a:gd name="connsiteY3" fmla="*/ 86549 h 537510"/>
                  <a:gd name="connsiteX4" fmla="*/ 172443 w 396224"/>
                  <a:gd name="connsiteY4" fmla="*/ -3805 h 537510"/>
                  <a:gd name="connsiteX5" fmla="*/ 395026 w 396224"/>
                  <a:gd name="connsiteY5" fmla="*/ 240010 h 537510"/>
                  <a:gd name="connsiteX6" fmla="*/ 221741 w 396224"/>
                  <a:gd name="connsiteY6" fmla="*/ 533706 h 537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6224" h="537510">
                    <a:moveTo>
                      <a:pt x="221741" y="533706"/>
                    </a:moveTo>
                    <a:cubicBezTo>
                      <a:pt x="261861" y="485530"/>
                      <a:pt x="292136" y="413767"/>
                      <a:pt x="292524" y="312438"/>
                    </a:cubicBezTo>
                    <a:cubicBezTo>
                      <a:pt x="293385" y="87097"/>
                      <a:pt x="69941" y="68631"/>
                      <a:pt x="69941" y="68631"/>
                    </a:cubicBezTo>
                    <a:cubicBezTo>
                      <a:pt x="69941" y="68631"/>
                      <a:pt x="38257" y="71263"/>
                      <a:pt x="-1196" y="86549"/>
                    </a:cubicBezTo>
                    <a:cubicBezTo>
                      <a:pt x="64332" y="5221"/>
                      <a:pt x="172443" y="-3805"/>
                      <a:pt x="172443" y="-3805"/>
                    </a:cubicBezTo>
                    <a:cubicBezTo>
                      <a:pt x="172443" y="-3805"/>
                      <a:pt x="395886" y="14669"/>
                      <a:pt x="395026" y="240010"/>
                    </a:cubicBezTo>
                    <a:cubicBezTo>
                      <a:pt x="394334" y="420474"/>
                      <a:pt x="298944" y="507395"/>
                      <a:pt x="221741" y="533706"/>
                    </a:cubicBezTo>
                  </a:path>
                </a:pathLst>
              </a:custGeom>
              <a:solidFill>
                <a:srgbClr val="61C8A7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E03EBFD2-35A2-89FF-A046-DC329A390170}"/>
                  </a:ext>
                </a:extLst>
              </p:cNvPr>
              <p:cNvSpPr/>
              <p:nvPr/>
            </p:nvSpPr>
            <p:spPr>
              <a:xfrm flipV="1">
                <a:off x="1582037" y="1575402"/>
                <a:ext cx="105130" cy="133524"/>
              </a:xfrm>
              <a:custGeom>
                <a:avLst/>
                <a:gdLst>
                  <a:gd name="connsiteX0" fmla="*/ 88898 w 105130"/>
                  <a:gd name="connsiteY0" fmla="*/ 128119 h 133524"/>
                  <a:gd name="connsiteX1" fmla="*/ -672 w 105130"/>
                  <a:gd name="connsiteY1" fmla="*/ 8552 h 133524"/>
                  <a:gd name="connsiteX2" fmla="*/ 18840 w 105130"/>
                  <a:gd name="connsiteY2" fmla="*/ 3179 h 133524"/>
                  <a:gd name="connsiteX3" fmla="*/ 99114 w 105130"/>
                  <a:gd name="connsiteY3" fmla="*/ 110640 h 133524"/>
                  <a:gd name="connsiteX4" fmla="*/ 88898 w 105130"/>
                  <a:gd name="connsiteY4" fmla="*/ 128119 h 133524"/>
                  <a:gd name="connsiteX5" fmla="*/ 88898 w 105130"/>
                  <a:gd name="connsiteY5" fmla="*/ 128119 h 133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130" h="133524">
                    <a:moveTo>
                      <a:pt x="88898" y="128119"/>
                    </a:moveTo>
                    <a:cubicBezTo>
                      <a:pt x="46011" y="103968"/>
                      <a:pt x="11729" y="55514"/>
                      <a:pt x="-672" y="8552"/>
                    </a:cubicBezTo>
                    <a:cubicBezTo>
                      <a:pt x="-4004" y="-4076"/>
                      <a:pt x="15516" y="-9433"/>
                      <a:pt x="18840" y="3179"/>
                    </a:cubicBezTo>
                    <a:cubicBezTo>
                      <a:pt x="29941" y="45239"/>
                      <a:pt x="60630" y="88978"/>
                      <a:pt x="99114" y="110640"/>
                    </a:cubicBezTo>
                    <a:cubicBezTo>
                      <a:pt x="110485" y="117043"/>
                      <a:pt x="100286" y="134530"/>
                      <a:pt x="88898" y="128119"/>
                    </a:cubicBezTo>
                    <a:lnTo>
                      <a:pt x="88898" y="128119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2D7DD580-012F-03F6-B9F6-7CB7E5B348BE}"/>
                  </a:ext>
                </a:extLst>
              </p:cNvPr>
              <p:cNvSpPr/>
              <p:nvPr/>
            </p:nvSpPr>
            <p:spPr>
              <a:xfrm flipV="1">
                <a:off x="1569254" y="1738144"/>
                <a:ext cx="21832" cy="27775"/>
              </a:xfrm>
              <a:custGeom>
                <a:avLst/>
                <a:gdLst>
                  <a:gd name="connsiteX0" fmla="*/ 2146 w 21832"/>
                  <a:gd name="connsiteY0" fmla="*/ 18959 h 27775"/>
                  <a:gd name="connsiteX1" fmla="*/ -993 w 21832"/>
                  <a:gd name="connsiteY1" fmla="*/ 6247 h 27775"/>
                  <a:gd name="connsiteX2" fmla="*/ 9122 w 21832"/>
                  <a:gd name="connsiteY2" fmla="*/ -3867 h 27775"/>
                  <a:gd name="connsiteX3" fmla="*/ 19245 w 21832"/>
                  <a:gd name="connsiteY3" fmla="*/ 6247 h 27775"/>
                  <a:gd name="connsiteX4" fmla="*/ 19321 w 21832"/>
                  <a:gd name="connsiteY4" fmla="*/ 7360 h 27775"/>
                  <a:gd name="connsiteX5" fmla="*/ 19624 w 21832"/>
                  <a:gd name="connsiteY5" fmla="*/ 8744 h 27775"/>
                  <a:gd name="connsiteX6" fmla="*/ 15988 w 21832"/>
                  <a:gd name="connsiteY6" fmla="*/ 22587 h 27775"/>
                  <a:gd name="connsiteX7" fmla="*/ 2146 w 21832"/>
                  <a:gd name="connsiteY7" fmla="*/ 18959 h 27775"/>
                  <a:gd name="connsiteX8" fmla="*/ 2146 w 21832"/>
                  <a:gd name="connsiteY8" fmla="*/ 18959 h 2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32" h="27775">
                    <a:moveTo>
                      <a:pt x="2146" y="18959"/>
                    </a:moveTo>
                    <a:cubicBezTo>
                      <a:pt x="248" y="14801"/>
                      <a:pt x="-849" y="10861"/>
                      <a:pt x="-993" y="6247"/>
                    </a:cubicBezTo>
                    <a:cubicBezTo>
                      <a:pt x="-1161" y="730"/>
                      <a:pt x="3740" y="-3867"/>
                      <a:pt x="9122" y="-3867"/>
                    </a:cubicBezTo>
                    <a:cubicBezTo>
                      <a:pt x="14765" y="-3867"/>
                      <a:pt x="19076" y="739"/>
                      <a:pt x="19245" y="6247"/>
                    </a:cubicBezTo>
                    <a:cubicBezTo>
                      <a:pt x="19329" y="9157"/>
                      <a:pt x="18722" y="4265"/>
                      <a:pt x="19321" y="7360"/>
                    </a:cubicBezTo>
                    <a:cubicBezTo>
                      <a:pt x="19346" y="7487"/>
                      <a:pt x="20409" y="10473"/>
                      <a:pt x="19624" y="8744"/>
                    </a:cubicBezTo>
                    <a:cubicBezTo>
                      <a:pt x="21910" y="13772"/>
                      <a:pt x="21100" y="19601"/>
                      <a:pt x="15988" y="22587"/>
                    </a:cubicBezTo>
                    <a:cubicBezTo>
                      <a:pt x="11593" y="25160"/>
                      <a:pt x="4432" y="23987"/>
                      <a:pt x="2146" y="18959"/>
                    </a:cubicBezTo>
                    <a:lnTo>
                      <a:pt x="2146" y="18959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AF07F341-5D40-9234-6135-A93AB3FF7253}"/>
                  </a:ext>
                </a:extLst>
              </p:cNvPr>
              <p:cNvSpPr/>
              <p:nvPr/>
            </p:nvSpPr>
            <p:spPr>
              <a:xfrm flipV="1">
                <a:off x="1119876" y="2231331"/>
                <a:ext cx="108215" cy="64161"/>
              </a:xfrm>
              <a:custGeom>
                <a:avLst/>
                <a:gdLst>
                  <a:gd name="connsiteX0" fmla="*/ 51657 w 108215"/>
                  <a:gd name="connsiteY0" fmla="*/ 60982 h 64161"/>
                  <a:gd name="connsiteX1" fmla="*/ -2 w 108215"/>
                  <a:gd name="connsiteY1" fmla="*/ 10148 h 64161"/>
                  <a:gd name="connsiteX2" fmla="*/ 38795 w 108215"/>
                  <a:gd name="connsiteY2" fmla="*/ 10148 h 64161"/>
                  <a:gd name="connsiteX3" fmla="*/ 55087 w 108215"/>
                  <a:gd name="connsiteY3" fmla="*/ -3045 h 64161"/>
                  <a:gd name="connsiteX4" fmla="*/ 72933 w 108215"/>
                  <a:gd name="connsiteY4" fmla="*/ 10924 h 64161"/>
                  <a:gd name="connsiteX5" fmla="*/ 106297 w 108215"/>
                  <a:gd name="connsiteY5" fmla="*/ 17133 h 64161"/>
                  <a:gd name="connsiteX6" fmla="*/ 51657 w 108215"/>
                  <a:gd name="connsiteY6" fmla="*/ 60982 h 6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15" h="64161">
                    <a:moveTo>
                      <a:pt x="51657" y="60982"/>
                    </a:moveTo>
                    <a:cubicBezTo>
                      <a:pt x="51657" y="60982"/>
                      <a:pt x="-6984" y="23333"/>
                      <a:pt x="-2" y="10148"/>
                    </a:cubicBezTo>
                    <a:cubicBezTo>
                      <a:pt x="6981" y="-3045"/>
                      <a:pt x="34914" y="21781"/>
                      <a:pt x="38795" y="10148"/>
                    </a:cubicBezTo>
                    <a:cubicBezTo>
                      <a:pt x="42674" y="-1493"/>
                      <a:pt x="48105" y="-3821"/>
                      <a:pt x="55087" y="-3045"/>
                    </a:cubicBezTo>
                    <a:cubicBezTo>
                      <a:pt x="62069" y="-2269"/>
                      <a:pt x="59743" y="16357"/>
                      <a:pt x="72933" y="10924"/>
                    </a:cubicBezTo>
                    <a:cubicBezTo>
                      <a:pt x="86128" y="5492"/>
                      <a:pt x="114057" y="59"/>
                      <a:pt x="106297" y="17133"/>
                    </a:cubicBezTo>
                    <a:cubicBezTo>
                      <a:pt x="98541" y="34198"/>
                      <a:pt x="73839" y="59834"/>
                      <a:pt x="51657" y="60982"/>
                    </a:cubicBezTo>
                  </a:path>
                </a:pathLst>
              </a:custGeom>
              <a:solidFill>
                <a:srgbClr val="D41B32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2D5DF4E5-EACB-19C2-B396-BD5912E7D8BB}"/>
                  </a:ext>
                </a:extLst>
              </p:cNvPr>
              <p:cNvSpPr/>
              <p:nvPr/>
            </p:nvSpPr>
            <p:spPr>
              <a:xfrm flipV="1">
                <a:off x="949527" y="1716284"/>
                <a:ext cx="445173" cy="546444"/>
              </a:xfrm>
              <a:custGeom>
                <a:avLst/>
                <a:gdLst>
                  <a:gd name="connsiteX0" fmla="*/ 222008 w 445173"/>
                  <a:gd name="connsiteY0" fmla="*/ 542896 h 546444"/>
                  <a:gd name="connsiteX1" fmla="*/ -575 w 445173"/>
                  <a:gd name="connsiteY1" fmla="*/ 240267 h 546444"/>
                  <a:gd name="connsiteX2" fmla="*/ 222008 w 445173"/>
                  <a:gd name="connsiteY2" fmla="*/ -3548 h 546444"/>
                  <a:gd name="connsiteX3" fmla="*/ 444593 w 445173"/>
                  <a:gd name="connsiteY3" fmla="*/ 240267 h 546444"/>
                  <a:gd name="connsiteX4" fmla="*/ 222008 w 445173"/>
                  <a:gd name="connsiteY4" fmla="*/ 542896 h 546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173" h="546444">
                    <a:moveTo>
                      <a:pt x="222008" y="542896"/>
                    </a:moveTo>
                    <a:cubicBezTo>
                      <a:pt x="144779" y="542896"/>
                      <a:pt x="272" y="462530"/>
                      <a:pt x="-575" y="240267"/>
                    </a:cubicBezTo>
                    <a:cubicBezTo>
                      <a:pt x="-1431" y="14926"/>
                      <a:pt x="222008" y="-3548"/>
                      <a:pt x="222008" y="-3548"/>
                    </a:cubicBezTo>
                    <a:cubicBezTo>
                      <a:pt x="222008" y="-3548"/>
                      <a:pt x="445453" y="14926"/>
                      <a:pt x="444593" y="240267"/>
                    </a:cubicBezTo>
                    <a:cubicBezTo>
                      <a:pt x="443746" y="462530"/>
                      <a:pt x="299243" y="542896"/>
                      <a:pt x="222008" y="542896"/>
                    </a:cubicBezTo>
                  </a:path>
                </a:pathLst>
              </a:custGeom>
              <a:solidFill>
                <a:srgbClr val="EB254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3807B2B-3EB1-1936-8BBA-ED0485ED1F8D}"/>
                  </a:ext>
                </a:extLst>
              </p:cNvPr>
              <p:cNvSpPr/>
              <p:nvPr/>
            </p:nvSpPr>
            <p:spPr>
              <a:xfrm flipV="1">
                <a:off x="1068420" y="1717195"/>
                <a:ext cx="326280" cy="545533"/>
              </a:xfrm>
              <a:custGeom>
                <a:avLst/>
                <a:gdLst>
                  <a:gd name="connsiteX0" fmla="*/ 117793 w 326280"/>
                  <a:gd name="connsiteY0" fmla="*/ 541986 h 545533"/>
                  <a:gd name="connsiteX1" fmla="*/ 247738 w 326280"/>
                  <a:gd name="connsiteY1" fmla="*/ 268966 h 545533"/>
                  <a:gd name="connsiteX2" fmla="*/ 25153 w 326280"/>
                  <a:gd name="connsiteY2" fmla="*/ 25159 h 545533"/>
                  <a:gd name="connsiteX3" fmla="*/ -639 w 326280"/>
                  <a:gd name="connsiteY3" fmla="*/ 29436 h 545533"/>
                  <a:gd name="connsiteX4" fmla="*/ 103054 w 326280"/>
                  <a:gd name="connsiteY4" fmla="*/ -3548 h 545533"/>
                  <a:gd name="connsiteX5" fmla="*/ 325639 w 326280"/>
                  <a:gd name="connsiteY5" fmla="*/ 240268 h 545533"/>
                  <a:gd name="connsiteX6" fmla="*/ 117793 w 326280"/>
                  <a:gd name="connsiteY6" fmla="*/ 541986 h 545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280" h="545533">
                    <a:moveTo>
                      <a:pt x="117793" y="541986"/>
                    </a:moveTo>
                    <a:cubicBezTo>
                      <a:pt x="183281" y="501512"/>
                      <a:pt x="247178" y="416539"/>
                      <a:pt x="247738" y="268966"/>
                    </a:cubicBezTo>
                    <a:cubicBezTo>
                      <a:pt x="248598" y="43625"/>
                      <a:pt x="25153" y="25159"/>
                      <a:pt x="25153" y="25159"/>
                    </a:cubicBezTo>
                    <a:cubicBezTo>
                      <a:pt x="25153" y="25159"/>
                      <a:pt x="15102" y="26011"/>
                      <a:pt x="-639" y="29436"/>
                    </a:cubicBezTo>
                    <a:cubicBezTo>
                      <a:pt x="52364" y="704"/>
                      <a:pt x="103054" y="-3548"/>
                      <a:pt x="103054" y="-3548"/>
                    </a:cubicBezTo>
                    <a:cubicBezTo>
                      <a:pt x="103054" y="-3548"/>
                      <a:pt x="326499" y="14927"/>
                      <a:pt x="325639" y="240268"/>
                    </a:cubicBezTo>
                    <a:cubicBezTo>
                      <a:pt x="324845" y="449067"/>
                      <a:pt x="197276" y="532631"/>
                      <a:pt x="117793" y="541986"/>
                    </a:cubicBezTo>
                  </a:path>
                </a:pathLst>
              </a:custGeom>
              <a:solidFill>
                <a:srgbClr val="D71B45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7B92D750-01A6-B1F2-FB63-2A4F98FE9386}"/>
                  </a:ext>
                </a:extLst>
              </p:cNvPr>
              <p:cNvSpPr/>
              <p:nvPr/>
            </p:nvSpPr>
            <p:spPr>
              <a:xfrm flipV="1">
                <a:off x="1004220" y="1771244"/>
                <a:ext cx="105128" cy="133525"/>
              </a:xfrm>
              <a:custGeom>
                <a:avLst/>
                <a:gdLst>
                  <a:gd name="connsiteX0" fmla="*/ 89492 w 105128"/>
                  <a:gd name="connsiteY0" fmla="*/ 128384 h 133525"/>
                  <a:gd name="connsiteX1" fmla="*/ -77 w 105128"/>
                  <a:gd name="connsiteY1" fmla="*/ 8817 h 133525"/>
                  <a:gd name="connsiteX2" fmla="*/ 19437 w 105128"/>
                  <a:gd name="connsiteY2" fmla="*/ 3435 h 133525"/>
                  <a:gd name="connsiteX3" fmla="*/ 99707 w 105128"/>
                  <a:gd name="connsiteY3" fmla="*/ 110905 h 133525"/>
                  <a:gd name="connsiteX4" fmla="*/ 89492 w 105128"/>
                  <a:gd name="connsiteY4" fmla="*/ 128384 h 133525"/>
                  <a:gd name="connsiteX5" fmla="*/ 89492 w 105128"/>
                  <a:gd name="connsiteY5" fmla="*/ 128384 h 1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128" h="133525">
                    <a:moveTo>
                      <a:pt x="89492" y="128384"/>
                    </a:moveTo>
                    <a:cubicBezTo>
                      <a:pt x="46599" y="104233"/>
                      <a:pt x="12320" y="55779"/>
                      <a:pt x="-77" y="8817"/>
                    </a:cubicBezTo>
                    <a:cubicBezTo>
                      <a:pt x="-3412" y="-3811"/>
                      <a:pt x="16112" y="-9168"/>
                      <a:pt x="19437" y="3435"/>
                    </a:cubicBezTo>
                    <a:cubicBezTo>
                      <a:pt x="30535" y="45504"/>
                      <a:pt x="61226" y="89243"/>
                      <a:pt x="99707" y="110905"/>
                    </a:cubicBezTo>
                    <a:cubicBezTo>
                      <a:pt x="111076" y="117308"/>
                      <a:pt x="100877" y="134795"/>
                      <a:pt x="89492" y="128384"/>
                    </a:cubicBezTo>
                    <a:lnTo>
                      <a:pt x="89492" y="128384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8ED64B33-5E4E-99B7-7E20-7566D4B64390}"/>
                  </a:ext>
                </a:extLst>
              </p:cNvPr>
              <p:cNvSpPr/>
              <p:nvPr/>
            </p:nvSpPr>
            <p:spPr>
              <a:xfrm flipV="1">
                <a:off x="991440" y="1933986"/>
                <a:ext cx="21826" cy="27784"/>
              </a:xfrm>
              <a:custGeom>
                <a:avLst/>
                <a:gdLst>
                  <a:gd name="connsiteX0" fmla="*/ 2738 w 21826"/>
                  <a:gd name="connsiteY0" fmla="*/ 19231 h 27784"/>
                  <a:gd name="connsiteX1" fmla="*/ -399 w 21826"/>
                  <a:gd name="connsiteY1" fmla="*/ 6519 h 27784"/>
                  <a:gd name="connsiteX2" fmla="*/ 9717 w 21826"/>
                  <a:gd name="connsiteY2" fmla="*/ -3604 h 27784"/>
                  <a:gd name="connsiteX3" fmla="*/ 19837 w 21826"/>
                  <a:gd name="connsiteY3" fmla="*/ 6519 h 27784"/>
                  <a:gd name="connsiteX4" fmla="*/ 19916 w 21826"/>
                  <a:gd name="connsiteY4" fmla="*/ 7632 h 27784"/>
                  <a:gd name="connsiteX5" fmla="*/ 20212 w 21826"/>
                  <a:gd name="connsiteY5" fmla="*/ 9024 h 27784"/>
                  <a:gd name="connsiteX6" fmla="*/ 16578 w 21826"/>
                  <a:gd name="connsiteY6" fmla="*/ 22867 h 27784"/>
                  <a:gd name="connsiteX7" fmla="*/ 2738 w 21826"/>
                  <a:gd name="connsiteY7" fmla="*/ 19231 h 27784"/>
                  <a:gd name="connsiteX8" fmla="*/ 2738 w 21826"/>
                  <a:gd name="connsiteY8" fmla="*/ 19231 h 2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26" h="27784">
                    <a:moveTo>
                      <a:pt x="2738" y="19231"/>
                    </a:moveTo>
                    <a:cubicBezTo>
                      <a:pt x="840" y="15064"/>
                      <a:pt x="-260" y="11133"/>
                      <a:pt x="-399" y="6519"/>
                    </a:cubicBezTo>
                    <a:cubicBezTo>
                      <a:pt x="-570" y="1002"/>
                      <a:pt x="4329" y="-3604"/>
                      <a:pt x="9717" y="-3604"/>
                    </a:cubicBezTo>
                    <a:cubicBezTo>
                      <a:pt x="15358" y="-3604"/>
                      <a:pt x="19669" y="1010"/>
                      <a:pt x="19837" y="6519"/>
                    </a:cubicBezTo>
                    <a:cubicBezTo>
                      <a:pt x="19923" y="9421"/>
                      <a:pt x="19309" y="4536"/>
                      <a:pt x="19916" y="7632"/>
                    </a:cubicBezTo>
                    <a:cubicBezTo>
                      <a:pt x="19939" y="7767"/>
                      <a:pt x="21000" y="10753"/>
                      <a:pt x="20212" y="9024"/>
                    </a:cubicBezTo>
                    <a:cubicBezTo>
                      <a:pt x="22496" y="14035"/>
                      <a:pt x="21695" y="19872"/>
                      <a:pt x="16578" y="22867"/>
                    </a:cubicBezTo>
                    <a:cubicBezTo>
                      <a:pt x="12189" y="25431"/>
                      <a:pt x="5025" y="24250"/>
                      <a:pt x="2738" y="19231"/>
                    </a:cubicBezTo>
                    <a:lnTo>
                      <a:pt x="2738" y="19231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B2D24F8-9A4C-C5C3-ED9D-6EF6B5A9039A}"/>
                </a:ext>
              </a:extLst>
            </p:cNvPr>
            <p:cNvSpPr/>
            <p:nvPr/>
          </p:nvSpPr>
          <p:spPr>
            <a:xfrm>
              <a:off x="1134804" y="2339601"/>
              <a:ext cx="3042779" cy="3107057"/>
            </a:xfrm>
            <a:custGeom>
              <a:avLst/>
              <a:gdLst>
                <a:gd name="connsiteX0" fmla="*/ 1906236 w 3650291"/>
                <a:gd name="connsiteY0" fmla="*/ 0 h 3727403"/>
                <a:gd name="connsiteX1" fmla="*/ 2513648 w 3650291"/>
                <a:gd name="connsiteY1" fmla="*/ 341952 h 3727403"/>
                <a:gd name="connsiteX2" fmla="*/ 2556088 w 3650291"/>
                <a:gd name="connsiteY2" fmla="*/ 424853 h 3727403"/>
                <a:gd name="connsiteX3" fmla="*/ 2572210 w 3650291"/>
                <a:gd name="connsiteY3" fmla="*/ 419849 h 3727403"/>
                <a:gd name="connsiteX4" fmla="*/ 2715347 w 3650291"/>
                <a:gd name="connsiteY4" fmla="*/ 405419 h 3727403"/>
                <a:gd name="connsiteX5" fmla="*/ 3425582 w 3650291"/>
                <a:gd name="connsiteY5" fmla="*/ 1115654 h 3727403"/>
                <a:gd name="connsiteX6" fmla="*/ 3411153 w 3650291"/>
                <a:gd name="connsiteY6" fmla="*/ 1258791 h 3727403"/>
                <a:gd name="connsiteX7" fmla="*/ 3402165 w 3650291"/>
                <a:gd name="connsiteY7" fmla="*/ 1287746 h 3727403"/>
                <a:gd name="connsiteX8" fmla="*/ 3442268 w 3650291"/>
                <a:gd name="connsiteY8" fmla="*/ 1320834 h 3727403"/>
                <a:gd name="connsiteX9" fmla="*/ 3650291 w 3650291"/>
                <a:gd name="connsiteY9" fmla="*/ 1823046 h 3727403"/>
                <a:gd name="connsiteX10" fmla="*/ 3391832 w 3650291"/>
                <a:gd name="connsiteY10" fmla="*/ 2371098 h 3727403"/>
                <a:gd name="connsiteX11" fmla="*/ 3374156 w 3650291"/>
                <a:gd name="connsiteY11" fmla="*/ 2383665 h 3727403"/>
                <a:gd name="connsiteX12" fmla="*/ 3411153 w 3650291"/>
                <a:gd name="connsiteY12" fmla="*/ 2502850 h 3727403"/>
                <a:gd name="connsiteX13" fmla="*/ 3425582 w 3650291"/>
                <a:gd name="connsiteY13" fmla="*/ 2645987 h 3727403"/>
                <a:gd name="connsiteX14" fmla="*/ 2715347 w 3650291"/>
                <a:gd name="connsiteY14" fmla="*/ 3356222 h 3727403"/>
                <a:gd name="connsiteX15" fmla="*/ 2504145 w 3650291"/>
                <a:gd name="connsiteY15" fmla="*/ 3324291 h 3727403"/>
                <a:gd name="connsiteX16" fmla="*/ 2489452 w 3650291"/>
                <a:gd name="connsiteY16" fmla="*/ 3318502 h 3727403"/>
                <a:gd name="connsiteX17" fmla="*/ 2437472 w 3650291"/>
                <a:gd name="connsiteY17" fmla="*/ 3414267 h 3727403"/>
                <a:gd name="connsiteX18" fmla="*/ 1848534 w 3650291"/>
                <a:gd name="connsiteY18" fmla="*/ 3727403 h 3727403"/>
                <a:gd name="connsiteX19" fmla="*/ 1241122 w 3650291"/>
                <a:gd name="connsiteY19" fmla="*/ 3385451 h 3727403"/>
                <a:gd name="connsiteX20" fmla="*/ 1230922 w 3650291"/>
                <a:gd name="connsiteY20" fmla="*/ 3364909 h 3727403"/>
                <a:gd name="connsiteX21" fmla="*/ 1114429 w 3650291"/>
                <a:gd name="connsiteY21" fmla="*/ 3401071 h 3727403"/>
                <a:gd name="connsiteX22" fmla="*/ 971292 w 3650291"/>
                <a:gd name="connsiteY22" fmla="*/ 3415500 h 3727403"/>
                <a:gd name="connsiteX23" fmla="*/ 261057 w 3650291"/>
                <a:gd name="connsiteY23" fmla="*/ 2705265 h 3727403"/>
                <a:gd name="connsiteX24" fmla="*/ 275486 w 3650291"/>
                <a:gd name="connsiteY24" fmla="*/ 2562128 h 3727403"/>
                <a:gd name="connsiteX25" fmla="*/ 311929 w 3650291"/>
                <a:gd name="connsiteY25" fmla="*/ 2444730 h 3727403"/>
                <a:gd name="connsiteX26" fmla="*/ 245439 w 3650291"/>
                <a:gd name="connsiteY26" fmla="*/ 2396251 h 3727403"/>
                <a:gd name="connsiteX27" fmla="*/ 0 w 3650291"/>
                <a:gd name="connsiteY27" fmla="*/ 1859208 h 3727403"/>
                <a:gd name="connsiteX28" fmla="*/ 341952 w 3650291"/>
                <a:gd name="connsiteY28" fmla="*/ 1251796 h 3727403"/>
                <a:gd name="connsiteX29" fmla="*/ 396188 w 3650291"/>
                <a:gd name="connsiteY29" fmla="*/ 1224865 h 3727403"/>
                <a:gd name="connsiteX30" fmla="*/ 359091 w 3650291"/>
                <a:gd name="connsiteY30" fmla="*/ 1105357 h 3727403"/>
                <a:gd name="connsiteX31" fmla="*/ 344661 w 3650291"/>
                <a:gd name="connsiteY31" fmla="*/ 962220 h 3727403"/>
                <a:gd name="connsiteX32" fmla="*/ 1054896 w 3650291"/>
                <a:gd name="connsiteY32" fmla="*/ 251985 h 3727403"/>
                <a:gd name="connsiteX33" fmla="*/ 1266098 w 3650291"/>
                <a:gd name="connsiteY33" fmla="*/ 283916 h 3727403"/>
                <a:gd name="connsiteX34" fmla="*/ 1322931 w 3650291"/>
                <a:gd name="connsiteY34" fmla="*/ 306308 h 3727403"/>
                <a:gd name="connsiteX35" fmla="*/ 1404024 w 3650291"/>
                <a:gd name="connsiteY35" fmla="*/ 208023 h 3727403"/>
                <a:gd name="connsiteX36" fmla="*/ 1906236 w 3650291"/>
                <a:gd name="connsiteY36" fmla="*/ 0 h 372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50291" h="3727403">
                  <a:moveTo>
                    <a:pt x="1906236" y="0"/>
                  </a:moveTo>
                  <a:cubicBezTo>
                    <a:pt x="2163652" y="0"/>
                    <a:pt x="2389082" y="136944"/>
                    <a:pt x="2513648" y="341952"/>
                  </a:cubicBezTo>
                  <a:lnTo>
                    <a:pt x="2556088" y="424853"/>
                  </a:lnTo>
                  <a:lnTo>
                    <a:pt x="2572210" y="419849"/>
                  </a:lnTo>
                  <a:cubicBezTo>
                    <a:pt x="2618445" y="410388"/>
                    <a:pt x="2666316" y="405419"/>
                    <a:pt x="2715347" y="405419"/>
                  </a:cubicBezTo>
                  <a:cubicBezTo>
                    <a:pt x="3107599" y="405419"/>
                    <a:pt x="3425582" y="723402"/>
                    <a:pt x="3425582" y="1115654"/>
                  </a:cubicBezTo>
                  <a:cubicBezTo>
                    <a:pt x="3425582" y="1164686"/>
                    <a:pt x="3420614" y="1212557"/>
                    <a:pt x="3411153" y="1258791"/>
                  </a:cubicBezTo>
                  <a:lnTo>
                    <a:pt x="3402165" y="1287746"/>
                  </a:lnTo>
                  <a:lnTo>
                    <a:pt x="3442268" y="1320834"/>
                  </a:lnTo>
                  <a:cubicBezTo>
                    <a:pt x="3570796" y="1449361"/>
                    <a:pt x="3650291" y="1626920"/>
                    <a:pt x="3650291" y="1823046"/>
                  </a:cubicBezTo>
                  <a:cubicBezTo>
                    <a:pt x="3650291" y="2043688"/>
                    <a:pt x="3549679" y="2240830"/>
                    <a:pt x="3391832" y="2371098"/>
                  </a:cubicBezTo>
                  <a:lnTo>
                    <a:pt x="3374156" y="2383665"/>
                  </a:lnTo>
                  <a:lnTo>
                    <a:pt x="3411153" y="2502850"/>
                  </a:lnTo>
                  <a:cubicBezTo>
                    <a:pt x="3420614" y="2549085"/>
                    <a:pt x="3425582" y="2596956"/>
                    <a:pt x="3425582" y="2645987"/>
                  </a:cubicBezTo>
                  <a:cubicBezTo>
                    <a:pt x="3425582" y="3038239"/>
                    <a:pt x="3107599" y="3356222"/>
                    <a:pt x="2715347" y="3356222"/>
                  </a:cubicBezTo>
                  <a:cubicBezTo>
                    <a:pt x="2641800" y="3356222"/>
                    <a:pt x="2570864" y="3345043"/>
                    <a:pt x="2504145" y="3324291"/>
                  </a:cubicBezTo>
                  <a:lnTo>
                    <a:pt x="2489452" y="3318502"/>
                  </a:lnTo>
                  <a:lnTo>
                    <a:pt x="2437472" y="3414267"/>
                  </a:lnTo>
                  <a:cubicBezTo>
                    <a:pt x="2309838" y="3603191"/>
                    <a:pt x="2093692" y="3727403"/>
                    <a:pt x="1848534" y="3727403"/>
                  </a:cubicBezTo>
                  <a:cubicBezTo>
                    <a:pt x="1591119" y="3727403"/>
                    <a:pt x="1365688" y="3590460"/>
                    <a:pt x="1241122" y="3385451"/>
                  </a:cubicBezTo>
                  <a:lnTo>
                    <a:pt x="1230922" y="3364909"/>
                  </a:lnTo>
                  <a:lnTo>
                    <a:pt x="1114429" y="3401071"/>
                  </a:lnTo>
                  <a:cubicBezTo>
                    <a:pt x="1068195" y="3410532"/>
                    <a:pt x="1020324" y="3415500"/>
                    <a:pt x="971292" y="3415500"/>
                  </a:cubicBezTo>
                  <a:cubicBezTo>
                    <a:pt x="579040" y="3415500"/>
                    <a:pt x="261057" y="3097517"/>
                    <a:pt x="261057" y="2705265"/>
                  </a:cubicBezTo>
                  <a:cubicBezTo>
                    <a:pt x="261057" y="2656234"/>
                    <a:pt x="266025" y="2608363"/>
                    <a:pt x="275486" y="2562128"/>
                  </a:cubicBezTo>
                  <a:lnTo>
                    <a:pt x="311929" y="2444730"/>
                  </a:lnTo>
                  <a:lnTo>
                    <a:pt x="245439" y="2396251"/>
                  </a:lnTo>
                  <a:cubicBezTo>
                    <a:pt x="95100" y="2266022"/>
                    <a:pt x="0" y="2073721"/>
                    <a:pt x="0" y="1859208"/>
                  </a:cubicBezTo>
                  <a:cubicBezTo>
                    <a:pt x="0" y="1601793"/>
                    <a:pt x="136944" y="1376362"/>
                    <a:pt x="341952" y="1251796"/>
                  </a:cubicBezTo>
                  <a:lnTo>
                    <a:pt x="396188" y="1224865"/>
                  </a:lnTo>
                  <a:lnTo>
                    <a:pt x="359091" y="1105357"/>
                  </a:lnTo>
                  <a:cubicBezTo>
                    <a:pt x="349630" y="1059123"/>
                    <a:pt x="344661" y="1011252"/>
                    <a:pt x="344661" y="962220"/>
                  </a:cubicBezTo>
                  <a:cubicBezTo>
                    <a:pt x="344661" y="569968"/>
                    <a:pt x="662644" y="251985"/>
                    <a:pt x="1054896" y="251985"/>
                  </a:cubicBezTo>
                  <a:cubicBezTo>
                    <a:pt x="1128443" y="251985"/>
                    <a:pt x="1199380" y="263164"/>
                    <a:pt x="1266098" y="283916"/>
                  </a:cubicBezTo>
                  <a:lnTo>
                    <a:pt x="1322931" y="306308"/>
                  </a:lnTo>
                  <a:lnTo>
                    <a:pt x="1404024" y="208023"/>
                  </a:lnTo>
                  <a:cubicBezTo>
                    <a:pt x="1532551" y="79496"/>
                    <a:pt x="1710110" y="0"/>
                    <a:pt x="1906236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2507D8E0-F194-5026-A36D-F6CF704D04BB}"/>
                </a:ext>
              </a:extLst>
            </p:cNvPr>
            <p:cNvSpPr txBox="1"/>
            <p:nvPr/>
          </p:nvSpPr>
          <p:spPr>
            <a:xfrm>
              <a:off x="1455759" y="3082303"/>
              <a:ext cx="23166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请在这里输入标题</a:t>
              </a:r>
            </a:p>
          </p:txBody>
        </p:sp>
        <p:sp>
          <p:nvSpPr>
            <p:cNvPr id="231" name="Text Placeholder 3">
              <a:extLst>
                <a:ext uri="{FF2B5EF4-FFF2-40B4-BE49-F238E27FC236}">
                  <a16:creationId xmlns:a16="http://schemas.microsoft.com/office/drawing/2014/main" id="{4CAEEB78-2AD9-520F-6E38-497A560A6822}"/>
                </a:ext>
              </a:extLst>
            </p:cNvPr>
            <p:cNvSpPr txBox="1">
              <a:spLocks/>
            </p:cNvSpPr>
            <p:nvPr/>
          </p:nvSpPr>
          <p:spPr>
            <a:xfrm>
              <a:off x="1570718" y="3732907"/>
              <a:ext cx="2316677" cy="98441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请在这里输入正文，阐述与主标题或者关键字词标题相关的具体内容，字数可根据需求进行删减或者添加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664F272-3F18-4160-AB5E-0AE1453CDFD8}"/>
              </a:ext>
            </a:extLst>
          </p:cNvPr>
          <p:cNvGrpSpPr/>
          <p:nvPr/>
        </p:nvGrpSpPr>
        <p:grpSpPr>
          <a:xfrm>
            <a:off x="4458108" y="1558067"/>
            <a:ext cx="3042779" cy="3888591"/>
            <a:chOff x="4458108" y="1558067"/>
            <a:chExt cx="3042779" cy="3888591"/>
          </a:xfrm>
        </p:grpSpPr>
        <p:grpSp>
          <p:nvGrpSpPr>
            <p:cNvPr id="259" name="组合 258">
              <a:extLst>
                <a:ext uri="{FF2B5EF4-FFF2-40B4-BE49-F238E27FC236}">
                  <a16:creationId xmlns:a16="http://schemas.microsoft.com/office/drawing/2014/main" id="{6DC25697-DAD1-1CD2-3893-00B2BEDEF532}"/>
                </a:ext>
              </a:extLst>
            </p:cNvPr>
            <p:cNvGrpSpPr/>
            <p:nvPr/>
          </p:nvGrpSpPr>
          <p:grpSpPr>
            <a:xfrm>
              <a:off x="6245502" y="1558067"/>
              <a:ext cx="893877" cy="1390489"/>
              <a:chOff x="3558443" y="1301841"/>
              <a:chExt cx="893877" cy="1390489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F24CD292-544D-252C-CE8E-57F7D62988BD}"/>
                  </a:ext>
                </a:extLst>
              </p:cNvPr>
              <p:cNvSpPr/>
              <p:nvPr/>
            </p:nvSpPr>
            <p:spPr>
              <a:xfrm flipV="1">
                <a:off x="4173164" y="2027223"/>
                <a:ext cx="84107" cy="68316"/>
              </a:xfrm>
              <a:custGeom>
                <a:avLst/>
                <a:gdLst>
                  <a:gd name="connsiteX0" fmla="*/ 31751 w 84107"/>
                  <a:gd name="connsiteY0" fmla="*/ 63195 h 68316"/>
                  <a:gd name="connsiteX1" fmla="*/ 852 w 84107"/>
                  <a:gd name="connsiteY1" fmla="*/ 4340 h 68316"/>
                  <a:gd name="connsiteX2" fmla="*/ 43342 w 84107"/>
                  <a:gd name="connsiteY2" fmla="*/ 8355 h 68316"/>
                  <a:gd name="connsiteX3" fmla="*/ 79506 w 84107"/>
                  <a:gd name="connsiteY3" fmla="*/ 2703 h 68316"/>
                  <a:gd name="connsiteX4" fmla="*/ 31751 w 84107"/>
                  <a:gd name="connsiteY4" fmla="*/ 63195 h 68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107" h="68316">
                    <a:moveTo>
                      <a:pt x="31751" y="63195"/>
                    </a:moveTo>
                    <a:cubicBezTo>
                      <a:pt x="3307" y="55755"/>
                      <a:pt x="-11903" y="22459"/>
                      <a:pt x="852" y="4340"/>
                    </a:cubicBezTo>
                    <a:cubicBezTo>
                      <a:pt x="13590" y="-13772"/>
                      <a:pt x="30950" y="14867"/>
                      <a:pt x="43342" y="8355"/>
                    </a:cubicBezTo>
                    <a:cubicBezTo>
                      <a:pt x="55726" y="1843"/>
                      <a:pt x="76106" y="-11174"/>
                      <a:pt x="79506" y="2703"/>
                    </a:cubicBezTo>
                    <a:cubicBezTo>
                      <a:pt x="82897" y="16588"/>
                      <a:pt x="78646" y="75461"/>
                      <a:pt x="31751" y="63195"/>
                    </a:cubicBezTo>
                  </a:path>
                </a:pathLst>
              </a:custGeom>
              <a:solidFill>
                <a:srgbClr val="E51A8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DAB1130F-B14D-3A9A-18E1-1DBB7A31B0B8}"/>
                  </a:ext>
                </a:extLst>
              </p:cNvPr>
              <p:cNvSpPr/>
              <p:nvPr/>
            </p:nvSpPr>
            <p:spPr>
              <a:xfrm flipV="1">
                <a:off x="4034132" y="2102224"/>
                <a:ext cx="46392" cy="580675"/>
              </a:xfrm>
              <a:custGeom>
                <a:avLst/>
                <a:gdLst>
                  <a:gd name="connsiteX0" fmla="*/ 40885 w 46392"/>
                  <a:gd name="connsiteY0" fmla="*/ -3007 h 580675"/>
                  <a:gd name="connsiteX1" fmla="*/ 38869 w 46392"/>
                  <a:gd name="connsiteY1" fmla="*/ -1244 h 580675"/>
                  <a:gd name="connsiteX2" fmla="*/ 21450 w 46392"/>
                  <a:gd name="connsiteY2" fmla="*/ 314680 h 580675"/>
                  <a:gd name="connsiteX3" fmla="*/ 17856 w 46392"/>
                  <a:gd name="connsiteY3" fmla="*/ 359439 h 580675"/>
                  <a:gd name="connsiteX4" fmla="*/ -3503 w 46392"/>
                  <a:gd name="connsiteY4" fmla="*/ 574557 h 580675"/>
                  <a:gd name="connsiteX5" fmla="*/ -2963 w 46392"/>
                  <a:gd name="connsiteY5" fmla="*/ 576531 h 580675"/>
                  <a:gd name="connsiteX6" fmla="*/ -568 w 46392"/>
                  <a:gd name="connsiteY6" fmla="*/ 577669 h 580675"/>
                  <a:gd name="connsiteX7" fmla="*/ 48 w 46392"/>
                  <a:gd name="connsiteY7" fmla="*/ 576927 h 580675"/>
                  <a:gd name="connsiteX8" fmla="*/ 21728 w 46392"/>
                  <a:gd name="connsiteY8" fmla="*/ 359861 h 580675"/>
                  <a:gd name="connsiteX9" fmla="*/ 25423 w 46392"/>
                  <a:gd name="connsiteY9" fmla="*/ 314207 h 580675"/>
                  <a:gd name="connsiteX10" fmla="*/ 42851 w 46392"/>
                  <a:gd name="connsiteY10" fmla="*/ -1269 h 580675"/>
                  <a:gd name="connsiteX11" fmla="*/ 42488 w 46392"/>
                  <a:gd name="connsiteY11" fmla="*/ -2475 h 580675"/>
                  <a:gd name="connsiteX12" fmla="*/ 40885 w 46392"/>
                  <a:gd name="connsiteY12" fmla="*/ -3007 h 580675"/>
                  <a:gd name="connsiteX13" fmla="*/ 40885 w 46392"/>
                  <a:gd name="connsiteY13" fmla="*/ -3007 h 580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392" h="580675">
                    <a:moveTo>
                      <a:pt x="40885" y="-3007"/>
                    </a:moveTo>
                    <a:cubicBezTo>
                      <a:pt x="38886" y="-3007"/>
                      <a:pt x="38886" y="-1682"/>
                      <a:pt x="38869" y="-1244"/>
                    </a:cubicBezTo>
                    <a:cubicBezTo>
                      <a:pt x="38624" y="104202"/>
                      <a:pt x="29893" y="211208"/>
                      <a:pt x="21450" y="314680"/>
                    </a:cubicBezTo>
                    <a:lnTo>
                      <a:pt x="17856" y="359439"/>
                    </a:lnTo>
                    <a:cubicBezTo>
                      <a:pt x="12246" y="430155"/>
                      <a:pt x="6451" y="503267"/>
                      <a:pt x="-3503" y="574557"/>
                    </a:cubicBezTo>
                    <a:cubicBezTo>
                      <a:pt x="-3630" y="575349"/>
                      <a:pt x="-3444" y="575974"/>
                      <a:pt x="-2963" y="576531"/>
                    </a:cubicBezTo>
                    <a:cubicBezTo>
                      <a:pt x="-2381" y="577197"/>
                      <a:pt x="-1394" y="577669"/>
                      <a:pt x="-568" y="577669"/>
                    </a:cubicBezTo>
                    <a:lnTo>
                      <a:pt x="48" y="576927"/>
                    </a:lnTo>
                    <a:cubicBezTo>
                      <a:pt x="10070" y="505072"/>
                      <a:pt x="16000" y="431252"/>
                      <a:pt x="21728" y="359861"/>
                    </a:cubicBezTo>
                    <a:lnTo>
                      <a:pt x="25423" y="314207"/>
                    </a:lnTo>
                    <a:cubicBezTo>
                      <a:pt x="33858" y="210812"/>
                      <a:pt x="42589" y="103890"/>
                      <a:pt x="42851" y="-1269"/>
                    </a:cubicBezTo>
                    <a:cubicBezTo>
                      <a:pt x="42851" y="-2104"/>
                      <a:pt x="42572" y="-2382"/>
                      <a:pt x="42488" y="-2475"/>
                    </a:cubicBezTo>
                    <a:cubicBezTo>
                      <a:pt x="42151" y="-2804"/>
                      <a:pt x="41543" y="-3007"/>
                      <a:pt x="40885" y="-3007"/>
                    </a:cubicBezTo>
                    <a:lnTo>
                      <a:pt x="40885" y="-3007"/>
                    </a:ln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4304438F-7190-7B95-98BC-6CD54E88D7E5}"/>
                  </a:ext>
                </a:extLst>
              </p:cNvPr>
              <p:cNvSpPr/>
              <p:nvPr/>
            </p:nvSpPr>
            <p:spPr>
              <a:xfrm flipV="1">
                <a:off x="3850759" y="1896470"/>
                <a:ext cx="240013" cy="795860"/>
              </a:xfrm>
              <a:custGeom>
                <a:avLst/>
                <a:gdLst>
                  <a:gd name="connsiteX0" fmla="*/ 235171 w 240013"/>
                  <a:gd name="connsiteY0" fmla="*/ -3139 h 795860"/>
                  <a:gd name="connsiteX1" fmla="*/ 232530 w 240013"/>
                  <a:gd name="connsiteY1" fmla="*/ -979 h 795860"/>
                  <a:gd name="connsiteX2" fmla="*/ 126013 w 240013"/>
                  <a:gd name="connsiteY2" fmla="*/ 410157 h 795860"/>
                  <a:gd name="connsiteX3" fmla="*/ 109462 w 240013"/>
                  <a:gd name="connsiteY3" fmla="*/ 458156 h 795860"/>
                  <a:gd name="connsiteX4" fmla="*/ 56579 w 240013"/>
                  <a:gd name="connsiteY4" fmla="*/ 609323 h 795860"/>
                  <a:gd name="connsiteX5" fmla="*/ 32825 w 240013"/>
                  <a:gd name="connsiteY5" fmla="*/ 676622 h 795860"/>
                  <a:gd name="connsiteX6" fmla="*/ 22423 w 240013"/>
                  <a:gd name="connsiteY6" fmla="*/ 704823 h 795860"/>
                  <a:gd name="connsiteX7" fmla="*/ -3406 w 240013"/>
                  <a:gd name="connsiteY7" fmla="*/ 789711 h 795860"/>
                  <a:gd name="connsiteX8" fmla="*/ -2934 w 240013"/>
                  <a:gd name="connsiteY8" fmla="*/ 791609 h 795860"/>
                  <a:gd name="connsiteX9" fmla="*/ -589 w 240013"/>
                  <a:gd name="connsiteY9" fmla="*/ 792722 h 795860"/>
                  <a:gd name="connsiteX10" fmla="*/ 162 w 240013"/>
                  <a:gd name="connsiteY10" fmla="*/ 791896 h 795860"/>
                  <a:gd name="connsiteX11" fmla="*/ 27847 w 240013"/>
                  <a:gd name="connsiteY11" fmla="*/ 701077 h 795860"/>
                  <a:gd name="connsiteX12" fmla="*/ 38797 w 240013"/>
                  <a:gd name="connsiteY12" fmla="*/ 671536 h 795860"/>
                  <a:gd name="connsiteX13" fmla="*/ 57921 w 240013"/>
                  <a:gd name="connsiteY13" fmla="*/ 617421 h 795860"/>
                  <a:gd name="connsiteX14" fmla="*/ 116025 w 240013"/>
                  <a:gd name="connsiteY14" fmla="*/ 451138 h 795860"/>
                  <a:gd name="connsiteX15" fmla="*/ 131555 w 240013"/>
                  <a:gd name="connsiteY15" fmla="*/ 405821 h 795860"/>
                  <a:gd name="connsiteX16" fmla="*/ 236545 w 240013"/>
                  <a:gd name="connsiteY16" fmla="*/ -1899 h 795860"/>
                  <a:gd name="connsiteX17" fmla="*/ 236427 w 240013"/>
                  <a:gd name="connsiteY17" fmla="*/ -2776 h 795860"/>
                  <a:gd name="connsiteX18" fmla="*/ 235179 w 240013"/>
                  <a:gd name="connsiteY18" fmla="*/ -3139 h 795860"/>
                  <a:gd name="connsiteX19" fmla="*/ 235171 w 240013"/>
                  <a:gd name="connsiteY19" fmla="*/ -3139 h 79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0013" h="795860">
                    <a:moveTo>
                      <a:pt x="235171" y="-3139"/>
                    </a:moveTo>
                    <a:cubicBezTo>
                      <a:pt x="234766" y="-3139"/>
                      <a:pt x="232716" y="-3029"/>
                      <a:pt x="232530" y="-979"/>
                    </a:cubicBezTo>
                    <a:cubicBezTo>
                      <a:pt x="220028" y="138664"/>
                      <a:pt x="172232" y="276680"/>
                      <a:pt x="126013" y="410157"/>
                    </a:cubicBezTo>
                    <a:cubicBezTo>
                      <a:pt x="120446" y="426244"/>
                      <a:pt x="114912" y="442247"/>
                      <a:pt x="109462" y="458156"/>
                    </a:cubicBezTo>
                    <a:cubicBezTo>
                      <a:pt x="92178" y="508669"/>
                      <a:pt x="74083" y="559839"/>
                      <a:pt x="56579" y="609323"/>
                    </a:cubicBezTo>
                    <a:cubicBezTo>
                      <a:pt x="48641" y="631753"/>
                      <a:pt x="40712" y="654184"/>
                      <a:pt x="32825" y="676622"/>
                    </a:cubicBezTo>
                    <a:cubicBezTo>
                      <a:pt x="29560" y="685919"/>
                      <a:pt x="26009" y="695324"/>
                      <a:pt x="22423" y="704823"/>
                    </a:cubicBezTo>
                    <a:cubicBezTo>
                      <a:pt x="11946" y="732576"/>
                      <a:pt x="1107" y="761283"/>
                      <a:pt x="-3406" y="789711"/>
                    </a:cubicBezTo>
                    <a:cubicBezTo>
                      <a:pt x="-3542" y="790487"/>
                      <a:pt x="-3381" y="791086"/>
                      <a:pt x="-2934" y="791609"/>
                    </a:cubicBezTo>
                    <a:cubicBezTo>
                      <a:pt x="-2377" y="792267"/>
                      <a:pt x="-1416" y="792722"/>
                      <a:pt x="-589" y="792722"/>
                    </a:cubicBezTo>
                    <a:cubicBezTo>
                      <a:pt x="-91" y="792722"/>
                      <a:pt x="35" y="792722"/>
                      <a:pt x="162" y="791896"/>
                    </a:cubicBezTo>
                    <a:cubicBezTo>
                      <a:pt x="5063" y="761131"/>
                      <a:pt x="16654" y="730602"/>
                      <a:pt x="27847" y="701077"/>
                    </a:cubicBezTo>
                    <a:cubicBezTo>
                      <a:pt x="31618" y="691123"/>
                      <a:pt x="35355" y="681262"/>
                      <a:pt x="38797" y="671536"/>
                    </a:cubicBezTo>
                    <a:lnTo>
                      <a:pt x="57921" y="617421"/>
                    </a:lnTo>
                    <a:cubicBezTo>
                      <a:pt x="77188" y="562994"/>
                      <a:pt x="97130" y="506720"/>
                      <a:pt x="116025" y="451138"/>
                    </a:cubicBezTo>
                    <a:cubicBezTo>
                      <a:pt x="121146" y="436114"/>
                      <a:pt x="126334" y="421005"/>
                      <a:pt x="131555" y="405821"/>
                    </a:cubicBezTo>
                    <a:cubicBezTo>
                      <a:pt x="177083" y="273365"/>
                      <a:pt x="224154" y="136395"/>
                      <a:pt x="236545" y="-1899"/>
                    </a:cubicBezTo>
                    <a:cubicBezTo>
                      <a:pt x="236587" y="-2320"/>
                      <a:pt x="236537" y="-2666"/>
                      <a:pt x="236427" y="-2776"/>
                    </a:cubicBezTo>
                    <a:cubicBezTo>
                      <a:pt x="236309" y="-2919"/>
                      <a:pt x="235862" y="-3139"/>
                      <a:pt x="235179" y="-3139"/>
                    </a:cubicBezTo>
                    <a:cubicBezTo>
                      <a:pt x="235179" y="-3139"/>
                      <a:pt x="235179" y="-3139"/>
                      <a:pt x="235171" y="-3139"/>
                    </a:cubicBez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725B5D60-4BCC-8B7D-1F45-1359CDD2C17F}"/>
                  </a:ext>
                </a:extLst>
              </p:cNvPr>
              <p:cNvSpPr/>
              <p:nvPr/>
            </p:nvSpPr>
            <p:spPr>
              <a:xfrm flipV="1">
                <a:off x="4074816" y="1992079"/>
                <a:ext cx="135639" cy="690786"/>
              </a:xfrm>
              <a:custGeom>
                <a:avLst/>
                <a:gdLst>
                  <a:gd name="connsiteX0" fmla="*/ 637 w 135639"/>
                  <a:gd name="connsiteY0" fmla="*/ -3081 h 690786"/>
                  <a:gd name="connsiteX1" fmla="*/ -1910 w 135639"/>
                  <a:gd name="connsiteY1" fmla="*/ -972 h 690786"/>
                  <a:gd name="connsiteX2" fmla="*/ 56127 w 135639"/>
                  <a:gd name="connsiteY2" fmla="*/ 391151 h 690786"/>
                  <a:gd name="connsiteX3" fmla="*/ 57122 w 135639"/>
                  <a:gd name="connsiteY3" fmla="*/ 394980 h 690786"/>
                  <a:gd name="connsiteX4" fmla="*/ 83948 w 135639"/>
                  <a:gd name="connsiteY4" fmla="*/ 494555 h 690786"/>
                  <a:gd name="connsiteX5" fmla="*/ 106817 w 135639"/>
                  <a:gd name="connsiteY5" fmla="*/ 579088 h 690786"/>
                  <a:gd name="connsiteX6" fmla="*/ 113152 w 135639"/>
                  <a:gd name="connsiteY6" fmla="*/ 601097 h 690786"/>
                  <a:gd name="connsiteX7" fmla="*/ 127459 w 135639"/>
                  <a:gd name="connsiteY7" fmla="*/ 686609 h 690786"/>
                  <a:gd name="connsiteX8" fmla="*/ 128690 w 135639"/>
                  <a:gd name="connsiteY8" fmla="*/ 687706 h 690786"/>
                  <a:gd name="connsiteX9" fmla="*/ 131491 w 135639"/>
                  <a:gd name="connsiteY9" fmla="*/ 685470 h 690786"/>
                  <a:gd name="connsiteX10" fmla="*/ 118897 w 135639"/>
                  <a:gd name="connsiteY10" fmla="*/ 608208 h 690786"/>
                  <a:gd name="connsiteX11" fmla="*/ 113666 w 135639"/>
                  <a:gd name="connsiteY11" fmla="*/ 589473 h 690786"/>
                  <a:gd name="connsiteX12" fmla="*/ 89372 w 135639"/>
                  <a:gd name="connsiteY12" fmla="*/ 499591 h 690786"/>
                  <a:gd name="connsiteX13" fmla="*/ 65035 w 135639"/>
                  <a:gd name="connsiteY13" fmla="*/ 409583 h 690786"/>
                  <a:gd name="connsiteX14" fmla="*/ 61138 w 135639"/>
                  <a:gd name="connsiteY14" fmla="*/ 394710 h 690786"/>
                  <a:gd name="connsiteX15" fmla="*/ 2088 w 135639"/>
                  <a:gd name="connsiteY15" fmla="*/ -1756 h 690786"/>
                  <a:gd name="connsiteX16" fmla="*/ 1945 w 135639"/>
                  <a:gd name="connsiteY16" fmla="*/ -2693 h 690786"/>
                  <a:gd name="connsiteX17" fmla="*/ 637 w 135639"/>
                  <a:gd name="connsiteY17" fmla="*/ -3081 h 69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639" h="690786">
                    <a:moveTo>
                      <a:pt x="637" y="-3081"/>
                    </a:moveTo>
                    <a:cubicBezTo>
                      <a:pt x="80" y="-3081"/>
                      <a:pt x="-1759" y="-2929"/>
                      <a:pt x="-1910" y="-972"/>
                    </a:cubicBezTo>
                    <a:cubicBezTo>
                      <a:pt x="-11797" y="129789"/>
                      <a:pt x="22739" y="262651"/>
                      <a:pt x="56127" y="391151"/>
                    </a:cubicBezTo>
                    <a:lnTo>
                      <a:pt x="57122" y="394980"/>
                    </a:lnTo>
                    <a:cubicBezTo>
                      <a:pt x="65769" y="428234"/>
                      <a:pt x="75014" y="461951"/>
                      <a:pt x="83948" y="494555"/>
                    </a:cubicBezTo>
                    <a:cubicBezTo>
                      <a:pt x="91658" y="522713"/>
                      <a:pt x="99376" y="550863"/>
                      <a:pt x="106817" y="579088"/>
                    </a:cubicBezTo>
                    <a:cubicBezTo>
                      <a:pt x="108681" y="586107"/>
                      <a:pt x="110874" y="593488"/>
                      <a:pt x="113152" y="601097"/>
                    </a:cubicBezTo>
                    <a:cubicBezTo>
                      <a:pt x="121275" y="628327"/>
                      <a:pt x="130487" y="659185"/>
                      <a:pt x="127459" y="686609"/>
                    </a:cubicBezTo>
                    <a:cubicBezTo>
                      <a:pt x="127602" y="687495"/>
                      <a:pt x="128007" y="687706"/>
                      <a:pt x="128690" y="687706"/>
                    </a:cubicBezTo>
                    <a:cubicBezTo>
                      <a:pt x="128960" y="687706"/>
                      <a:pt x="131255" y="687647"/>
                      <a:pt x="131491" y="685470"/>
                    </a:cubicBezTo>
                    <a:cubicBezTo>
                      <a:pt x="134157" y="661252"/>
                      <a:pt x="126050" y="633077"/>
                      <a:pt x="118897" y="608208"/>
                    </a:cubicBezTo>
                    <a:cubicBezTo>
                      <a:pt x="117041" y="601764"/>
                      <a:pt x="115235" y="595487"/>
                      <a:pt x="113666" y="589473"/>
                    </a:cubicBezTo>
                    <a:cubicBezTo>
                      <a:pt x="105804" y="559442"/>
                      <a:pt x="97580" y="529512"/>
                      <a:pt x="89372" y="499591"/>
                    </a:cubicBezTo>
                    <a:cubicBezTo>
                      <a:pt x="81130" y="469619"/>
                      <a:pt x="72905" y="439647"/>
                      <a:pt x="65035" y="409583"/>
                    </a:cubicBezTo>
                    <a:lnTo>
                      <a:pt x="61138" y="394710"/>
                    </a:lnTo>
                    <a:cubicBezTo>
                      <a:pt x="27167" y="265122"/>
                      <a:pt x="-7950" y="131139"/>
                      <a:pt x="2088" y="-1756"/>
                    </a:cubicBezTo>
                    <a:cubicBezTo>
                      <a:pt x="2105" y="-1925"/>
                      <a:pt x="2130" y="-2490"/>
                      <a:pt x="1945" y="-2693"/>
                    </a:cubicBezTo>
                    <a:cubicBezTo>
                      <a:pt x="1768" y="-2878"/>
                      <a:pt x="1287" y="-3081"/>
                      <a:pt x="637" y="-3081"/>
                    </a:cubicBez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FCCFCFA6-2B51-FCD5-FF72-1C114D12ED42}"/>
                  </a:ext>
                </a:extLst>
              </p:cNvPr>
              <p:cNvSpPr/>
              <p:nvPr/>
            </p:nvSpPr>
            <p:spPr>
              <a:xfrm flipV="1">
                <a:off x="4034140" y="1648124"/>
                <a:ext cx="56627" cy="1026398"/>
              </a:xfrm>
              <a:custGeom>
                <a:avLst/>
                <a:gdLst>
                  <a:gd name="connsiteX0" fmla="*/ 51653 w 56627"/>
                  <a:gd name="connsiteY0" fmla="*/ -3317 h 1026398"/>
                  <a:gd name="connsiteX1" fmla="*/ 49054 w 56627"/>
                  <a:gd name="connsiteY1" fmla="*/ -1183 h 1026398"/>
                  <a:gd name="connsiteX2" fmla="*/ 24051 w 56627"/>
                  <a:gd name="connsiteY2" fmla="*/ 450369 h 1026398"/>
                  <a:gd name="connsiteX3" fmla="*/ 18965 w 56627"/>
                  <a:gd name="connsiteY3" fmla="*/ 569969 h 1026398"/>
                  <a:gd name="connsiteX4" fmla="*/ 15919 w 56627"/>
                  <a:gd name="connsiteY4" fmla="*/ 638576 h 1026398"/>
                  <a:gd name="connsiteX5" fmla="*/ 5518 w 56627"/>
                  <a:gd name="connsiteY5" fmla="*/ 867309 h 1026398"/>
                  <a:gd name="connsiteX6" fmla="*/ 3932 w 56627"/>
                  <a:gd name="connsiteY6" fmla="*/ 909048 h 1026398"/>
                  <a:gd name="connsiteX7" fmla="*/ -3517 w 56627"/>
                  <a:gd name="connsiteY7" fmla="*/ 1019952 h 1026398"/>
                  <a:gd name="connsiteX8" fmla="*/ -2960 w 56627"/>
                  <a:gd name="connsiteY8" fmla="*/ 1021942 h 1026398"/>
                  <a:gd name="connsiteX9" fmla="*/ -564 w 56627"/>
                  <a:gd name="connsiteY9" fmla="*/ 1023081 h 1026398"/>
                  <a:gd name="connsiteX10" fmla="*/ 26 w 56627"/>
                  <a:gd name="connsiteY10" fmla="*/ 1022373 h 1026398"/>
                  <a:gd name="connsiteX11" fmla="*/ 7888 w 56627"/>
                  <a:gd name="connsiteY11" fmla="*/ 907412 h 1026398"/>
                  <a:gd name="connsiteX12" fmla="*/ 9500 w 56627"/>
                  <a:gd name="connsiteY12" fmla="*/ 866819 h 1026398"/>
                  <a:gd name="connsiteX13" fmla="*/ 19825 w 56627"/>
                  <a:gd name="connsiteY13" fmla="*/ 639707 h 1026398"/>
                  <a:gd name="connsiteX14" fmla="*/ 22938 w 56627"/>
                  <a:gd name="connsiteY14" fmla="*/ 569505 h 1026398"/>
                  <a:gd name="connsiteX15" fmla="*/ 28066 w 56627"/>
                  <a:gd name="connsiteY15" fmla="*/ 449415 h 1026398"/>
                  <a:gd name="connsiteX16" fmla="*/ 53070 w 56627"/>
                  <a:gd name="connsiteY16" fmla="*/ -2044 h 1026398"/>
                  <a:gd name="connsiteX17" fmla="*/ 52926 w 56627"/>
                  <a:gd name="connsiteY17" fmla="*/ -2946 h 1026398"/>
                  <a:gd name="connsiteX18" fmla="*/ 51653 w 56627"/>
                  <a:gd name="connsiteY18" fmla="*/ -3317 h 1026398"/>
                  <a:gd name="connsiteX19" fmla="*/ 51653 w 56627"/>
                  <a:gd name="connsiteY19" fmla="*/ -3317 h 1026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6627" h="1026398">
                    <a:moveTo>
                      <a:pt x="51653" y="-3317"/>
                    </a:moveTo>
                    <a:cubicBezTo>
                      <a:pt x="51087" y="-3317"/>
                      <a:pt x="49223" y="-3166"/>
                      <a:pt x="49054" y="-1183"/>
                    </a:cubicBezTo>
                    <a:cubicBezTo>
                      <a:pt x="36612" y="148921"/>
                      <a:pt x="30235" y="302171"/>
                      <a:pt x="24051" y="450369"/>
                    </a:cubicBezTo>
                    <a:cubicBezTo>
                      <a:pt x="22398" y="490252"/>
                      <a:pt x="20736" y="530119"/>
                      <a:pt x="18965" y="569969"/>
                    </a:cubicBezTo>
                    <a:lnTo>
                      <a:pt x="15919" y="638576"/>
                    </a:lnTo>
                    <a:cubicBezTo>
                      <a:pt x="12553" y="714826"/>
                      <a:pt x="9188" y="791076"/>
                      <a:pt x="5518" y="867309"/>
                    </a:cubicBezTo>
                    <a:cubicBezTo>
                      <a:pt x="4860" y="881143"/>
                      <a:pt x="4388" y="895070"/>
                      <a:pt x="3932" y="909048"/>
                    </a:cubicBezTo>
                    <a:cubicBezTo>
                      <a:pt x="2701" y="945600"/>
                      <a:pt x="1444" y="983408"/>
                      <a:pt x="-3517" y="1019952"/>
                    </a:cubicBezTo>
                    <a:cubicBezTo>
                      <a:pt x="-3626" y="1020745"/>
                      <a:pt x="-3441" y="1021377"/>
                      <a:pt x="-2960" y="1021942"/>
                    </a:cubicBezTo>
                    <a:cubicBezTo>
                      <a:pt x="-2361" y="1022618"/>
                      <a:pt x="-1374" y="1023081"/>
                      <a:pt x="-564" y="1023081"/>
                    </a:cubicBezTo>
                    <a:lnTo>
                      <a:pt x="26" y="1022373"/>
                    </a:lnTo>
                    <a:cubicBezTo>
                      <a:pt x="5155" y="984606"/>
                      <a:pt x="6547" y="945364"/>
                      <a:pt x="7888" y="907412"/>
                    </a:cubicBezTo>
                    <a:cubicBezTo>
                      <a:pt x="8378" y="893830"/>
                      <a:pt x="8858" y="880283"/>
                      <a:pt x="9500" y="866819"/>
                    </a:cubicBezTo>
                    <a:cubicBezTo>
                      <a:pt x="13127" y="791126"/>
                      <a:pt x="16476" y="715416"/>
                      <a:pt x="19825" y="639707"/>
                    </a:cubicBezTo>
                    <a:lnTo>
                      <a:pt x="22938" y="569505"/>
                    </a:lnTo>
                    <a:cubicBezTo>
                      <a:pt x="24726" y="529495"/>
                      <a:pt x="26396" y="489459"/>
                      <a:pt x="28066" y="449415"/>
                    </a:cubicBezTo>
                    <a:cubicBezTo>
                      <a:pt x="34233" y="301285"/>
                      <a:pt x="40619" y="148111"/>
                      <a:pt x="53070" y="-2044"/>
                    </a:cubicBezTo>
                    <a:cubicBezTo>
                      <a:pt x="53104" y="-2474"/>
                      <a:pt x="53053" y="-2820"/>
                      <a:pt x="52926" y="-2946"/>
                    </a:cubicBezTo>
                    <a:cubicBezTo>
                      <a:pt x="52775" y="-3123"/>
                      <a:pt x="52302" y="-3317"/>
                      <a:pt x="51653" y="-3317"/>
                    </a:cubicBezTo>
                    <a:lnTo>
                      <a:pt x="51653" y="-3317"/>
                    </a:ln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688AE28F-BEE8-4A71-03D1-C1C10957CA1F}"/>
                  </a:ext>
                </a:extLst>
              </p:cNvPr>
              <p:cNvSpPr/>
              <p:nvPr/>
            </p:nvSpPr>
            <p:spPr>
              <a:xfrm flipV="1">
                <a:off x="3852594" y="1301841"/>
                <a:ext cx="451897" cy="451905"/>
              </a:xfrm>
              <a:custGeom>
                <a:avLst/>
                <a:gdLst>
                  <a:gd name="connsiteX0" fmla="*/ 448334 w 451897"/>
                  <a:gd name="connsiteY0" fmla="*/ 221780 h 451905"/>
                  <a:gd name="connsiteX1" fmla="*/ 222385 w 451897"/>
                  <a:gd name="connsiteY1" fmla="*/ -4169 h 451905"/>
                  <a:gd name="connsiteX2" fmla="*/ -3564 w 451897"/>
                  <a:gd name="connsiteY2" fmla="*/ 221780 h 451905"/>
                  <a:gd name="connsiteX3" fmla="*/ 222385 w 451897"/>
                  <a:gd name="connsiteY3" fmla="*/ 447737 h 451905"/>
                  <a:gd name="connsiteX4" fmla="*/ 448334 w 451897"/>
                  <a:gd name="connsiteY4" fmla="*/ 221780 h 45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897" h="451905">
                    <a:moveTo>
                      <a:pt x="448334" y="221780"/>
                    </a:moveTo>
                    <a:cubicBezTo>
                      <a:pt x="448334" y="96992"/>
                      <a:pt x="347174" y="-4169"/>
                      <a:pt x="222385" y="-4169"/>
                    </a:cubicBezTo>
                    <a:cubicBezTo>
                      <a:pt x="97597" y="-4169"/>
                      <a:pt x="-3564" y="96992"/>
                      <a:pt x="-3564" y="221780"/>
                    </a:cubicBezTo>
                    <a:cubicBezTo>
                      <a:pt x="-3564" y="346577"/>
                      <a:pt x="97597" y="447737"/>
                      <a:pt x="222385" y="447737"/>
                    </a:cubicBezTo>
                    <a:cubicBezTo>
                      <a:pt x="347174" y="447737"/>
                      <a:pt x="448334" y="346577"/>
                      <a:pt x="448334" y="221780"/>
                    </a:cubicBezTo>
                  </a:path>
                </a:pathLst>
              </a:custGeom>
              <a:solidFill>
                <a:srgbClr val="74CFB3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A2B9EB8C-FE98-257E-A9CF-E51A3EA5D811}"/>
                  </a:ext>
                </a:extLst>
              </p:cNvPr>
              <p:cNvSpPr/>
              <p:nvPr/>
            </p:nvSpPr>
            <p:spPr>
              <a:xfrm flipV="1">
                <a:off x="3967631" y="1302271"/>
                <a:ext cx="336860" cy="451475"/>
              </a:xfrm>
              <a:custGeom>
                <a:avLst/>
                <a:gdLst>
                  <a:gd name="connsiteX0" fmla="*/ 120660 w 336860"/>
                  <a:gd name="connsiteY0" fmla="*/ 447308 h 451475"/>
                  <a:gd name="connsiteX1" fmla="*/ 235705 w 336860"/>
                  <a:gd name="connsiteY1" fmla="*/ 250470 h 451475"/>
                  <a:gd name="connsiteX2" fmla="*/ 9756 w 336860"/>
                  <a:gd name="connsiteY2" fmla="*/ 24513 h 451475"/>
                  <a:gd name="connsiteX3" fmla="*/ -3623 w 336860"/>
                  <a:gd name="connsiteY3" fmla="*/ 24943 h 451475"/>
                  <a:gd name="connsiteX4" fmla="*/ 107289 w 336860"/>
                  <a:gd name="connsiteY4" fmla="*/ -4168 h 451475"/>
                  <a:gd name="connsiteX5" fmla="*/ 333238 w 336860"/>
                  <a:gd name="connsiteY5" fmla="*/ 221781 h 451475"/>
                  <a:gd name="connsiteX6" fmla="*/ 120660 w 336860"/>
                  <a:gd name="connsiteY6" fmla="*/ 447308 h 45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6860" h="451475">
                    <a:moveTo>
                      <a:pt x="120660" y="447308"/>
                    </a:moveTo>
                    <a:cubicBezTo>
                      <a:pt x="189317" y="408546"/>
                      <a:pt x="235705" y="334945"/>
                      <a:pt x="235705" y="250470"/>
                    </a:cubicBezTo>
                    <a:cubicBezTo>
                      <a:pt x="235705" y="125682"/>
                      <a:pt x="134545" y="24513"/>
                      <a:pt x="9756" y="24513"/>
                    </a:cubicBezTo>
                    <a:cubicBezTo>
                      <a:pt x="5260" y="24513"/>
                      <a:pt x="814" y="24690"/>
                      <a:pt x="-3623" y="24943"/>
                    </a:cubicBezTo>
                    <a:cubicBezTo>
                      <a:pt x="29150" y="6444"/>
                      <a:pt x="66967" y="-4168"/>
                      <a:pt x="107289" y="-4168"/>
                    </a:cubicBezTo>
                    <a:cubicBezTo>
                      <a:pt x="232078" y="-4168"/>
                      <a:pt x="333238" y="96992"/>
                      <a:pt x="333238" y="221781"/>
                    </a:cubicBezTo>
                    <a:cubicBezTo>
                      <a:pt x="333238" y="342081"/>
                      <a:pt x="239214" y="440382"/>
                      <a:pt x="120660" y="447308"/>
                    </a:cubicBezTo>
                  </a:path>
                </a:pathLst>
              </a:custGeom>
              <a:solidFill>
                <a:srgbClr val="61C8A7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4A15318B-DB1B-48CE-B746-6AEF19398F69}"/>
                  </a:ext>
                </a:extLst>
              </p:cNvPr>
              <p:cNvSpPr/>
              <p:nvPr/>
            </p:nvSpPr>
            <p:spPr>
              <a:xfrm flipV="1">
                <a:off x="3923154" y="1336537"/>
                <a:ext cx="119940" cy="79503"/>
              </a:xfrm>
              <a:custGeom>
                <a:avLst/>
                <a:gdLst>
                  <a:gd name="connsiteX0" fmla="*/ 12456 w 119940"/>
                  <a:gd name="connsiteY0" fmla="*/ -1237 h 79503"/>
                  <a:gd name="connsiteX1" fmla="*/ 109584 w 119940"/>
                  <a:gd name="connsiteY1" fmla="*/ 56556 h 79503"/>
                  <a:gd name="connsiteX2" fmla="*/ 104523 w 119940"/>
                  <a:gd name="connsiteY2" fmla="*/ 74937 h 79503"/>
                  <a:gd name="connsiteX3" fmla="*/ -1016 w 119940"/>
                  <a:gd name="connsiteY3" fmla="*/ 12243 h 79503"/>
                  <a:gd name="connsiteX4" fmla="*/ 12456 w 119940"/>
                  <a:gd name="connsiteY4" fmla="*/ -1237 h 79503"/>
                  <a:gd name="connsiteX5" fmla="*/ 12456 w 119940"/>
                  <a:gd name="connsiteY5" fmla="*/ -1237 h 79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940" h="79503">
                    <a:moveTo>
                      <a:pt x="12456" y="-1237"/>
                    </a:moveTo>
                    <a:cubicBezTo>
                      <a:pt x="37949" y="28280"/>
                      <a:pt x="71042" y="49259"/>
                      <a:pt x="109584" y="56556"/>
                    </a:cubicBezTo>
                    <a:cubicBezTo>
                      <a:pt x="121655" y="58842"/>
                      <a:pt x="116527" y="77207"/>
                      <a:pt x="104523" y="74937"/>
                    </a:cubicBezTo>
                    <a:cubicBezTo>
                      <a:pt x="63112" y="67092"/>
                      <a:pt x="26383" y="43970"/>
                      <a:pt x="-1016" y="12243"/>
                    </a:cubicBezTo>
                    <a:cubicBezTo>
                      <a:pt x="-9004" y="2990"/>
                      <a:pt x="4417" y="-10558"/>
                      <a:pt x="12456" y="-1237"/>
                    </a:cubicBezTo>
                    <a:lnTo>
                      <a:pt x="12456" y="-1237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6AB206C0-F7DA-40D7-4228-6BD1A561312B}"/>
                  </a:ext>
                </a:extLst>
              </p:cNvPr>
              <p:cNvSpPr/>
              <p:nvPr/>
            </p:nvSpPr>
            <p:spPr>
              <a:xfrm flipV="1">
                <a:off x="3891885" y="1427617"/>
                <a:ext cx="30815" cy="40383"/>
              </a:xfrm>
              <a:custGeom>
                <a:avLst/>
                <a:gdLst>
                  <a:gd name="connsiteX0" fmla="*/ 14228 w 30815"/>
                  <a:gd name="connsiteY0" fmla="*/ 535 h 40383"/>
                  <a:gd name="connsiteX1" fmla="*/ 25954 w 30815"/>
                  <a:gd name="connsiteY1" fmla="*/ 21970 h 40383"/>
                  <a:gd name="connsiteX2" fmla="*/ 9496 w 30815"/>
                  <a:gd name="connsiteY2" fmla="*/ 31595 h 40383"/>
                  <a:gd name="connsiteX3" fmla="*/ -2238 w 30815"/>
                  <a:gd name="connsiteY3" fmla="*/ 10160 h 40383"/>
                  <a:gd name="connsiteX4" fmla="*/ 14228 w 30815"/>
                  <a:gd name="connsiteY4" fmla="*/ 535 h 40383"/>
                  <a:gd name="connsiteX5" fmla="*/ 14228 w 30815"/>
                  <a:gd name="connsiteY5" fmla="*/ 535 h 4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815" h="40383">
                    <a:moveTo>
                      <a:pt x="14228" y="535"/>
                    </a:moveTo>
                    <a:cubicBezTo>
                      <a:pt x="17957" y="7798"/>
                      <a:pt x="21669" y="15010"/>
                      <a:pt x="25954" y="21970"/>
                    </a:cubicBezTo>
                    <a:cubicBezTo>
                      <a:pt x="32416" y="32472"/>
                      <a:pt x="15924" y="42038"/>
                      <a:pt x="9496" y="31595"/>
                    </a:cubicBezTo>
                    <a:cubicBezTo>
                      <a:pt x="5211" y="24627"/>
                      <a:pt x="1499" y="17415"/>
                      <a:pt x="-2238" y="10160"/>
                    </a:cubicBezTo>
                    <a:cubicBezTo>
                      <a:pt x="-7848" y="-756"/>
                      <a:pt x="8602" y="-10398"/>
                      <a:pt x="14228" y="535"/>
                    </a:cubicBezTo>
                    <a:lnTo>
                      <a:pt x="14228" y="535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08D428B6-40D9-6F4E-9EC2-14A68E39FA0F}"/>
                  </a:ext>
                </a:extLst>
              </p:cNvPr>
              <p:cNvSpPr/>
              <p:nvPr/>
            </p:nvSpPr>
            <p:spPr>
              <a:xfrm flipV="1">
                <a:off x="3558443" y="1517034"/>
                <a:ext cx="451905" cy="451905"/>
              </a:xfrm>
              <a:custGeom>
                <a:avLst/>
                <a:gdLst>
                  <a:gd name="connsiteX0" fmla="*/ 448645 w 451905"/>
                  <a:gd name="connsiteY0" fmla="*/ 222069 h 451905"/>
                  <a:gd name="connsiteX1" fmla="*/ 222696 w 451905"/>
                  <a:gd name="connsiteY1" fmla="*/ -3879 h 451905"/>
                  <a:gd name="connsiteX2" fmla="*/ -3261 w 451905"/>
                  <a:gd name="connsiteY2" fmla="*/ 222069 h 451905"/>
                  <a:gd name="connsiteX3" fmla="*/ 222696 w 451905"/>
                  <a:gd name="connsiteY3" fmla="*/ 448027 h 451905"/>
                  <a:gd name="connsiteX4" fmla="*/ 448645 w 451905"/>
                  <a:gd name="connsiteY4" fmla="*/ 222069 h 45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905" h="451905">
                    <a:moveTo>
                      <a:pt x="448645" y="222069"/>
                    </a:moveTo>
                    <a:cubicBezTo>
                      <a:pt x="448645" y="97281"/>
                      <a:pt x="347476" y="-3879"/>
                      <a:pt x="222696" y="-3879"/>
                    </a:cubicBezTo>
                    <a:cubicBezTo>
                      <a:pt x="97907" y="-3879"/>
                      <a:pt x="-3261" y="97281"/>
                      <a:pt x="-3261" y="222069"/>
                    </a:cubicBezTo>
                    <a:cubicBezTo>
                      <a:pt x="-3261" y="346858"/>
                      <a:pt x="97907" y="448027"/>
                      <a:pt x="222696" y="448027"/>
                    </a:cubicBezTo>
                    <a:cubicBezTo>
                      <a:pt x="347476" y="448027"/>
                      <a:pt x="448645" y="346858"/>
                      <a:pt x="448645" y="222069"/>
                    </a:cubicBezTo>
                  </a:path>
                </a:pathLst>
              </a:custGeom>
              <a:solidFill>
                <a:srgbClr val="7F2E96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BF1D8D86-63C5-C75A-0C18-4B78FF9B6B7E}"/>
                  </a:ext>
                </a:extLst>
              </p:cNvPr>
              <p:cNvSpPr/>
              <p:nvPr/>
            </p:nvSpPr>
            <p:spPr>
              <a:xfrm flipV="1">
                <a:off x="3697074" y="1517034"/>
                <a:ext cx="313274" cy="451905"/>
              </a:xfrm>
              <a:custGeom>
                <a:avLst/>
                <a:gdLst>
                  <a:gd name="connsiteX0" fmla="*/ 83993 w 313274"/>
                  <a:gd name="connsiteY0" fmla="*/ 448027 h 451905"/>
                  <a:gd name="connsiteX1" fmla="*/ 72344 w 313274"/>
                  <a:gd name="connsiteY1" fmla="*/ 447723 h 451905"/>
                  <a:gd name="connsiteX2" fmla="*/ 210975 w 313274"/>
                  <a:gd name="connsiteY2" fmla="*/ 239287 h 451905"/>
                  <a:gd name="connsiteX3" fmla="*/ -3333 w 313274"/>
                  <a:gd name="connsiteY3" fmla="*/ 13625 h 451905"/>
                  <a:gd name="connsiteX4" fmla="*/ 83993 w 313274"/>
                  <a:gd name="connsiteY4" fmla="*/ -3879 h 451905"/>
                  <a:gd name="connsiteX5" fmla="*/ 309942 w 313274"/>
                  <a:gd name="connsiteY5" fmla="*/ 222069 h 451905"/>
                  <a:gd name="connsiteX6" fmla="*/ 83993 w 313274"/>
                  <a:gd name="connsiteY6" fmla="*/ 448027 h 45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3274" h="451905">
                    <a:moveTo>
                      <a:pt x="83993" y="448027"/>
                    </a:moveTo>
                    <a:cubicBezTo>
                      <a:pt x="80087" y="448027"/>
                      <a:pt x="76199" y="447926"/>
                      <a:pt x="72344" y="447723"/>
                    </a:cubicBezTo>
                    <a:cubicBezTo>
                      <a:pt x="153773" y="413575"/>
                      <a:pt x="210975" y="333116"/>
                      <a:pt x="210975" y="239287"/>
                    </a:cubicBezTo>
                    <a:cubicBezTo>
                      <a:pt x="210975" y="118395"/>
                      <a:pt x="116049" y="19690"/>
                      <a:pt x="-3333" y="13625"/>
                    </a:cubicBezTo>
                    <a:cubicBezTo>
                      <a:pt x="23543" y="2363"/>
                      <a:pt x="53034" y="-3879"/>
                      <a:pt x="83993" y="-3879"/>
                    </a:cubicBezTo>
                    <a:cubicBezTo>
                      <a:pt x="208773" y="-3879"/>
                      <a:pt x="309942" y="97281"/>
                      <a:pt x="309942" y="222069"/>
                    </a:cubicBezTo>
                    <a:cubicBezTo>
                      <a:pt x="309942" y="346858"/>
                      <a:pt x="208773" y="448027"/>
                      <a:pt x="83993" y="448027"/>
                    </a:cubicBezTo>
                  </a:path>
                </a:pathLst>
              </a:custGeom>
              <a:solidFill>
                <a:srgbClr val="672582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940D90FD-8CE8-B578-D768-AB1F4F3E5F8A}"/>
                  </a:ext>
                </a:extLst>
              </p:cNvPr>
              <p:cNvSpPr/>
              <p:nvPr/>
            </p:nvSpPr>
            <p:spPr>
              <a:xfrm flipV="1">
                <a:off x="3626963" y="1562608"/>
                <a:ext cx="111020" cy="79828"/>
              </a:xfrm>
              <a:custGeom>
                <a:avLst/>
                <a:gdLst>
                  <a:gd name="connsiteX0" fmla="*/ 96192 w 111020"/>
                  <a:gd name="connsiteY0" fmla="*/ 75233 h 79828"/>
                  <a:gd name="connsiteX1" fmla="*/ -1442 w 111020"/>
                  <a:gd name="connsiteY1" fmla="*/ 9798 h 79828"/>
                  <a:gd name="connsiteX2" fmla="*/ 15016 w 111020"/>
                  <a:gd name="connsiteY2" fmla="*/ 173 h 79828"/>
                  <a:gd name="connsiteX3" fmla="*/ 101253 w 111020"/>
                  <a:gd name="connsiteY3" fmla="*/ 56861 h 79828"/>
                  <a:gd name="connsiteX4" fmla="*/ 96192 w 111020"/>
                  <a:gd name="connsiteY4" fmla="*/ 75233 h 79828"/>
                  <a:gd name="connsiteX5" fmla="*/ 96192 w 111020"/>
                  <a:gd name="connsiteY5" fmla="*/ 75233 h 79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020" h="79828">
                    <a:moveTo>
                      <a:pt x="96192" y="75233"/>
                    </a:moveTo>
                    <a:cubicBezTo>
                      <a:pt x="57118" y="62377"/>
                      <a:pt x="22566" y="44207"/>
                      <a:pt x="-1442" y="9798"/>
                    </a:cubicBezTo>
                    <a:cubicBezTo>
                      <a:pt x="-8494" y="-316"/>
                      <a:pt x="8040" y="-9823"/>
                      <a:pt x="15016" y="173"/>
                    </a:cubicBezTo>
                    <a:cubicBezTo>
                      <a:pt x="36012" y="30263"/>
                      <a:pt x="67241" y="45666"/>
                      <a:pt x="101253" y="56861"/>
                    </a:cubicBezTo>
                    <a:cubicBezTo>
                      <a:pt x="112878" y="60682"/>
                      <a:pt x="107892" y="79088"/>
                      <a:pt x="96192" y="75233"/>
                    </a:cubicBezTo>
                    <a:lnTo>
                      <a:pt x="96192" y="75233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FF401ED3-95C2-AD1C-4EFC-0B3842F57322}"/>
                  </a:ext>
                </a:extLst>
              </p:cNvPr>
              <p:cNvSpPr/>
              <p:nvPr/>
            </p:nvSpPr>
            <p:spPr>
              <a:xfrm flipV="1">
                <a:off x="3762701" y="1549485"/>
                <a:ext cx="42397" cy="21699"/>
              </a:xfrm>
              <a:custGeom>
                <a:avLst/>
                <a:gdLst>
                  <a:gd name="connsiteX0" fmla="*/ 8653 w 42397"/>
                  <a:gd name="connsiteY0" fmla="*/ -3861 h 21699"/>
                  <a:gd name="connsiteX1" fmla="*/ 29919 w 42397"/>
                  <a:gd name="connsiteY1" fmla="*/ -1491 h 21699"/>
                  <a:gd name="connsiteX2" fmla="*/ 29919 w 42397"/>
                  <a:gd name="connsiteY2" fmla="*/ 17574 h 21699"/>
                  <a:gd name="connsiteX3" fmla="*/ 3583 w 42397"/>
                  <a:gd name="connsiteY3" fmla="*/ 14520 h 21699"/>
                  <a:gd name="connsiteX4" fmla="*/ 8653 w 42397"/>
                  <a:gd name="connsiteY4" fmla="*/ -3861 h 21699"/>
                  <a:gd name="connsiteX5" fmla="*/ 8653 w 42397"/>
                  <a:gd name="connsiteY5" fmla="*/ -3861 h 2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397" h="21699">
                    <a:moveTo>
                      <a:pt x="8653" y="-3861"/>
                    </a:moveTo>
                    <a:cubicBezTo>
                      <a:pt x="15637" y="-2292"/>
                      <a:pt x="22766" y="-1609"/>
                      <a:pt x="29919" y="-1491"/>
                    </a:cubicBezTo>
                    <a:cubicBezTo>
                      <a:pt x="42201" y="-1297"/>
                      <a:pt x="42218" y="17759"/>
                      <a:pt x="29919" y="17574"/>
                    </a:cubicBezTo>
                    <a:cubicBezTo>
                      <a:pt x="21104" y="17422"/>
                      <a:pt x="12187" y="16443"/>
                      <a:pt x="3583" y="14520"/>
                    </a:cubicBezTo>
                    <a:cubicBezTo>
                      <a:pt x="-8404" y="11846"/>
                      <a:pt x="-3326" y="-6527"/>
                      <a:pt x="8653" y="-3861"/>
                    </a:cubicBezTo>
                    <a:lnTo>
                      <a:pt x="8653" y="-3861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3D283E4A-371E-86B5-6BEF-27050325D3E9}"/>
                  </a:ext>
                </a:extLst>
              </p:cNvPr>
              <p:cNvSpPr/>
              <p:nvPr/>
            </p:nvSpPr>
            <p:spPr>
              <a:xfrm flipV="1">
                <a:off x="4000348" y="1602820"/>
                <a:ext cx="451972" cy="451974"/>
              </a:xfrm>
              <a:custGeom>
                <a:avLst/>
                <a:gdLst>
                  <a:gd name="connsiteX0" fmla="*/ 445251 w 451972"/>
                  <a:gd name="connsiteY0" fmla="*/ 258758 h 451974"/>
                  <a:gd name="connsiteX1" fmla="*/ 258798 w 451972"/>
                  <a:gd name="connsiteY1" fmla="*/ -756 h 451974"/>
                  <a:gd name="connsiteX2" fmla="*/ -707 w 451972"/>
                  <a:gd name="connsiteY2" fmla="*/ 185688 h 451974"/>
                  <a:gd name="connsiteX3" fmla="*/ 185729 w 451972"/>
                  <a:gd name="connsiteY3" fmla="*/ 445203 h 451974"/>
                  <a:gd name="connsiteX4" fmla="*/ 445251 w 451972"/>
                  <a:gd name="connsiteY4" fmla="*/ 258758 h 45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972" h="451974">
                    <a:moveTo>
                      <a:pt x="445251" y="258758"/>
                    </a:moveTo>
                    <a:cubicBezTo>
                      <a:pt x="465421" y="135615"/>
                      <a:pt x="381950" y="19422"/>
                      <a:pt x="258798" y="-756"/>
                    </a:cubicBezTo>
                    <a:cubicBezTo>
                      <a:pt x="135655" y="-20934"/>
                      <a:pt x="19462" y="62537"/>
                      <a:pt x="-707" y="185688"/>
                    </a:cubicBezTo>
                    <a:cubicBezTo>
                      <a:pt x="-20885" y="308840"/>
                      <a:pt x="62585" y="425025"/>
                      <a:pt x="185729" y="445203"/>
                    </a:cubicBezTo>
                    <a:cubicBezTo>
                      <a:pt x="308881" y="465381"/>
                      <a:pt x="425065" y="381910"/>
                      <a:pt x="445251" y="258758"/>
                    </a:cubicBezTo>
                  </a:path>
                </a:pathLst>
              </a:custGeom>
              <a:solidFill>
                <a:srgbClr val="EF299E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9C121EB5-A6B4-239F-44D9-43965DA78D8C}"/>
                  </a:ext>
                </a:extLst>
              </p:cNvPr>
              <p:cNvSpPr/>
              <p:nvPr/>
            </p:nvSpPr>
            <p:spPr>
              <a:xfrm flipV="1">
                <a:off x="4132877" y="1602887"/>
                <a:ext cx="319443" cy="451903"/>
              </a:xfrm>
              <a:custGeom>
                <a:avLst/>
                <a:gdLst>
                  <a:gd name="connsiteX0" fmla="*/ 312654 w 319443"/>
                  <a:gd name="connsiteY0" fmla="*/ 258754 h 451903"/>
                  <a:gd name="connsiteX1" fmla="*/ 82724 w 319443"/>
                  <a:gd name="connsiteY1" fmla="*/ 448024 h 451903"/>
                  <a:gd name="connsiteX2" fmla="*/ 212245 w 319443"/>
                  <a:gd name="connsiteY2" fmla="*/ 278839 h 451903"/>
                  <a:gd name="connsiteX3" fmla="*/ 25808 w 319443"/>
                  <a:gd name="connsiteY3" fmla="*/ 19316 h 451903"/>
                  <a:gd name="connsiteX4" fmla="*/ -3783 w 319443"/>
                  <a:gd name="connsiteY4" fmla="*/ 16499 h 451903"/>
                  <a:gd name="connsiteX5" fmla="*/ 126201 w 319443"/>
                  <a:gd name="connsiteY5" fmla="*/ -761 h 451903"/>
                  <a:gd name="connsiteX6" fmla="*/ 312654 w 319443"/>
                  <a:gd name="connsiteY6" fmla="*/ 258754 h 451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443" h="451903">
                    <a:moveTo>
                      <a:pt x="312654" y="258754"/>
                    </a:moveTo>
                    <a:cubicBezTo>
                      <a:pt x="294104" y="371977"/>
                      <a:pt x="194378" y="451592"/>
                      <a:pt x="82724" y="448024"/>
                    </a:cubicBezTo>
                    <a:cubicBezTo>
                      <a:pt x="149053" y="417816"/>
                      <a:pt x="199574" y="356160"/>
                      <a:pt x="212245" y="278839"/>
                    </a:cubicBezTo>
                    <a:cubicBezTo>
                      <a:pt x="232423" y="155687"/>
                      <a:pt x="148952" y="39503"/>
                      <a:pt x="25808" y="19316"/>
                    </a:cubicBezTo>
                    <a:cubicBezTo>
                      <a:pt x="15871" y="17697"/>
                      <a:pt x="6002" y="16811"/>
                      <a:pt x="-3783" y="16499"/>
                    </a:cubicBezTo>
                    <a:cubicBezTo>
                      <a:pt x="35518" y="-1402"/>
                      <a:pt x="80379" y="-8268"/>
                      <a:pt x="126201" y="-761"/>
                    </a:cubicBezTo>
                    <a:cubicBezTo>
                      <a:pt x="249353" y="19417"/>
                      <a:pt x="332824" y="135610"/>
                      <a:pt x="312654" y="258754"/>
                    </a:cubicBezTo>
                  </a:path>
                </a:pathLst>
              </a:custGeom>
              <a:solidFill>
                <a:srgbClr val="E61995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720CB8FA-5F8F-B602-044E-7E0C22829FE4}"/>
                  </a:ext>
                </a:extLst>
              </p:cNvPr>
              <p:cNvSpPr/>
              <p:nvPr/>
            </p:nvSpPr>
            <p:spPr>
              <a:xfrm flipV="1">
                <a:off x="4053806" y="1659972"/>
                <a:ext cx="99714" cy="94236"/>
              </a:xfrm>
              <a:custGeom>
                <a:avLst/>
                <a:gdLst>
                  <a:gd name="connsiteX0" fmla="*/ 81706 w 99714"/>
                  <a:gd name="connsiteY0" fmla="*/ 89140 h 94236"/>
                  <a:gd name="connsiteX1" fmla="*/ -2566 w 99714"/>
                  <a:gd name="connsiteY1" fmla="*/ 10604 h 94236"/>
                  <a:gd name="connsiteX2" fmla="*/ 13884 w 99714"/>
                  <a:gd name="connsiteY2" fmla="*/ 979 h 94236"/>
                  <a:gd name="connsiteX3" fmla="*/ 91331 w 99714"/>
                  <a:gd name="connsiteY3" fmla="*/ 72682 h 94236"/>
                  <a:gd name="connsiteX4" fmla="*/ 81706 w 99714"/>
                  <a:gd name="connsiteY4" fmla="*/ 89140 h 94236"/>
                  <a:gd name="connsiteX5" fmla="*/ 81706 w 99714"/>
                  <a:gd name="connsiteY5" fmla="*/ 89140 h 9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9714" h="94236">
                    <a:moveTo>
                      <a:pt x="81706" y="89140"/>
                    </a:moveTo>
                    <a:cubicBezTo>
                      <a:pt x="46327" y="70751"/>
                      <a:pt x="14946" y="47409"/>
                      <a:pt x="-2566" y="10604"/>
                    </a:cubicBezTo>
                    <a:cubicBezTo>
                      <a:pt x="-7821" y="-438"/>
                      <a:pt x="8612" y="-10113"/>
                      <a:pt x="13884" y="979"/>
                    </a:cubicBezTo>
                    <a:cubicBezTo>
                      <a:pt x="30114" y="35085"/>
                      <a:pt x="58601" y="55676"/>
                      <a:pt x="91331" y="72682"/>
                    </a:cubicBezTo>
                    <a:cubicBezTo>
                      <a:pt x="102239" y="78351"/>
                      <a:pt x="92596" y="94801"/>
                      <a:pt x="81706" y="89140"/>
                    </a:cubicBezTo>
                    <a:lnTo>
                      <a:pt x="81706" y="89140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20C8273A-9EFE-19BA-FE90-2DC2D138C67E}"/>
                  </a:ext>
                </a:extLst>
              </p:cNvPr>
              <p:cNvSpPr/>
              <p:nvPr/>
            </p:nvSpPr>
            <p:spPr>
              <a:xfrm flipV="1">
                <a:off x="4175319" y="1636012"/>
                <a:ext cx="42098" cy="25595"/>
              </a:xfrm>
              <a:custGeom>
                <a:avLst/>
                <a:gdLst>
                  <a:gd name="connsiteX0" fmla="*/ 8401 w 42098"/>
                  <a:gd name="connsiteY0" fmla="*/ -3506 h 25595"/>
                  <a:gd name="connsiteX1" fmla="*/ 31447 w 42098"/>
                  <a:gd name="connsiteY1" fmla="*/ 3015 h 25595"/>
                  <a:gd name="connsiteX2" fmla="*/ 38103 w 42098"/>
                  <a:gd name="connsiteY2" fmla="*/ 14732 h 25595"/>
                  <a:gd name="connsiteX3" fmla="*/ 26386 w 42098"/>
                  <a:gd name="connsiteY3" fmla="*/ 21388 h 25595"/>
                  <a:gd name="connsiteX4" fmla="*/ 3331 w 42098"/>
                  <a:gd name="connsiteY4" fmla="*/ 14876 h 25595"/>
                  <a:gd name="connsiteX5" fmla="*/ -3325 w 42098"/>
                  <a:gd name="connsiteY5" fmla="*/ 3150 h 25595"/>
                  <a:gd name="connsiteX6" fmla="*/ 8401 w 42098"/>
                  <a:gd name="connsiteY6" fmla="*/ -3506 h 25595"/>
                  <a:gd name="connsiteX7" fmla="*/ 8401 w 42098"/>
                  <a:gd name="connsiteY7" fmla="*/ -3506 h 25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098" h="25595">
                    <a:moveTo>
                      <a:pt x="8401" y="-3506"/>
                    </a:moveTo>
                    <a:cubicBezTo>
                      <a:pt x="15808" y="-519"/>
                      <a:pt x="23594" y="1598"/>
                      <a:pt x="31447" y="3015"/>
                    </a:cubicBezTo>
                    <a:cubicBezTo>
                      <a:pt x="36568" y="3926"/>
                      <a:pt x="39394" y="10068"/>
                      <a:pt x="38103" y="14732"/>
                    </a:cubicBezTo>
                    <a:cubicBezTo>
                      <a:pt x="36635" y="20072"/>
                      <a:pt x="31489" y="22308"/>
                      <a:pt x="26386" y="21388"/>
                    </a:cubicBezTo>
                    <a:cubicBezTo>
                      <a:pt x="18524" y="19980"/>
                      <a:pt x="10738" y="17854"/>
                      <a:pt x="3331" y="14876"/>
                    </a:cubicBezTo>
                    <a:cubicBezTo>
                      <a:pt x="-1485" y="12936"/>
                      <a:pt x="-4818" y="8591"/>
                      <a:pt x="-3325" y="3150"/>
                    </a:cubicBezTo>
                    <a:cubicBezTo>
                      <a:pt x="-2059" y="-1430"/>
                      <a:pt x="3576" y="-5446"/>
                      <a:pt x="8401" y="-3506"/>
                    </a:cubicBezTo>
                    <a:lnTo>
                      <a:pt x="8401" y="-3506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F93108A9-FBE0-BC51-7E96-5A082C5F5F33}"/>
                  </a:ext>
                </a:extLst>
              </p:cNvPr>
              <p:cNvSpPr/>
              <p:nvPr/>
            </p:nvSpPr>
            <p:spPr>
              <a:xfrm flipV="1">
                <a:off x="3807716" y="1712699"/>
                <a:ext cx="451906" cy="451905"/>
              </a:xfrm>
              <a:custGeom>
                <a:avLst/>
                <a:gdLst>
                  <a:gd name="connsiteX0" fmla="*/ 448389 w 451906"/>
                  <a:gd name="connsiteY0" fmla="*/ 222341 h 451905"/>
                  <a:gd name="connsiteX1" fmla="*/ 222440 w 451906"/>
                  <a:gd name="connsiteY1" fmla="*/ -3617 h 451905"/>
                  <a:gd name="connsiteX2" fmla="*/ -3517 w 451906"/>
                  <a:gd name="connsiteY2" fmla="*/ 222341 h 451905"/>
                  <a:gd name="connsiteX3" fmla="*/ 222440 w 451906"/>
                  <a:gd name="connsiteY3" fmla="*/ 448289 h 451905"/>
                  <a:gd name="connsiteX4" fmla="*/ 448389 w 451906"/>
                  <a:gd name="connsiteY4" fmla="*/ 222341 h 45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906" h="451905">
                    <a:moveTo>
                      <a:pt x="448389" y="222341"/>
                    </a:moveTo>
                    <a:cubicBezTo>
                      <a:pt x="448389" y="97552"/>
                      <a:pt x="347228" y="-3617"/>
                      <a:pt x="222440" y="-3617"/>
                    </a:cubicBezTo>
                    <a:cubicBezTo>
                      <a:pt x="97643" y="-3617"/>
                      <a:pt x="-3517" y="97552"/>
                      <a:pt x="-3517" y="222341"/>
                    </a:cubicBezTo>
                    <a:cubicBezTo>
                      <a:pt x="-3517" y="347129"/>
                      <a:pt x="97643" y="448289"/>
                      <a:pt x="222440" y="448289"/>
                    </a:cubicBezTo>
                    <a:cubicBezTo>
                      <a:pt x="347228" y="448289"/>
                      <a:pt x="448389" y="347129"/>
                      <a:pt x="448389" y="222341"/>
                    </a:cubicBezTo>
                  </a:path>
                </a:pathLst>
              </a:custGeom>
              <a:solidFill>
                <a:srgbClr val="FABA15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7E2F1821-E69B-B64B-902C-148B8CBF3D7A}"/>
                  </a:ext>
                </a:extLst>
              </p:cNvPr>
              <p:cNvSpPr/>
              <p:nvPr/>
            </p:nvSpPr>
            <p:spPr>
              <a:xfrm flipV="1">
                <a:off x="3881115" y="1717491"/>
                <a:ext cx="378507" cy="447106"/>
              </a:xfrm>
              <a:custGeom>
                <a:avLst/>
                <a:gdLst>
                  <a:gd name="connsiteX0" fmla="*/ 195416 w 378507"/>
                  <a:gd name="connsiteY0" fmla="*/ 443493 h 447106"/>
                  <a:gd name="connsiteX1" fmla="*/ 268815 w 378507"/>
                  <a:gd name="connsiteY1" fmla="*/ 276838 h 447106"/>
                  <a:gd name="connsiteX2" fmla="*/ 42858 w 378507"/>
                  <a:gd name="connsiteY2" fmla="*/ 50881 h 447106"/>
                  <a:gd name="connsiteX3" fmla="*/ -3555 w 378507"/>
                  <a:gd name="connsiteY3" fmla="*/ 55672 h 447106"/>
                  <a:gd name="connsiteX4" fmla="*/ 149004 w 378507"/>
                  <a:gd name="connsiteY4" fmla="*/ -3613 h 447106"/>
                  <a:gd name="connsiteX5" fmla="*/ 374952 w 378507"/>
                  <a:gd name="connsiteY5" fmla="*/ 222336 h 447106"/>
                  <a:gd name="connsiteX6" fmla="*/ 195416 w 378507"/>
                  <a:gd name="connsiteY6" fmla="*/ 443493 h 44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8507" h="447106">
                    <a:moveTo>
                      <a:pt x="195416" y="443493"/>
                    </a:moveTo>
                    <a:cubicBezTo>
                      <a:pt x="240522" y="402183"/>
                      <a:pt x="268815" y="342822"/>
                      <a:pt x="268815" y="276838"/>
                    </a:cubicBezTo>
                    <a:cubicBezTo>
                      <a:pt x="268815" y="152050"/>
                      <a:pt x="167655" y="50881"/>
                      <a:pt x="42858" y="50881"/>
                    </a:cubicBezTo>
                    <a:cubicBezTo>
                      <a:pt x="26956" y="50881"/>
                      <a:pt x="11435" y="52551"/>
                      <a:pt x="-3555" y="55672"/>
                    </a:cubicBezTo>
                    <a:cubicBezTo>
                      <a:pt x="36649" y="18859"/>
                      <a:pt x="90199" y="-3613"/>
                      <a:pt x="149004" y="-3613"/>
                    </a:cubicBezTo>
                    <a:cubicBezTo>
                      <a:pt x="273792" y="-3613"/>
                      <a:pt x="374952" y="97547"/>
                      <a:pt x="374952" y="222336"/>
                    </a:cubicBezTo>
                    <a:cubicBezTo>
                      <a:pt x="374952" y="331214"/>
                      <a:pt x="297943" y="422083"/>
                      <a:pt x="195416" y="443493"/>
                    </a:cubicBezTo>
                  </a:path>
                </a:pathLst>
              </a:custGeom>
              <a:solidFill>
                <a:srgbClr val="F8A21A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C683C38A-007F-52C6-2271-9F482783A06C}"/>
                  </a:ext>
                </a:extLst>
              </p:cNvPr>
              <p:cNvSpPr/>
              <p:nvPr/>
            </p:nvSpPr>
            <p:spPr>
              <a:xfrm flipV="1">
                <a:off x="3878285" y="1747394"/>
                <a:ext cx="119935" cy="79501"/>
              </a:xfrm>
              <a:custGeom>
                <a:avLst/>
                <a:gdLst>
                  <a:gd name="connsiteX0" fmla="*/ 12511 w 119935"/>
                  <a:gd name="connsiteY0" fmla="*/ -688 h 79501"/>
                  <a:gd name="connsiteX1" fmla="*/ 109630 w 119935"/>
                  <a:gd name="connsiteY1" fmla="*/ 57105 h 79501"/>
                  <a:gd name="connsiteX2" fmla="*/ 104560 w 119935"/>
                  <a:gd name="connsiteY2" fmla="*/ 75486 h 79501"/>
                  <a:gd name="connsiteX3" fmla="*/ -970 w 119935"/>
                  <a:gd name="connsiteY3" fmla="*/ 12792 h 79501"/>
                  <a:gd name="connsiteX4" fmla="*/ 12511 w 119935"/>
                  <a:gd name="connsiteY4" fmla="*/ -688 h 79501"/>
                  <a:gd name="connsiteX5" fmla="*/ 12511 w 119935"/>
                  <a:gd name="connsiteY5" fmla="*/ -688 h 7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935" h="79501">
                    <a:moveTo>
                      <a:pt x="12511" y="-688"/>
                    </a:moveTo>
                    <a:cubicBezTo>
                      <a:pt x="38003" y="28837"/>
                      <a:pt x="71079" y="49808"/>
                      <a:pt x="109630" y="57105"/>
                    </a:cubicBezTo>
                    <a:cubicBezTo>
                      <a:pt x="121693" y="59391"/>
                      <a:pt x="116573" y="77763"/>
                      <a:pt x="104560" y="75486"/>
                    </a:cubicBezTo>
                    <a:cubicBezTo>
                      <a:pt x="63167" y="67649"/>
                      <a:pt x="26421" y="44527"/>
                      <a:pt x="-970" y="12792"/>
                    </a:cubicBezTo>
                    <a:cubicBezTo>
                      <a:pt x="-8958" y="3538"/>
                      <a:pt x="4463" y="-10001"/>
                      <a:pt x="12511" y="-688"/>
                    </a:cubicBezTo>
                    <a:lnTo>
                      <a:pt x="12511" y="-688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5E67E566-5F4B-A146-A3F2-199A01064A77}"/>
                  </a:ext>
                </a:extLst>
              </p:cNvPr>
              <p:cNvSpPr/>
              <p:nvPr/>
            </p:nvSpPr>
            <p:spPr>
              <a:xfrm flipV="1">
                <a:off x="3847016" y="1838475"/>
                <a:ext cx="30814" cy="40382"/>
              </a:xfrm>
              <a:custGeom>
                <a:avLst/>
                <a:gdLst>
                  <a:gd name="connsiteX0" fmla="*/ 14266 w 30814"/>
                  <a:gd name="connsiteY0" fmla="*/ 1085 h 40382"/>
                  <a:gd name="connsiteX1" fmla="*/ 26000 w 30814"/>
                  <a:gd name="connsiteY1" fmla="*/ 22520 h 40382"/>
                  <a:gd name="connsiteX2" fmla="*/ 9542 w 30814"/>
                  <a:gd name="connsiteY2" fmla="*/ 32145 h 40382"/>
                  <a:gd name="connsiteX3" fmla="*/ -2192 w 30814"/>
                  <a:gd name="connsiteY3" fmla="*/ 10702 h 40382"/>
                  <a:gd name="connsiteX4" fmla="*/ 14266 w 30814"/>
                  <a:gd name="connsiteY4" fmla="*/ 1085 h 40382"/>
                  <a:gd name="connsiteX5" fmla="*/ 14266 w 30814"/>
                  <a:gd name="connsiteY5" fmla="*/ 1085 h 40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814" h="40382">
                    <a:moveTo>
                      <a:pt x="14266" y="1085"/>
                    </a:moveTo>
                    <a:cubicBezTo>
                      <a:pt x="18003" y="8348"/>
                      <a:pt x="21715" y="15561"/>
                      <a:pt x="26000" y="22520"/>
                    </a:cubicBezTo>
                    <a:cubicBezTo>
                      <a:pt x="32462" y="33023"/>
                      <a:pt x="15961" y="42589"/>
                      <a:pt x="9542" y="32145"/>
                    </a:cubicBezTo>
                    <a:cubicBezTo>
                      <a:pt x="5265" y="25186"/>
                      <a:pt x="1536" y="17965"/>
                      <a:pt x="-2192" y="10702"/>
                    </a:cubicBezTo>
                    <a:cubicBezTo>
                      <a:pt x="-7802" y="-197"/>
                      <a:pt x="8648" y="-9847"/>
                      <a:pt x="14266" y="1085"/>
                    </a:cubicBezTo>
                    <a:lnTo>
                      <a:pt x="14266" y="1085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0ACD464-E38C-FEE9-A587-FE5E0B21FEC4}"/>
                  </a:ext>
                </a:extLst>
              </p:cNvPr>
              <p:cNvSpPr/>
              <p:nvPr/>
            </p:nvSpPr>
            <p:spPr>
              <a:xfrm flipV="1">
                <a:off x="4003648" y="2130918"/>
                <a:ext cx="85097" cy="70565"/>
              </a:xfrm>
              <a:custGeom>
                <a:avLst/>
                <a:gdLst>
                  <a:gd name="connsiteX0" fmla="*/ 26495 w 85097"/>
                  <a:gd name="connsiteY0" fmla="*/ 63809 h 70565"/>
                  <a:gd name="connsiteX1" fmla="*/ 3170 w 85097"/>
                  <a:gd name="connsiteY1" fmla="*/ 1563 h 70565"/>
                  <a:gd name="connsiteX2" fmla="*/ 44834 w 85097"/>
                  <a:gd name="connsiteY2" fmla="*/ 10850 h 70565"/>
                  <a:gd name="connsiteX3" fmla="*/ 81419 w 85097"/>
                  <a:gd name="connsiteY3" fmla="*/ 9754 h 70565"/>
                  <a:gd name="connsiteX4" fmla="*/ 26495 w 85097"/>
                  <a:gd name="connsiteY4" fmla="*/ 63809 h 7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097" h="70565">
                    <a:moveTo>
                      <a:pt x="26495" y="63809"/>
                    </a:moveTo>
                    <a:cubicBezTo>
                      <a:pt x="-803" y="52885"/>
                      <a:pt x="-11744" y="17945"/>
                      <a:pt x="3170" y="1563"/>
                    </a:cubicBezTo>
                    <a:cubicBezTo>
                      <a:pt x="18076" y="-14819"/>
                      <a:pt x="31725" y="15760"/>
                      <a:pt x="44834" y="10850"/>
                    </a:cubicBezTo>
                    <a:cubicBezTo>
                      <a:pt x="57943" y="5932"/>
                      <a:pt x="79783" y="-4444"/>
                      <a:pt x="81419" y="9754"/>
                    </a:cubicBezTo>
                    <a:cubicBezTo>
                      <a:pt x="83056" y="23951"/>
                      <a:pt x="71490" y="81836"/>
                      <a:pt x="26495" y="63809"/>
                    </a:cubicBezTo>
                  </a:path>
                </a:pathLst>
              </a:custGeom>
              <a:solidFill>
                <a:srgbClr val="F8A21A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9A773F27-128C-9848-4866-C544C3D2127A}"/>
                </a:ext>
              </a:extLst>
            </p:cNvPr>
            <p:cNvSpPr/>
            <p:nvPr/>
          </p:nvSpPr>
          <p:spPr>
            <a:xfrm>
              <a:off x="4458108" y="2339601"/>
              <a:ext cx="3042779" cy="3107057"/>
            </a:xfrm>
            <a:custGeom>
              <a:avLst/>
              <a:gdLst>
                <a:gd name="connsiteX0" fmla="*/ 1906236 w 3650291"/>
                <a:gd name="connsiteY0" fmla="*/ 0 h 3727403"/>
                <a:gd name="connsiteX1" fmla="*/ 2513648 w 3650291"/>
                <a:gd name="connsiteY1" fmla="*/ 341952 h 3727403"/>
                <a:gd name="connsiteX2" fmla="*/ 2556088 w 3650291"/>
                <a:gd name="connsiteY2" fmla="*/ 424853 h 3727403"/>
                <a:gd name="connsiteX3" fmla="*/ 2572210 w 3650291"/>
                <a:gd name="connsiteY3" fmla="*/ 419849 h 3727403"/>
                <a:gd name="connsiteX4" fmla="*/ 2715347 w 3650291"/>
                <a:gd name="connsiteY4" fmla="*/ 405419 h 3727403"/>
                <a:gd name="connsiteX5" fmla="*/ 3425582 w 3650291"/>
                <a:gd name="connsiteY5" fmla="*/ 1115654 h 3727403"/>
                <a:gd name="connsiteX6" fmla="*/ 3411153 w 3650291"/>
                <a:gd name="connsiteY6" fmla="*/ 1258791 h 3727403"/>
                <a:gd name="connsiteX7" fmla="*/ 3402165 w 3650291"/>
                <a:gd name="connsiteY7" fmla="*/ 1287746 h 3727403"/>
                <a:gd name="connsiteX8" fmla="*/ 3442268 w 3650291"/>
                <a:gd name="connsiteY8" fmla="*/ 1320834 h 3727403"/>
                <a:gd name="connsiteX9" fmla="*/ 3650291 w 3650291"/>
                <a:gd name="connsiteY9" fmla="*/ 1823046 h 3727403"/>
                <a:gd name="connsiteX10" fmla="*/ 3391832 w 3650291"/>
                <a:gd name="connsiteY10" fmla="*/ 2371098 h 3727403"/>
                <a:gd name="connsiteX11" fmla="*/ 3374156 w 3650291"/>
                <a:gd name="connsiteY11" fmla="*/ 2383665 h 3727403"/>
                <a:gd name="connsiteX12" fmla="*/ 3411153 w 3650291"/>
                <a:gd name="connsiteY12" fmla="*/ 2502850 h 3727403"/>
                <a:gd name="connsiteX13" fmla="*/ 3425582 w 3650291"/>
                <a:gd name="connsiteY13" fmla="*/ 2645987 h 3727403"/>
                <a:gd name="connsiteX14" fmla="*/ 2715347 w 3650291"/>
                <a:gd name="connsiteY14" fmla="*/ 3356222 h 3727403"/>
                <a:gd name="connsiteX15" fmla="*/ 2504145 w 3650291"/>
                <a:gd name="connsiteY15" fmla="*/ 3324291 h 3727403"/>
                <a:gd name="connsiteX16" fmla="*/ 2489452 w 3650291"/>
                <a:gd name="connsiteY16" fmla="*/ 3318502 h 3727403"/>
                <a:gd name="connsiteX17" fmla="*/ 2437472 w 3650291"/>
                <a:gd name="connsiteY17" fmla="*/ 3414267 h 3727403"/>
                <a:gd name="connsiteX18" fmla="*/ 1848534 w 3650291"/>
                <a:gd name="connsiteY18" fmla="*/ 3727403 h 3727403"/>
                <a:gd name="connsiteX19" fmla="*/ 1241122 w 3650291"/>
                <a:gd name="connsiteY19" fmla="*/ 3385451 h 3727403"/>
                <a:gd name="connsiteX20" fmla="*/ 1230922 w 3650291"/>
                <a:gd name="connsiteY20" fmla="*/ 3364909 h 3727403"/>
                <a:gd name="connsiteX21" fmla="*/ 1114429 w 3650291"/>
                <a:gd name="connsiteY21" fmla="*/ 3401071 h 3727403"/>
                <a:gd name="connsiteX22" fmla="*/ 971292 w 3650291"/>
                <a:gd name="connsiteY22" fmla="*/ 3415500 h 3727403"/>
                <a:gd name="connsiteX23" fmla="*/ 261057 w 3650291"/>
                <a:gd name="connsiteY23" fmla="*/ 2705265 h 3727403"/>
                <a:gd name="connsiteX24" fmla="*/ 275486 w 3650291"/>
                <a:gd name="connsiteY24" fmla="*/ 2562128 h 3727403"/>
                <a:gd name="connsiteX25" fmla="*/ 311929 w 3650291"/>
                <a:gd name="connsiteY25" fmla="*/ 2444730 h 3727403"/>
                <a:gd name="connsiteX26" fmla="*/ 245439 w 3650291"/>
                <a:gd name="connsiteY26" fmla="*/ 2396251 h 3727403"/>
                <a:gd name="connsiteX27" fmla="*/ 0 w 3650291"/>
                <a:gd name="connsiteY27" fmla="*/ 1859208 h 3727403"/>
                <a:gd name="connsiteX28" fmla="*/ 341952 w 3650291"/>
                <a:gd name="connsiteY28" fmla="*/ 1251796 h 3727403"/>
                <a:gd name="connsiteX29" fmla="*/ 396188 w 3650291"/>
                <a:gd name="connsiteY29" fmla="*/ 1224865 h 3727403"/>
                <a:gd name="connsiteX30" fmla="*/ 359091 w 3650291"/>
                <a:gd name="connsiteY30" fmla="*/ 1105357 h 3727403"/>
                <a:gd name="connsiteX31" fmla="*/ 344661 w 3650291"/>
                <a:gd name="connsiteY31" fmla="*/ 962220 h 3727403"/>
                <a:gd name="connsiteX32" fmla="*/ 1054896 w 3650291"/>
                <a:gd name="connsiteY32" fmla="*/ 251985 h 3727403"/>
                <a:gd name="connsiteX33" fmla="*/ 1266098 w 3650291"/>
                <a:gd name="connsiteY33" fmla="*/ 283916 h 3727403"/>
                <a:gd name="connsiteX34" fmla="*/ 1322931 w 3650291"/>
                <a:gd name="connsiteY34" fmla="*/ 306308 h 3727403"/>
                <a:gd name="connsiteX35" fmla="*/ 1404024 w 3650291"/>
                <a:gd name="connsiteY35" fmla="*/ 208023 h 3727403"/>
                <a:gd name="connsiteX36" fmla="*/ 1906236 w 3650291"/>
                <a:gd name="connsiteY36" fmla="*/ 0 h 372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50291" h="3727403">
                  <a:moveTo>
                    <a:pt x="1906236" y="0"/>
                  </a:moveTo>
                  <a:cubicBezTo>
                    <a:pt x="2163652" y="0"/>
                    <a:pt x="2389082" y="136944"/>
                    <a:pt x="2513648" y="341952"/>
                  </a:cubicBezTo>
                  <a:lnTo>
                    <a:pt x="2556088" y="424853"/>
                  </a:lnTo>
                  <a:lnTo>
                    <a:pt x="2572210" y="419849"/>
                  </a:lnTo>
                  <a:cubicBezTo>
                    <a:pt x="2618445" y="410388"/>
                    <a:pt x="2666316" y="405419"/>
                    <a:pt x="2715347" y="405419"/>
                  </a:cubicBezTo>
                  <a:cubicBezTo>
                    <a:pt x="3107599" y="405419"/>
                    <a:pt x="3425582" y="723402"/>
                    <a:pt x="3425582" y="1115654"/>
                  </a:cubicBezTo>
                  <a:cubicBezTo>
                    <a:pt x="3425582" y="1164686"/>
                    <a:pt x="3420614" y="1212557"/>
                    <a:pt x="3411153" y="1258791"/>
                  </a:cubicBezTo>
                  <a:lnTo>
                    <a:pt x="3402165" y="1287746"/>
                  </a:lnTo>
                  <a:lnTo>
                    <a:pt x="3442268" y="1320834"/>
                  </a:lnTo>
                  <a:cubicBezTo>
                    <a:pt x="3570796" y="1449361"/>
                    <a:pt x="3650291" y="1626920"/>
                    <a:pt x="3650291" y="1823046"/>
                  </a:cubicBezTo>
                  <a:cubicBezTo>
                    <a:pt x="3650291" y="2043688"/>
                    <a:pt x="3549679" y="2240830"/>
                    <a:pt x="3391832" y="2371098"/>
                  </a:cubicBezTo>
                  <a:lnTo>
                    <a:pt x="3374156" y="2383665"/>
                  </a:lnTo>
                  <a:lnTo>
                    <a:pt x="3411153" y="2502850"/>
                  </a:lnTo>
                  <a:cubicBezTo>
                    <a:pt x="3420614" y="2549085"/>
                    <a:pt x="3425582" y="2596956"/>
                    <a:pt x="3425582" y="2645987"/>
                  </a:cubicBezTo>
                  <a:cubicBezTo>
                    <a:pt x="3425582" y="3038239"/>
                    <a:pt x="3107599" y="3356222"/>
                    <a:pt x="2715347" y="3356222"/>
                  </a:cubicBezTo>
                  <a:cubicBezTo>
                    <a:pt x="2641800" y="3356222"/>
                    <a:pt x="2570864" y="3345043"/>
                    <a:pt x="2504145" y="3324291"/>
                  </a:cubicBezTo>
                  <a:lnTo>
                    <a:pt x="2489452" y="3318502"/>
                  </a:lnTo>
                  <a:lnTo>
                    <a:pt x="2437472" y="3414267"/>
                  </a:lnTo>
                  <a:cubicBezTo>
                    <a:pt x="2309838" y="3603191"/>
                    <a:pt x="2093692" y="3727403"/>
                    <a:pt x="1848534" y="3727403"/>
                  </a:cubicBezTo>
                  <a:cubicBezTo>
                    <a:pt x="1591119" y="3727403"/>
                    <a:pt x="1365688" y="3590460"/>
                    <a:pt x="1241122" y="3385451"/>
                  </a:cubicBezTo>
                  <a:lnTo>
                    <a:pt x="1230922" y="3364909"/>
                  </a:lnTo>
                  <a:lnTo>
                    <a:pt x="1114429" y="3401071"/>
                  </a:lnTo>
                  <a:cubicBezTo>
                    <a:pt x="1068195" y="3410532"/>
                    <a:pt x="1020324" y="3415500"/>
                    <a:pt x="971292" y="3415500"/>
                  </a:cubicBezTo>
                  <a:cubicBezTo>
                    <a:pt x="579040" y="3415500"/>
                    <a:pt x="261057" y="3097517"/>
                    <a:pt x="261057" y="2705265"/>
                  </a:cubicBezTo>
                  <a:cubicBezTo>
                    <a:pt x="261057" y="2656234"/>
                    <a:pt x="266025" y="2608363"/>
                    <a:pt x="275486" y="2562128"/>
                  </a:cubicBezTo>
                  <a:lnTo>
                    <a:pt x="311929" y="2444730"/>
                  </a:lnTo>
                  <a:lnTo>
                    <a:pt x="245439" y="2396251"/>
                  </a:lnTo>
                  <a:cubicBezTo>
                    <a:pt x="95100" y="2266022"/>
                    <a:pt x="0" y="2073721"/>
                    <a:pt x="0" y="1859208"/>
                  </a:cubicBezTo>
                  <a:cubicBezTo>
                    <a:pt x="0" y="1601793"/>
                    <a:pt x="136944" y="1376362"/>
                    <a:pt x="341952" y="1251796"/>
                  </a:cubicBezTo>
                  <a:lnTo>
                    <a:pt x="396188" y="1224865"/>
                  </a:lnTo>
                  <a:lnTo>
                    <a:pt x="359091" y="1105357"/>
                  </a:lnTo>
                  <a:cubicBezTo>
                    <a:pt x="349630" y="1059123"/>
                    <a:pt x="344661" y="1011252"/>
                    <a:pt x="344661" y="962220"/>
                  </a:cubicBezTo>
                  <a:cubicBezTo>
                    <a:pt x="344661" y="569968"/>
                    <a:pt x="662644" y="251985"/>
                    <a:pt x="1054896" y="251985"/>
                  </a:cubicBezTo>
                  <a:cubicBezTo>
                    <a:pt x="1128443" y="251985"/>
                    <a:pt x="1199380" y="263164"/>
                    <a:pt x="1266098" y="283916"/>
                  </a:cubicBezTo>
                  <a:lnTo>
                    <a:pt x="1322931" y="306308"/>
                  </a:lnTo>
                  <a:lnTo>
                    <a:pt x="1404024" y="208023"/>
                  </a:lnTo>
                  <a:cubicBezTo>
                    <a:pt x="1532551" y="79496"/>
                    <a:pt x="1710110" y="0"/>
                    <a:pt x="1906236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073171BC-0DD3-FCF4-403F-1A68DEAC6308}"/>
                </a:ext>
              </a:extLst>
            </p:cNvPr>
            <p:cNvSpPr txBox="1"/>
            <p:nvPr/>
          </p:nvSpPr>
          <p:spPr>
            <a:xfrm>
              <a:off x="4822702" y="3082303"/>
              <a:ext cx="23166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请在这里输入标题</a:t>
              </a:r>
            </a:p>
          </p:txBody>
        </p:sp>
        <p:sp>
          <p:nvSpPr>
            <p:cNvPr id="236" name="Text Placeholder 3">
              <a:extLst>
                <a:ext uri="{FF2B5EF4-FFF2-40B4-BE49-F238E27FC236}">
                  <a16:creationId xmlns:a16="http://schemas.microsoft.com/office/drawing/2014/main" id="{60B14331-C823-387C-78FE-C954D6CB96A8}"/>
                </a:ext>
              </a:extLst>
            </p:cNvPr>
            <p:cNvSpPr txBox="1">
              <a:spLocks/>
            </p:cNvSpPr>
            <p:nvPr/>
          </p:nvSpPr>
          <p:spPr>
            <a:xfrm>
              <a:off x="4937661" y="3732907"/>
              <a:ext cx="2316677" cy="98441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请在这里输入正文，阐述与主标题或者关键字词标题相关的具体内容，字数可根据需求进行删减或者添加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BE92337-2DDA-4BD9-918A-FB91CBE23BE8}"/>
              </a:ext>
            </a:extLst>
          </p:cNvPr>
          <p:cNvGrpSpPr/>
          <p:nvPr/>
        </p:nvGrpSpPr>
        <p:grpSpPr>
          <a:xfrm>
            <a:off x="7781412" y="1322249"/>
            <a:ext cx="3042779" cy="4124409"/>
            <a:chOff x="7781412" y="1322249"/>
            <a:chExt cx="3042779" cy="4124409"/>
          </a:xfrm>
        </p:grpSpPr>
        <p:grpSp>
          <p:nvGrpSpPr>
            <p:cNvPr id="283" name="组合 282">
              <a:extLst>
                <a:ext uri="{FF2B5EF4-FFF2-40B4-BE49-F238E27FC236}">
                  <a16:creationId xmlns:a16="http://schemas.microsoft.com/office/drawing/2014/main" id="{F609EDD7-4669-686B-63B2-2151B487E82D}"/>
                </a:ext>
              </a:extLst>
            </p:cNvPr>
            <p:cNvGrpSpPr/>
            <p:nvPr/>
          </p:nvGrpSpPr>
          <p:grpSpPr>
            <a:xfrm>
              <a:off x="9657403" y="1322249"/>
              <a:ext cx="1061545" cy="1625667"/>
              <a:chOff x="2244926" y="3032338"/>
              <a:chExt cx="1061545" cy="1625667"/>
            </a:xfrm>
          </p:grpSpPr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C1FC9B8C-96C2-E423-B8E9-F2A600C74A3D}"/>
                  </a:ext>
                </a:extLst>
              </p:cNvPr>
              <p:cNvSpPr/>
              <p:nvPr/>
            </p:nvSpPr>
            <p:spPr>
              <a:xfrm flipV="1">
                <a:off x="2449512" y="3032338"/>
                <a:ext cx="542228" cy="476976"/>
              </a:xfrm>
              <a:custGeom>
                <a:avLst/>
                <a:gdLst>
                  <a:gd name="connsiteX0" fmla="*/ 509349 w 542228"/>
                  <a:gd name="connsiteY0" fmla="*/ 410406 h 476976"/>
                  <a:gd name="connsiteX1" fmla="*/ 258440 w 542228"/>
                  <a:gd name="connsiteY1" fmla="*/ 416817 h 476976"/>
                  <a:gd name="connsiteX2" fmla="*/ 12752 w 542228"/>
                  <a:gd name="connsiteY2" fmla="*/ 365487 h 476976"/>
                  <a:gd name="connsiteX3" fmla="*/ 296307 w 542228"/>
                  <a:gd name="connsiteY3" fmla="*/ -1827 h 476976"/>
                  <a:gd name="connsiteX4" fmla="*/ 509349 w 542228"/>
                  <a:gd name="connsiteY4" fmla="*/ 410406 h 47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228" h="476976">
                    <a:moveTo>
                      <a:pt x="509349" y="410406"/>
                    </a:moveTo>
                    <a:cubicBezTo>
                      <a:pt x="448183" y="507399"/>
                      <a:pt x="319370" y="483459"/>
                      <a:pt x="258440" y="416817"/>
                    </a:cubicBezTo>
                    <a:cubicBezTo>
                      <a:pt x="186551" y="471447"/>
                      <a:pt x="55529" y="471885"/>
                      <a:pt x="12752" y="365487"/>
                    </a:cubicBezTo>
                    <a:cubicBezTo>
                      <a:pt x="-80817" y="132730"/>
                      <a:pt x="296307" y="-1827"/>
                      <a:pt x="296307" y="-1827"/>
                    </a:cubicBezTo>
                    <a:cubicBezTo>
                      <a:pt x="296307" y="-1827"/>
                      <a:pt x="643172" y="198199"/>
                      <a:pt x="509349" y="410406"/>
                    </a:cubicBezTo>
                  </a:path>
                </a:pathLst>
              </a:custGeom>
              <a:solidFill>
                <a:srgbClr val="7F2E96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7A321BFE-3BFB-3F8E-102C-C5FF5FFEBE4B}"/>
                  </a:ext>
                </a:extLst>
              </p:cNvPr>
              <p:cNvSpPr/>
              <p:nvPr/>
            </p:nvSpPr>
            <p:spPr>
              <a:xfrm flipV="1">
                <a:off x="2710481" y="3463412"/>
                <a:ext cx="84176" cy="70335"/>
              </a:xfrm>
              <a:custGeom>
                <a:avLst/>
                <a:gdLst>
                  <a:gd name="connsiteX0" fmla="*/ 26432 w 84176"/>
                  <a:gd name="connsiteY0" fmla="*/ 65031 h 70335"/>
                  <a:gd name="connsiteX1" fmla="*/ 4853 w 84176"/>
                  <a:gd name="connsiteY1" fmla="*/ 3071 h 70335"/>
                  <a:gd name="connsiteX2" fmla="*/ 45758 w 84176"/>
                  <a:gd name="connsiteY2" fmla="*/ 13194 h 70335"/>
                  <a:gd name="connsiteX3" fmla="*/ 81888 w 84176"/>
                  <a:gd name="connsiteY3" fmla="*/ 12966 h 70335"/>
                  <a:gd name="connsiteX4" fmla="*/ 26432 w 84176"/>
                  <a:gd name="connsiteY4" fmla="*/ 65031 h 7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176" h="70335">
                    <a:moveTo>
                      <a:pt x="26432" y="65031"/>
                    </a:moveTo>
                    <a:cubicBezTo>
                      <a:pt x="-250" y="53626"/>
                      <a:pt x="-10229" y="18896"/>
                      <a:pt x="4853" y="3071"/>
                    </a:cubicBezTo>
                    <a:cubicBezTo>
                      <a:pt x="19953" y="-12746"/>
                      <a:pt x="32716" y="17741"/>
                      <a:pt x="45758" y="13194"/>
                    </a:cubicBezTo>
                    <a:cubicBezTo>
                      <a:pt x="58800" y="8647"/>
                      <a:pt x="80597" y="-1087"/>
                      <a:pt x="81888" y="12966"/>
                    </a:cubicBezTo>
                    <a:cubicBezTo>
                      <a:pt x="83178" y="27012"/>
                      <a:pt x="70424" y="83859"/>
                      <a:pt x="26432" y="65031"/>
                    </a:cubicBezTo>
                  </a:path>
                </a:pathLst>
              </a:custGeom>
              <a:solidFill>
                <a:srgbClr val="5E286E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5965FC49-F225-DB18-136A-49E29FF8FC08}"/>
                  </a:ext>
                </a:extLst>
              </p:cNvPr>
              <p:cNvSpPr/>
              <p:nvPr/>
            </p:nvSpPr>
            <p:spPr>
              <a:xfrm flipV="1">
                <a:off x="2500081" y="3111840"/>
                <a:ext cx="62008" cy="111670"/>
              </a:xfrm>
              <a:custGeom>
                <a:avLst/>
                <a:gdLst>
                  <a:gd name="connsiteX0" fmla="*/ 40492 w 62008"/>
                  <a:gd name="connsiteY0" fmla="*/ 106817 h 111670"/>
                  <a:gd name="connsiteX1" fmla="*/ 625 w 62008"/>
                  <a:gd name="connsiteY1" fmla="*/ 7495 h 111670"/>
                  <a:gd name="connsiteX2" fmla="*/ 26547 w 62008"/>
                  <a:gd name="connsiteY2" fmla="*/ 15079 h 111670"/>
                  <a:gd name="connsiteX3" fmla="*/ 54689 w 62008"/>
                  <a:gd name="connsiteY3" fmla="*/ 83838 h 111670"/>
                  <a:gd name="connsiteX4" fmla="*/ 40492 w 62008"/>
                  <a:gd name="connsiteY4" fmla="*/ 106817 h 111670"/>
                  <a:gd name="connsiteX5" fmla="*/ 40492 w 62008"/>
                  <a:gd name="connsiteY5" fmla="*/ 106817 h 111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008" h="111670">
                    <a:moveTo>
                      <a:pt x="40492" y="106817"/>
                    </a:moveTo>
                    <a:cubicBezTo>
                      <a:pt x="11405" y="83054"/>
                      <a:pt x="-9532" y="45734"/>
                      <a:pt x="625" y="7495"/>
                    </a:cubicBezTo>
                    <a:cubicBezTo>
                      <a:pt x="5096" y="-9384"/>
                      <a:pt x="31001" y="-1708"/>
                      <a:pt x="26547" y="15079"/>
                    </a:cubicBezTo>
                    <a:cubicBezTo>
                      <a:pt x="19782" y="40555"/>
                      <a:pt x="35253" y="67954"/>
                      <a:pt x="54689" y="83838"/>
                    </a:cubicBezTo>
                    <a:cubicBezTo>
                      <a:pt x="67967" y="94686"/>
                      <a:pt x="53946" y="117800"/>
                      <a:pt x="40492" y="106817"/>
                    </a:cubicBezTo>
                    <a:lnTo>
                      <a:pt x="40492" y="106817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C0957E88-D880-C243-B77A-51531C3FB84A}"/>
                  </a:ext>
                </a:extLst>
              </p:cNvPr>
              <p:cNvSpPr/>
              <p:nvPr/>
            </p:nvSpPr>
            <p:spPr>
              <a:xfrm flipV="1">
                <a:off x="2515253" y="3245899"/>
                <a:ext cx="28654" cy="35631"/>
              </a:xfrm>
              <a:custGeom>
                <a:avLst/>
                <a:gdLst>
                  <a:gd name="connsiteX0" fmla="*/ -1901 w 28654"/>
                  <a:gd name="connsiteY0" fmla="*/ 19957 h 35631"/>
                  <a:gd name="connsiteX1" fmla="*/ -981 w 28654"/>
                  <a:gd name="connsiteY1" fmla="*/ 13841 h 35631"/>
                  <a:gd name="connsiteX2" fmla="*/ -399 w 28654"/>
                  <a:gd name="connsiteY2" fmla="*/ 11344 h 35631"/>
                  <a:gd name="connsiteX3" fmla="*/ 13435 w 28654"/>
                  <a:gd name="connsiteY3" fmla="*/ -1832 h 35631"/>
                  <a:gd name="connsiteX4" fmla="*/ 26612 w 28654"/>
                  <a:gd name="connsiteY4" fmla="*/ 12002 h 35631"/>
                  <a:gd name="connsiteX5" fmla="*/ 25684 w 28654"/>
                  <a:gd name="connsiteY5" fmla="*/ 18118 h 35631"/>
                  <a:gd name="connsiteX6" fmla="*/ 25102 w 28654"/>
                  <a:gd name="connsiteY6" fmla="*/ 20615 h 35631"/>
                  <a:gd name="connsiteX7" fmla="*/ 11267 w 28654"/>
                  <a:gd name="connsiteY7" fmla="*/ 33792 h 35631"/>
                  <a:gd name="connsiteX8" fmla="*/ -1901 w 28654"/>
                  <a:gd name="connsiteY8" fmla="*/ 19957 h 35631"/>
                  <a:gd name="connsiteX9" fmla="*/ -1901 w 28654"/>
                  <a:gd name="connsiteY9" fmla="*/ 19957 h 3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654" h="35631">
                    <a:moveTo>
                      <a:pt x="-1901" y="19957"/>
                    </a:moveTo>
                    <a:cubicBezTo>
                      <a:pt x="-1664" y="17907"/>
                      <a:pt x="-1335" y="15874"/>
                      <a:pt x="-981" y="13841"/>
                    </a:cubicBezTo>
                    <a:cubicBezTo>
                      <a:pt x="-914" y="13436"/>
                      <a:pt x="-129" y="9092"/>
                      <a:pt x="-399" y="11344"/>
                    </a:cubicBezTo>
                    <a:cubicBezTo>
                      <a:pt x="470" y="4031"/>
                      <a:pt x="5573" y="-2018"/>
                      <a:pt x="13435" y="-1832"/>
                    </a:cubicBezTo>
                    <a:cubicBezTo>
                      <a:pt x="20277" y="-1672"/>
                      <a:pt x="27472" y="4697"/>
                      <a:pt x="26612" y="12002"/>
                    </a:cubicBezTo>
                    <a:cubicBezTo>
                      <a:pt x="26359" y="14052"/>
                      <a:pt x="26038" y="16085"/>
                      <a:pt x="25684" y="18118"/>
                    </a:cubicBezTo>
                    <a:cubicBezTo>
                      <a:pt x="25617" y="18523"/>
                      <a:pt x="24832" y="22867"/>
                      <a:pt x="25102" y="20615"/>
                    </a:cubicBezTo>
                    <a:cubicBezTo>
                      <a:pt x="24233" y="27937"/>
                      <a:pt x="19129" y="33969"/>
                      <a:pt x="11267" y="33792"/>
                    </a:cubicBezTo>
                    <a:cubicBezTo>
                      <a:pt x="4435" y="33623"/>
                      <a:pt x="-2770" y="27262"/>
                      <a:pt x="-1901" y="19957"/>
                    </a:cubicBezTo>
                    <a:lnTo>
                      <a:pt x="-1901" y="19957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91B14047-C951-4C61-F350-3B296FD3BF45}"/>
                  </a:ext>
                </a:extLst>
              </p:cNvPr>
              <p:cNvSpPr/>
              <p:nvPr/>
            </p:nvSpPr>
            <p:spPr>
              <a:xfrm flipV="1">
                <a:off x="2626894" y="3032383"/>
                <a:ext cx="364846" cy="476931"/>
              </a:xfrm>
              <a:custGeom>
                <a:avLst/>
                <a:gdLst>
                  <a:gd name="connsiteX0" fmla="*/ 331876 w 364846"/>
                  <a:gd name="connsiteY0" fmla="*/ 410406 h 476931"/>
                  <a:gd name="connsiteX1" fmla="*/ 191338 w 364846"/>
                  <a:gd name="connsiteY1" fmla="*/ 473564 h 476931"/>
                  <a:gd name="connsiteX2" fmla="*/ 278597 w 364846"/>
                  <a:gd name="connsiteY2" fmla="*/ 289886 h 476931"/>
                  <a:gd name="connsiteX3" fmla="*/ 41589 w 364846"/>
                  <a:gd name="connsiteY3" fmla="*/ 52895 h 476931"/>
                  <a:gd name="connsiteX4" fmla="*/ -2260 w 364846"/>
                  <a:gd name="connsiteY4" fmla="*/ 57003 h 476931"/>
                  <a:gd name="connsiteX5" fmla="*/ 118834 w 364846"/>
                  <a:gd name="connsiteY5" fmla="*/ -1827 h 476931"/>
                  <a:gd name="connsiteX6" fmla="*/ 331876 w 364846"/>
                  <a:gd name="connsiteY6" fmla="*/ 410406 h 476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846" h="476931">
                    <a:moveTo>
                      <a:pt x="331876" y="410406"/>
                    </a:moveTo>
                    <a:cubicBezTo>
                      <a:pt x="298066" y="464015"/>
                      <a:pt x="243597" y="480633"/>
                      <a:pt x="191338" y="473564"/>
                    </a:cubicBezTo>
                    <a:cubicBezTo>
                      <a:pt x="244576" y="430095"/>
                      <a:pt x="278597" y="363977"/>
                      <a:pt x="278597" y="289886"/>
                    </a:cubicBezTo>
                    <a:cubicBezTo>
                      <a:pt x="278597" y="158999"/>
                      <a:pt x="172485" y="52895"/>
                      <a:pt x="41589" y="52895"/>
                    </a:cubicBezTo>
                    <a:cubicBezTo>
                      <a:pt x="26599" y="52895"/>
                      <a:pt x="11955" y="54346"/>
                      <a:pt x="-2260" y="57003"/>
                    </a:cubicBezTo>
                    <a:cubicBezTo>
                      <a:pt x="61885" y="18503"/>
                      <a:pt x="118834" y="-1827"/>
                      <a:pt x="118834" y="-1827"/>
                    </a:cubicBezTo>
                    <a:cubicBezTo>
                      <a:pt x="118834" y="-1827"/>
                      <a:pt x="465699" y="198199"/>
                      <a:pt x="331876" y="410406"/>
                    </a:cubicBezTo>
                  </a:path>
                </a:pathLst>
              </a:custGeom>
              <a:solidFill>
                <a:srgbClr val="672582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0548A3A-51F6-7CA5-71F2-1F0DF9642812}"/>
                  </a:ext>
                </a:extLst>
              </p:cNvPr>
              <p:cNvSpPr/>
              <p:nvPr/>
            </p:nvSpPr>
            <p:spPr>
              <a:xfrm flipV="1">
                <a:off x="2655059" y="4200616"/>
                <a:ext cx="329306" cy="457389"/>
              </a:xfrm>
              <a:custGeom>
                <a:avLst/>
                <a:gdLst>
                  <a:gd name="connsiteX0" fmla="*/ 1047 w 329306"/>
                  <a:gd name="connsiteY0" fmla="*/ -270 h 457389"/>
                  <a:gd name="connsiteX1" fmla="*/ -1982 w 329306"/>
                  <a:gd name="connsiteY1" fmla="*/ 2808 h 457389"/>
                  <a:gd name="connsiteX2" fmla="*/ -362 w 329306"/>
                  <a:gd name="connsiteY2" fmla="*/ 8139 h 457389"/>
                  <a:gd name="connsiteX3" fmla="*/ 175260 w 329306"/>
                  <a:gd name="connsiteY3" fmla="*/ 167609 h 457389"/>
                  <a:gd name="connsiteX4" fmla="*/ 178330 w 329306"/>
                  <a:gd name="connsiteY4" fmla="*/ 171151 h 457389"/>
                  <a:gd name="connsiteX5" fmla="*/ 318573 w 329306"/>
                  <a:gd name="connsiteY5" fmla="*/ 453610 h 457389"/>
                  <a:gd name="connsiteX6" fmla="*/ 319281 w 329306"/>
                  <a:gd name="connsiteY6" fmla="*/ 456064 h 457389"/>
                  <a:gd name="connsiteX7" fmla="*/ 322234 w 329306"/>
                  <a:gd name="connsiteY7" fmla="*/ 457119 h 457389"/>
                  <a:gd name="connsiteX8" fmla="*/ 326772 w 329306"/>
                  <a:gd name="connsiteY8" fmla="*/ 453103 h 457389"/>
                  <a:gd name="connsiteX9" fmla="*/ 198078 w 329306"/>
                  <a:gd name="connsiteY9" fmla="*/ 181772 h 457389"/>
                  <a:gd name="connsiteX10" fmla="*/ 2877 w 329306"/>
                  <a:gd name="connsiteY10" fmla="*/ 488 h 457389"/>
                  <a:gd name="connsiteX11" fmla="*/ 1047 w 329306"/>
                  <a:gd name="connsiteY11" fmla="*/ -270 h 457389"/>
                  <a:gd name="connsiteX12" fmla="*/ 1047 w 329306"/>
                  <a:gd name="connsiteY12" fmla="*/ -270 h 457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9306" h="457389">
                    <a:moveTo>
                      <a:pt x="1047" y="-270"/>
                    </a:moveTo>
                    <a:cubicBezTo>
                      <a:pt x="-118" y="-270"/>
                      <a:pt x="-1417" y="1064"/>
                      <a:pt x="-1982" y="2808"/>
                    </a:cubicBezTo>
                    <a:cubicBezTo>
                      <a:pt x="-2387" y="4056"/>
                      <a:pt x="-2724" y="6429"/>
                      <a:pt x="-362" y="8139"/>
                    </a:cubicBezTo>
                    <a:cubicBezTo>
                      <a:pt x="67764" y="57481"/>
                      <a:pt x="125219" y="109647"/>
                      <a:pt x="175260" y="167609"/>
                    </a:cubicBezTo>
                    <a:lnTo>
                      <a:pt x="178330" y="171151"/>
                    </a:lnTo>
                    <a:cubicBezTo>
                      <a:pt x="246549" y="250123"/>
                      <a:pt x="323862" y="339653"/>
                      <a:pt x="318573" y="453610"/>
                    </a:cubicBezTo>
                    <a:cubicBezTo>
                      <a:pt x="318497" y="455238"/>
                      <a:pt x="319087" y="455862"/>
                      <a:pt x="319281" y="456064"/>
                    </a:cubicBezTo>
                    <a:cubicBezTo>
                      <a:pt x="319906" y="456731"/>
                      <a:pt x="321019" y="457119"/>
                      <a:pt x="322234" y="457119"/>
                    </a:cubicBezTo>
                    <a:cubicBezTo>
                      <a:pt x="322959" y="457119"/>
                      <a:pt x="326603" y="456925"/>
                      <a:pt x="326772" y="453103"/>
                    </a:cubicBezTo>
                    <a:cubicBezTo>
                      <a:pt x="331631" y="348468"/>
                      <a:pt x="268676" y="265057"/>
                      <a:pt x="198078" y="181772"/>
                    </a:cubicBezTo>
                    <a:cubicBezTo>
                      <a:pt x="139087" y="112184"/>
                      <a:pt x="75238" y="52874"/>
                      <a:pt x="2877" y="488"/>
                    </a:cubicBezTo>
                    <a:cubicBezTo>
                      <a:pt x="2405" y="141"/>
                      <a:pt x="1696" y="-270"/>
                      <a:pt x="1047" y="-270"/>
                    </a:cubicBezTo>
                    <a:lnTo>
                      <a:pt x="1047" y="-270"/>
                    </a:ln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7C60DE84-3470-611C-E3B9-852FACCD17DC}"/>
                  </a:ext>
                </a:extLst>
              </p:cNvPr>
              <p:cNvSpPr/>
              <p:nvPr/>
            </p:nvSpPr>
            <p:spPr>
              <a:xfrm flipV="1">
                <a:off x="2654378" y="3738174"/>
                <a:ext cx="274705" cy="919188"/>
              </a:xfrm>
              <a:custGeom>
                <a:avLst/>
                <a:gdLst>
                  <a:gd name="connsiteX0" fmla="*/ 2490 w 274705"/>
                  <a:gd name="connsiteY0" fmla="*/ -581 h 919188"/>
                  <a:gd name="connsiteX1" fmla="*/ -1837 w 274705"/>
                  <a:gd name="connsiteY1" fmla="*/ 1896 h 919188"/>
                  <a:gd name="connsiteX2" fmla="*/ -1593 w 274705"/>
                  <a:gd name="connsiteY2" fmla="*/ 5383 h 919188"/>
                  <a:gd name="connsiteX3" fmla="*/ 176197 w 274705"/>
                  <a:gd name="connsiteY3" fmla="*/ 454326 h 919188"/>
                  <a:gd name="connsiteX4" fmla="*/ 264189 w 274705"/>
                  <a:gd name="connsiteY4" fmla="*/ 914364 h 919188"/>
                  <a:gd name="connsiteX5" fmla="*/ 269293 w 274705"/>
                  <a:gd name="connsiteY5" fmla="*/ 918607 h 919188"/>
                  <a:gd name="connsiteX6" fmla="*/ 271975 w 274705"/>
                  <a:gd name="connsiteY6" fmla="*/ 917696 h 919188"/>
                  <a:gd name="connsiteX7" fmla="*/ 272431 w 274705"/>
                  <a:gd name="connsiteY7" fmla="*/ 915486 h 919188"/>
                  <a:gd name="connsiteX8" fmla="*/ 180558 w 274705"/>
                  <a:gd name="connsiteY8" fmla="*/ 439302 h 919188"/>
                  <a:gd name="connsiteX9" fmla="*/ 5527 w 274705"/>
                  <a:gd name="connsiteY9" fmla="*/ 1339 h 919188"/>
                  <a:gd name="connsiteX10" fmla="*/ 2490 w 274705"/>
                  <a:gd name="connsiteY10" fmla="*/ -581 h 919188"/>
                  <a:gd name="connsiteX11" fmla="*/ 2490 w 274705"/>
                  <a:gd name="connsiteY11" fmla="*/ -581 h 91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705" h="919188">
                    <a:moveTo>
                      <a:pt x="2490" y="-581"/>
                    </a:moveTo>
                    <a:cubicBezTo>
                      <a:pt x="803" y="-581"/>
                      <a:pt x="-1011" y="473"/>
                      <a:pt x="-1837" y="1896"/>
                    </a:cubicBezTo>
                    <a:cubicBezTo>
                      <a:pt x="-2217" y="2582"/>
                      <a:pt x="-2613" y="3676"/>
                      <a:pt x="-1593" y="5383"/>
                    </a:cubicBezTo>
                    <a:cubicBezTo>
                      <a:pt x="68879" y="123505"/>
                      <a:pt x="125364" y="266160"/>
                      <a:pt x="176197" y="454326"/>
                    </a:cubicBezTo>
                    <a:cubicBezTo>
                      <a:pt x="219345" y="614063"/>
                      <a:pt x="248955" y="768832"/>
                      <a:pt x="264189" y="914364"/>
                    </a:cubicBezTo>
                    <a:cubicBezTo>
                      <a:pt x="264535" y="917721"/>
                      <a:pt x="267563" y="918607"/>
                      <a:pt x="269293" y="918607"/>
                    </a:cubicBezTo>
                    <a:cubicBezTo>
                      <a:pt x="270449" y="918607"/>
                      <a:pt x="271469" y="918253"/>
                      <a:pt x="271975" y="917696"/>
                    </a:cubicBezTo>
                    <a:cubicBezTo>
                      <a:pt x="272380" y="917240"/>
                      <a:pt x="272541" y="916498"/>
                      <a:pt x="272431" y="915486"/>
                    </a:cubicBezTo>
                    <a:cubicBezTo>
                      <a:pt x="256007" y="758600"/>
                      <a:pt x="225099" y="598390"/>
                      <a:pt x="180558" y="439302"/>
                    </a:cubicBezTo>
                    <a:cubicBezTo>
                      <a:pt x="145061" y="312497"/>
                      <a:pt x="93089" y="148120"/>
                      <a:pt x="5527" y="1339"/>
                    </a:cubicBezTo>
                    <a:cubicBezTo>
                      <a:pt x="4751" y="25"/>
                      <a:pt x="3781" y="-581"/>
                      <a:pt x="2490" y="-581"/>
                    </a:cubicBezTo>
                    <a:lnTo>
                      <a:pt x="2490" y="-581"/>
                    </a:ln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6EF6466-1BE4-4904-1370-ADF9B0ACDC45}"/>
                  </a:ext>
                </a:extLst>
              </p:cNvPr>
              <p:cNvSpPr/>
              <p:nvPr/>
            </p:nvSpPr>
            <p:spPr>
              <a:xfrm flipV="1">
                <a:off x="2654405" y="3515337"/>
                <a:ext cx="108181" cy="1142050"/>
              </a:xfrm>
              <a:custGeom>
                <a:avLst/>
                <a:gdLst>
                  <a:gd name="connsiteX0" fmla="*/ 2566 w 108181"/>
                  <a:gd name="connsiteY0" fmla="*/ -731 h 1142050"/>
                  <a:gd name="connsiteX1" fmla="*/ -1736 w 108181"/>
                  <a:gd name="connsiteY1" fmla="*/ 1757 h 1142050"/>
                  <a:gd name="connsiteX2" fmla="*/ -1508 w 108181"/>
                  <a:gd name="connsiteY2" fmla="*/ 5283 h 1142050"/>
                  <a:gd name="connsiteX3" fmla="*/ 72987 w 108181"/>
                  <a:gd name="connsiteY3" fmla="*/ 264451 h 1142050"/>
                  <a:gd name="connsiteX4" fmla="*/ 91360 w 108181"/>
                  <a:gd name="connsiteY4" fmla="*/ 575262 h 1142050"/>
                  <a:gd name="connsiteX5" fmla="*/ 89977 w 108181"/>
                  <a:gd name="connsiteY5" fmla="*/ 764634 h 1142050"/>
                  <a:gd name="connsiteX6" fmla="*/ 97754 w 108181"/>
                  <a:gd name="connsiteY6" fmla="*/ 1137093 h 1142050"/>
                  <a:gd name="connsiteX7" fmla="*/ 102807 w 108181"/>
                  <a:gd name="connsiteY7" fmla="*/ 1141319 h 1142050"/>
                  <a:gd name="connsiteX8" fmla="*/ 105515 w 108181"/>
                  <a:gd name="connsiteY8" fmla="*/ 1140392 h 1142050"/>
                  <a:gd name="connsiteX9" fmla="*/ 105996 w 108181"/>
                  <a:gd name="connsiteY9" fmla="*/ 1138148 h 1142050"/>
                  <a:gd name="connsiteX10" fmla="*/ 98041 w 108181"/>
                  <a:gd name="connsiteY10" fmla="*/ 759910 h 1142050"/>
                  <a:gd name="connsiteX11" fmla="*/ 98986 w 108181"/>
                  <a:gd name="connsiteY11" fmla="*/ 540946 h 1142050"/>
                  <a:gd name="connsiteX12" fmla="*/ 76724 w 108181"/>
                  <a:gd name="connsiteY12" fmla="*/ 233038 h 1142050"/>
                  <a:gd name="connsiteX13" fmla="*/ 5569 w 108181"/>
                  <a:gd name="connsiteY13" fmla="*/ 1193 h 1142050"/>
                  <a:gd name="connsiteX14" fmla="*/ 2566 w 108181"/>
                  <a:gd name="connsiteY14" fmla="*/ -731 h 1142050"/>
                  <a:gd name="connsiteX15" fmla="*/ 2566 w 108181"/>
                  <a:gd name="connsiteY15" fmla="*/ -731 h 114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8181" h="1142050">
                    <a:moveTo>
                      <a:pt x="2566" y="-731"/>
                    </a:moveTo>
                    <a:cubicBezTo>
                      <a:pt x="905" y="-731"/>
                      <a:pt x="-901" y="313"/>
                      <a:pt x="-1736" y="1757"/>
                    </a:cubicBezTo>
                    <a:cubicBezTo>
                      <a:pt x="-2360" y="2854"/>
                      <a:pt x="-2293" y="3974"/>
                      <a:pt x="-1508" y="5283"/>
                    </a:cubicBezTo>
                    <a:cubicBezTo>
                      <a:pt x="45613" y="85388"/>
                      <a:pt x="62586" y="181241"/>
                      <a:pt x="72987" y="264451"/>
                    </a:cubicBezTo>
                    <a:cubicBezTo>
                      <a:pt x="84139" y="353826"/>
                      <a:pt x="89816" y="449681"/>
                      <a:pt x="91360" y="575262"/>
                    </a:cubicBezTo>
                    <a:cubicBezTo>
                      <a:pt x="92145" y="638184"/>
                      <a:pt x="91039" y="702472"/>
                      <a:pt x="89977" y="764634"/>
                    </a:cubicBezTo>
                    <a:cubicBezTo>
                      <a:pt x="87876" y="887187"/>
                      <a:pt x="85708" y="1013907"/>
                      <a:pt x="97754" y="1137093"/>
                    </a:cubicBezTo>
                    <a:cubicBezTo>
                      <a:pt x="98159" y="1141210"/>
                      <a:pt x="102335" y="1141319"/>
                      <a:pt x="102807" y="1141319"/>
                    </a:cubicBezTo>
                    <a:cubicBezTo>
                      <a:pt x="103963" y="1141319"/>
                      <a:pt x="105000" y="1140965"/>
                      <a:pt x="105515" y="1140392"/>
                    </a:cubicBezTo>
                    <a:cubicBezTo>
                      <a:pt x="105937" y="1139928"/>
                      <a:pt x="106097" y="1139177"/>
                      <a:pt x="105996" y="1138148"/>
                    </a:cubicBezTo>
                    <a:cubicBezTo>
                      <a:pt x="93747" y="1012777"/>
                      <a:pt x="95932" y="884226"/>
                      <a:pt x="98041" y="759910"/>
                    </a:cubicBezTo>
                    <a:cubicBezTo>
                      <a:pt x="99281" y="687996"/>
                      <a:pt x="100538" y="613636"/>
                      <a:pt x="98986" y="540946"/>
                    </a:cubicBezTo>
                    <a:cubicBezTo>
                      <a:pt x="96868" y="442401"/>
                      <a:pt x="92693" y="336896"/>
                      <a:pt x="76724" y="233038"/>
                    </a:cubicBezTo>
                    <a:cubicBezTo>
                      <a:pt x="65294" y="158752"/>
                      <a:pt x="47899" y="73114"/>
                      <a:pt x="5569" y="1193"/>
                    </a:cubicBezTo>
                    <a:cubicBezTo>
                      <a:pt x="4802" y="-125"/>
                      <a:pt x="3857" y="-731"/>
                      <a:pt x="2566" y="-731"/>
                    </a:cubicBezTo>
                    <a:lnTo>
                      <a:pt x="2566" y="-731"/>
                    </a:ln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02357EC1-9F09-5C87-34A4-F70594AC5999}"/>
                  </a:ext>
                </a:extLst>
              </p:cNvPr>
              <p:cNvSpPr/>
              <p:nvPr/>
            </p:nvSpPr>
            <p:spPr>
              <a:xfrm flipV="1">
                <a:off x="2458361" y="3937263"/>
                <a:ext cx="204599" cy="719941"/>
              </a:xfrm>
              <a:custGeom>
                <a:avLst/>
                <a:gdLst>
                  <a:gd name="connsiteX0" fmla="*/ 197859 w 204599"/>
                  <a:gd name="connsiteY0" fmla="*/ -448 h 719941"/>
                  <a:gd name="connsiteX1" fmla="*/ 194552 w 204599"/>
                  <a:gd name="connsiteY1" fmla="*/ 1493 h 719941"/>
                  <a:gd name="connsiteX2" fmla="*/ -1990 w 204599"/>
                  <a:gd name="connsiteY2" fmla="*/ 716102 h 719941"/>
                  <a:gd name="connsiteX3" fmla="*/ -1374 w 204599"/>
                  <a:gd name="connsiteY3" fmla="*/ 718489 h 719941"/>
                  <a:gd name="connsiteX4" fmla="*/ 1494 w 204599"/>
                  <a:gd name="connsiteY4" fmla="*/ 719493 h 719941"/>
                  <a:gd name="connsiteX5" fmla="*/ 6218 w 204599"/>
                  <a:gd name="connsiteY5" fmla="*/ 715393 h 719941"/>
                  <a:gd name="connsiteX6" fmla="*/ 201900 w 204599"/>
                  <a:gd name="connsiteY6" fmla="*/ 5180 h 719941"/>
                  <a:gd name="connsiteX7" fmla="*/ 202271 w 204599"/>
                  <a:gd name="connsiteY7" fmla="*/ 2024 h 719941"/>
                  <a:gd name="connsiteX8" fmla="*/ 197859 w 204599"/>
                  <a:gd name="connsiteY8" fmla="*/ -448 h 719941"/>
                  <a:gd name="connsiteX9" fmla="*/ 197859 w 204599"/>
                  <a:gd name="connsiteY9" fmla="*/ -448 h 719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4599" h="719941">
                    <a:moveTo>
                      <a:pt x="197859" y="-448"/>
                    </a:moveTo>
                    <a:cubicBezTo>
                      <a:pt x="196476" y="-448"/>
                      <a:pt x="195404" y="185"/>
                      <a:pt x="194552" y="1493"/>
                    </a:cubicBezTo>
                    <a:cubicBezTo>
                      <a:pt x="46971" y="228775"/>
                      <a:pt x="11997" y="502773"/>
                      <a:pt x="-1990" y="716102"/>
                    </a:cubicBezTo>
                    <a:cubicBezTo>
                      <a:pt x="-2099" y="717705"/>
                      <a:pt x="-1551" y="718287"/>
                      <a:pt x="-1374" y="718489"/>
                    </a:cubicBezTo>
                    <a:cubicBezTo>
                      <a:pt x="-783" y="719114"/>
                      <a:pt x="288" y="719493"/>
                      <a:pt x="1494" y="719493"/>
                    </a:cubicBezTo>
                    <a:cubicBezTo>
                      <a:pt x="1941" y="719493"/>
                      <a:pt x="5965" y="719375"/>
                      <a:pt x="6218" y="715393"/>
                    </a:cubicBezTo>
                    <a:cubicBezTo>
                      <a:pt x="20103" y="503650"/>
                      <a:pt x="54892" y="231575"/>
                      <a:pt x="201900" y="5180"/>
                    </a:cubicBezTo>
                    <a:cubicBezTo>
                      <a:pt x="202904" y="3635"/>
                      <a:pt x="202625" y="2673"/>
                      <a:pt x="202271" y="2024"/>
                    </a:cubicBezTo>
                    <a:cubicBezTo>
                      <a:pt x="201512" y="617"/>
                      <a:pt x="199605" y="-448"/>
                      <a:pt x="197859" y="-448"/>
                    </a:cubicBezTo>
                    <a:lnTo>
                      <a:pt x="197859" y="-448"/>
                    </a:lnTo>
                  </a:path>
                </a:pathLst>
              </a:custGeom>
              <a:solidFill>
                <a:srgbClr val="48372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E2237063-02C1-8A49-1166-830BDED5FAEC}"/>
                  </a:ext>
                </a:extLst>
              </p:cNvPr>
              <p:cNvSpPr/>
              <p:nvPr/>
            </p:nvSpPr>
            <p:spPr>
              <a:xfrm flipV="1">
                <a:off x="2699775" y="3303803"/>
                <a:ext cx="522872" cy="522872"/>
              </a:xfrm>
              <a:custGeom>
                <a:avLst/>
                <a:gdLst>
                  <a:gd name="connsiteX0" fmla="*/ 513233 w 522872"/>
                  <a:gd name="connsiteY0" fmla="*/ 199222 h 522872"/>
                  <a:gd name="connsiteX1" fmla="*/ 198238 w 522872"/>
                  <a:gd name="connsiteY1" fmla="*/ 5793 h 522872"/>
                  <a:gd name="connsiteX2" fmla="*/ 4808 w 522872"/>
                  <a:gd name="connsiteY2" fmla="*/ 320788 h 522872"/>
                  <a:gd name="connsiteX3" fmla="*/ 319804 w 522872"/>
                  <a:gd name="connsiteY3" fmla="*/ 514217 h 522872"/>
                  <a:gd name="connsiteX4" fmla="*/ 513233 w 522872"/>
                  <a:gd name="connsiteY4" fmla="*/ 199222 h 52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872" h="522872">
                    <a:moveTo>
                      <a:pt x="513233" y="199222"/>
                    </a:moveTo>
                    <a:cubicBezTo>
                      <a:pt x="479668" y="58828"/>
                      <a:pt x="338641" y="-27773"/>
                      <a:pt x="198238" y="5793"/>
                    </a:cubicBezTo>
                    <a:cubicBezTo>
                      <a:pt x="57843" y="39358"/>
                      <a:pt x="-28757" y="180385"/>
                      <a:pt x="4808" y="320788"/>
                    </a:cubicBezTo>
                    <a:cubicBezTo>
                      <a:pt x="38374" y="461174"/>
                      <a:pt x="179401" y="547783"/>
                      <a:pt x="319804" y="514217"/>
                    </a:cubicBezTo>
                    <a:cubicBezTo>
                      <a:pt x="460198" y="480652"/>
                      <a:pt x="546799" y="339625"/>
                      <a:pt x="513233" y="199222"/>
                    </a:cubicBezTo>
                  </a:path>
                </a:pathLst>
              </a:custGeom>
              <a:solidFill>
                <a:srgbClr val="74CFB3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173D9FE3-40C0-7561-79D6-C186DF001455}"/>
                  </a:ext>
                </a:extLst>
              </p:cNvPr>
              <p:cNvSpPr/>
              <p:nvPr/>
            </p:nvSpPr>
            <p:spPr>
              <a:xfrm flipV="1">
                <a:off x="2748773" y="3346169"/>
                <a:ext cx="473871" cy="480505"/>
              </a:xfrm>
              <a:custGeom>
                <a:avLst/>
                <a:gdLst>
                  <a:gd name="connsiteX0" fmla="*/ 352607 w 473871"/>
                  <a:gd name="connsiteY0" fmla="*/ 479103 h 480505"/>
                  <a:gd name="connsiteX1" fmla="*/ 394381 w 473871"/>
                  <a:gd name="connsiteY1" fmla="*/ 266170 h 480505"/>
                  <a:gd name="connsiteX2" fmla="*/ 79393 w 473871"/>
                  <a:gd name="connsiteY2" fmla="*/ 72741 h 480505"/>
                  <a:gd name="connsiteX3" fmla="*/ -2441 w 473871"/>
                  <a:gd name="connsiteY3" fmla="*/ 107876 h 480505"/>
                  <a:gd name="connsiteX4" fmla="*/ 149215 w 473871"/>
                  <a:gd name="connsiteY4" fmla="*/ 5821 h 480505"/>
                  <a:gd name="connsiteX5" fmla="*/ 464211 w 473871"/>
                  <a:gd name="connsiteY5" fmla="*/ 199251 h 480505"/>
                  <a:gd name="connsiteX6" fmla="*/ 352607 w 473871"/>
                  <a:gd name="connsiteY6" fmla="*/ 479103 h 48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871" h="480505">
                    <a:moveTo>
                      <a:pt x="352607" y="479103"/>
                    </a:moveTo>
                    <a:cubicBezTo>
                      <a:pt x="395148" y="419666"/>
                      <a:pt x="412711" y="342851"/>
                      <a:pt x="394381" y="266170"/>
                    </a:cubicBezTo>
                    <a:cubicBezTo>
                      <a:pt x="360807" y="125776"/>
                      <a:pt x="219796" y="39176"/>
                      <a:pt x="79393" y="72741"/>
                    </a:cubicBezTo>
                    <a:cubicBezTo>
                      <a:pt x="49438" y="79903"/>
                      <a:pt x="21972" y="91991"/>
                      <a:pt x="-2441" y="107876"/>
                    </a:cubicBezTo>
                    <a:cubicBezTo>
                      <a:pt x="32913" y="58476"/>
                      <a:pt x="85501" y="21056"/>
                      <a:pt x="149215" y="5821"/>
                    </a:cubicBezTo>
                    <a:cubicBezTo>
                      <a:pt x="289618" y="-27744"/>
                      <a:pt x="430645" y="58856"/>
                      <a:pt x="464211" y="199251"/>
                    </a:cubicBezTo>
                    <a:cubicBezTo>
                      <a:pt x="490614" y="309698"/>
                      <a:pt x="442624" y="420509"/>
                      <a:pt x="352607" y="479103"/>
                    </a:cubicBezTo>
                  </a:path>
                </a:pathLst>
              </a:custGeom>
              <a:solidFill>
                <a:srgbClr val="61C8A7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068D9526-E251-E02D-9B1A-06E384A88490}"/>
                  </a:ext>
                </a:extLst>
              </p:cNvPr>
              <p:cNvSpPr/>
              <p:nvPr/>
            </p:nvSpPr>
            <p:spPr>
              <a:xfrm flipV="1">
                <a:off x="2818922" y="3337311"/>
                <a:ext cx="151357" cy="63232"/>
              </a:xfrm>
              <a:custGeom>
                <a:avLst/>
                <a:gdLst>
                  <a:gd name="connsiteX0" fmla="*/ 13943 w 151357"/>
                  <a:gd name="connsiteY0" fmla="*/ 378 h 63232"/>
                  <a:gd name="connsiteX1" fmla="*/ 138765 w 151357"/>
                  <a:gd name="connsiteY1" fmla="*/ 39275 h 63232"/>
                  <a:gd name="connsiteX2" fmla="*/ 138006 w 151357"/>
                  <a:gd name="connsiteY2" fmla="*/ 61318 h 63232"/>
                  <a:gd name="connsiteX3" fmla="*/ 2412 w 151357"/>
                  <a:gd name="connsiteY3" fmla="*/ 19173 h 63232"/>
                  <a:gd name="connsiteX4" fmla="*/ 13943 w 151357"/>
                  <a:gd name="connsiteY4" fmla="*/ 378 h 63232"/>
                  <a:gd name="connsiteX5" fmla="*/ 13943 w 151357"/>
                  <a:gd name="connsiteY5" fmla="*/ 378 h 6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357" h="63232">
                    <a:moveTo>
                      <a:pt x="13943" y="378"/>
                    </a:moveTo>
                    <a:cubicBezTo>
                      <a:pt x="50562" y="26740"/>
                      <a:pt x="93432" y="41435"/>
                      <a:pt x="138765" y="39275"/>
                    </a:cubicBezTo>
                    <a:cubicBezTo>
                      <a:pt x="152954" y="38600"/>
                      <a:pt x="152128" y="60651"/>
                      <a:pt x="138006" y="61318"/>
                    </a:cubicBezTo>
                    <a:cubicBezTo>
                      <a:pt x="89324" y="63637"/>
                      <a:pt x="41764" y="47500"/>
                      <a:pt x="2412" y="19173"/>
                    </a:cubicBezTo>
                    <a:cubicBezTo>
                      <a:pt x="-9069" y="10906"/>
                      <a:pt x="2386" y="-7939"/>
                      <a:pt x="13943" y="378"/>
                    </a:cubicBezTo>
                    <a:lnTo>
                      <a:pt x="13943" y="378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195E8385-578D-2531-7889-AE44503E88C8}"/>
                  </a:ext>
                </a:extLst>
              </p:cNvPr>
              <p:cNvSpPr/>
              <p:nvPr/>
            </p:nvSpPr>
            <p:spPr>
              <a:xfrm flipV="1">
                <a:off x="2769685" y="3407593"/>
                <a:ext cx="40897" cy="43178"/>
              </a:xfrm>
              <a:custGeom>
                <a:avLst/>
                <a:gdLst>
                  <a:gd name="connsiteX0" fmla="*/ 16470 w 40897"/>
                  <a:gd name="connsiteY0" fmla="*/ 2073 h 43178"/>
                  <a:gd name="connsiteX1" fmla="*/ 35441 w 40897"/>
                  <a:gd name="connsiteY1" fmla="*/ 23035 h 43178"/>
                  <a:gd name="connsiteX2" fmla="*/ 19515 w 40897"/>
                  <a:gd name="connsiteY2" fmla="*/ 38279 h 43178"/>
                  <a:gd name="connsiteX3" fmla="*/ 552 w 40897"/>
                  <a:gd name="connsiteY3" fmla="*/ 17324 h 43178"/>
                  <a:gd name="connsiteX4" fmla="*/ 16470 w 40897"/>
                  <a:gd name="connsiteY4" fmla="*/ 2073 h 43178"/>
                  <a:gd name="connsiteX5" fmla="*/ 16470 w 40897"/>
                  <a:gd name="connsiteY5" fmla="*/ 2073 h 43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897" h="43178">
                    <a:moveTo>
                      <a:pt x="16470" y="2073"/>
                    </a:moveTo>
                    <a:cubicBezTo>
                      <a:pt x="22628" y="9235"/>
                      <a:pt x="28752" y="16354"/>
                      <a:pt x="35441" y="23035"/>
                    </a:cubicBezTo>
                    <a:cubicBezTo>
                      <a:pt x="45531" y="33108"/>
                      <a:pt x="29553" y="48309"/>
                      <a:pt x="19515" y="38279"/>
                    </a:cubicBezTo>
                    <a:cubicBezTo>
                      <a:pt x="12826" y="31606"/>
                      <a:pt x="6701" y="24495"/>
                      <a:pt x="552" y="17324"/>
                    </a:cubicBezTo>
                    <a:cubicBezTo>
                      <a:pt x="-8694" y="6561"/>
                      <a:pt x="7216" y="-8716"/>
                      <a:pt x="16470" y="2073"/>
                    </a:cubicBezTo>
                    <a:lnTo>
                      <a:pt x="16470" y="2073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0789C928-EF83-F650-757F-B92952769EA0}"/>
                  </a:ext>
                </a:extLst>
              </p:cNvPr>
              <p:cNvSpPr/>
              <p:nvPr/>
            </p:nvSpPr>
            <p:spPr>
              <a:xfrm flipV="1">
                <a:off x="2862077" y="3784746"/>
                <a:ext cx="96573" cy="82456"/>
              </a:xfrm>
              <a:custGeom>
                <a:avLst/>
                <a:gdLst>
                  <a:gd name="connsiteX0" fmla="*/ 44129 w 96573"/>
                  <a:gd name="connsiteY0" fmla="*/ 80700 h 82456"/>
                  <a:gd name="connsiteX1" fmla="*/ 1149 w 96573"/>
                  <a:gd name="connsiteY1" fmla="*/ 16935 h 82456"/>
                  <a:gd name="connsiteX2" fmla="*/ 50515 w 96573"/>
                  <a:gd name="connsiteY2" fmla="*/ 16167 h 82456"/>
                  <a:gd name="connsiteX3" fmla="*/ 91385 w 96573"/>
                  <a:gd name="connsiteY3" fmla="*/ 5100 h 82456"/>
                  <a:gd name="connsiteX4" fmla="*/ 44129 w 96573"/>
                  <a:gd name="connsiteY4" fmla="*/ 80700 h 8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73" h="82456">
                    <a:moveTo>
                      <a:pt x="44129" y="80700"/>
                    </a:moveTo>
                    <a:cubicBezTo>
                      <a:pt x="10479" y="75740"/>
                      <a:pt x="-11217" y="39374"/>
                      <a:pt x="1149" y="16935"/>
                    </a:cubicBezTo>
                    <a:cubicBezTo>
                      <a:pt x="13508" y="-5504"/>
                      <a:pt x="37094" y="25227"/>
                      <a:pt x="50515" y="16167"/>
                    </a:cubicBezTo>
                    <a:cubicBezTo>
                      <a:pt x="63936" y="7116"/>
                      <a:pt x="85725" y="-10430"/>
                      <a:pt x="91385" y="5100"/>
                    </a:cubicBezTo>
                    <a:cubicBezTo>
                      <a:pt x="97046" y="20638"/>
                      <a:pt x="99602" y="88866"/>
                      <a:pt x="44129" y="80700"/>
                    </a:cubicBezTo>
                  </a:path>
                </a:pathLst>
              </a:custGeom>
              <a:solidFill>
                <a:srgbClr val="5FC6A6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5D1E4C79-6161-060B-12A2-78453F428CE0}"/>
                  </a:ext>
                </a:extLst>
              </p:cNvPr>
              <p:cNvSpPr/>
              <p:nvPr/>
            </p:nvSpPr>
            <p:spPr>
              <a:xfrm flipV="1">
                <a:off x="2769679" y="3789104"/>
                <a:ext cx="536792" cy="488368"/>
              </a:xfrm>
              <a:custGeom>
                <a:avLst/>
                <a:gdLst>
                  <a:gd name="connsiteX0" fmla="*/ 529379 w 536792"/>
                  <a:gd name="connsiteY0" fmla="*/ 313594 h 488368"/>
                  <a:gd name="connsiteX1" fmla="*/ 295830 w 536792"/>
                  <a:gd name="connsiteY1" fmla="*/ 405509 h 488368"/>
                  <a:gd name="connsiteX2" fmla="*/ 47408 w 536792"/>
                  <a:gd name="connsiteY2" fmla="*/ 441386 h 488368"/>
                  <a:gd name="connsiteX3" fmla="*/ 188098 w 536792"/>
                  <a:gd name="connsiteY3" fmla="*/ -802 h 488368"/>
                  <a:gd name="connsiteX4" fmla="*/ 529379 w 536792"/>
                  <a:gd name="connsiteY4" fmla="*/ 313594 h 48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6792" h="488368">
                    <a:moveTo>
                      <a:pt x="529379" y="313594"/>
                    </a:moveTo>
                    <a:cubicBezTo>
                      <a:pt x="505109" y="425662"/>
                      <a:pt x="375875" y="447265"/>
                      <a:pt x="295830" y="405509"/>
                    </a:cubicBezTo>
                    <a:cubicBezTo>
                      <a:pt x="246979" y="481447"/>
                      <a:pt x="124021" y="526704"/>
                      <a:pt x="47408" y="441386"/>
                    </a:cubicBezTo>
                    <a:cubicBezTo>
                      <a:pt x="-120191" y="254705"/>
                      <a:pt x="188098" y="-802"/>
                      <a:pt x="188098" y="-802"/>
                    </a:cubicBezTo>
                    <a:cubicBezTo>
                      <a:pt x="188098" y="-802"/>
                      <a:pt x="582481" y="68404"/>
                      <a:pt x="529379" y="313594"/>
                    </a:cubicBezTo>
                  </a:path>
                </a:pathLst>
              </a:custGeom>
              <a:solidFill>
                <a:srgbClr val="EB254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EF41953B-C6A5-93FA-533A-599F1DBD0DA6}"/>
                  </a:ext>
                </a:extLst>
              </p:cNvPr>
              <p:cNvSpPr/>
              <p:nvPr/>
            </p:nvSpPr>
            <p:spPr>
              <a:xfrm flipV="1">
                <a:off x="2922881" y="4234769"/>
                <a:ext cx="82175" cy="72654"/>
              </a:xfrm>
              <a:custGeom>
                <a:avLst/>
                <a:gdLst>
                  <a:gd name="connsiteX0" fmla="*/ 41062 w 82175"/>
                  <a:gd name="connsiteY0" fmla="*/ 72085 h 72654"/>
                  <a:gd name="connsiteX1" fmla="*/ -424 w 82175"/>
                  <a:gd name="connsiteY1" fmla="*/ 21245 h 72654"/>
                  <a:gd name="connsiteX2" fmla="*/ 41467 w 82175"/>
                  <a:gd name="connsiteY2" fmla="*/ 16756 h 72654"/>
                  <a:gd name="connsiteX3" fmla="*/ 75328 w 82175"/>
                  <a:gd name="connsiteY3" fmla="*/ 4170 h 72654"/>
                  <a:gd name="connsiteX4" fmla="*/ 41062 w 82175"/>
                  <a:gd name="connsiteY4" fmla="*/ 72085 h 72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75" h="72654">
                    <a:moveTo>
                      <a:pt x="41062" y="72085"/>
                    </a:moveTo>
                    <a:cubicBezTo>
                      <a:pt x="12077" y="70491"/>
                      <a:pt x="-9189" y="41269"/>
                      <a:pt x="-424" y="21245"/>
                    </a:cubicBezTo>
                    <a:cubicBezTo>
                      <a:pt x="8332" y="1210"/>
                      <a:pt x="30762" y="25486"/>
                      <a:pt x="41467" y="16756"/>
                    </a:cubicBezTo>
                    <a:cubicBezTo>
                      <a:pt x="52164" y="8018"/>
                      <a:pt x="69322" y="-8593"/>
                      <a:pt x="75328" y="4170"/>
                    </a:cubicBezTo>
                    <a:cubicBezTo>
                      <a:pt x="81351" y="16925"/>
                      <a:pt x="88833" y="74708"/>
                      <a:pt x="41062" y="72085"/>
                    </a:cubicBezTo>
                  </a:path>
                </a:pathLst>
              </a:custGeom>
              <a:solidFill>
                <a:srgbClr val="D41B32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C0C066DB-2F93-A865-A18C-213F57C4182A}"/>
                  </a:ext>
                </a:extLst>
              </p:cNvPr>
              <p:cNvSpPr/>
              <p:nvPr/>
            </p:nvSpPr>
            <p:spPr>
              <a:xfrm flipV="1">
                <a:off x="2830778" y="3835604"/>
                <a:ext cx="86814" cy="94391"/>
              </a:xfrm>
              <a:custGeom>
                <a:avLst/>
                <a:gdLst>
                  <a:gd name="connsiteX0" fmla="*/ 69197 w 86814"/>
                  <a:gd name="connsiteY0" fmla="*/ 92584 h 94391"/>
                  <a:gd name="connsiteX1" fmla="*/ -2261 w 86814"/>
                  <a:gd name="connsiteY1" fmla="*/ 12918 h 94391"/>
                  <a:gd name="connsiteX2" fmla="*/ 24699 w 86814"/>
                  <a:gd name="connsiteY2" fmla="*/ 11164 h 94391"/>
                  <a:gd name="connsiteX3" fmla="*/ 74680 w 86814"/>
                  <a:gd name="connsiteY3" fmla="*/ 66130 h 94391"/>
                  <a:gd name="connsiteX4" fmla="*/ 69197 w 86814"/>
                  <a:gd name="connsiteY4" fmla="*/ 92584 h 94391"/>
                  <a:gd name="connsiteX5" fmla="*/ 69197 w 86814"/>
                  <a:gd name="connsiteY5" fmla="*/ 92584 h 9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814" h="94391">
                    <a:moveTo>
                      <a:pt x="69197" y="92584"/>
                    </a:moveTo>
                    <a:cubicBezTo>
                      <a:pt x="33742" y="80209"/>
                      <a:pt x="1290" y="52321"/>
                      <a:pt x="-2261" y="12918"/>
                    </a:cubicBezTo>
                    <a:cubicBezTo>
                      <a:pt x="-3822" y="-4485"/>
                      <a:pt x="23139" y="-6138"/>
                      <a:pt x="24699" y="11164"/>
                    </a:cubicBezTo>
                    <a:cubicBezTo>
                      <a:pt x="27070" y="37415"/>
                      <a:pt x="50976" y="57872"/>
                      <a:pt x="74680" y="66130"/>
                    </a:cubicBezTo>
                    <a:cubicBezTo>
                      <a:pt x="90868" y="71782"/>
                      <a:pt x="85605" y="98304"/>
                      <a:pt x="69197" y="92584"/>
                    </a:cubicBezTo>
                    <a:lnTo>
                      <a:pt x="69197" y="92584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7587F4AB-CB17-EAD6-F2CF-F7B22F546407}"/>
                  </a:ext>
                </a:extLst>
              </p:cNvPr>
              <p:cNvSpPr/>
              <p:nvPr/>
            </p:nvSpPr>
            <p:spPr>
              <a:xfrm flipV="1">
                <a:off x="2825073" y="3954199"/>
                <a:ext cx="28099" cy="35506"/>
              </a:xfrm>
              <a:custGeom>
                <a:avLst/>
                <a:gdLst>
                  <a:gd name="connsiteX0" fmla="*/ -274 w 28099"/>
                  <a:gd name="connsiteY0" fmla="*/ 25483 h 35506"/>
                  <a:gd name="connsiteX1" fmla="*/ -1497 w 28099"/>
                  <a:gd name="connsiteY1" fmla="*/ 19417 h 35506"/>
                  <a:gd name="connsiteX2" fmla="*/ -1809 w 28099"/>
                  <a:gd name="connsiteY2" fmla="*/ 16878 h 35506"/>
                  <a:gd name="connsiteX3" fmla="*/ 6685 w 28099"/>
                  <a:gd name="connsiteY3" fmla="*/ -238 h 35506"/>
                  <a:gd name="connsiteX4" fmla="*/ 23793 w 28099"/>
                  <a:gd name="connsiteY4" fmla="*/ 8249 h 35506"/>
                  <a:gd name="connsiteX5" fmla="*/ 25016 w 28099"/>
                  <a:gd name="connsiteY5" fmla="*/ 14314 h 35506"/>
                  <a:gd name="connsiteX6" fmla="*/ 25328 w 28099"/>
                  <a:gd name="connsiteY6" fmla="*/ 16870 h 35506"/>
                  <a:gd name="connsiteX7" fmla="*/ 16834 w 28099"/>
                  <a:gd name="connsiteY7" fmla="*/ 33977 h 35506"/>
                  <a:gd name="connsiteX8" fmla="*/ -274 w 28099"/>
                  <a:gd name="connsiteY8" fmla="*/ 25483 h 35506"/>
                  <a:gd name="connsiteX9" fmla="*/ -274 w 28099"/>
                  <a:gd name="connsiteY9" fmla="*/ 25483 h 35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099" h="35506">
                    <a:moveTo>
                      <a:pt x="-274" y="25483"/>
                    </a:moveTo>
                    <a:cubicBezTo>
                      <a:pt x="-746" y="23475"/>
                      <a:pt x="-1134" y="21459"/>
                      <a:pt x="-1497" y="19417"/>
                    </a:cubicBezTo>
                    <a:cubicBezTo>
                      <a:pt x="-1565" y="19012"/>
                      <a:pt x="-2324" y="14677"/>
                      <a:pt x="-1809" y="16878"/>
                    </a:cubicBezTo>
                    <a:cubicBezTo>
                      <a:pt x="-3496" y="9708"/>
                      <a:pt x="-763" y="2276"/>
                      <a:pt x="6685" y="-238"/>
                    </a:cubicBezTo>
                    <a:cubicBezTo>
                      <a:pt x="13164" y="-2431"/>
                      <a:pt x="22106" y="1087"/>
                      <a:pt x="23793" y="8249"/>
                    </a:cubicBezTo>
                    <a:cubicBezTo>
                      <a:pt x="24265" y="10256"/>
                      <a:pt x="24662" y="12289"/>
                      <a:pt x="25016" y="14314"/>
                    </a:cubicBezTo>
                    <a:cubicBezTo>
                      <a:pt x="25092" y="14719"/>
                      <a:pt x="25851" y="19063"/>
                      <a:pt x="25328" y="16870"/>
                    </a:cubicBezTo>
                    <a:cubicBezTo>
                      <a:pt x="27015" y="24032"/>
                      <a:pt x="24282" y="31455"/>
                      <a:pt x="16834" y="33977"/>
                    </a:cubicBezTo>
                    <a:cubicBezTo>
                      <a:pt x="10363" y="36162"/>
                      <a:pt x="1413" y="32653"/>
                      <a:pt x="-274" y="25483"/>
                    </a:cubicBezTo>
                    <a:lnTo>
                      <a:pt x="-274" y="25483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339C4A27-CEDC-2874-0ECB-A4BA6E243650}"/>
                  </a:ext>
                </a:extLst>
              </p:cNvPr>
              <p:cNvSpPr/>
              <p:nvPr/>
            </p:nvSpPr>
            <p:spPr>
              <a:xfrm flipV="1">
                <a:off x="2901255" y="3851473"/>
                <a:ext cx="405215" cy="426000"/>
              </a:xfrm>
              <a:custGeom>
                <a:avLst/>
                <a:gdLst>
                  <a:gd name="connsiteX0" fmla="*/ 397735 w 405215"/>
                  <a:gd name="connsiteY0" fmla="*/ 313636 h 426000"/>
                  <a:gd name="connsiteX1" fmla="*/ 251528 w 405215"/>
                  <a:gd name="connsiteY1" fmla="*/ 425240 h 426000"/>
                  <a:gd name="connsiteX2" fmla="*/ 288459 w 405215"/>
                  <a:gd name="connsiteY2" fmla="*/ 296098 h 426000"/>
                  <a:gd name="connsiteX3" fmla="*/ 44053 w 405215"/>
                  <a:gd name="connsiteY3" fmla="*/ 51701 h 426000"/>
                  <a:gd name="connsiteX4" fmla="*/ -2562 w 405215"/>
                  <a:gd name="connsiteY4" fmla="*/ 56197 h 426000"/>
                  <a:gd name="connsiteX5" fmla="*/ 56454 w 405215"/>
                  <a:gd name="connsiteY5" fmla="*/ -760 h 426000"/>
                  <a:gd name="connsiteX6" fmla="*/ 397735 w 405215"/>
                  <a:gd name="connsiteY6" fmla="*/ 313636 h 42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215" h="426000">
                    <a:moveTo>
                      <a:pt x="397735" y="313636"/>
                    </a:moveTo>
                    <a:cubicBezTo>
                      <a:pt x="381268" y="389675"/>
                      <a:pt x="316482" y="424016"/>
                      <a:pt x="251528" y="425240"/>
                    </a:cubicBezTo>
                    <a:cubicBezTo>
                      <a:pt x="274911" y="387752"/>
                      <a:pt x="288459" y="343515"/>
                      <a:pt x="288459" y="296098"/>
                    </a:cubicBezTo>
                    <a:cubicBezTo>
                      <a:pt x="288459" y="161120"/>
                      <a:pt x="179032" y="51701"/>
                      <a:pt x="44053" y="51701"/>
                    </a:cubicBezTo>
                    <a:cubicBezTo>
                      <a:pt x="28110" y="51701"/>
                      <a:pt x="12538" y="53278"/>
                      <a:pt x="-2562" y="56197"/>
                    </a:cubicBezTo>
                    <a:cubicBezTo>
                      <a:pt x="30337" y="20902"/>
                      <a:pt x="56454" y="-760"/>
                      <a:pt x="56454" y="-760"/>
                    </a:cubicBezTo>
                    <a:cubicBezTo>
                      <a:pt x="56454" y="-760"/>
                      <a:pt x="450837" y="68446"/>
                      <a:pt x="397735" y="313636"/>
                    </a:cubicBezTo>
                  </a:path>
                </a:pathLst>
              </a:custGeom>
              <a:solidFill>
                <a:srgbClr val="D71B45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8B9AD39-2290-6BFC-8F47-E8A74AE33CA5}"/>
                  </a:ext>
                </a:extLst>
              </p:cNvPr>
              <p:cNvSpPr/>
              <p:nvPr/>
            </p:nvSpPr>
            <p:spPr>
              <a:xfrm flipV="1">
                <a:off x="2417661" y="4009050"/>
                <a:ext cx="109735" cy="65059"/>
              </a:xfrm>
              <a:custGeom>
                <a:avLst/>
                <a:gdLst>
                  <a:gd name="connsiteX0" fmla="*/ 51058 w 109735"/>
                  <a:gd name="connsiteY0" fmla="*/ 64268 h 65059"/>
                  <a:gd name="connsiteX1" fmla="*/ -1327 w 109735"/>
                  <a:gd name="connsiteY1" fmla="*/ 12718 h 65059"/>
                  <a:gd name="connsiteX2" fmla="*/ 38008 w 109735"/>
                  <a:gd name="connsiteY2" fmla="*/ 12718 h 65059"/>
                  <a:gd name="connsiteX3" fmla="*/ 54534 w 109735"/>
                  <a:gd name="connsiteY3" fmla="*/ -652 h 65059"/>
                  <a:gd name="connsiteX4" fmla="*/ 72628 w 109735"/>
                  <a:gd name="connsiteY4" fmla="*/ 13511 h 65059"/>
                  <a:gd name="connsiteX5" fmla="*/ 106463 w 109735"/>
                  <a:gd name="connsiteY5" fmla="*/ 19804 h 65059"/>
                  <a:gd name="connsiteX6" fmla="*/ 51058 w 109735"/>
                  <a:gd name="connsiteY6" fmla="*/ 64268 h 6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735" h="65059">
                    <a:moveTo>
                      <a:pt x="51058" y="64268"/>
                    </a:moveTo>
                    <a:cubicBezTo>
                      <a:pt x="51058" y="64268"/>
                      <a:pt x="-8413" y="26097"/>
                      <a:pt x="-1327" y="12718"/>
                    </a:cubicBezTo>
                    <a:cubicBezTo>
                      <a:pt x="5759" y="-652"/>
                      <a:pt x="34077" y="24520"/>
                      <a:pt x="38008" y="12718"/>
                    </a:cubicBezTo>
                    <a:cubicBezTo>
                      <a:pt x="41948" y="917"/>
                      <a:pt x="47456" y="-1445"/>
                      <a:pt x="54534" y="-652"/>
                    </a:cubicBezTo>
                    <a:cubicBezTo>
                      <a:pt x="61620" y="132"/>
                      <a:pt x="59258" y="19020"/>
                      <a:pt x="72628" y="13511"/>
                    </a:cubicBezTo>
                    <a:cubicBezTo>
                      <a:pt x="86007" y="7994"/>
                      <a:pt x="114334" y="2494"/>
                      <a:pt x="106463" y="19804"/>
                    </a:cubicBezTo>
                    <a:cubicBezTo>
                      <a:pt x="98601" y="37106"/>
                      <a:pt x="73547" y="63104"/>
                      <a:pt x="51058" y="64268"/>
                    </a:cubicBezTo>
                  </a:path>
                </a:pathLst>
              </a:custGeom>
              <a:solidFill>
                <a:srgbClr val="E51A81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9A2594E7-B0A6-58E6-A96D-864A7955563A}"/>
                  </a:ext>
                </a:extLst>
              </p:cNvPr>
              <p:cNvSpPr/>
              <p:nvPr/>
            </p:nvSpPr>
            <p:spPr>
              <a:xfrm flipV="1">
                <a:off x="2244926" y="3486783"/>
                <a:ext cx="451421" cy="554103"/>
              </a:xfrm>
              <a:custGeom>
                <a:avLst/>
                <a:gdLst>
                  <a:gd name="connsiteX0" fmla="*/ 223795 w 451421"/>
                  <a:gd name="connsiteY0" fmla="*/ 552939 h 554103"/>
                  <a:gd name="connsiteX1" fmla="*/ -1909 w 451421"/>
                  <a:gd name="connsiteY1" fmla="*/ 246059 h 554103"/>
                  <a:gd name="connsiteX2" fmla="*/ 223795 w 451421"/>
                  <a:gd name="connsiteY2" fmla="*/ -1164 h 554103"/>
                  <a:gd name="connsiteX3" fmla="*/ 449508 w 451421"/>
                  <a:gd name="connsiteY3" fmla="*/ 246059 h 554103"/>
                  <a:gd name="connsiteX4" fmla="*/ 223795 w 451421"/>
                  <a:gd name="connsiteY4" fmla="*/ 552939 h 55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421" h="554103">
                    <a:moveTo>
                      <a:pt x="223795" y="552939"/>
                    </a:moveTo>
                    <a:cubicBezTo>
                      <a:pt x="145487" y="552939"/>
                      <a:pt x="-1049" y="471443"/>
                      <a:pt x="-1909" y="246059"/>
                    </a:cubicBezTo>
                    <a:cubicBezTo>
                      <a:pt x="-2786" y="17563"/>
                      <a:pt x="223795" y="-1164"/>
                      <a:pt x="223795" y="-1164"/>
                    </a:cubicBezTo>
                    <a:cubicBezTo>
                      <a:pt x="223795" y="-1164"/>
                      <a:pt x="450377" y="17563"/>
                      <a:pt x="449508" y="246059"/>
                    </a:cubicBezTo>
                    <a:cubicBezTo>
                      <a:pt x="448647" y="471443"/>
                      <a:pt x="302112" y="552939"/>
                      <a:pt x="223795" y="552939"/>
                    </a:cubicBezTo>
                  </a:path>
                </a:pathLst>
              </a:custGeom>
              <a:solidFill>
                <a:srgbClr val="EF299E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6B20892D-BB46-14E7-C9AA-48956E2A589C}"/>
                  </a:ext>
                </a:extLst>
              </p:cNvPr>
              <p:cNvSpPr/>
              <p:nvPr/>
            </p:nvSpPr>
            <p:spPr>
              <a:xfrm flipV="1">
                <a:off x="2300385" y="3542518"/>
                <a:ext cx="106601" cy="135393"/>
              </a:xfrm>
              <a:custGeom>
                <a:avLst/>
                <a:gdLst>
                  <a:gd name="connsiteX0" fmla="*/ 89422 w 106601"/>
                  <a:gd name="connsiteY0" fmla="*/ 132614 h 135393"/>
                  <a:gd name="connsiteX1" fmla="*/ -1404 w 106601"/>
                  <a:gd name="connsiteY1" fmla="*/ 11377 h 135393"/>
                  <a:gd name="connsiteX2" fmla="*/ 18386 w 106601"/>
                  <a:gd name="connsiteY2" fmla="*/ 5920 h 135393"/>
                  <a:gd name="connsiteX3" fmla="*/ 99781 w 106601"/>
                  <a:gd name="connsiteY3" fmla="*/ 114900 h 135393"/>
                  <a:gd name="connsiteX4" fmla="*/ 89422 w 106601"/>
                  <a:gd name="connsiteY4" fmla="*/ 132614 h 135393"/>
                  <a:gd name="connsiteX5" fmla="*/ 89422 w 106601"/>
                  <a:gd name="connsiteY5" fmla="*/ 132614 h 135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601" h="135393">
                    <a:moveTo>
                      <a:pt x="89422" y="132614"/>
                    </a:moveTo>
                    <a:cubicBezTo>
                      <a:pt x="45928" y="108126"/>
                      <a:pt x="11165" y="58997"/>
                      <a:pt x="-1404" y="11377"/>
                    </a:cubicBezTo>
                    <a:cubicBezTo>
                      <a:pt x="-4787" y="-1436"/>
                      <a:pt x="15012" y="-6861"/>
                      <a:pt x="18386" y="5920"/>
                    </a:cubicBezTo>
                    <a:cubicBezTo>
                      <a:pt x="29639" y="48570"/>
                      <a:pt x="60758" y="92933"/>
                      <a:pt x="99781" y="114900"/>
                    </a:cubicBezTo>
                    <a:cubicBezTo>
                      <a:pt x="111304" y="121387"/>
                      <a:pt x="100962" y="139110"/>
                      <a:pt x="89422" y="132614"/>
                    </a:cubicBezTo>
                    <a:lnTo>
                      <a:pt x="89422" y="132614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E9AE4ABB-5BB6-88F9-267B-AACE1AD058D0}"/>
                  </a:ext>
                </a:extLst>
              </p:cNvPr>
              <p:cNvSpPr/>
              <p:nvPr/>
            </p:nvSpPr>
            <p:spPr>
              <a:xfrm flipV="1">
                <a:off x="2287423" y="3707536"/>
                <a:ext cx="22134" cy="28173"/>
              </a:xfrm>
              <a:custGeom>
                <a:avLst/>
                <a:gdLst>
                  <a:gd name="connsiteX0" fmla="*/ 1450 w 22134"/>
                  <a:gd name="connsiteY0" fmla="*/ 21943 h 28173"/>
                  <a:gd name="connsiteX1" fmla="*/ -1731 w 22134"/>
                  <a:gd name="connsiteY1" fmla="*/ 9045 h 28173"/>
                  <a:gd name="connsiteX2" fmla="*/ 8527 w 22134"/>
                  <a:gd name="connsiteY2" fmla="*/ -1221 h 28173"/>
                  <a:gd name="connsiteX3" fmla="*/ 18793 w 22134"/>
                  <a:gd name="connsiteY3" fmla="*/ 9045 h 28173"/>
                  <a:gd name="connsiteX4" fmla="*/ 18869 w 22134"/>
                  <a:gd name="connsiteY4" fmla="*/ 10175 h 28173"/>
                  <a:gd name="connsiteX5" fmla="*/ 19173 w 22134"/>
                  <a:gd name="connsiteY5" fmla="*/ 11576 h 28173"/>
                  <a:gd name="connsiteX6" fmla="*/ 15495 w 22134"/>
                  <a:gd name="connsiteY6" fmla="*/ 25613 h 28173"/>
                  <a:gd name="connsiteX7" fmla="*/ 1450 w 22134"/>
                  <a:gd name="connsiteY7" fmla="*/ 21943 h 28173"/>
                  <a:gd name="connsiteX8" fmla="*/ 1450 w 22134"/>
                  <a:gd name="connsiteY8" fmla="*/ 21943 h 28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34" h="28173">
                    <a:moveTo>
                      <a:pt x="1450" y="21943"/>
                    </a:moveTo>
                    <a:cubicBezTo>
                      <a:pt x="-474" y="17717"/>
                      <a:pt x="-1587" y="13718"/>
                      <a:pt x="-1731" y="9045"/>
                    </a:cubicBezTo>
                    <a:cubicBezTo>
                      <a:pt x="-1899" y="3452"/>
                      <a:pt x="3069" y="-1221"/>
                      <a:pt x="8527" y="-1221"/>
                    </a:cubicBezTo>
                    <a:cubicBezTo>
                      <a:pt x="14255" y="-1221"/>
                      <a:pt x="18625" y="3452"/>
                      <a:pt x="18793" y="9045"/>
                    </a:cubicBezTo>
                    <a:cubicBezTo>
                      <a:pt x="18878" y="11989"/>
                      <a:pt x="18262" y="7029"/>
                      <a:pt x="18869" y="10175"/>
                    </a:cubicBezTo>
                    <a:cubicBezTo>
                      <a:pt x="18895" y="10310"/>
                      <a:pt x="19966" y="13330"/>
                      <a:pt x="19173" y="11576"/>
                    </a:cubicBezTo>
                    <a:cubicBezTo>
                      <a:pt x="21484" y="16671"/>
                      <a:pt x="20674" y="22584"/>
                      <a:pt x="15495" y="25613"/>
                    </a:cubicBezTo>
                    <a:cubicBezTo>
                      <a:pt x="11033" y="28228"/>
                      <a:pt x="3769" y="27021"/>
                      <a:pt x="1450" y="21943"/>
                    </a:cubicBezTo>
                    <a:lnTo>
                      <a:pt x="1450" y="21943"/>
                    </a:lnTo>
                  </a:path>
                </a:pathLst>
              </a:custGeom>
              <a:solidFill>
                <a:srgbClr val="FFFFFF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E22A4D36-6B00-B39A-4B0D-8C51BD381621}"/>
                  </a:ext>
                </a:extLst>
              </p:cNvPr>
              <p:cNvSpPr/>
              <p:nvPr/>
            </p:nvSpPr>
            <p:spPr>
              <a:xfrm flipV="1">
                <a:off x="2349008" y="3486783"/>
                <a:ext cx="347340" cy="554103"/>
              </a:xfrm>
              <a:custGeom>
                <a:avLst/>
                <a:gdLst>
                  <a:gd name="connsiteX0" fmla="*/ 119660 w 347340"/>
                  <a:gd name="connsiteY0" fmla="*/ 552939 h 554103"/>
                  <a:gd name="connsiteX1" fmla="*/ 59944 w 347340"/>
                  <a:gd name="connsiteY1" fmla="*/ 540261 h 554103"/>
                  <a:gd name="connsiteX2" fmla="*/ 263041 w 347340"/>
                  <a:gd name="connsiteY2" fmla="*/ 293324 h 554103"/>
                  <a:gd name="connsiteX3" fmla="*/ 11363 w 347340"/>
                  <a:gd name="connsiteY3" fmla="*/ 41646 h 554103"/>
                  <a:gd name="connsiteX4" fmla="*/ -1965 w 347340"/>
                  <a:gd name="connsiteY4" fmla="*/ 42009 h 554103"/>
                  <a:gd name="connsiteX5" fmla="*/ 119660 w 347340"/>
                  <a:gd name="connsiteY5" fmla="*/ -1164 h 554103"/>
                  <a:gd name="connsiteX6" fmla="*/ 345373 w 347340"/>
                  <a:gd name="connsiteY6" fmla="*/ 246059 h 554103"/>
                  <a:gd name="connsiteX7" fmla="*/ 119660 w 347340"/>
                  <a:gd name="connsiteY7" fmla="*/ 552939 h 55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340" h="554103">
                    <a:moveTo>
                      <a:pt x="119660" y="552939"/>
                    </a:moveTo>
                    <a:cubicBezTo>
                      <a:pt x="102325" y="552939"/>
                      <a:pt x="81640" y="548932"/>
                      <a:pt x="59944" y="540261"/>
                    </a:cubicBezTo>
                    <a:cubicBezTo>
                      <a:pt x="175681" y="517628"/>
                      <a:pt x="263041" y="415700"/>
                      <a:pt x="263041" y="293324"/>
                    </a:cubicBezTo>
                    <a:cubicBezTo>
                      <a:pt x="263041" y="154321"/>
                      <a:pt x="150357" y="41646"/>
                      <a:pt x="11363" y="41646"/>
                    </a:cubicBezTo>
                    <a:cubicBezTo>
                      <a:pt x="6892" y="41646"/>
                      <a:pt x="2455" y="41781"/>
                      <a:pt x="-1965" y="42009"/>
                    </a:cubicBezTo>
                    <a:cubicBezTo>
                      <a:pt x="57228" y="4049"/>
                      <a:pt x="119660" y="-1164"/>
                      <a:pt x="119660" y="-1164"/>
                    </a:cubicBezTo>
                    <a:cubicBezTo>
                      <a:pt x="119660" y="-1164"/>
                      <a:pt x="346242" y="17563"/>
                      <a:pt x="345373" y="246059"/>
                    </a:cubicBezTo>
                    <a:cubicBezTo>
                      <a:pt x="344512" y="471451"/>
                      <a:pt x="197977" y="552939"/>
                      <a:pt x="119660" y="552939"/>
                    </a:cubicBezTo>
                  </a:path>
                </a:pathLst>
              </a:custGeom>
              <a:solidFill>
                <a:srgbClr val="E61995"/>
              </a:solidFill>
              <a:ln w="8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A2270074-05C3-0EC3-8EE1-045E5622E4D4}"/>
                </a:ext>
              </a:extLst>
            </p:cNvPr>
            <p:cNvSpPr/>
            <p:nvPr/>
          </p:nvSpPr>
          <p:spPr>
            <a:xfrm>
              <a:off x="7781412" y="2339601"/>
              <a:ext cx="3042779" cy="3107057"/>
            </a:xfrm>
            <a:custGeom>
              <a:avLst/>
              <a:gdLst>
                <a:gd name="connsiteX0" fmla="*/ 1906236 w 3650291"/>
                <a:gd name="connsiteY0" fmla="*/ 0 h 3727403"/>
                <a:gd name="connsiteX1" fmla="*/ 2513648 w 3650291"/>
                <a:gd name="connsiteY1" fmla="*/ 341952 h 3727403"/>
                <a:gd name="connsiteX2" fmla="*/ 2556088 w 3650291"/>
                <a:gd name="connsiteY2" fmla="*/ 424853 h 3727403"/>
                <a:gd name="connsiteX3" fmla="*/ 2572210 w 3650291"/>
                <a:gd name="connsiteY3" fmla="*/ 419849 h 3727403"/>
                <a:gd name="connsiteX4" fmla="*/ 2715347 w 3650291"/>
                <a:gd name="connsiteY4" fmla="*/ 405419 h 3727403"/>
                <a:gd name="connsiteX5" fmla="*/ 3425582 w 3650291"/>
                <a:gd name="connsiteY5" fmla="*/ 1115654 h 3727403"/>
                <a:gd name="connsiteX6" fmla="*/ 3411153 w 3650291"/>
                <a:gd name="connsiteY6" fmla="*/ 1258791 h 3727403"/>
                <a:gd name="connsiteX7" fmla="*/ 3402165 w 3650291"/>
                <a:gd name="connsiteY7" fmla="*/ 1287746 h 3727403"/>
                <a:gd name="connsiteX8" fmla="*/ 3442268 w 3650291"/>
                <a:gd name="connsiteY8" fmla="*/ 1320834 h 3727403"/>
                <a:gd name="connsiteX9" fmla="*/ 3650291 w 3650291"/>
                <a:gd name="connsiteY9" fmla="*/ 1823046 h 3727403"/>
                <a:gd name="connsiteX10" fmla="*/ 3391832 w 3650291"/>
                <a:gd name="connsiteY10" fmla="*/ 2371098 h 3727403"/>
                <a:gd name="connsiteX11" fmla="*/ 3374156 w 3650291"/>
                <a:gd name="connsiteY11" fmla="*/ 2383665 h 3727403"/>
                <a:gd name="connsiteX12" fmla="*/ 3411153 w 3650291"/>
                <a:gd name="connsiteY12" fmla="*/ 2502850 h 3727403"/>
                <a:gd name="connsiteX13" fmla="*/ 3425582 w 3650291"/>
                <a:gd name="connsiteY13" fmla="*/ 2645987 h 3727403"/>
                <a:gd name="connsiteX14" fmla="*/ 2715347 w 3650291"/>
                <a:gd name="connsiteY14" fmla="*/ 3356222 h 3727403"/>
                <a:gd name="connsiteX15" fmla="*/ 2504145 w 3650291"/>
                <a:gd name="connsiteY15" fmla="*/ 3324291 h 3727403"/>
                <a:gd name="connsiteX16" fmla="*/ 2489452 w 3650291"/>
                <a:gd name="connsiteY16" fmla="*/ 3318502 h 3727403"/>
                <a:gd name="connsiteX17" fmla="*/ 2437472 w 3650291"/>
                <a:gd name="connsiteY17" fmla="*/ 3414267 h 3727403"/>
                <a:gd name="connsiteX18" fmla="*/ 1848534 w 3650291"/>
                <a:gd name="connsiteY18" fmla="*/ 3727403 h 3727403"/>
                <a:gd name="connsiteX19" fmla="*/ 1241122 w 3650291"/>
                <a:gd name="connsiteY19" fmla="*/ 3385451 h 3727403"/>
                <a:gd name="connsiteX20" fmla="*/ 1230922 w 3650291"/>
                <a:gd name="connsiteY20" fmla="*/ 3364909 h 3727403"/>
                <a:gd name="connsiteX21" fmla="*/ 1114429 w 3650291"/>
                <a:gd name="connsiteY21" fmla="*/ 3401071 h 3727403"/>
                <a:gd name="connsiteX22" fmla="*/ 971292 w 3650291"/>
                <a:gd name="connsiteY22" fmla="*/ 3415500 h 3727403"/>
                <a:gd name="connsiteX23" fmla="*/ 261057 w 3650291"/>
                <a:gd name="connsiteY23" fmla="*/ 2705265 h 3727403"/>
                <a:gd name="connsiteX24" fmla="*/ 275486 w 3650291"/>
                <a:gd name="connsiteY24" fmla="*/ 2562128 h 3727403"/>
                <a:gd name="connsiteX25" fmla="*/ 311929 w 3650291"/>
                <a:gd name="connsiteY25" fmla="*/ 2444730 h 3727403"/>
                <a:gd name="connsiteX26" fmla="*/ 245439 w 3650291"/>
                <a:gd name="connsiteY26" fmla="*/ 2396251 h 3727403"/>
                <a:gd name="connsiteX27" fmla="*/ 0 w 3650291"/>
                <a:gd name="connsiteY27" fmla="*/ 1859208 h 3727403"/>
                <a:gd name="connsiteX28" fmla="*/ 341952 w 3650291"/>
                <a:gd name="connsiteY28" fmla="*/ 1251796 h 3727403"/>
                <a:gd name="connsiteX29" fmla="*/ 396188 w 3650291"/>
                <a:gd name="connsiteY29" fmla="*/ 1224865 h 3727403"/>
                <a:gd name="connsiteX30" fmla="*/ 359091 w 3650291"/>
                <a:gd name="connsiteY30" fmla="*/ 1105357 h 3727403"/>
                <a:gd name="connsiteX31" fmla="*/ 344661 w 3650291"/>
                <a:gd name="connsiteY31" fmla="*/ 962220 h 3727403"/>
                <a:gd name="connsiteX32" fmla="*/ 1054896 w 3650291"/>
                <a:gd name="connsiteY32" fmla="*/ 251985 h 3727403"/>
                <a:gd name="connsiteX33" fmla="*/ 1266098 w 3650291"/>
                <a:gd name="connsiteY33" fmla="*/ 283916 h 3727403"/>
                <a:gd name="connsiteX34" fmla="*/ 1322931 w 3650291"/>
                <a:gd name="connsiteY34" fmla="*/ 306308 h 3727403"/>
                <a:gd name="connsiteX35" fmla="*/ 1404024 w 3650291"/>
                <a:gd name="connsiteY35" fmla="*/ 208023 h 3727403"/>
                <a:gd name="connsiteX36" fmla="*/ 1906236 w 3650291"/>
                <a:gd name="connsiteY36" fmla="*/ 0 h 372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50291" h="3727403">
                  <a:moveTo>
                    <a:pt x="1906236" y="0"/>
                  </a:moveTo>
                  <a:cubicBezTo>
                    <a:pt x="2163652" y="0"/>
                    <a:pt x="2389082" y="136944"/>
                    <a:pt x="2513648" y="341952"/>
                  </a:cubicBezTo>
                  <a:lnTo>
                    <a:pt x="2556088" y="424853"/>
                  </a:lnTo>
                  <a:lnTo>
                    <a:pt x="2572210" y="419849"/>
                  </a:lnTo>
                  <a:cubicBezTo>
                    <a:pt x="2618445" y="410388"/>
                    <a:pt x="2666316" y="405419"/>
                    <a:pt x="2715347" y="405419"/>
                  </a:cubicBezTo>
                  <a:cubicBezTo>
                    <a:pt x="3107599" y="405419"/>
                    <a:pt x="3425582" y="723402"/>
                    <a:pt x="3425582" y="1115654"/>
                  </a:cubicBezTo>
                  <a:cubicBezTo>
                    <a:pt x="3425582" y="1164686"/>
                    <a:pt x="3420614" y="1212557"/>
                    <a:pt x="3411153" y="1258791"/>
                  </a:cubicBezTo>
                  <a:lnTo>
                    <a:pt x="3402165" y="1287746"/>
                  </a:lnTo>
                  <a:lnTo>
                    <a:pt x="3442268" y="1320834"/>
                  </a:lnTo>
                  <a:cubicBezTo>
                    <a:pt x="3570796" y="1449361"/>
                    <a:pt x="3650291" y="1626920"/>
                    <a:pt x="3650291" y="1823046"/>
                  </a:cubicBezTo>
                  <a:cubicBezTo>
                    <a:pt x="3650291" y="2043688"/>
                    <a:pt x="3549679" y="2240830"/>
                    <a:pt x="3391832" y="2371098"/>
                  </a:cubicBezTo>
                  <a:lnTo>
                    <a:pt x="3374156" y="2383665"/>
                  </a:lnTo>
                  <a:lnTo>
                    <a:pt x="3411153" y="2502850"/>
                  </a:lnTo>
                  <a:cubicBezTo>
                    <a:pt x="3420614" y="2549085"/>
                    <a:pt x="3425582" y="2596956"/>
                    <a:pt x="3425582" y="2645987"/>
                  </a:cubicBezTo>
                  <a:cubicBezTo>
                    <a:pt x="3425582" y="3038239"/>
                    <a:pt x="3107599" y="3356222"/>
                    <a:pt x="2715347" y="3356222"/>
                  </a:cubicBezTo>
                  <a:cubicBezTo>
                    <a:pt x="2641800" y="3356222"/>
                    <a:pt x="2570864" y="3345043"/>
                    <a:pt x="2504145" y="3324291"/>
                  </a:cubicBezTo>
                  <a:lnTo>
                    <a:pt x="2489452" y="3318502"/>
                  </a:lnTo>
                  <a:lnTo>
                    <a:pt x="2437472" y="3414267"/>
                  </a:lnTo>
                  <a:cubicBezTo>
                    <a:pt x="2309838" y="3603191"/>
                    <a:pt x="2093692" y="3727403"/>
                    <a:pt x="1848534" y="3727403"/>
                  </a:cubicBezTo>
                  <a:cubicBezTo>
                    <a:pt x="1591119" y="3727403"/>
                    <a:pt x="1365688" y="3590460"/>
                    <a:pt x="1241122" y="3385451"/>
                  </a:cubicBezTo>
                  <a:lnTo>
                    <a:pt x="1230922" y="3364909"/>
                  </a:lnTo>
                  <a:lnTo>
                    <a:pt x="1114429" y="3401071"/>
                  </a:lnTo>
                  <a:cubicBezTo>
                    <a:pt x="1068195" y="3410532"/>
                    <a:pt x="1020324" y="3415500"/>
                    <a:pt x="971292" y="3415500"/>
                  </a:cubicBezTo>
                  <a:cubicBezTo>
                    <a:pt x="579040" y="3415500"/>
                    <a:pt x="261057" y="3097517"/>
                    <a:pt x="261057" y="2705265"/>
                  </a:cubicBezTo>
                  <a:cubicBezTo>
                    <a:pt x="261057" y="2656234"/>
                    <a:pt x="266025" y="2608363"/>
                    <a:pt x="275486" y="2562128"/>
                  </a:cubicBezTo>
                  <a:lnTo>
                    <a:pt x="311929" y="2444730"/>
                  </a:lnTo>
                  <a:lnTo>
                    <a:pt x="245439" y="2396251"/>
                  </a:lnTo>
                  <a:cubicBezTo>
                    <a:pt x="95100" y="2266022"/>
                    <a:pt x="0" y="2073721"/>
                    <a:pt x="0" y="1859208"/>
                  </a:cubicBezTo>
                  <a:cubicBezTo>
                    <a:pt x="0" y="1601793"/>
                    <a:pt x="136944" y="1376362"/>
                    <a:pt x="341952" y="1251796"/>
                  </a:cubicBezTo>
                  <a:lnTo>
                    <a:pt x="396188" y="1224865"/>
                  </a:lnTo>
                  <a:lnTo>
                    <a:pt x="359091" y="1105357"/>
                  </a:lnTo>
                  <a:cubicBezTo>
                    <a:pt x="349630" y="1059123"/>
                    <a:pt x="344661" y="1011252"/>
                    <a:pt x="344661" y="962220"/>
                  </a:cubicBezTo>
                  <a:cubicBezTo>
                    <a:pt x="344661" y="569968"/>
                    <a:pt x="662644" y="251985"/>
                    <a:pt x="1054896" y="251985"/>
                  </a:cubicBezTo>
                  <a:cubicBezTo>
                    <a:pt x="1128443" y="251985"/>
                    <a:pt x="1199380" y="263164"/>
                    <a:pt x="1266098" y="283916"/>
                  </a:cubicBezTo>
                  <a:lnTo>
                    <a:pt x="1322931" y="306308"/>
                  </a:lnTo>
                  <a:lnTo>
                    <a:pt x="1404024" y="208023"/>
                  </a:lnTo>
                  <a:cubicBezTo>
                    <a:pt x="1532551" y="79496"/>
                    <a:pt x="1710110" y="0"/>
                    <a:pt x="1906236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文本框 236">
              <a:extLst>
                <a:ext uri="{FF2B5EF4-FFF2-40B4-BE49-F238E27FC236}">
                  <a16:creationId xmlns:a16="http://schemas.microsoft.com/office/drawing/2014/main" id="{228472A4-D7D2-C487-337B-2E1045541727}"/>
                </a:ext>
              </a:extLst>
            </p:cNvPr>
            <p:cNvSpPr txBox="1"/>
            <p:nvPr/>
          </p:nvSpPr>
          <p:spPr>
            <a:xfrm>
              <a:off x="8096844" y="3082303"/>
              <a:ext cx="23166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请在这里输入标题</a:t>
              </a:r>
            </a:p>
          </p:txBody>
        </p:sp>
        <p:sp>
          <p:nvSpPr>
            <p:cNvPr id="238" name="Text Placeholder 3">
              <a:extLst>
                <a:ext uri="{FF2B5EF4-FFF2-40B4-BE49-F238E27FC236}">
                  <a16:creationId xmlns:a16="http://schemas.microsoft.com/office/drawing/2014/main" id="{93E2F9F5-8315-D066-107E-3973A91A77E3}"/>
                </a:ext>
              </a:extLst>
            </p:cNvPr>
            <p:cNvSpPr txBox="1">
              <a:spLocks/>
            </p:cNvSpPr>
            <p:nvPr/>
          </p:nvSpPr>
          <p:spPr>
            <a:xfrm>
              <a:off x="8211803" y="3732907"/>
              <a:ext cx="2316677" cy="98441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请在这里输入正文，阐述与主标题或者关键字词标题相关的具体内容，字数可根据需求进行删减或者添加</a:t>
              </a:r>
            </a:p>
          </p:txBody>
        </p:sp>
      </p:grpSp>
      <p:grpSp>
        <p:nvGrpSpPr>
          <p:cNvPr id="312" name="组合 311">
            <a:extLst>
              <a:ext uri="{FF2B5EF4-FFF2-40B4-BE49-F238E27FC236}">
                <a16:creationId xmlns:a16="http://schemas.microsoft.com/office/drawing/2014/main" id="{58A3E953-D234-0BB9-0FEE-5E9043294FEA}"/>
              </a:ext>
            </a:extLst>
          </p:cNvPr>
          <p:cNvGrpSpPr/>
          <p:nvPr/>
        </p:nvGrpSpPr>
        <p:grpSpPr>
          <a:xfrm rot="4845891">
            <a:off x="5656973" y="5541074"/>
            <a:ext cx="1013680" cy="1308058"/>
            <a:chOff x="829931" y="3283511"/>
            <a:chExt cx="1013680" cy="1308058"/>
          </a:xfrm>
        </p:grpSpPr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2CE6B358-6FA0-6A6C-AD50-E508F37F80F5}"/>
                </a:ext>
              </a:extLst>
            </p:cNvPr>
            <p:cNvSpPr/>
            <p:nvPr/>
          </p:nvSpPr>
          <p:spPr>
            <a:xfrm flipV="1">
              <a:off x="829931" y="3817435"/>
              <a:ext cx="315476" cy="645287"/>
            </a:xfrm>
            <a:custGeom>
              <a:avLst/>
              <a:gdLst>
                <a:gd name="connsiteX0" fmla="*/ 314849 w 315476"/>
                <a:gd name="connsiteY0" fmla="*/ 148496 h 645287"/>
                <a:gd name="connsiteX1" fmla="*/ 79035 w 315476"/>
                <a:gd name="connsiteY1" fmla="*/ -1140 h 645287"/>
                <a:gd name="connsiteX2" fmla="*/ 57772 w 315476"/>
                <a:gd name="connsiteY2" fmla="*/ 39716 h 645287"/>
                <a:gd name="connsiteX3" fmla="*/ -606 w 315476"/>
                <a:gd name="connsiteY3" fmla="*/ 284712 h 645287"/>
                <a:gd name="connsiteX4" fmla="*/ 6755 w 315476"/>
                <a:gd name="connsiteY4" fmla="*/ 379215 h 645287"/>
                <a:gd name="connsiteX5" fmla="*/ 121551 w 315476"/>
                <a:gd name="connsiteY5" fmla="*/ 644148 h 645287"/>
                <a:gd name="connsiteX6" fmla="*/ 293512 w 315476"/>
                <a:gd name="connsiteY6" fmla="*/ 203283 h 645287"/>
                <a:gd name="connsiteX7" fmla="*/ 314849 w 315476"/>
                <a:gd name="connsiteY7" fmla="*/ 148496 h 64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5476" h="645287">
                  <a:moveTo>
                    <a:pt x="314849" y="148496"/>
                  </a:moveTo>
                  <a:cubicBezTo>
                    <a:pt x="314849" y="148496"/>
                    <a:pt x="217320" y="63985"/>
                    <a:pt x="79035" y="-1140"/>
                  </a:cubicBezTo>
                  <a:cubicBezTo>
                    <a:pt x="71354" y="12562"/>
                    <a:pt x="64230" y="26202"/>
                    <a:pt x="57772" y="39716"/>
                  </a:cubicBezTo>
                  <a:cubicBezTo>
                    <a:pt x="15888" y="127388"/>
                    <a:pt x="-1" y="210153"/>
                    <a:pt x="-606" y="284712"/>
                  </a:cubicBezTo>
                  <a:cubicBezTo>
                    <a:pt x="-898" y="317974"/>
                    <a:pt x="1910" y="349569"/>
                    <a:pt x="6755" y="379215"/>
                  </a:cubicBezTo>
                  <a:cubicBezTo>
                    <a:pt x="33248" y="540132"/>
                    <a:pt x="121551" y="644148"/>
                    <a:pt x="121551" y="644148"/>
                  </a:cubicBezTo>
                  <a:lnTo>
                    <a:pt x="293512" y="203283"/>
                  </a:lnTo>
                  <a:lnTo>
                    <a:pt x="314849" y="148496"/>
                  </a:lnTo>
                </a:path>
              </a:pathLst>
            </a:custGeom>
            <a:solidFill>
              <a:srgbClr val="F57D1A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6669EF52-AD14-3B99-97C6-4D064267561B}"/>
                </a:ext>
              </a:extLst>
            </p:cNvPr>
            <p:cNvSpPr/>
            <p:nvPr/>
          </p:nvSpPr>
          <p:spPr>
            <a:xfrm flipV="1">
              <a:off x="829931" y="4082368"/>
              <a:ext cx="54677" cy="107207"/>
            </a:xfrm>
            <a:custGeom>
              <a:avLst/>
              <a:gdLst>
                <a:gd name="connsiteX0" fmla="*/ 41207 w 54677"/>
                <a:gd name="connsiteY0" fmla="*/ -1146 h 107207"/>
                <a:gd name="connsiteX1" fmla="*/ -462 w 54677"/>
                <a:gd name="connsiteY1" fmla="*/ 11558 h 107207"/>
                <a:gd name="connsiteX2" fmla="*/ 6902 w 54677"/>
                <a:gd name="connsiteY2" fmla="*/ 106061 h 107207"/>
                <a:gd name="connsiteX3" fmla="*/ 54194 w 54677"/>
                <a:gd name="connsiteY3" fmla="*/ 79183 h 107207"/>
                <a:gd name="connsiteX4" fmla="*/ 41207 w 54677"/>
                <a:gd name="connsiteY4" fmla="*/ -1146 h 10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77" h="107207">
                  <a:moveTo>
                    <a:pt x="41207" y="-1146"/>
                  </a:moveTo>
                  <a:lnTo>
                    <a:pt x="-462" y="11558"/>
                  </a:lnTo>
                  <a:cubicBezTo>
                    <a:pt x="-754" y="44820"/>
                    <a:pt x="2053" y="76415"/>
                    <a:pt x="6902" y="106061"/>
                  </a:cubicBezTo>
                  <a:lnTo>
                    <a:pt x="54194" y="79183"/>
                  </a:lnTo>
                  <a:lnTo>
                    <a:pt x="41207" y="-1146"/>
                  </a:lnTo>
                </a:path>
              </a:pathLst>
            </a:custGeom>
            <a:solidFill>
              <a:srgbClr val="EE2940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89080B0-B13C-34DF-3C8A-C6D905CE8B9F}"/>
                </a:ext>
              </a:extLst>
            </p:cNvPr>
            <p:cNvSpPr/>
            <p:nvPr/>
          </p:nvSpPr>
          <p:spPr>
            <a:xfrm flipV="1">
              <a:off x="888330" y="4258300"/>
              <a:ext cx="257077" cy="204422"/>
            </a:xfrm>
            <a:custGeom>
              <a:avLst/>
              <a:gdLst>
                <a:gd name="connsiteX0" fmla="*/ 256418 w 257077"/>
                <a:gd name="connsiteY0" fmla="*/ 148814 h 204422"/>
                <a:gd name="connsiteX1" fmla="*/ 20604 w 257077"/>
                <a:gd name="connsiteY1" fmla="*/ -822 h 204422"/>
                <a:gd name="connsiteX2" fmla="*/ -659 w 257077"/>
                <a:gd name="connsiteY2" fmla="*/ 40034 h 204422"/>
                <a:gd name="connsiteX3" fmla="*/ 235082 w 257077"/>
                <a:gd name="connsiteY3" fmla="*/ 203600 h 204422"/>
                <a:gd name="connsiteX4" fmla="*/ 256418 w 257077"/>
                <a:gd name="connsiteY4" fmla="*/ 148814 h 204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077" h="204422">
                  <a:moveTo>
                    <a:pt x="256418" y="148814"/>
                  </a:moveTo>
                  <a:cubicBezTo>
                    <a:pt x="256418" y="148814"/>
                    <a:pt x="158889" y="64302"/>
                    <a:pt x="20604" y="-822"/>
                  </a:cubicBezTo>
                  <a:cubicBezTo>
                    <a:pt x="12923" y="12880"/>
                    <a:pt x="5799" y="26520"/>
                    <a:pt x="-659" y="40034"/>
                  </a:cubicBezTo>
                  <a:lnTo>
                    <a:pt x="235082" y="203600"/>
                  </a:lnTo>
                  <a:lnTo>
                    <a:pt x="256418" y="148814"/>
                  </a:lnTo>
                </a:path>
              </a:pathLst>
            </a:custGeom>
            <a:solidFill>
              <a:srgbClr val="EE2940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185B2362-6979-6EA4-0F31-D6B12A3EFDEB}"/>
                </a:ext>
              </a:extLst>
            </p:cNvPr>
            <p:cNvSpPr/>
            <p:nvPr/>
          </p:nvSpPr>
          <p:spPr>
            <a:xfrm flipV="1">
              <a:off x="1400883" y="3656589"/>
              <a:ext cx="442728" cy="505678"/>
            </a:xfrm>
            <a:custGeom>
              <a:avLst/>
              <a:gdLst>
                <a:gd name="connsiteX0" fmla="*/ 164229 w 442728"/>
                <a:gd name="connsiteY0" fmla="*/ -1398 h 505678"/>
                <a:gd name="connsiteX1" fmla="*/ 441402 w 442728"/>
                <a:gd name="connsiteY1" fmla="*/ 32839 h 505678"/>
                <a:gd name="connsiteX2" fmla="*/ 431874 w 442728"/>
                <a:gd name="connsiteY2" fmla="*/ 77893 h 505678"/>
                <a:gd name="connsiteX3" fmla="*/ 321341 w 442728"/>
                <a:gd name="connsiteY3" fmla="*/ 304194 h 505678"/>
                <a:gd name="connsiteX4" fmla="*/ 255627 w 442728"/>
                <a:gd name="connsiteY4" fmla="*/ 372503 h 505678"/>
                <a:gd name="connsiteX5" fmla="*/ -1326 w 442728"/>
                <a:gd name="connsiteY5" fmla="*/ 504206 h 505678"/>
                <a:gd name="connsiteX6" fmla="*/ 145904 w 442728"/>
                <a:gd name="connsiteY6" fmla="*/ 54473 h 505678"/>
                <a:gd name="connsiteX7" fmla="*/ 164229 w 442728"/>
                <a:gd name="connsiteY7" fmla="*/ -1398 h 50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2728" h="505678">
                  <a:moveTo>
                    <a:pt x="164229" y="-1398"/>
                  </a:moveTo>
                  <a:cubicBezTo>
                    <a:pt x="164229" y="-1398"/>
                    <a:pt x="293236" y="-4708"/>
                    <a:pt x="441402" y="32839"/>
                  </a:cubicBezTo>
                  <a:cubicBezTo>
                    <a:pt x="438635" y="48302"/>
                    <a:pt x="435474" y="63357"/>
                    <a:pt x="431874" y="77893"/>
                  </a:cubicBezTo>
                  <a:cubicBezTo>
                    <a:pt x="408533" y="172215"/>
                    <a:pt x="368235" y="246223"/>
                    <a:pt x="321341" y="304194"/>
                  </a:cubicBezTo>
                  <a:cubicBezTo>
                    <a:pt x="300437" y="330066"/>
                    <a:pt x="278205" y="352684"/>
                    <a:pt x="255627" y="372503"/>
                  </a:cubicBezTo>
                  <a:cubicBezTo>
                    <a:pt x="132940" y="479961"/>
                    <a:pt x="-1326" y="504206"/>
                    <a:pt x="-1326" y="504206"/>
                  </a:cubicBezTo>
                  <a:lnTo>
                    <a:pt x="145904" y="54473"/>
                  </a:lnTo>
                  <a:lnTo>
                    <a:pt x="164229" y="-1398"/>
                  </a:lnTo>
                </a:path>
              </a:pathLst>
            </a:custGeom>
            <a:solidFill>
              <a:srgbClr val="F57D1A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C0AFB3F2-D17D-C71D-6777-BF31715AD0F6}"/>
                </a:ext>
              </a:extLst>
            </p:cNvPr>
            <p:cNvSpPr/>
            <p:nvPr/>
          </p:nvSpPr>
          <p:spPr>
            <a:xfrm flipV="1">
              <a:off x="1638379" y="3788293"/>
              <a:ext cx="85171" cy="104589"/>
            </a:xfrm>
            <a:custGeom>
              <a:avLst/>
              <a:gdLst>
                <a:gd name="connsiteX0" fmla="*/ 59661 w 85171"/>
                <a:gd name="connsiteY0" fmla="*/ -1572 h 104589"/>
                <a:gd name="connsiteX1" fmla="*/ 83780 w 85171"/>
                <a:gd name="connsiteY1" fmla="*/ 34709 h 104589"/>
                <a:gd name="connsiteX2" fmla="*/ 18058 w 85171"/>
                <a:gd name="connsiteY2" fmla="*/ 103018 h 104589"/>
                <a:gd name="connsiteX3" fmla="*/ -1391 w 85171"/>
                <a:gd name="connsiteY3" fmla="*/ 52224 h 104589"/>
                <a:gd name="connsiteX4" fmla="*/ 59661 w 85171"/>
                <a:gd name="connsiteY4" fmla="*/ -1572 h 10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71" h="104589">
                  <a:moveTo>
                    <a:pt x="59661" y="-1572"/>
                  </a:moveTo>
                  <a:lnTo>
                    <a:pt x="83780" y="34709"/>
                  </a:lnTo>
                  <a:cubicBezTo>
                    <a:pt x="62877" y="60581"/>
                    <a:pt x="40644" y="83199"/>
                    <a:pt x="18058" y="103018"/>
                  </a:cubicBezTo>
                  <a:lnTo>
                    <a:pt x="-1391" y="52224"/>
                  </a:lnTo>
                  <a:lnTo>
                    <a:pt x="59661" y="-1572"/>
                  </a:lnTo>
                </a:path>
              </a:pathLst>
            </a:custGeom>
            <a:solidFill>
              <a:srgbClr val="EE2940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A3EB16AC-8982-E291-5A8E-E1BED83CFA53}"/>
                </a:ext>
              </a:extLst>
            </p:cNvPr>
            <p:cNvSpPr/>
            <p:nvPr/>
          </p:nvSpPr>
          <p:spPr>
            <a:xfrm flipV="1">
              <a:off x="1548113" y="4082903"/>
              <a:ext cx="295498" cy="79365"/>
            </a:xfrm>
            <a:custGeom>
              <a:avLst/>
              <a:gdLst>
                <a:gd name="connsiteX0" fmla="*/ 16918 w 295498"/>
                <a:gd name="connsiteY0" fmla="*/ -1091 h 79365"/>
                <a:gd name="connsiteX1" fmla="*/ 294091 w 295498"/>
                <a:gd name="connsiteY1" fmla="*/ 33146 h 79365"/>
                <a:gd name="connsiteX2" fmla="*/ 284562 w 295498"/>
                <a:gd name="connsiteY2" fmla="*/ 78200 h 79365"/>
                <a:gd name="connsiteX3" fmla="*/ -1408 w 295498"/>
                <a:gd name="connsiteY3" fmla="*/ 54781 h 79365"/>
                <a:gd name="connsiteX4" fmla="*/ 16918 w 295498"/>
                <a:gd name="connsiteY4" fmla="*/ -1091 h 7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498" h="79365">
                  <a:moveTo>
                    <a:pt x="16918" y="-1091"/>
                  </a:moveTo>
                  <a:cubicBezTo>
                    <a:pt x="16918" y="-1091"/>
                    <a:pt x="145925" y="-4401"/>
                    <a:pt x="294091" y="33146"/>
                  </a:cubicBezTo>
                  <a:cubicBezTo>
                    <a:pt x="291323" y="48609"/>
                    <a:pt x="288163" y="63664"/>
                    <a:pt x="284562" y="78200"/>
                  </a:cubicBezTo>
                  <a:lnTo>
                    <a:pt x="-1408" y="54781"/>
                  </a:lnTo>
                  <a:lnTo>
                    <a:pt x="16918" y="-1091"/>
                  </a:lnTo>
                </a:path>
              </a:pathLst>
            </a:custGeom>
            <a:solidFill>
              <a:srgbClr val="EE2940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0617F69-5A8A-3BC1-2C6C-F3F3DD71766A}"/>
                </a:ext>
              </a:extLst>
            </p:cNvPr>
            <p:cNvSpPr/>
            <p:nvPr/>
          </p:nvSpPr>
          <p:spPr>
            <a:xfrm flipV="1">
              <a:off x="1194176" y="4153271"/>
              <a:ext cx="497142" cy="438298"/>
            </a:xfrm>
            <a:custGeom>
              <a:avLst/>
              <a:gdLst>
                <a:gd name="connsiteX0" fmla="*/ 496014 w 497142"/>
                <a:gd name="connsiteY0" fmla="*/ 203473 h 438298"/>
                <a:gd name="connsiteX1" fmla="*/ 280106 w 497142"/>
                <a:gd name="connsiteY1" fmla="*/ 38703 h 438298"/>
                <a:gd name="connsiteX2" fmla="*/ 265358 w 497142"/>
                <a:gd name="connsiteY2" fmla="*/ 32713 h 438298"/>
                <a:gd name="connsiteX3" fmla="*/ -1128 w 497142"/>
                <a:gd name="connsiteY3" fmla="*/ 25299 h 438298"/>
                <a:gd name="connsiteX4" fmla="*/ -852 w 497142"/>
                <a:gd name="connsiteY4" fmla="*/ 55991 h 438298"/>
                <a:gd name="connsiteX5" fmla="*/ 51 w 497142"/>
                <a:gd name="connsiteY5" fmla="*/ 169015 h 438298"/>
                <a:gd name="connsiteX6" fmla="*/ 975 w 497142"/>
                <a:gd name="connsiteY6" fmla="*/ 280971 h 438298"/>
                <a:gd name="connsiteX7" fmla="*/ 1390 w 497142"/>
                <a:gd name="connsiteY7" fmla="*/ 331481 h 438298"/>
                <a:gd name="connsiteX8" fmla="*/ 297197 w 497142"/>
                <a:gd name="connsiteY8" fmla="*/ 437494 h 438298"/>
                <a:gd name="connsiteX9" fmla="*/ 470653 w 497142"/>
                <a:gd name="connsiteY9" fmla="*/ 233299 h 438298"/>
                <a:gd name="connsiteX10" fmla="*/ 496014 w 497142"/>
                <a:gd name="connsiteY10" fmla="*/ 203473 h 43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7142" h="438298">
                  <a:moveTo>
                    <a:pt x="496014" y="203473"/>
                  </a:moveTo>
                  <a:cubicBezTo>
                    <a:pt x="496014" y="203473"/>
                    <a:pt x="470842" y="118969"/>
                    <a:pt x="280106" y="38703"/>
                  </a:cubicBezTo>
                  <a:cubicBezTo>
                    <a:pt x="275153" y="36573"/>
                    <a:pt x="270216" y="34631"/>
                    <a:pt x="265358" y="32713"/>
                  </a:cubicBezTo>
                  <a:cubicBezTo>
                    <a:pt x="84747" y="-38104"/>
                    <a:pt x="-1128" y="25299"/>
                    <a:pt x="-1128" y="25299"/>
                  </a:cubicBezTo>
                  <a:lnTo>
                    <a:pt x="-852" y="55991"/>
                  </a:lnTo>
                  <a:lnTo>
                    <a:pt x="51" y="169015"/>
                  </a:lnTo>
                  <a:lnTo>
                    <a:pt x="975" y="280971"/>
                  </a:lnTo>
                  <a:lnTo>
                    <a:pt x="1390" y="331481"/>
                  </a:lnTo>
                  <a:lnTo>
                    <a:pt x="297197" y="437494"/>
                  </a:lnTo>
                  <a:lnTo>
                    <a:pt x="470653" y="233299"/>
                  </a:lnTo>
                  <a:lnTo>
                    <a:pt x="496014" y="203473"/>
                  </a:lnTo>
                </a:path>
              </a:pathLst>
            </a:custGeom>
            <a:solidFill>
              <a:srgbClr val="2DB795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FE3FE8AB-BF0F-D8F6-50D7-F6B034415353}"/>
                </a:ext>
              </a:extLst>
            </p:cNvPr>
            <p:cNvSpPr/>
            <p:nvPr/>
          </p:nvSpPr>
          <p:spPr>
            <a:xfrm flipV="1">
              <a:off x="1195355" y="4242711"/>
              <a:ext cx="495963" cy="315340"/>
            </a:xfrm>
            <a:custGeom>
              <a:avLst/>
              <a:gdLst>
                <a:gd name="connsiteX0" fmla="*/ 264178 w 495963"/>
                <a:gd name="connsiteY0" fmla="*/ -765 h 315340"/>
                <a:gd name="connsiteX1" fmla="*/ 264178 w 495963"/>
                <a:gd name="connsiteY1" fmla="*/ -765 h 315340"/>
                <a:gd name="connsiteX2" fmla="*/ 264311 w 495963"/>
                <a:gd name="connsiteY2" fmla="*/ -710 h 315340"/>
                <a:gd name="connsiteX3" fmla="*/ 264178 w 495963"/>
                <a:gd name="connsiteY3" fmla="*/ -765 h 315340"/>
                <a:gd name="connsiteX4" fmla="*/ 267692 w 495963"/>
                <a:gd name="connsiteY4" fmla="*/ 627 h 315340"/>
                <a:gd name="connsiteX5" fmla="*/ 278926 w 495963"/>
                <a:gd name="connsiteY5" fmla="*/ 5226 h 315340"/>
                <a:gd name="connsiteX6" fmla="*/ 267692 w 495963"/>
                <a:gd name="connsiteY6" fmla="*/ 627 h 315340"/>
                <a:gd name="connsiteX7" fmla="*/ 356157 w 495963"/>
                <a:gd name="connsiteY7" fmla="*/ 103180 h 315340"/>
                <a:gd name="connsiteX8" fmla="*/ 362777 w 495963"/>
                <a:gd name="connsiteY8" fmla="*/ 116678 h 315340"/>
                <a:gd name="connsiteX9" fmla="*/ 361582 w 495963"/>
                <a:gd name="connsiteY9" fmla="*/ 193886 h 315340"/>
                <a:gd name="connsiteX10" fmla="*/ 320230 w 495963"/>
                <a:gd name="connsiteY10" fmla="*/ 209546 h 315340"/>
                <a:gd name="connsiteX11" fmla="*/ 281953 w 495963"/>
                <a:gd name="connsiteY11" fmla="*/ 203445 h 315340"/>
                <a:gd name="connsiteX12" fmla="*/ 93363 w 495963"/>
                <a:gd name="connsiteY12" fmla="*/ 137912 h 315340"/>
                <a:gd name="connsiteX13" fmla="*/ 37342 w 495963"/>
                <a:gd name="connsiteY13" fmla="*/ 130294 h 315340"/>
                <a:gd name="connsiteX14" fmla="*/ -1129 w 495963"/>
                <a:gd name="connsiteY14" fmla="*/ 135538 h 315340"/>
                <a:gd name="connsiteX15" fmla="*/ -794 w 495963"/>
                <a:gd name="connsiteY15" fmla="*/ 175930 h 315340"/>
                <a:gd name="connsiteX16" fmla="*/ 40306 w 495963"/>
                <a:gd name="connsiteY16" fmla="*/ 168902 h 315340"/>
                <a:gd name="connsiteX17" fmla="*/ 40306 w 495963"/>
                <a:gd name="connsiteY17" fmla="*/ 168902 h 315340"/>
                <a:gd name="connsiteX18" fmla="*/ 40306 w 495963"/>
                <a:gd name="connsiteY18" fmla="*/ 168902 h 315340"/>
                <a:gd name="connsiteX19" fmla="*/ 75910 w 495963"/>
                <a:gd name="connsiteY19" fmla="*/ 167047 h 315340"/>
                <a:gd name="connsiteX20" fmla="*/ 371990 w 495963"/>
                <a:gd name="connsiteY20" fmla="*/ 314576 h 315340"/>
                <a:gd name="connsiteX21" fmla="*/ 469473 w 495963"/>
                <a:gd name="connsiteY21" fmla="*/ 199821 h 315340"/>
                <a:gd name="connsiteX22" fmla="*/ 494834 w 495963"/>
                <a:gd name="connsiteY22" fmla="*/ 169995 h 315340"/>
                <a:gd name="connsiteX23" fmla="*/ 494834 w 495963"/>
                <a:gd name="connsiteY23" fmla="*/ 169995 h 315340"/>
                <a:gd name="connsiteX24" fmla="*/ 469473 w 495963"/>
                <a:gd name="connsiteY24" fmla="*/ 199821 h 315340"/>
                <a:gd name="connsiteX25" fmla="*/ 356157 w 495963"/>
                <a:gd name="connsiteY25" fmla="*/ 103180 h 31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95963" h="315340">
                  <a:moveTo>
                    <a:pt x="264178" y="-765"/>
                  </a:moveTo>
                  <a:lnTo>
                    <a:pt x="264178" y="-765"/>
                  </a:lnTo>
                  <a:cubicBezTo>
                    <a:pt x="264225" y="-749"/>
                    <a:pt x="264264" y="-733"/>
                    <a:pt x="264311" y="-710"/>
                  </a:cubicBezTo>
                  <a:cubicBezTo>
                    <a:pt x="264264" y="-733"/>
                    <a:pt x="264225" y="-749"/>
                    <a:pt x="264178" y="-765"/>
                  </a:cubicBezTo>
                  <a:moveTo>
                    <a:pt x="267692" y="627"/>
                  </a:moveTo>
                  <a:cubicBezTo>
                    <a:pt x="271395" y="2105"/>
                    <a:pt x="275144" y="3638"/>
                    <a:pt x="278926" y="5226"/>
                  </a:cubicBezTo>
                  <a:cubicBezTo>
                    <a:pt x="275160" y="3606"/>
                    <a:pt x="271410" y="2097"/>
                    <a:pt x="267692" y="627"/>
                  </a:cubicBezTo>
                  <a:moveTo>
                    <a:pt x="356157" y="103180"/>
                  </a:moveTo>
                  <a:cubicBezTo>
                    <a:pt x="358492" y="107606"/>
                    <a:pt x="360709" y="112103"/>
                    <a:pt x="362777" y="116678"/>
                  </a:cubicBezTo>
                  <a:cubicBezTo>
                    <a:pt x="374074" y="141568"/>
                    <a:pt x="379907" y="173713"/>
                    <a:pt x="361582" y="193886"/>
                  </a:cubicBezTo>
                  <a:cubicBezTo>
                    <a:pt x="351087" y="205482"/>
                    <a:pt x="336110" y="209546"/>
                    <a:pt x="320230" y="209546"/>
                  </a:cubicBezTo>
                  <a:cubicBezTo>
                    <a:pt x="307424" y="209546"/>
                    <a:pt x="294044" y="206905"/>
                    <a:pt x="281953" y="203445"/>
                  </a:cubicBezTo>
                  <a:cubicBezTo>
                    <a:pt x="217905" y="185238"/>
                    <a:pt x="157906" y="153981"/>
                    <a:pt x="93363" y="137912"/>
                  </a:cubicBezTo>
                  <a:cubicBezTo>
                    <a:pt x="75258" y="133423"/>
                    <a:pt x="56115" y="130294"/>
                    <a:pt x="37342" y="130294"/>
                  </a:cubicBezTo>
                  <a:cubicBezTo>
                    <a:pt x="24174" y="130294"/>
                    <a:pt x="11187" y="131835"/>
                    <a:pt x="-1129" y="135538"/>
                  </a:cubicBezTo>
                  <a:lnTo>
                    <a:pt x="-794" y="175930"/>
                  </a:lnTo>
                  <a:cubicBezTo>
                    <a:pt x="12720" y="172691"/>
                    <a:pt x="26462" y="170364"/>
                    <a:pt x="40306" y="168902"/>
                  </a:cubicBezTo>
                  <a:lnTo>
                    <a:pt x="40306" y="168902"/>
                  </a:lnTo>
                  <a:lnTo>
                    <a:pt x="40306" y="168902"/>
                  </a:lnTo>
                  <a:cubicBezTo>
                    <a:pt x="52122" y="167652"/>
                    <a:pt x="63992" y="167047"/>
                    <a:pt x="75910" y="167047"/>
                  </a:cubicBezTo>
                  <a:cubicBezTo>
                    <a:pt x="189651" y="167047"/>
                    <a:pt x="305694" y="222761"/>
                    <a:pt x="371990" y="314576"/>
                  </a:cubicBezTo>
                  <a:lnTo>
                    <a:pt x="469473" y="199821"/>
                  </a:lnTo>
                  <a:lnTo>
                    <a:pt x="494834" y="169995"/>
                  </a:lnTo>
                  <a:lnTo>
                    <a:pt x="494834" y="169995"/>
                  </a:lnTo>
                  <a:lnTo>
                    <a:pt x="469473" y="199821"/>
                  </a:lnTo>
                  <a:cubicBezTo>
                    <a:pt x="447571" y="173218"/>
                    <a:pt x="412477" y="139980"/>
                    <a:pt x="356157" y="103180"/>
                  </a:cubicBezTo>
                </a:path>
              </a:pathLst>
            </a:custGeom>
            <a:solidFill>
              <a:srgbClr val="1F9883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2702A4A-BB4A-BD1A-C544-518008CAC07F}"/>
                </a:ext>
              </a:extLst>
            </p:cNvPr>
            <p:cNvSpPr/>
            <p:nvPr/>
          </p:nvSpPr>
          <p:spPr>
            <a:xfrm flipV="1">
              <a:off x="914552" y="3283511"/>
              <a:ext cx="709695" cy="1106729"/>
            </a:xfrm>
            <a:custGeom>
              <a:avLst/>
              <a:gdLst>
                <a:gd name="connsiteX0" fmla="*/ 701797 w 709695"/>
                <a:gd name="connsiteY0" fmla="*/ 382623 h 1106729"/>
                <a:gd name="connsiteX1" fmla="*/ 321300 w 709695"/>
                <a:gd name="connsiteY1" fmla="*/ 279 h 1106729"/>
                <a:gd name="connsiteX2" fmla="*/ 78289 w 709695"/>
                <a:gd name="connsiteY2" fmla="*/ 176951 h 1106729"/>
                <a:gd name="connsiteX3" fmla="*/ 18195 w 709695"/>
                <a:gd name="connsiteY3" fmla="*/ 863456 h 1106729"/>
                <a:gd name="connsiteX4" fmla="*/ 90428 w 709695"/>
                <a:gd name="connsiteY4" fmla="*/ 1103389 h 1106729"/>
                <a:gd name="connsiteX5" fmla="*/ 306599 w 709695"/>
                <a:gd name="connsiteY5" fmla="*/ 972904 h 1106729"/>
                <a:gd name="connsiteX6" fmla="*/ 461038 w 709695"/>
                <a:gd name="connsiteY6" fmla="*/ 815029 h 1106729"/>
                <a:gd name="connsiteX7" fmla="*/ 701797 w 709695"/>
                <a:gd name="connsiteY7" fmla="*/ 382623 h 110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9695" h="1106729">
                  <a:moveTo>
                    <a:pt x="701797" y="382623"/>
                  </a:moveTo>
                  <a:cubicBezTo>
                    <a:pt x="751686" y="144333"/>
                    <a:pt x="523954" y="-21096"/>
                    <a:pt x="321300" y="279"/>
                  </a:cubicBezTo>
                  <a:cubicBezTo>
                    <a:pt x="222768" y="10672"/>
                    <a:pt x="130168" y="65136"/>
                    <a:pt x="78289" y="176951"/>
                  </a:cubicBezTo>
                  <a:cubicBezTo>
                    <a:pt x="-16464" y="381185"/>
                    <a:pt x="-11747" y="664002"/>
                    <a:pt x="18195" y="863456"/>
                  </a:cubicBezTo>
                  <a:cubicBezTo>
                    <a:pt x="38355" y="997872"/>
                    <a:pt x="70044" y="1094380"/>
                    <a:pt x="90428" y="1103389"/>
                  </a:cubicBezTo>
                  <a:cubicBezTo>
                    <a:pt x="118226" y="1115677"/>
                    <a:pt x="205673" y="1062848"/>
                    <a:pt x="306599" y="972904"/>
                  </a:cubicBezTo>
                  <a:cubicBezTo>
                    <a:pt x="356653" y="928329"/>
                    <a:pt x="410009" y="874549"/>
                    <a:pt x="461038" y="815029"/>
                  </a:cubicBezTo>
                  <a:cubicBezTo>
                    <a:pt x="571414" y="686250"/>
                    <a:pt x="670783" y="530537"/>
                    <a:pt x="701797" y="382623"/>
                  </a:cubicBezTo>
                </a:path>
              </a:pathLst>
            </a:custGeom>
            <a:solidFill>
              <a:srgbClr val="C8BDE1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9185D1AB-5998-E932-A85B-639E32D30D72}"/>
                </a:ext>
              </a:extLst>
            </p:cNvPr>
            <p:cNvSpPr/>
            <p:nvPr/>
          </p:nvSpPr>
          <p:spPr>
            <a:xfrm flipV="1">
              <a:off x="1236790" y="3573634"/>
              <a:ext cx="387454" cy="816605"/>
            </a:xfrm>
            <a:custGeom>
              <a:avLst/>
              <a:gdLst>
                <a:gd name="connsiteX0" fmla="*/ 34490 w 387454"/>
                <a:gd name="connsiteY0" fmla="*/ -1368 h 816605"/>
                <a:gd name="connsiteX1" fmla="*/ -1115 w 387454"/>
                <a:gd name="connsiteY1" fmla="*/ 487 h 816605"/>
                <a:gd name="connsiteX2" fmla="*/ 118254 w 387454"/>
                <a:gd name="connsiteY2" fmla="*/ 154093 h 816605"/>
                <a:gd name="connsiteX3" fmla="*/ 192152 w 387454"/>
                <a:gd name="connsiteY3" fmla="*/ 614470 h 816605"/>
                <a:gd name="connsiteX4" fmla="*/ 138623 w 387454"/>
                <a:gd name="connsiteY4" fmla="*/ 815238 h 816605"/>
                <a:gd name="connsiteX5" fmla="*/ 379382 w 387454"/>
                <a:gd name="connsiteY5" fmla="*/ 382831 h 816605"/>
                <a:gd name="connsiteX6" fmla="*/ 386339 w 387454"/>
                <a:gd name="connsiteY6" fmla="*/ 317172 h 816605"/>
                <a:gd name="connsiteX7" fmla="*/ 34490 w 387454"/>
                <a:gd name="connsiteY7" fmla="*/ -1368 h 81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454" h="816605">
                  <a:moveTo>
                    <a:pt x="34490" y="-1368"/>
                  </a:moveTo>
                  <a:cubicBezTo>
                    <a:pt x="22572" y="-1368"/>
                    <a:pt x="10701" y="-763"/>
                    <a:pt x="-1115" y="487"/>
                  </a:cubicBezTo>
                  <a:cubicBezTo>
                    <a:pt x="45213" y="46430"/>
                    <a:pt x="86077" y="97121"/>
                    <a:pt x="118254" y="154093"/>
                  </a:cubicBezTo>
                  <a:cubicBezTo>
                    <a:pt x="196099" y="292007"/>
                    <a:pt x="216059" y="457924"/>
                    <a:pt x="192152" y="614470"/>
                  </a:cubicBezTo>
                  <a:cubicBezTo>
                    <a:pt x="181665" y="683164"/>
                    <a:pt x="163175" y="750239"/>
                    <a:pt x="138623" y="815238"/>
                  </a:cubicBezTo>
                  <a:cubicBezTo>
                    <a:pt x="248999" y="686458"/>
                    <a:pt x="348368" y="530745"/>
                    <a:pt x="379382" y="382831"/>
                  </a:cubicBezTo>
                  <a:cubicBezTo>
                    <a:pt x="384106" y="360253"/>
                    <a:pt x="386339" y="338343"/>
                    <a:pt x="386339" y="317172"/>
                  </a:cubicBezTo>
                  <a:cubicBezTo>
                    <a:pt x="386347" y="127906"/>
                    <a:pt x="207742" y="-1368"/>
                    <a:pt x="34490" y="-1368"/>
                  </a:cubicBezTo>
                </a:path>
              </a:pathLst>
            </a:custGeom>
            <a:solidFill>
              <a:srgbClr val="9C90BB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8627F2E7-8E2B-27F5-36FA-3739E50CB5ED}"/>
                </a:ext>
              </a:extLst>
            </p:cNvPr>
            <p:cNvSpPr/>
            <p:nvPr/>
          </p:nvSpPr>
          <p:spPr>
            <a:xfrm flipV="1">
              <a:off x="1033332" y="3574263"/>
              <a:ext cx="241694" cy="230074"/>
            </a:xfrm>
            <a:custGeom>
              <a:avLst/>
              <a:gdLst>
                <a:gd name="connsiteX0" fmla="*/ 113111 w 241694"/>
                <a:gd name="connsiteY0" fmla="*/ -1790 h 230074"/>
                <a:gd name="connsiteX1" fmla="*/ 62963 w 241694"/>
                <a:gd name="connsiteY1" fmla="*/ 8886 h 230074"/>
                <a:gd name="connsiteX2" fmla="*/ -743 w 241694"/>
                <a:gd name="connsiteY2" fmla="*/ 128931 h 230074"/>
                <a:gd name="connsiteX3" fmla="*/ 85227 w 241694"/>
                <a:gd name="connsiteY3" fmla="*/ 218930 h 230074"/>
                <a:gd name="connsiteX4" fmla="*/ 135813 w 241694"/>
                <a:gd name="connsiteY4" fmla="*/ 228285 h 230074"/>
                <a:gd name="connsiteX5" fmla="*/ 150468 w 241694"/>
                <a:gd name="connsiteY5" fmla="*/ 227302 h 230074"/>
                <a:gd name="connsiteX6" fmla="*/ 234566 w 241694"/>
                <a:gd name="connsiteY6" fmla="*/ 157767 h 230074"/>
                <a:gd name="connsiteX7" fmla="*/ 217152 w 241694"/>
                <a:gd name="connsiteY7" fmla="*/ 49050 h 230074"/>
                <a:gd name="connsiteX8" fmla="*/ 118429 w 241694"/>
                <a:gd name="connsiteY8" fmla="*/ -1680 h 230074"/>
                <a:gd name="connsiteX9" fmla="*/ 113111 w 241694"/>
                <a:gd name="connsiteY9" fmla="*/ -1790 h 23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694" h="230074">
                  <a:moveTo>
                    <a:pt x="113111" y="-1790"/>
                  </a:moveTo>
                  <a:cubicBezTo>
                    <a:pt x="95864" y="-1790"/>
                    <a:pt x="78569" y="1583"/>
                    <a:pt x="62963" y="8886"/>
                  </a:cubicBezTo>
                  <a:cubicBezTo>
                    <a:pt x="19102" y="29404"/>
                    <a:pt x="-2168" y="82391"/>
                    <a:pt x="-743" y="128931"/>
                  </a:cubicBezTo>
                  <a:cubicBezTo>
                    <a:pt x="632" y="173757"/>
                    <a:pt x="47025" y="205966"/>
                    <a:pt x="85227" y="218930"/>
                  </a:cubicBezTo>
                  <a:cubicBezTo>
                    <a:pt x="101527" y="224456"/>
                    <a:pt x="118682" y="228285"/>
                    <a:pt x="135813" y="228285"/>
                  </a:cubicBezTo>
                  <a:cubicBezTo>
                    <a:pt x="140706" y="228285"/>
                    <a:pt x="145601" y="227970"/>
                    <a:pt x="150468" y="227302"/>
                  </a:cubicBezTo>
                  <a:cubicBezTo>
                    <a:pt x="188348" y="222058"/>
                    <a:pt x="221681" y="193765"/>
                    <a:pt x="234566" y="157767"/>
                  </a:cubicBezTo>
                  <a:cubicBezTo>
                    <a:pt x="247458" y="121769"/>
                    <a:pt x="240116" y="79616"/>
                    <a:pt x="217152" y="49050"/>
                  </a:cubicBezTo>
                  <a:cubicBezTo>
                    <a:pt x="194189" y="18477"/>
                    <a:pt x="156638" y="-155"/>
                    <a:pt x="118429" y="-1680"/>
                  </a:cubicBezTo>
                  <a:cubicBezTo>
                    <a:pt x="116657" y="-1751"/>
                    <a:pt x="114885" y="-1790"/>
                    <a:pt x="113111" y="-1790"/>
                  </a:cubicBezTo>
                </a:path>
              </a:pathLst>
            </a:custGeom>
            <a:solidFill>
              <a:srgbClr val="9C90BB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F205A320-41DF-15A3-98AF-BF430E76ECFD}"/>
                </a:ext>
              </a:extLst>
            </p:cNvPr>
            <p:cNvSpPr/>
            <p:nvPr/>
          </p:nvSpPr>
          <p:spPr>
            <a:xfrm flipV="1">
              <a:off x="1127075" y="3835815"/>
              <a:ext cx="241696" cy="230074"/>
            </a:xfrm>
            <a:custGeom>
              <a:avLst/>
              <a:gdLst>
                <a:gd name="connsiteX0" fmla="*/ 113015 w 241696"/>
                <a:gd name="connsiteY0" fmla="*/ -1413 h 230074"/>
                <a:gd name="connsiteX1" fmla="*/ 62859 w 241696"/>
                <a:gd name="connsiteY1" fmla="*/ 9263 h 230074"/>
                <a:gd name="connsiteX2" fmla="*/ -847 w 241696"/>
                <a:gd name="connsiteY2" fmla="*/ 129308 h 230074"/>
                <a:gd name="connsiteX3" fmla="*/ 85123 w 241696"/>
                <a:gd name="connsiteY3" fmla="*/ 219307 h 230074"/>
                <a:gd name="connsiteX4" fmla="*/ 135696 w 241696"/>
                <a:gd name="connsiteY4" fmla="*/ 228662 h 230074"/>
                <a:gd name="connsiteX5" fmla="*/ 150365 w 241696"/>
                <a:gd name="connsiteY5" fmla="*/ 227671 h 230074"/>
                <a:gd name="connsiteX6" fmla="*/ 234468 w 241696"/>
                <a:gd name="connsiteY6" fmla="*/ 158136 h 230074"/>
                <a:gd name="connsiteX7" fmla="*/ 217047 w 241696"/>
                <a:gd name="connsiteY7" fmla="*/ 49420 h 230074"/>
                <a:gd name="connsiteX8" fmla="*/ 118330 w 241696"/>
                <a:gd name="connsiteY8" fmla="*/ -1311 h 230074"/>
                <a:gd name="connsiteX9" fmla="*/ 113015 w 241696"/>
                <a:gd name="connsiteY9" fmla="*/ -1413 h 23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696" h="230074">
                  <a:moveTo>
                    <a:pt x="113015" y="-1413"/>
                  </a:moveTo>
                  <a:cubicBezTo>
                    <a:pt x="95767" y="-1413"/>
                    <a:pt x="78464" y="1968"/>
                    <a:pt x="62859" y="9263"/>
                  </a:cubicBezTo>
                  <a:cubicBezTo>
                    <a:pt x="18997" y="29782"/>
                    <a:pt x="-2269" y="82768"/>
                    <a:pt x="-847" y="129308"/>
                  </a:cubicBezTo>
                  <a:cubicBezTo>
                    <a:pt x="529" y="174127"/>
                    <a:pt x="46920" y="206343"/>
                    <a:pt x="85123" y="219307"/>
                  </a:cubicBezTo>
                  <a:cubicBezTo>
                    <a:pt x="101419" y="224841"/>
                    <a:pt x="118565" y="228662"/>
                    <a:pt x="135696" y="228662"/>
                  </a:cubicBezTo>
                  <a:cubicBezTo>
                    <a:pt x="140593" y="228662"/>
                    <a:pt x="145491" y="228347"/>
                    <a:pt x="150365" y="227671"/>
                  </a:cubicBezTo>
                  <a:cubicBezTo>
                    <a:pt x="188242" y="222435"/>
                    <a:pt x="221583" y="194142"/>
                    <a:pt x="234468" y="158136"/>
                  </a:cubicBezTo>
                  <a:cubicBezTo>
                    <a:pt x="247353" y="122138"/>
                    <a:pt x="240018" y="80001"/>
                    <a:pt x="217047" y="49420"/>
                  </a:cubicBezTo>
                  <a:cubicBezTo>
                    <a:pt x="194083" y="18846"/>
                    <a:pt x="156536" y="222"/>
                    <a:pt x="118330" y="-1311"/>
                  </a:cubicBezTo>
                  <a:cubicBezTo>
                    <a:pt x="116561" y="-1381"/>
                    <a:pt x="114784" y="-1413"/>
                    <a:pt x="113015" y="-1413"/>
                  </a:cubicBezTo>
                </a:path>
              </a:pathLst>
            </a:custGeom>
            <a:solidFill>
              <a:srgbClr val="9C90BB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1D3E677A-A887-D0AE-9023-710A8507AA64}"/>
                </a:ext>
              </a:extLst>
            </p:cNvPr>
            <p:cNvSpPr/>
            <p:nvPr/>
          </p:nvSpPr>
          <p:spPr>
            <a:xfrm flipV="1">
              <a:off x="1027955" y="3559256"/>
              <a:ext cx="241690" cy="230072"/>
            </a:xfrm>
            <a:custGeom>
              <a:avLst/>
              <a:gdLst>
                <a:gd name="connsiteX0" fmla="*/ 62966 w 241690"/>
                <a:gd name="connsiteY0" fmla="*/ 8862 h 230072"/>
                <a:gd name="connsiteX1" fmla="*/ 118432 w 241690"/>
                <a:gd name="connsiteY1" fmla="*/ -1704 h 230072"/>
                <a:gd name="connsiteX2" fmla="*/ 217158 w 241690"/>
                <a:gd name="connsiteY2" fmla="*/ 49026 h 230072"/>
                <a:gd name="connsiteX3" fmla="*/ 234571 w 241690"/>
                <a:gd name="connsiteY3" fmla="*/ 157743 h 230072"/>
                <a:gd name="connsiteX4" fmla="*/ 150474 w 241690"/>
                <a:gd name="connsiteY4" fmla="*/ 227278 h 230072"/>
                <a:gd name="connsiteX5" fmla="*/ 85232 w 241690"/>
                <a:gd name="connsiteY5" fmla="*/ 218905 h 230072"/>
                <a:gd name="connsiteX6" fmla="*/ -737 w 241690"/>
                <a:gd name="connsiteY6" fmla="*/ 128907 h 230072"/>
                <a:gd name="connsiteX7" fmla="*/ 62966 w 241690"/>
                <a:gd name="connsiteY7" fmla="*/ 8862 h 230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90" h="230072">
                  <a:moveTo>
                    <a:pt x="62966" y="8862"/>
                  </a:moveTo>
                  <a:cubicBezTo>
                    <a:pt x="80177" y="811"/>
                    <a:pt x="99448" y="-2467"/>
                    <a:pt x="118432" y="-1704"/>
                  </a:cubicBezTo>
                  <a:cubicBezTo>
                    <a:pt x="156643" y="-179"/>
                    <a:pt x="194187" y="18453"/>
                    <a:pt x="217158" y="49026"/>
                  </a:cubicBezTo>
                  <a:cubicBezTo>
                    <a:pt x="240121" y="79591"/>
                    <a:pt x="247456" y="121745"/>
                    <a:pt x="234571" y="157743"/>
                  </a:cubicBezTo>
                  <a:cubicBezTo>
                    <a:pt x="221686" y="193740"/>
                    <a:pt x="188346" y="222042"/>
                    <a:pt x="150474" y="227278"/>
                  </a:cubicBezTo>
                  <a:cubicBezTo>
                    <a:pt x="128553" y="230304"/>
                    <a:pt x="106182" y="226012"/>
                    <a:pt x="85232" y="218905"/>
                  </a:cubicBezTo>
                  <a:cubicBezTo>
                    <a:pt x="47030" y="205941"/>
                    <a:pt x="632" y="173733"/>
                    <a:pt x="-737" y="128907"/>
                  </a:cubicBezTo>
                  <a:cubicBezTo>
                    <a:pt x="-2165" y="82367"/>
                    <a:pt x="19101" y="29380"/>
                    <a:pt x="62966" y="8862"/>
                  </a:cubicBezTo>
                </a:path>
              </a:pathLst>
            </a:custGeom>
            <a:solidFill>
              <a:srgbClr val="516877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846F3F0F-E34F-C926-200D-969A3AB184FA}"/>
                </a:ext>
              </a:extLst>
            </p:cNvPr>
            <p:cNvSpPr/>
            <p:nvPr/>
          </p:nvSpPr>
          <p:spPr>
            <a:xfrm flipV="1">
              <a:off x="1067963" y="3596782"/>
              <a:ext cx="163172" cy="155324"/>
            </a:xfrm>
            <a:custGeom>
              <a:avLst/>
              <a:gdLst>
                <a:gd name="connsiteX0" fmla="*/ 42248 w 163172"/>
                <a:gd name="connsiteY0" fmla="*/ 5398 h 155324"/>
                <a:gd name="connsiteX1" fmla="*/ 79695 w 163172"/>
                <a:gd name="connsiteY1" fmla="*/ -1740 h 155324"/>
                <a:gd name="connsiteX2" fmla="*/ 146348 w 163172"/>
                <a:gd name="connsiteY2" fmla="*/ 32512 h 155324"/>
                <a:gd name="connsiteX3" fmla="*/ 158101 w 163172"/>
                <a:gd name="connsiteY3" fmla="*/ 105907 h 155324"/>
                <a:gd name="connsiteX4" fmla="*/ 101326 w 163172"/>
                <a:gd name="connsiteY4" fmla="*/ 152848 h 155324"/>
                <a:gd name="connsiteX5" fmla="*/ 57280 w 163172"/>
                <a:gd name="connsiteY5" fmla="*/ 147196 h 155324"/>
                <a:gd name="connsiteX6" fmla="*/ -760 w 163172"/>
                <a:gd name="connsiteY6" fmla="*/ 86442 h 155324"/>
                <a:gd name="connsiteX7" fmla="*/ 42248 w 163172"/>
                <a:gd name="connsiteY7" fmla="*/ 5398 h 15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172" h="155324">
                  <a:moveTo>
                    <a:pt x="42248" y="5398"/>
                  </a:moveTo>
                  <a:cubicBezTo>
                    <a:pt x="53868" y="-34"/>
                    <a:pt x="66877" y="-2251"/>
                    <a:pt x="79695" y="-1740"/>
                  </a:cubicBezTo>
                  <a:cubicBezTo>
                    <a:pt x="105490" y="-710"/>
                    <a:pt x="130837" y="11876"/>
                    <a:pt x="146348" y="32512"/>
                  </a:cubicBezTo>
                  <a:cubicBezTo>
                    <a:pt x="161851" y="53157"/>
                    <a:pt x="166803" y="81608"/>
                    <a:pt x="158101" y="105907"/>
                  </a:cubicBezTo>
                  <a:cubicBezTo>
                    <a:pt x="149398" y="130207"/>
                    <a:pt x="126898" y="149311"/>
                    <a:pt x="101326" y="152848"/>
                  </a:cubicBezTo>
                  <a:cubicBezTo>
                    <a:pt x="86527" y="154893"/>
                    <a:pt x="71425" y="151999"/>
                    <a:pt x="57280" y="147196"/>
                  </a:cubicBezTo>
                  <a:cubicBezTo>
                    <a:pt x="31487" y="138446"/>
                    <a:pt x="165" y="116709"/>
                    <a:pt x="-760" y="86442"/>
                  </a:cubicBezTo>
                  <a:cubicBezTo>
                    <a:pt x="-1724" y="55020"/>
                    <a:pt x="12632" y="19250"/>
                    <a:pt x="42248" y="5398"/>
                  </a:cubicBezTo>
                </a:path>
              </a:pathLst>
            </a:custGeom>
            <a:solidFill>
              <a:srgbClr val="CCE2E5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0D62717-3581-547F-1672-38310796FA37}"/>
                </a:ext>
              </a:extLst>
            </p:cNvPr>
            <p:cNvSpPr/>
            <p:nvPr/>
          </p:nvSpPr>
          <p:spPr>
            <a:xfrm flipV="1">
              <a:off x="1121694" y="3820810"/>
              <a:ext cx="241698" cy="230077"/>
            </a:xfrm>
            <a:custGeom>
              <a:avLst/>
              <a:gdLst>
                <a:gd name="connsiteX0" fmla="*/ 62865 w 241698"/>
                <a:gd name="connsiteY0" fmla="*/ 9246 h 230077"/>
                <a:gd name="connsiteX1" fmla="*/ 118331 w 241698"/>
                <a:gd name="connsiteY1" fmla="*/ -1327 h 230077"/>
                <a:gd name="connsiteX2" fmla="*/ 217056 w 241698"/>
                <a:gd name="connsiteY2" fmla="*/ 49403 h 230077"/>
                <a:gd name="connsiteX3" fmla="*/ 234477 w 241698"/>
                <a:gd name="connsiteY3" fmla="*/ 158120 h 230077"/>
                <a:gd name="connsiteX4" fmla="*/ 150375 w 241698"/>
                <a:gd name="connsiteY4" fmla="*/ 227655 h 230077"/>
                <a:gd name="connsiteX5" fmla="*/ 85132 w 241698"/>
                <a:gd name="connsiteY5" fmla="*/ 219298 h 230077"/>
                <a:gd name="connsiteX6" fmla="*/ -841 w 241698"/>
                <a:gd name="connsiteY6" fmla="*/ 129291 h 230077"/>
                <a:gd name="connsiteX7" fmla="*/ 62865 w 241698"/>
                <a:gd name="connsiteY7" fmla="*/ 9246 h 23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98" h="230077">
                  <a:moveTo>
                    <a:pt x="62865" y="9246"/>
                  </a:moveTo>
                  <a:cubicBezTo>
                    <a:pt x="80077" y="1196"/>
                    <a:pt x="99346" y="-2090"/>
                    <a:pt x="118331" y="-1327"/>
                  </a:cubicBezTo>
                  <a:cubicBezTo>
                    <a:pt x="156546" y="206"/>
                    <a:pt x="194085" y="18837"/>
                    <a:pt x="217056" y="49403"/>
                  </a:cubicBezTo>
                  <a:cubicBezTo>
                    <a:pt x="240019" y="79984"/>
                    <a:pt x="247362" y="122122"/>
                    <a:pt x="234477" y="158120"/>
                  </a:cubicBezTo>
                  <a:cubicBezTo>
                    <a:pt x="221584" y="194125"/>
                    <a:pt x="188251" y="222419"/>
                    <a:pt x="150375" y="227655"/>
                  </a:cubicBezTo>
                  <a:cubicBezTo>
                    <a:pt x="128457" y="230689"/>
                    <a:pt x="106083" y="226405"/>
                    <a:pt x="85132" y="219298"/>
                  </a:cubicBezTo>
                  <a:cubicBezTo>
                    <a:pt x="46930" y="206326"/>
                    <a:pt x="532" y="174118"/>
                    <a:pt x="-841" y="129291"/>
                  </a:cubicBezTo>
                  <a:cubicBezTo>
                    <a:pt x="-2266" y="82751"/>
                    <a:pt x="19000" y="29765"/>
                    <a:pt x="62865" y="9246"/>
                  </a:cubicBezTo>
                </a:path>
              </a:pathLst>
            </a:custGeom>
            <a:solidFill>
              <a:srgbClr val="516877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49D4E111-E00C-67E8-7AEE-E042EF1CDBF4}"/>
                </a:ext>
              </a:extLst>
            </p:cNvPr>
            <p:cNvSpPr/>
            <p:nvPr/>
          </p:nvSpPr>
          <p:spPr>
            <a:xfrm flipV="1">
              <a:off x="1161705" y="3858335"/>
              <a:ext cx="163170" cy="155324"/>
            </a:xfrm>
            <a:custGeom>
              <a:avLst/>
              <a:gdLst>
                <a:gd name="connsiteX0" fmla="*/ 42148 w 163170"/>
                <a:gd name="connsiteY0" fmla="*/ 5775 h 155324"/>
                <a:gd name="connsiteX1" fmla="*/ 79593 w 163170"/>
                <a:gd name="connsiteY1" fmla="*/ -1363 h 155324"/>
                <a:gd name="connsiteX2" fmla="*/ 146243 w 163170"/>
                <a:gd name="connsiteY2" fmla="*/ 32890 h 155324"/>
                <a:gd name="connsiteX3" fmla="*/ 157996 w 163170"/>
                <a:gd name="connsiteY3" fmla="*/ 106285 h 155324"/>
                <a:gd name="connsiteX4" fmla="*/ 101220 w 163170"/>
                <a:gd name="connsiteY4" fmla="*/ 153226 h 155324"/>
                <a:gd name="connsiteX5" fmla="*/ 57180 w 163170"/>
                <a:gd name="connsiteY5" fmla="*/ 147581 h 155324"/>
                <a:gd name="connsiteX6" fmla="*/ -863 w 163170"/>
                <a:gd name="connsiteY6" fmla="*/ 86812 h 155324"/>
                <a:gd name="connsiteX7" fmla="*/ 42148 w 163170"/>
                <a:gd name="connsiteY7" fmla="*/ 5775 h 15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170" h="155324">
                  <a:moveTo>
                    <a:pt x="42148" y="5775"/>
                  </a:moveTo>
                  <a:cubicBezTo>
                    <a:pt x="53768" y="335"/>
                    <a:pt x="66771" y="-1874"/>
                    <a:pt x="79593" y="-1363"/>
                  </a:cubicBezTo>
                  <a:cubicBezTo>
                    <a:pt x="105386" y="-333"/>
                    <a:pt x="130732" y="12245"/>
                    <a:pt x="146243" y="32890"/>
                  </a:cubicBezTo>
                  <a:cubicBezTo>
                    <a:pt x="161746" y="53526"/>
                    <a:pt x="166698" y="81977"/>
                    <a:pt x="157996" y="106285"/>
                  </a:cubicBezTo>
                  <a:cubicBezTo>
                    <a:pt x="149301" y="130593"/>
                    <a:pt x="126793" y="149688"/>
                    <a:pt x="101220" y="153226"/>
                  </a:cubicBezTo>
                  <a:cubicBezTo>
                    <a:pt x="86424" y="155270"/>
                    <a:pt x="71323" y="152377"/>
                    <a:pt x="57180" y="147581"/>
                  </a:cubicBezTo>
                  <a:cubicBezTo>
                    <a:pt x="31387" y="138823"/>
                    <a:pt x="64" y="117079"/>
                    <a:pt x="-863" y="86812"/>
                  </a:cubicBezTo>
                  <a:cubicBezTo>
                    <a:pt x="-1825" y="55397"/>
                    <a:pt x="12532" y="19627"/>
                    <a:pt x="42148" y="5775"/>
                  </a:cubicBezTo>
                </a:path>
              </a:pathLst>
            </a:custGeom>
            <a:solidFill>
              <a:srgbClr val="CCE2E5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833576D3-5EA4-24E1-669A-FF7FDC887ED6}"/>
                </a:ext>
              </a:extLst>
            </p:cNvPr>
            <p:cNvSpPr/>
            <p:nvPr/>
          </p:nvSpPr>
          <p:spPr>
            <a:xfrm flipV="1">
              <a:off x="1292026" y="4069727"/>
              <a:ext cx="159869" cy="367454"/>
            </a:xfrm>
            <a:custGeom>
              <a:avLst/>
              <a:gdLst>
                <a:gd name="connsiteX0" fmla="*/ 152782 w 159869"/>
                <a:gd name="connsiteY0" fmla="*/ 52717 h 367454"/>
                <a:gd name="connsiteX1" fmla="*/ 158820 w 159869"/>
                <a:gd name="connsiteY1" fmla="*/ 18654 h 367454"/>
                <a:gd name="connsiteX2" fmla="*/ 104048 w 159869"/>
                <a:gd name="connsiteY2" fmla="*/ -977 h 367454"/>
                <a:gd name="connsiteX3" fmla="*/ 85094 w 159869"/>
                <a:gd name="connsiteY3" fmla="*/ 28457 h 367454"/>
                <a:gd name="connsiteX4" fmla="*/ -462 w 159869"/>
                <a:gd name="connsiteY4" fmla="*/ 366478 h 367454"/>
                <a:gd name="connsiteX5" fmla="*/ 152782 w 159869"/>
                <a:gd name="connsiteY5" fmla="*/ 52717 h 36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869" h="367454">
                  <a:moveTo>
                    <a:pt x="152782" y="52717"/>
                  </a:moveTo>
                  <a:cubicBezTo>
                    <a:pt x="157640" y="30925"/>
                    <a:pt x="158820" y="18654"/>
                    <a:pt x="158820" y="18654"/>
                  </a:cubicBezTo>
                  <a:cubicBezTo>
                    <a:pt x="158820" y="18654"/>
                    <a:pt x="130982" y="12970"/>
                    <a:pt x="104048" y="-977"/>
                  </a:cubicBezTo>
                  <a:cubicBezTo>
                    <a:pt x="97335" y="8779"/>
                    <a:pt x="90959" y="18575"/>
                    <a:pt x="85094" y="28457"/>
                  </a:cubicBezTo>
                  <a:cubicBezTo>
                    <a:pt x="-13670" y="192967"/>
                    <a:pt x="-462" y="366478"/>
                    <a:pt x="-462" y="366478"/>
                  </a:cubicBezTo>
                  <a:cubicBezTo>
                    <a:pt x="103270" y="231040"/>
                    <a:pt x="140266" y="109587"/>
                    <a:pt x="152782" y="52717"/>
                  </a:cubicBezTo>
                </a:path>
              </a:pathLst>
            </a:custGeom>
            <a:solidFill>
              <a:srgbClr val="F57D1A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FA961E9A-695B-A7AD-9689-D52281C6DFE8}"/>
                </a:ext>
              </a:extLst>
            </p:cNvPr>
            <p:cNvSpPr/>
            <p:nvPr/>
          </p:nvSpPr>
          <p:spPr>
            <a:xfrm flipV="1">
              <a:off x="1378171" y="4383487"/>
              <a:ext cx="73725" cy="53694"/>
            </a:xfrm>
            <a:custGeom>
              <a:avLst/>
              <a:gdLst>
                <a:gd name="connsiteX0" fmla="*/ 66590 w 73725"/>
                <a:gd name="connsiteY0" fmla="*/ 52944 h 53694"/>
                <a:gd name="connsiteX1" fmla="*/ 72627 w 73725"/>
                <a:gd name="connsiteY1" fmla="*/ 18880 h 53694"/>
                <a:gd name="connsiteX2" fmla="*/ 17856 w 73725"/>
                <a:gd name="connsiteY2" fmla="*/ -751 h 53694"/>
                <a:gd name="connsiteX3" fmla="*/ -1098 w 73725"/>
                <a:gd name="connsiteY3" fmla="*/ 28683 h 53694"/>
                <a:gd name="connsiteX4" fmla="*/ 66590 w 73725"/>
                <a:gd name="connsiteY4" fmla="*/ 52944 h 53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25" h="53694">
                  <a:moveTo>
                    <a:pt x="66590" y="52944"/>
                  </a:moveTo>
                  <a:cubicBezTo>
                    <a:pt x="71448" y="31151"/>
                    <a:pt x="72627" y="18880"/>
                    <a:pt x="72627" y="18880"/>
                  </a:cubicBezTo>
                  <a:cubicBezTo>
                    <a:pt x="72627" y="18880"/>
                    <a:pt x="44790" y="13196"/>
                    <a:pt x="17856" y="-751"/>
                  </a:cubicBezTo>
                  <a:cubicBezTo>
                    <a:pt x="11142" y="9006"/>
                    <a:pt x="4767" y="18801"/>
                    <a:pt x="-1098" y="28683"/>
                  </a:cubicBezTo>
                  <a:lnTo>
                    <a:pt x="66590" y="52944"/>
                  </a:lnTo>
                </a:path>
              </a:pathLst>
            </a:custGeom>
            <a:solidFill>
              <a:srgbClr val="EE2940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F41AE523-5EAB-941B-B1CC-215FB63C6F4F}"/>
                </a:ext>
              </a:extLst>
            </p:cNvPr>
            <p:cNvSpPr/>
            <p:nvPr/>
          </p:nvSpPr>
          <p:spPr>
            <a:xfrm flipV="1">
              <a:off x="1194176" y="4556660"/>
              <a:ext cx="270000" cy="25848"/>
            </a:xfrm>
            <a:custGeom>
              <a:avLst/>
              <a:gdLst>
                <a:gd name="connsiteX0" fmla="*/ 38144 w 270000"/>
                <a:gd name="connsiteY0" fmla="*/ -521 h 25848"/>
                <a:gd name="connsiteX1" fmla="*/ -1003 w 270000"/>
                <a:gd name="connsiteY1" fmla="*/ 16523 h 25848"/>
                <a:gd name="connsiteX2" fmla="*/ -1003 w 270000"/>
                <a:gd name="connsiteY2" fmla="*/ 16523 h 25848"/>
                <a:gd name="connsiteX3" fmla="*/ 38144 w 270000"/>
                <a:gd name="connsiteY3" fmla="*/ -521 h 25848"/>
                <a:gd name="connsiteX4" fmla="*/ 265616 w 270000"/>
                <a:gd name="connsiteY4" fmla="*/ 23991 h 25848"/>
                <a:gd name="connsiteX5" fmla="*/ 268997 w 270000"/>
                <a:gd name="connsiteY5" fmla="*/ 25328 h 25848"/>
                <a:gd name="connsiteX6" fmla="*/ 265616 w 270000"/>
                <a:gd name="connsiteY6" fmla="*/ 23991 h 25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000" h="25848">
                  <a:moveTo>
                    <a:pt x="38144" y="-521"/>
                  </a:moveTo>
                  <a:cubicBezTo>
                    <a:pt x="11863" y="7018"/>
                    <a:pt x="-1003" y="16523"/>
                    <a:pt x="-1003" y="16523"/>
                  </a:cubicBezTo>
                  <a:lnTo>
                    <a:pt x="-1003" y="16523"/>
                  </a:lnTo>
                  <a:cubicBezTo>
                    <a:pt x="-1003" y="16523"/>
                    <a:pt x="11871" y="7018"/>
                    <a:pt x="38144" y="-521"/>
                  </a:cubicBezTo>
                  <a:moveTo>
                    <a:pt x="265616" y="23991"/>
                  </a:moveTo>
                  <a:cubicBezTo>
                    <a:pt x="266741" y="24431"/>
                    <a:pt x="267865" y="24880"/>
                    <a:pt x="268997" y="25328"/>
                  </a:cubicBezTo>
                  <a:cubicBezTo>
                    <a:pt x="267873" y="24872"/>
                    <a:pt x="266741" y="24431"/>
                    <a:pt x="265616" y="23991"/>
                  </a:cubicBezTo>
                </a:path>
              </a:pathLst>
            </a:custGeom>
            <a:solidFill>
              <a:srgbClr val="C6BBCE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04CB8F7D-71D1-DEDC-C4EF-1FD85CB4080B}"/>
                </a:ext>
              </a:extLst>
            </p:cNvPr>
            <p:cNvSpPr/>
            <p:nvPr/>
          </p:nvSpPr>
          <p:spPr>
            <a:xfrm flipV="1">
              <a:off x="1194176" y="4454107"/>
              <a:ext cx="358465" cy="137458"/>
            </a:xfrm>
            <a:custGeom>
              <a:avLst/>
              <a:gdLst>
                <a:gd name="connsiteX0" fmla="*/ 107347 w 358465"/>
                <a:gd name="connsiteY0" fmla="*/ -588 h 137458"/>
                <a:gd name="connsiteX1" fmla="*/ 38095 w 358465"/>
                <a:gd name="connsiteY1" fmla="*/ 8468 h 137458"/>
                <a:gd name="connsiteX2" fmla="*/ -1052 w 358465"/>
                <a:gd name="connsiteY2" fmla="*/ 25512 h 137458"/>
                <a:gd name="connsiteX3" fmla="*/ -775 w 358465"/>
                <a:gd name="connsiteY3" fmla="*/ 56203 h 137458"/>
                <a:gd name="connsiteX4" fmla="*/ 90578 w 358465"/>
                <a:gd name="connsiteY4" fmla="*/ 36038 h 137458"/>
                <a:gd name="connsiteX5" fmla="*/ 273358 w 358465"/>
                <a:gd name="connsiteY5" fmla="*/ 88176 h 137458"/>
                <a:gd name="connsiteX6" fmla="*/ 357414 w 358465"/>
                <a:gd name="connsiteY6" fmla="*/ 136870 h 137458"/>
                <a:gd name="connsiteX7" fmla="*/ 265434 w 358465"/>
                <a:gd name="connsiteY7" fmla="*/ 32925 h 137458"/>
                <a:gd name="connsiteX8" fmla="*/ 107347 w 358465"/>
                <a:gd name="connsiteY8" fmla="*/ -588 h 13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465" h="137458">
                  <a:moveTo>
                    <a:pt x="107347" y="-588"/>
                  </a:moveTo>
                  <a:cubicBezTo>
                    <a:pt x="78385" y="-588"/>
                    <a:pt x="55351" y="3515"/>
                    <a:pt x="38095" y="8468"/>
                  </a:cubicBezTo>
                  <a:cubicBezTo>
                    <a:pt x="11822" y="16007"/>
                    <a:pt x="-1052" y="25512"/>
                    <a:pt x="-1052" y="25512"/>
                  </a:cubicBezTo>
                  <a:lnTo>
                    <a:pt x="-775" y="56203"/>
                  </a:lnTo>
                  <a:cubicBezTo>
                    <a:pt x="20375" y="45543"/>
                    <a:pt x="50493" y="36038"/>
                    <a:pt x="90578" y="36038"/>
                  </a:cubicBezTo>
                  <a:cubicBezTo>
                    <a:pt x="137370" y="36038"/>
                    <a:pt x="197746" y="48986"/>
                    <a:pt x="273358" y="88176"/>
                  </a:cubicBezTo>
                  <a:cubicBezTo>
                    <a:pt x="305630" y="104897"/>
                    <a:pt x="333444" y="121210"/>
                    <a:pt x="357414" y="136870"/>
                  </a:cubicBezTo>
                  <a:cubicBezTo>
                    <a:pt x="335653" y="95762"/>
                    <a:pt x="302619" y="61187"/>
                    <a:pt x="265434" y="32925"/>
                  </a:cubicBezTo>
                  <a:cubicBezTo>
                    <a:pt x="200710" y="7556"/>
                    <a:pt x="148148" y="-588"/>
                    <a:pt x="107347" y="-588"/>
                  </a:cubicBezTo>
                </a:path>
              </a:pathLst>
            </a:custGeom>
            <a:solidFill>
              <a:srgbClr val="1F9883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269A4647-B471-4805-2CA4-CF27BF2023A8}"/>
                </a:ext>
              </a:extLst>
            </p:cNvPr>
            <p:cNvSpPr/>
            <p:nvPr/>
          </p:nvSpPr>
          <p:spPr>
            <a:xfrm flipV="1">
              <a:off x="1460662" y="4357465"/>
              <a:ext cx="230656" cy="200586"/>
            </a:xfrm>
            <a:custGeom>
              <a:avLst/>
              <a:gdLst>
                <a:gd name="connsiteX0" fmla="*/ -1275 w 230656"/>
                <a:gd name="connsiteY0" fmla="*/ -682 h 200586"/>
                <a:gd name="connsiteX1" fmla="*/ 90704 w 230656"/>
                <a:gd name="connsiteY1" fmla="*/ 103263 h 200586"/>
                <a:gd name="connsiteX2" fmla="*/ 204020 w 230656"/>
                <a:gd name="connsiteY2" fmla="*/ 199904 h 200586"/>
                <a:gd name="connsiteX3" fmla="*/ 229381 w 230656"/>
                <a:gd name="connsiteY3" fmla="*/ 170078 h 200586"/>
                <a:gd name="connsiteX4" fmla="*/ 13473 w 230656"/>
                <a:gd name="connsiteY4" fmla="*/ 5308 h 200586"/>
                <a:gd name="connsiteX5" fmla="*/ 13473 w 230656"/>
                <a:gd name="connsiteY5" fmla="*/ 5308 h 200586"/>
                <a:gd name="connsiteX6" fmla="*/ 2239 w 230656"/>
                <a:gd name="connsiteY6" fmla="*/ 709 h 200586"/>
                <a:gd name="connsiteX7" fmla="*/ -1142 w 230656"/>
                <a:gd name="connsiteY7" fmla="*/ -627 h 200586"/>
                <a:gd name="connsiteX8" fmla="*/ -1275 w 230656"/>
                <a:gd name="connsiteY8" fmla="*/ -682 h 20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656" h="200586">
                  <a:moveTo>
                    <a:pt x="-1275" y="-682"/>
                  </a:moveTo>
                  <a:cubicBezTo>
                    <a:pt x="35909" y="27580"/>
                    <a:pt x="68944" y="62155"/>
                    <a:pt x="90704" y="103263"/>
                  </a:cubicBezTo>
                  <a:cubicBezTo>
                    <a:pt x="147024" y="140062"/>
                    <a:pt x="182118" y="173301"/>
                    <a:pt x="204020" y="199904"/>
                  </a:cubicBezTo>
                  <a:lnTo>
                    <a:pt x="229381" y="170078"/>
                  </a:lnTo>
                  <a:cubicBezTo>
                    <a:pt x="229381" y="170078"/>
                    <a:pt x="204209" y="85574"/>
                    <a:pt x="13473" y="5308"/>
                  </a:cubicBezTo>
                  <a:lnTo>
                    <a:pt x="13473" y="5308"/>
                  </a:lnTo>
                  <a:cubicBezTo>
                    <a:pt x="9691" y="3720"/>
                    <a:pt x="5941" y="2187"/>
                    <a:pt x="2239" y="709"/>
                  </a:cubicBezTo>
                  <a:cubicBezTo>
                    <a:pt x="1107" y="261"/>
                    <a:pt x="-18" y="-187"/>
                    <a:pt x="-1142" y="-627"/>
                  </a:cubicBezTo>
                  <a:cubicBezTo>
                    <a:pt x="-1189" y="-651"/>
                    <a:pt x="-1228" y="-666"/>
                    <a:pt x="-1275" y="-682"/>
                  </a:cubicBezTo>
                </a:path>
              </a:pathLst>
            </a:custGeom>
            <a:solidFill>
              <a:srgbClr val="1A706A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07471609-692E-2DAA-937C-E6AB5907EC08}"/>
                </a:ext>
              </a:extLst>
            </p:cNvPr>
            <p:cNvSpPr/>
            <p:nvPr/>
          </p:nvSpPr>
          <p:spPr>
            <a:xfrm flipV="1">
              <a:off x="933684" y="3283511"/>
              <a:ext cx="288404" cy="241696"/>
            </a:xfrm>
            <a:custGeom>
              <a:avLst/>
              <a:gdLst>
                <a:gd name="connsiteX0" fmla="*/ 287678 w 288404"/>
                <a:gd name="connsiteY0" fmla="*/ 107247 h 241696"/>
                <a:gd name="connsiteX1" fmla="*/ -726 w 288404"/>
                <a:gd name="connsiteY1" fmla="*/ -2201 h 241696"/>
                <a:gd name="connsiteX2" fmla="*/ 71507 w 288404"/>
                <a:gd name="connsiteY2" fmla="*/ 237732 h 241696"/>
                <a:gd name="connsiteX3" fmla="*/ 287678 w 288404"/>
                <a:gd name="connsiteY3" fmla="*/ 107247 h 24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404" h="241696">
                  <a:moveTo>
                    <a:pt x="287678" y="107247"/>
                  </a:moveTo>
                  <a:cubicBezTo>
                    <a:pt x="188591" y="83010"/>
                    <a:pt x="91668" y="42728"/>
                    <a:pt x="-726" y="-2201"/>
                  </a:cubicBezTo>
                  <a:cubicBezTo>
                    <a:pt x="19434" y="132215"/>
                    <a:pt x="51123" y="228723"/>
                    <a:pt x="71507" y="237732"/>
                  </a:cubicBezTo>
                  <a:cubicBezTo>
                    <a:pt x="99305" y="250020"/>
                    <a:pt x="186752" y="197191"/>
                    <a:pt x="287678" y="107247"/>
                  </a:cubicBezTo>
                </a:path>
              </a:pathLst>
            </a:custGeom>
            <a:solidFill>
              <a:srgbClr val="2DB795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AAC5541-BF37-134D-109E-5A68740088FD}"/>
                </a:ext>
              </a:extLst>
            </p:cNvPr>
            <p:cNvSpPr/>
            <p:nvPr/>
          </p:nvSpPr>
          <p:spPr>
            <a:xfrm flipV="1">
              <a:off x="1084272" y="3633258"/>
              <a:ext cx="48745" cy="65824"/>
            </a:xfrm>
            <a:custGeom>
              <a:avLst/>
              <a:gdLst>
                <a:gd name="connsiteX0" fmla="*/ 174 w 48745"/>
                <a:gd name="connsiteY0" fmla="*/ 32989 h 65824"/>
                <a:gd name="connsiteX1" fmla="*/ 8588 w 48745"/>
                <a:gd name="connsiteY1" fmla="*/ 2251 h 65824"/>
                <a:gd name="connsiteX2" fmla="*/ 18639 w 48745"/>
                <a:gd name="connsiteY2" fmla="*/ -1798 h 65824"/>
                <a:gd name="connsiteX3" fmla="*/ 28628 w 48745"/>
                <a:gd name="connsiteY3" fmla="*/ 3556 h 65824"/>
                <a:gd name="connsiteX4" fmla="*/ 46974 w 48745"/>
                <a:gd name="connsiteY4" fmla="*/ 51008 h 65824"/>
                <a:gd name="connsiteX5" fmla="*/ 19987 w 48745"/>
                <a:gd name="connsiteY5" fmla="*/ 60748 h 65824"/>
                <a:gd name="connsiteX6" fmla="*/ 174 w 48745"/>
                <a:gd name="connsiteY6" fmla="*/ 32989 h 6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45" h="65824">
                  <a:moveTo>
                    <a:pt x="174" y="32989"/>
                  </a:moveTo>
                  <a:cubicBezTo>
                    <a:pt x="-2360" y="22125"/>
                    <a:pt x="204" y="9625"/>
                    <a:pt x="8588" y="2251"/>
                  </a:cubicBezTo>
                  <a:cubicBezTo>
                    <a:pt x="11376" y="-186"/>
                    <a:pt x="14938" y="-2065"/>
                    <a:pt x="18639" y="-1798"/>
                  </a:cubicBezTo>
                  <a:cubicBezTo>
                    <a:pt x="22481" y="-1515"/>
                    <a:pt x="25778" y="969"/>
                    <a:pt x="28628" y="3556"/>
                  </a:cubicBezTo>
                  <a:cubicBezTo>
                    <a:pt x="41817" y="15521"/>
                    <a:pt x="51162" y="33705"/>
                    <a:pt x="46974" y="51008"/>
                  </a:cubicBezTo>
                  <a:cubicBezTo>
                    <a:pt x="43497" y="65402"/>
                    <a:pt x="31847" y="66511"/>
                    <a:pt x="19987" y="60748"/>
                  </a:cubicBezTo>
                  <a:cubicBezTo>
                    <a:pt x="9678" y="55740"/>
                    <a:pt x="2725" y="43964"/>
                    <a:pt x="174" y="32989"/>
                  </a:cubicBezTo>
                </a:path>
              </a:pathLst>
            </a:custGeom>
            <a:solidFill>
              <a:srgbClr val="FFFFFF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142D354B-AF3B-1703-0341-9E81494918D0}"/>
                </a:ext>
              </a:extLst>
            </p:cNvPr>
            <p:cNvSpPr/>
            <p:nvPr/>
          </p:nvSpPr>
          <p:spPr>
            <a:xfrm flipV="1">
              <a:off x="1180740" y="3889757"/>
              <a:ext cx="46924" cy="74863"/>
            </a:xfrm>
            <a:custGeom>
              <a:avLst/>
              <a:gdLst>
                <a:gd name="connsiteX0" fmla="*/ -809 w 46924"/>
                <a:gd name="connsiteY0" fmla="*/ 23609 h 74863"/>
                <a:gd name="connsiteX1" fmla="*/ 3757 w 46924"/>
                <a:gd name="connsiteY1" fmla="*/ 7053 h 74863"/>
                <a:gd name="connsiteX2" fmla="*/ 18046 w 46924"/>
                <a:gd name="connsiteY2" fmla="*/ -1446 h 74863"/>
                <a:gd name="connsiteX3" fmla="*/ 35335 w 46924"/>
                <a:gd name="connsiteY3" fmla="*/ 10355 h 74863"/>
                <a:gd name="connsiteX4" fmla="*/ 43369 w 46924"/>
                <a:gd name="connsiteY4" fmla="*/ 59230 h 74863"/>
                <a:gd name="connsiteX5" fmla="*/ 30539 w 46924"/>
                <a:gd name="connsiteY5" fmla="*/ 72924 h 74863"/>
                <a:gd name="connsiteX6" fmla="*/ -809 w 46924"/>
                <a:gd name="connsiteY6" fmla="*/ 23609 h 7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24" h="74863">
                  <a:moveTo>
                    <a:pt x="-809" y="23609"/>
                  </a:moveTo>
                  <a:cubicBezTo>
                    <a:pt x="-496" y="17823"/>
                    <a:pt x="643" y="11927"/>
                    <a:pt x="3757" y="7053"/>
                  </a:cubicBezTo>
                  <a:cubicBezTo>
                    <a:pt x="6874" y="2171"/>
                    <a:pt x="12258" y="-1532"/>
                    <a:pt x="18046" y="-1446"/>
                  </a:cubicBezTo>
                  <a:cubicBezTo>
                    <a:pt x="25303" y="-1343"/>
                    <a:pt x="31223" y="4372"/>
                    <a:pt x="35335" y="10355"/>
                  </a:cubicBezTo>
                  <a:cubicBezTo>
                    <a:pt x="45075" y="24474"/>
                    <a:pt x="49218" y="43106"/>
                    <a:pt x="43369" y="59230"/>
                  </a:cubicBezTo>
                  <a:cubicBezTo>
                    <a:pt x="41144" y="65369"/>
                    <a:pt x="36907" y="71486"/>
                    <a:pt x="30539" y="72924"/>
                  </a:cubicBezTo>
                  <a:cubicBezTo>
                    <a:pt x="6963" y="78239"/>
                    <a:pt x="-1659" y="39081"/>
                    <a:pt x="-809" y="23609"/>
                  </a:cubicBezTo>
                </a:path>
              </a:pathLst>
            </a:custGeom>
            <a:solidFill>
              <a:srgbClr val="FFFFFF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B3304892-144D-27F2-D2A6-F0B095AE834E}"/>
                </a:ext>
              </a:extLst>
            </p:cNvPr>
            <p:cNvSpPr/>
            <p:nvPr/>
          </p:nvSpPr>
          <p:spPr>
            <a:xfrm flipV="1">
              <a:off x="944253" y="3427007"/>
              <a:ext cx="79452" cy="258329"/>
            </a:xfrm>
            <a:custGeom>
              <a:avLst/>
              <a:gdLst>
                <a:gd name="connsiteX0" fmla="*/ -597 w 79452"/>
                <a:gd name="connsiteY0" fmla="*/ 56042 h 258329"/>
                <a:gd name="connsiteX1" fmla="*/ 10378 w 79452"/>
                <a:gd name="connsiteY1" fmla="*/ 5414 h 258329"/>
                <a:gd name="connsiteX2" fmla="*/ 17460 w 79452"/>
                <a:gd name="connsiteY2" fmla="*/ -1158 h 258329"/>
                <a:gd name="connsiteX3" fmla="*/ 39368 w 79452"/>
                <a:gd name="connsiteY3" fmla="*/ 17245 h 258329"/>
                <a:gd name="connsiteX4" fmla="*/ 67682 w 79452"/>
                <a:gd name="connsiteY4" fmla="*/ 173218 h 258329"/>
                <a:gd name="connsiteX5" fmla="*/ 72718 w 79452"/>
                <a:gd name="connsiteY5" fmla="*/ 246471 h 258329"/>
                <a:gd name="connsiteX6" fmla="*/ 32080 w 79452"/>
                <a:gd name="connsiteY6" fmla="*/ 228562 h 258329"/>
                <a:gd name="connsiteX7" fmla="*/ -597 w 79452"/>
                <a:gd name="connsiteY7" fmla="*/ 56042 h 25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452" h="258329">
                  <a:moveTo>
                    <a:pt x="-597" y="56042"/>
                  </a:moveTo>
                  <a:cubicBezTo>
                    <a:pt x="-842" y="38495"/>
                    <a:pt x="515" y="19934"/>
                    <a:pt x="10378" y="5414"/>
                  </a:cubicBezTo>
                  <a:cubicBezTo>
                    <a:pt x="12212" y="2709"/>
                    <a:pt x="14441" y="99"/>
                    <a:pt x="17460" y="-1158"/>
                  </a:cubicBezTo>
                  <a:cubicBezTo>
                    <a:pt x="27413" y="-5294"/>
                    <a:pt x="36085" y="6970"/>
                    <a:pt x="39368" y="17245"/>
                  </a:cubicBezTo>
                  <a:cubicBezTo>
                    <a:pt x="55459" y="67645"/>
                    <a:pt x="53586" y="122212"/>
                    <a:pt x="67682" y="173218"/>
                  </a:cubicBezTo>
                  <a:cubicBezTo>
                    <a:pt x="73571" y="194546"/>
                    <a:pt x="86454" y="225504"/>
                    <a:pt x="72718" y="246471"/>
                  </a:cubicBezTo>
                  <a:cubicBezTo>
                    <a:pt x="57059" y="270370"/>
                    <a:pt x="38591" y="245512"/>
                    <a:pt x="32080" y="228562"/>
                  </a:cubicBezTo>
                  <a:cubicBezTo>
                    <a:pt x="11723" y="175584"/>
                    <a:pt x="192" y="112660"/>
                    <a:pt x="-597" y="56042"/>
                  </a:cubicBezTo>
                </a:path>
              </a:pathLst>
            </a:custGeom>
            <a:solidFill>
              <a:srgbClr val="FFFFFF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0CDF97A3-4683-9537-9323-40B5CE402304}"/>
                </a:ext>
              </a:extLst>
            </p:cNvPr>
            <p:cNvSpPr/>
            <p:nvPr/>
          </p:nvSpPr>
          <p:spPr>
            <a:xfrm flipV="1">
              <a:off x="1023775" y="4131345"/>
              <a:ext cx="157139" cy="154580"/>
            </a:xfrm>
            <a:custGeom>
              <a:avLst/>
              <a:gdLst>
                <a:gd name="connsiteX0" fmla="*/ 59540 w 157139"/>
                <a:gd name="connsiteY0" fmla="*/ -1041 h 154580"/>
                <a:gd name="connsiteX1" fmla="*/ -747 w 157139"/>
                <a:gd name="connsiteY1" fmla="*/ 101701 h 154580"/>
                <a:gd name="connsiteX2" fmla="*/ 89307 w 157139"/>
                <a:gd name="connsiteY2" fmla="*/ 153539 h 154580"/>
                <a:gd name="connsiteX3" fmla="*/ 156209 w 157139"/>
                <a:gd name="connsiteY3" fmla="*/ 26584 h 154580"/>
                <a:gd name="connsiteX4" fmla="*/ 59743 w 157139"/>
                <a:gd name="connsiteY4" fmla="*/ -1033 h 154580"/>
                <a:gd name="connsiteX5" fmla="*/ 59540 w 157139"/>
                <a:gd name="connsiteY5" fmla="*/ -1041 h 15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139" h="154580">
                  <a:moveTo>
                    <a:pt x="59540" y="-1041"/>
                  </a:moveTo>
                  <a:cubicBezTo>
                    <a:pt x="49250" y="-1033"/>
                    <a:pt x="-1374" y="87888"/>
                    <a:pt x="-747" y="101701"/>
                  </a:cubicBezTo>
                  <a:cubicBezTo>
                    <a:pt x="-118" y="115608"/>
                    <a:pt x="89307" y="153539"/>
                    <a:pt x="89307" y="153539"/>
                  </a:cubicBezTo>
                  <a:cubicBezTo>
                    <a:pt x="89307" y="153539"/>
                    <a:pt x="160383" y="34477"/>
                    <a:pt x="156209" y="26584"/>
                  </a:cubicBezTo>
                  <a:cubicBezTo>
                    <a:pt x="152036" y="18691"/>
                    <a:pt x="69545" y="185"/>
                    <a:pt x="59743" y="-1033"/>
                  </a:cubicBezTo>
                  <a:cubicBezTo>
                    <a:pt x="59678" y="-1041"/>
                    <a:pt x="59611" y="-1041"/>
                    <a:pt x="59540" y="-1041"/>
                  </a:cubicBezTo>
                </a:path>
              </a:pathLst>
            </a:custGeom>
            <a:solidFill>
              <a:srgbClr val="9C90BB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275CF526-25EB-4DC7-5897-6E9231FC46B1}"/>
                </a:ext>
              </a:extLst>
            </p:cNvPr>
            <p:cNvSpPr/>
            <p:nvPr/>
          </p:nvSpPr>
          <p:spPr>
            <a:xfrm flipV="1">
              <a:off x="1080818" y="4196096"/>
              <a:ext cx="40877" cy="38878"/>
            </a:xfrm>
            <a:custGeom>
              <a:avLst/>
              <a:gdLst>
                <a:gd name="connsiteX0" fmla="*/ 39758 w 40877"/>
                <a:gd name="connsiteY0" fmla="*/ 12631 h 38878"/>
                <a:gd name="connsiteX1" fmla="*/ 39101 w 40877"/>
                <a:gd name="connsiteY1" fmla="*/ 21829 h 38878"/>
                <a:gd name="connsiteX2" fmla="*/ -732 w 40877"/>
                <a:gd name="connsiteY2" fmla="*/ 19085 h 38878"/>
                <a:gd name="connsiteX3" fmla="*/ 39758 w 40877"/>
                <a:gd name="connsiteY3" fmla="*/ 12631 h 3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77" h="38878">
                  <a:moveTo>
                    <a:pt x="39758" y="12631"/>
                  </a:moveTo>
                  <a:cubicBezTo>
                    <a:pt x="40498" y="15657"/>
                    <a:pt x="40041" y="18857"/>
                    <a:pt x="39101" y="21829"/>
                  </a:cubicBezTo>
                  <a:cubicBezTo>
                    <a:pt x="32351" y="43094"/>
                    <a:pt x="-1705" y="44179"/>
                    <a:pt x="-732" y="19085"/>
                  </a:cubicBezTo>
                  <a:cubicBezTo>
                    <a:pt x="92" y="-2204"/>
                    <a:pt x="34225" y="-9987"/>
                    <a:pt x="39758" y="12631"/>
                  </a:cubicBezTo>
                </a:path>
              </a:pathLst>
            </a:custGeom>
            <a:solidFill>
              <a:srgbClr val="4E3D73"/>
            </a:solidFill>
            <a:ln w="7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7472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810F61-1C5E-CAE2-AC42-11B08B95F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graphicFrame>
        <p:nvGraphicFramePr>
          <p:cNvPr id="11" name="内容占位符 9">
            <a:extLst>
              <a:ext uri="{FF2B5EF4-FFF2-40B4-BE49-F238E27FC236}">
                <a16:creationId xmlns:a16="http://schemas.microsoft.com/office/drawing/2014/main" id="{9FA63FEB-7E2A-94C4-D53B-61C1BE5E15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5641186"/>
              </p:ext>
            </p:extLst>
          </p:nvPr>
        </p:nvGraphicFramePr>
        <p:xfrm>
          <a:off x="4583746" y="1746309"/>
          <a:ext cx="2748782" cy="2294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内容占位符 9">
            <a:extLst>
              <a:ext uri="{FF2B5EF4-FFF2-40B4-BE49-F238E27FC236}">
                <a16:creationId xmlns:a16="http://schemas.microsoft.com/office/drawing/2014/main" id="{89757572-80E1-B918-F540-5DD7654E44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1551619"/>
              </p:ext>
            </p:extLst>
          </p:nvPr>
        </p:nvGraphicFramePr>
        <p:xfrm>
          <a:off x="7954223" y="1746309"/>
          <a:ext cx="2748782" cy="2294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011198D0-FE94-AE98-8A43-3E472D47FFBE}"/>
              </a:ext>
            </a:extLst>
          </p:cNvPr>
          <p:cNvSpPr txBox="1"/>
          <p:nvPr/>
        </p:nvSpPr>
        <p:spPr>
          <a:xfrm>
            <a:off x="1420169" y="3932697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BA483A0B-9255-BFD3-BC1A-2EF389F5335E}"/>
              </a:ext>
            </a:extLst>
          </p:cNvPr>
          <p:cNvSpPr txBox="1">
            <a:spLocks/>
          </p:cNvSpPr>
          <p:nvPr/>
        </p:nvSpPr>
        <p:spPr>
          <a:xfrm>
            <a:off x="1498147" y="4332807"/>
            <a:ext cx="2316677" cy="9844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E6EB03B-E522-D2B6-7E7C-83D9CFE77F96}"/>
              </a:ext>
            </a:extLst>
          </p:cNvPr>
          <p:cNvSpPr txBox="1"/>
          <p:nvPr/>
        </p:nvSpPr>
        <p:spPr>
          <a:xfrm>
            <a:off x="4795434" y="3932697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C78534A-34B1-F178-7DDD-B624E75BFE69}"/>
              </a:ext>
            </a:extLst>
          </p:cNvPr>
          <p:cNvSpPr txBox="1">
            <a:spLocks/>
          </p:cNvSpPr>
          <p:nvPr/>
        </p:nvSpPr>
        <p:spPr>
          <a:xfrm>
            <a:off x="4873412" y="4332807"/>
            <a:ext cx="2316677" cy="9844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838DBC9-4355-3E44-065D-6904CA1CA5DE}"/>
              </a:ext>
            </a:extLst>
          </p:cNvPr>
          <p:cNvSpPr txBox="1"/>
          <p:nvPr/>
        </p:nvSpPr>
        <p:spPr>
          <a:xfrm>
            <a:off x="8092721" y="3932697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42CEE09A-F281-3F1C-DA83-B535C073ADE5}"/>
              </a:ext>
            </a:extLst>
          </p:cNvPr>
          <p:cNvSpPr txBox="1">
            <a:spLocks/>
          </p:cNvSpPr>
          <p:nvPr/>
        </p:nvSpPr>
        <p:spPr>
          <a:xfrm>
            <a:off x="8170699" y="4332807"/>
            <a:ext cx="2316677" cy="9844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请在这里输入正文，阐述与主标题或者关键字词标题相关的具体内容，字数可根据需求进行删减或者添加</a:t>
            </a:r>
          </a:p>
        </p:txBody>
      </p:sp>
      <p:graphicFrame>
        <p:nvGraphicFramePr>
          <p:cNvPr id="54" name="内容占位符 9">
            <a:extLst>
              <a:ext uri="{FF2B5EF4-FFF2-40B4-BE49-F238E27FC236}">
                <a16:creationId xmlns:a16="http://schemas.microsoft.com/office/drawing/2014/main" id="{C3846F65-7503-3E41-B0D0-240EAC3439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0280908"/>
              </p:ext>
            </p:extLst>
          </p:nvPr>
        </p:nvGraphicFramePr>
        <p:xfrm>
          <a:off x="1204116" y="1746309"/>
          <a:ext cx="2748782" cy="2294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7" name="组合 56">
            <a:extLst>
              <a:ext uri="{FF2B5EF4-FFF2-40B4-BE49-F238E27FC236}">
                <a16:creationId xmlns:a16="http://schemas.microsoft.com/office/drawing/2014/main" id="{9DD5C927-2B13-ACB7-D1D6-A556FBBEEEC5}"/>
              </a:ext>
            </a:extLst>
          </p:cNvPr>
          <p:cNvGrpSpPr/>
          <p:nvPr/>
        </p:nvGrpSpPr>
        <p:grpSpPr>
          <a:xfrm>
            <a:off x="280971" y="5787575"/>
            <a:ext cx="923145" cy="923147"/>
            <a:chOff x="934071" y="2002156"/>
            <a:chExt cx="1202732" cy="1202734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E0C98CD-8A4D-0E96-7D55-A35E32D6CBA3}"/>
                </a:ext>
              </a:extLst>
            </p:cNvPr>
            <p:cNvSpPr/>
            <p:nvPr/>
          </p:nvSpPr>
          <p:spPr>
            <a:xfrm flipV="1">
              <a:off x="934071" y="2002156"/>
              <a:ext cx="1202732" cy="1202734"/>
            </a:xfrm>
            <a:custGeom>
              <a:avLst/>
              <a:gdLst>
                <a:gd name="connsiteX0" fmla="*/ 1201548 w 1202732"/>
                <a:gd name="connsiteY0" fmla="*/ 598176 h 1202734"/>
                <a:gd name="connsiteX1" fmla="*/ 600177 w 1202732"/>
                <a:gd name="connsiteY1" fmla="*/ -3195 h 1202734"/>
                <a:gd name="connsiteX2" fmla="*/ -1185 w 1202732"/>
                <a:gd name="connsiteY2" fmla="*/ 598176 h 1202734"/>
                <a:gd name="connsiteX3" fmla="*/ 600177 w 1202732"/>
                <a:gd name="connsiteY3" fmla="*/ 1199539 h 1202734"/>
                <a:gd name="connsiteX4" fmla="*/ 1201548 w 1202732"/>
                <a:gd name="connsiteY4" fmla="*/ 598176 h 1202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32" h="1202734">
                  <a:moveTo>
                    <a:pt x="1201548" y="598176"/>
                  </a:moveTo>
                  <a:cubicBezTo>
                    <a:pt x="1201548" y="266048"/>
                    <a:pt x="932305" y="-3195"/>
                    <a:pt x="600177" y="-3195"/>
                  </a:cubicBezTo>
                  <a:cubicBezTo>
                    <a:pt x="268050" y="-3195"/>
                    <a:pt x="-1185" y="266048"/>
                    <a:pt x="-1185" y="598176"/>
                  </a:cubicBezTo>
                  <a:cubicBezTo>
                    <a:pt x="-1185" y="930297"/>
                    <a:pt x="268050" y="1199539"/>
                    <a:pt x="600177" y="1199539"/>
                  </a:cubicBezTo>
                  <a:cubicBezTo>
                    <a:pt x="932305" y="1199539"/>
                    <a:pt x="1201548" y="930297"/>
                    <a:pt x="1201548" y="598176"/>
                  </a:cubicBezTo>
                </a:path>
              </a:pathLst>
            </a:custGeom>
            <a:solidFill>
              <a:srgbClr val="FFFFFF"/>
            </a:solidFill>
            <a:ln w="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0B987F3-F366-FB4D-DFDD-C897D8D211B1}"/>
                </a:ext>
              </a:extLst>
            </p:cNvPr>
            <p:cNvSpPr/>
            <p:nvPr/>
          </p:nvSpPr>
          <p:spPr>
            <a:xfrm flipV="1">
              <a:off x="934071" y="2272861"/>
              <a:ext cx="1174366" cy="932029"/>
            </a:xfrm>
            <a:custGeom>
              <a:avLst/>
              <a:gdLst>
                <a:gd name="connsiteX0" fmla="*/ 1173197 w 1174366"/>
                <a:gd name="connsiteY0" fmla="*/ 415607 h 932029"/>
                <a:gd name="connsiteX1" fmla="*/ 97966 w 1174366"/>
                <a:gd name="connsiteY1" fmla="*/ 929026 h 932029"/>
                <a:gd name="connsiteX2" fmla="*/ -1170 w 1174366"/>
                <a:gd name="connsiteY2" fmla="*/ 598368 h 932029"/>
                <a:gd name="connsiteX3" fmla="*/ 600192 w 1174366"/>
                <a:gd name="connsiteY3" fmla="*/ -3003 h 932029"/>
                <a:gd name="connsiteX4" fmla="*/ 1173197 w 1174366"/>
                <a:gd name="connsiteY4" fmla="*/ 415607 h 932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366" h="932029">
                  <a:moveTo>
                    <a:pt x="1173197" y="415607"/>
                  </a:moveTo>
                  <a:cubicBezTo>
                    <a:pt x="536347" y="161075"/>
                    <a:pt x="309511" y="724539"/>
                    <a:pt x="97966" y="929026"/>
                  </a:cubicBezTo>
                  <a:cubicBezTo>
                    <a:pt x="35366" y="834146"/>
                    <a:pt x="-1170" y="720544"/>
                    <a:pt x="-1170" y="598368"/>
                  </a:cubicBezTo>
                  <a:cubicBezTo>
                    <a:pt x="-1170" y="266240"/>
                    <a:pt x="268069" y="-3003"/>
                    <a:pt x="600192" y="-3003"/>
                  </a:cubicBezTo>
                  <a:cubicBezTo>
                    <a:pt x="868588" y="-3003"/>
                    <a:pt x="1095832" y="172861"/>
                    <a:pt x="1173197" y="415607"/>
                  </a:cubicBezTo>
                </a:path>
              </a:pathLst>
            </a:custGeom>
            <a:solidFill>
              <a:srgbClr val="CDE7F2"/>
            </a:solidFill>
            <a:ln w="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AFF4C7F-8913-3AD0-47F7-0F7A2D990EE9}"/>
                </a:ext>
              </a:extLst>
            </p:cNvPr>
            <p:cNvSpPr/>
            <p:nvPr/>
          </p:nvSpPr>
          <p:spPr>
            <a:xfrm flipV="1">
              <a:off x="950764" y="2337375"/>
              <a:ext cx="874183" cy="864175"/>
            </a:xfrm>
            <a:custGeom>
              <a:avLst/>
              <a:gdLst>
                <a:gd name="connsiteX0" fmla="*/ -1025 w 874183"/>
                <a:gd name="connsiteY0" fmla="*/ 454477 h 864175"/>
                <a:gd name="connsiteX1" fmla="*/ 520334 w 874183"/>
                <a:gd name="connsiteY1" fmla="*/ -2960 h 864175"/>
                <a:gd name="connsiteX2" fmla="*/ 873158 w 874183"/>
                <a:gd name="connsiteY2" fmla="*/ 811672 h 864175"/>
                <a:gd name="connsiteX3" fmla="*/ -1025 w 874183"/>
                <a:gd name="connsiteY3" fmla="*/ 454477 h 86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183" h="864175">
                  <a:moveTo>
                    <a:pt x="-1025" y="454477"/>
                  </a:moveTo>
                  <a:cubicBezTo>
                    <a:pt x="57528" y="210125"/>
                    <a:pt x="265105" y="23753"/>
                    <a:pt x="520334" y="-2960"/>
                  </a:cubicBezTo>
                  <a:cubicBezTo>
                    <a:pt x="659522" y="113975"/>
                    <a:pt x="854732" y="357495"/>
                    <a:pt x="873158" y="811672"/>
                  </a:cubicBezTo>
                  <a:cubicBezTo>
                    <a:pt x="873158" y="811672"/>
                    <a:pt x="238939" y="1057366"/>
                    <a:pt x="-1025" y="454477"/>
                  </a:cubicBezTo>
                </a:path>
              </a:pathLst>
            </a:custGeom>
            <a:solidFill>
              <a:srgbClr val="66A2DD"/>
            </a:solidFill>
            <a:ln w="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6D23F8A-2BD8-4606-3F34-5F3F62B912B2}"/>
                </a:ext>
              </a:extLst>
            </p:cNvPr>
            <p:cNvSpPr/>
            <p:nvPr/>
          </p:nvSpPr>
          <p:spPr>
            <a:xfrm flipV="1">
              <a:off x="1136370" y="2002156"/>
              <a:ext cx="738400" cy="383547"/>
            </a:xfrm>
            <a:custGeom>
              <a:avLst/>
              <a:gdLst>
                <a:gd name="connsiteX0" fmla="*/ -1153 w 738400"/>
                <a:gd name="connsiteY0" fmla="*/ 228119 h 383547"/>
                <a:gd name="connsiteX1" fmla="*/ 698595 w 738400"/>
                <a:gd name="connsiteY1" fmla="*/ -3776 h 383547"/>
                <a:gd name="connsiteX2" fmla="*/ 711428 w 738400"/>
                <a:gd name="connsiteY2" fmla="*/ 291628 h 383547"/>
                <a:gd name="connsiteX3" fmla="*/ 397910 w 738400"/>
                <a:gd name="connsiteY3" fmla="*/ 379772 h 383547"/>
                <a:gd name="connsiteX4" fmla="*/ -1153 w 738400"/>
                <a:gd name="connsiteY4" fmla="*/ 228119 h 38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8400" h="383547">
                  <a:moveTo>
                    <a:pt x="-1153" y="228119"/>
                  </a:moveTo>
                  <a:cubicBezTo>
                    <a:pt x="384310" y="365956"/>
                    <a:pt x="698595" y="-3776"/>
                    <a:pt x="698595" y="-3776"/>
                  </a:cubicBezTo>
                  <a:cubicBezTo>
                    <a:pt x="753267" y="105567"/>
                    <a:pt x="742703" y="208446"/>
                    <a:pt x="711428" y="291628"/>
                  </a:cubicBezTo>
                  <a:cubicBezTo>
                    <a:pt x="620128" y="347514"/>
                    <a:pt x="512798" y="379772"/>
                    <a:pt x="397910" y="379772"/>
                  </a:cubicBezTo>
                  <a:cubicBezTo>
                    <a:pt x="244738" y="379772"/>
                    <a:pt x="105031" y="322407"/>
                    <a:pt x="-1153" y="228119"/>
                  </a:cubicBezTo>
                </a:path>
              </a:pathLst>
            </a:custGeom>
            <a:solidFill>
              <a:srgbClr val="EF2C34"/>
            </a:solidFill>
            <a:ln w="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559A05B-07B2-033C-E3F8-B9FEE19950A1}"/>
                </a:ext>
              </a:extLst>
            </p:cNvPr>
            <p:cNvSpPr/>
            <p:nvPr/>
          </p:nvSpPr>
          <p:spPr>
            <a:xfrm flipV="1">
              <a:off x="1838483" y="2391788"/>
              <a:ext cx="298320" cy="520119"/>
            </a:xfrm>
            <a:custGeom>
              <a:avLst/>
              <a:gdLst>
                <a:gd name="connsiteX0" fmla="*/ 296645 w 298320"/>
                <a:gd name="connsiteY0" fmla="*/ 305262 h 520119"/>
                <a:gd name="connsiteX1" fmla="*/ 280400 w 298320"/>
                <a:gd name="connsiteY1" fmla="*/ 443875 h 520119"/>
                <a:gd name="connsiteX2" fmla="*/ -1675 w 298320"/>
                <a:gd name="connsiteY2" fmla="*/ 513608 h 520119"/>
                <a:gd name="connsiteX3" fmla="*/ 211561 w 298320"/>
                <a:gd name="connsiteY3" fmla="*/ -3127 h 520119"/>
                <a:gd name="connsiteX4" fmla="*/ 296645 w 298320"/>
                <a:gd name="connsiteY4" fmla="*/ 305262 h 52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320" h="520119">
                  <a:moveTo>
                    <a:pt x="296645" y="305262"/>
                  </a:moveTo>
                  <a:cubicBezTo>
                    <a:pt x="296645" y="352990"/>
                    <a:pt x="290908" y="399351"/>
                    <a:pt x="280400" y="443875"/>
                  </a:cubicBezTo>
                  <a:cubicBezTo>
                    <a:pt x="146454" y="540281"/>
                    <a:pt x="-1675" y="513608"/>
                    <a:pt x="-1675" y="513608"/>
                  </a:cubicBezTo>
                  <a:cubicBezTo>
                    <a:pt x="-1675" y="513608"/>
                    <a:pt x="199503" y="271302"/>
                    <a:pt x="211561" y="-3127"/>
                  </a:cubicBezTo>
                  <a:cubicBezTo>
                    <a:pt x="265546" y="87055"/>
                    <a:pt x="296645" y="192515"/>
                    <a:pt x="296645" y="305262"/>
                  </a:cubicBezTo>
                </a:path>
              </a:pathLst>
            </a:custGeom>
            <a:solidFill>
              <a:srgbClr val="F9AD43"/>
            </a:solidFill>
            <a:ln w="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0BAF96D-6447-D86A-D1BB-4E64FAA5E235}"/>
                </a:ext>
              </a:extLst>
            </p:cNvPr>
            <p:cNvSpPr/>
            <p:nvPr/>
          </p:nvSpPr>
          <p:spPr>
            <a:xfrm flipV="1">
              <a:off x="1708116" y="2281637"/>
              <a:ext cx="205259" cy="210563"/>
            </a:xfrm>
            <a:custGeom>
              <a:avLst/>
              <a:gdLst>
                <a:gd name="connsiteX0" fmla="*/ 175805 w 205259"/>
                <a:gd name="connsiteY0" fmla="*/ 163355 h 210563"/>
                <a:gd name="connsiteX1" fmla="*/ 171562 w 205259"/>
                <a:gd name="connsiteY1" fmla="*/ 16384 h 210563"/>
                <a:gd name="connsiteX2" fmla="*/ 26485 w 205259"/>
                <a:gd name="connsiteY2" fmla="*/ 40212 h 210563"/>
                <a:gd name="connsiteX3" fmla="*/ 30728 w 205259"/>
                <a:gd name="connsiteY3" fmla="*/ 187174 h 210563"/>
                <a:gd name="connsiteX4" fmla="*/ 175805 w 205259"/>
                <a:gd name="connsiteY4" fmla="*/ 163355 h 210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259" h="210563">
                  <a:moveTo>
                    <a:pt x="175805" y="163355"/>
                  </a:moveTo>
                  <a:cubicBezTo>
                    <a:pt x="214695" y="116186"/>
                    <a:pt x="212801" y="50392"/>
                    <a:pt x="171562" y="16384"/>
                  </a:cubicBezTo>
                  <a:cubicBezTo>
                    <a:pt x="130330" y="-17616"/>
                    <a:pt x="65375" y="-6949"/>
                    <a:pt x="26485" y="40212"/>
                  </a:cubicBezTo>
                  <a:cubicBezTo>
                    <a:pt x="-12405" y="87380"/>
                    <a:pt x="-10504" y="153175"/>
                    <a:pt x="30728" y="187174"/>
                  </a:cubicBezTo>
                  <a:cubicBezTo>
                    <a:pt x="71959" y="221174"/>
                    <a:pt x="136914" y="210507"/>
                    <a:pt x="175805" y="163355"/>
                  </a:cubicBezTo>
                </a:path>
              </a:pathLst>
            </a:custGeom>
            <a:solidFill>
              <a:srgbClr val="CDE7F2"/>
            </a:solidFill>
            <a:ln w="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F70C659-C80E-5CC6-6CAD-39296C6E2BD8}"/>
                </a:ext>
              </a:extLst>
            </p:cNvPr>
            <p:cNvSpPr/>
            <p:nvPr/>
          </p:nvSpPr>
          <p:spPr>
            <a:xfrm flipV="1">
              <a:off x="1804309" y="2311772"/>
              <a:ext cx="83907" cy="75472"/>
            </a:xfrm>
            <a:custGeom>
              <a:avLst/>
              <a:gdLst>
                <a:gd name="connsiteX0" fmla="*/ 58773 w 83907"/>
                <a:gd name="connsiteY0" fmla="*/ 57507 h 75472"/>
                <a:gd name="connsiteX1" fmla="*/ 78151 w 83907"/>
                <a:gd name="connsiteY1" fmla="*/ 4521 h 75472"/>
                <a:gd name="connsiteX2" fmla="*/ 22089 w 83907"/>
                <a:gd name="connsiteY2" fmla="*/ 10858 h 75472"/>
                <a:gd name="connsiteX3" fmla="*/ 2712 w 83907"/>
                <a:gd name="connsiteY3" fmla="*/ 63843 h 75472"/>
                <a:gd name="connsiteX4" fmla="*/ 58773 w 83907"/>
                <a:gd name="connsiteY4" fmla="*/ 57507 h 75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07" h="75472">
                  <a:moveTo>
                    <a:pt x="58773" y="57507"/>
                  </a:moveTo>
                  <a:cubicBezTo>
                    <a:pt x="79613" y="41126"/>
                    <a:pt x="88283" y="17402"/>
                    <a:pt x="78151" y="4521"/>
                  </a:cubicBezTo>
                  <a:cubicBezTo>
                    <a:pt x="68027" y="-8367"/>
                    <a:pt x="42920" y="-5523"/>
                    <a:pt x="22089" y="10858"/>
                  </a:cubicBezTo>
                  <a:cubicBezTo>
                    <a:pt x="1257" y="27239"/>
                    <a:pt x="-7421" y="50963"/>
                    <a:pt x="2712" y="63843"/>
                  </a:cubicBezTo>
                  <a:cubicBezTo>
                    <a:pt x="12844" y="76724"/>
                    <a:pt x="37942" y="73888"/>
                    <a:pt x="58773" y="57507"/>
                  </a:cubicBezTo>
                </a:path>
              </a:pathLst>
            </a:custGeom>
            <a:solidFill>
              <a:srgbClr val="FFFFFF"/>
            </a:solidFill>
            <a:ln w="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355B918-130A-DFF5-C091-2B72FD16A136}"/>
                </a:ext>
              </a:extLst>
            </p:cNvPr>
            <p:cNvSpPr/>
            <p:nvPr/>
          </p:nvSpPr>
          <p:spPr>
            <a:xfrm flipV="1">
              <a:off x="2039151" y="2786280"/>
              <a:ext cx="69286" cy="125523"/>
            </a:xfrm>
            <a:custGeom>
              <a:avLst/>
              <a:gdLst>
                <a:gd name="connsiteX0" fmla="*/ -1769 w 69286"/>
                <a:gd name="connsiteY0" fmla="*/ 97755 h 125523"/>
                <a:gd name="connsiteX1" fmla="*/ 10792 w 69286"/>
                <a:gd name="connsiteY1" fmla="*/ -2847 h 125523"/>
                <a:gd name="connsiteX2" fmla="*/ 20677 w 69286"/>
                <a:gd name="connsiteY2" fmla="*/ 14197 h 125523"/>
                <a:gd name="connsiteX3" fmla="*/ 20757 w 69286"/>
                <a:gd name="connsiteY3" fmla="*/ 14333 h 125523"/>
                <a:gd name="connsiteX4" fmla="*/ 30985 w 69286"/>
                <a:gd name="connsiteY4" fmla="*/ 33654 h 125523"/>
                <a:gd name="connsiteX5" fmla="*/ 33653 w 69286"/>
                <a:gd name="connsiteY5" fmla="*/ 39088 h 125523"/>
                <a:gd name="connsiteX6" fmla="*/ 40693 w 69286"/>
                <a:gd name="connsiteY6" fmla="*/ 53766 h 125523"/>
                <a:gd name="connsiteX7" fmla="*/ 43458 w 69286"/>
                <a:gd name="connsiteY7" fmla="*/ 59879 h 125523"/>
                <a:gd name="connsiteX8" fmla="*/ 49906 w 69286"/>
                <a:gd name="connsiteY8" fmla="*/ 74806 h 125523"/>
                <a:gd name="connsiteX9" fmla="*/ 52207 w 69286"/>
                <a:gd name="connsiteY9" fmla="*/ 80375 h 125523"/>
                <a:gd name="connsiteX10" fmla="*/ 58856 w 69286"/>
                <a:gd name="connsiteY10" fmla="*/ 97603 h 125523"/>
                <a:gd name="connsiteX11" fmla="*/ 60142 w 69286"/>
                <a:gd name="connsiteY11" fmla="*/ 101055 h 125523"/>
                <a:gd name="connsiteX12" fmla="*/ 67518 w 69286"/>
                <a:gd name="connsiteY12" fmla="*/ 122677 h 125523"/>
                <a:gd name="connsiteX13" fmla="*/ -1769 w 69286"/>
                <a:gd name="connsiteY13" fmla="*/ 97755 h 125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286" h="125523">
                  <a:moveTo>
                    <a:pt x="-1769" y="97755"/>
                  </a:moveTo>
                  <a:cubicBezTo>
                    <a:pt x="4847" y="64993"/>
                    <a:pt x="9290" y="31321"/>
                    <a:pt x="10792" y="-2847"/>
                  </a:cubicBezTo>
                  <a:cubicBezTo>
                    <a:pt x="14164" y="2786"/>
                    <a:pt x="17496" y="8444"/>
                    <a:pt x="20677" y="14197"/>
                  </a:cubicBezTo>
                  <a:cubicBezTo>
                    <a:pt x="20709" y="14237"/>
                    <a:pt x="20733" y="14285"/>
                    <a:pt x="20757" y="14333"/>
                  </a:cubicBezTo>
                  <a:cubicBezTo>
                    <a:pt x="24280" y="20701"/>
                    <a:pt x="27676" y="27150"/>
                    <a:pt x="30985" y="33654"/>
                  </a:cubicBezTo>
                  <a:cubicBezTo>
                    <a:pt x="31895" y="35452"/>
                    <a:pt x="32758" y="37274"/>
                    <a:pt x="33653" y="39088"/>
                  </a:cubicBezTo>
                  <a:cubicBezTo>
                    <a:pt x="36059" y="43946"/>
                    <a:pt x="38424" y="48828"/>
                    <a:pt x="40693" y="53766"/>
                  </a:cubicBezTo>
                  <a:cubicBezTo>
                    <a:pt x="41636" y="55796"/>
                    <a:pt x="42539" y="57834"/>
                    <a:pt x="43458" y="59879"/>
                  </a:cubicBezTo>
                  <a:cubicBezTo>
                    <a:pt x="45671" y="64817"/>
                    <a:pt x="47821" y="69795"/>
                    <a:pt x="49906" y="74806"/>
                  </a:cubicBezTo>
                  <a:cubicBezTo>
                    <a:pt x="50681" y="76659"/>
                    <a:pt x="51456" y="78513"/>
                    <a:pt x="52207" y="80375"/>
                  </a:cubicBezTo>
                  <a:cubicBezTo>
                    <a:pt x="54509" y="86072"/>
                    <a:pt x="56722" y="91818"/>
                    <a:pt x="58856" y="97603"/>
                  </a:cubicBezTo>
                  <a:cubicBezTo>
                    <a:pt x="59279" y="98753"/>
                    <a:pt x="59727" y="99896"/>
                    <a:pt x="60142" y="101055"/>
                  </a:cubicBezTo>
                  <a:cubicBezTo>
                    <a:pt x="62731" y="108206"/>
                    <a:pt x="65200" y="115406"/>
                    <a:pt x="67518" y="122677"/>
                  </a:cubicBezTo>
                  <a:cubicBezTo>
                    <a:pt x="43833" y="113216"/>
                    <a:pt x="20797" y="105018"/>
                    <a:pt x="-1769" y="97755"/>
                  </a:cubicBezTo>
                </a:path>
              </a:pathLst>
            </a:custGeom>
            <a:solidFill>
              <a:srgbClr val="F68133"/>
            </a:solidFill>
            <a:ln w="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1E4B9B8-FF61-E12E-09B7-9510F4C2F88F}"/>
                </a:ext>
              </a:extLst>
            </p:cNvPr>
            <p:cNvSpPr/>
            <p:nvPr/>
          </p:nvSpPr>
          <p:spPr>
            <a:xfrm flipV="1">
              <a:off x="950764" y="2442861"/>
              <a:ext cx="777880" cy="758689"/>
            </a:xfrm>
            <a:custGeom>
              <a:avLst/>
              <a:gdLst>
                <a:gd name="connsiteX0" fmla="*/ 223974 w 777880"/>
                <a:gd name="connsiteY0" fmla="*/ 755805 h 758689"/>
                <a:gd name="connsiteX1" fmla="*/ -973 w 777880"/>
                <a:gd name="connsiteY1" fmla="*/ 454552 h 758689"/>
                <a:gd name="connsiteX2" fmla="*/ 4754 w 777880"/>
                <a:gd name="connsiteY2" fmla="*/ 432554 h 758689"/>
                <a:gd name="connsiteX3" fmla="*/ 5229 w 777880"/>
                <a:gd name="connsiteY3" fmla="*/ 430900 h 758689"/>
                <a:gd name="connsiteX4" fmla="*/ 36692 w 777880"/>
                <a:gd name="connsiteY4" fmla="*/ 345361 h 758689"/>
                <a:gd name="connsiteX5" fmla="*/ 37191 w 777880"/>
                <a:gd name="connsiteY5" fmla="*/ 344258 h 758689"/>
                <a:gd name="connsiteX6" fmla="*/ 46711 w 777880"/>
                <a:gd name="connsiteY6" fmla="*/ 324513 h 758689"/>
                <a:gd name="connsiteX7" fmla="*/ 47548 w 777880"/>
                <a:gd name="connsiteY7" fmla="*/ 322867 h 758689"/>
                <a:gd name="connsiteX8" fmla="*/ 93172 w 777880"/>
                <a:gd name="connsiteY8" fmla="*/ 247476 h 758689"/>
                <a:gd name="connsiteX9" fmla="*/ 95514 w 777880"/>
                <a:gd name="connsiteY9" fmla="*/ 244184 h 758689"/>
                <a:gd name="connsiteX10" fmla="*/ 107400 w 777880"/>
                <a:gd name="connsiteY10" fmla="*/ 228211 h 758689"/>
                <a:gd name="connsiteX11" fmla="*/ 109812 w 777880"/>
                <a:gd name="connsiteY11" fmla="*/ 225142 h 758689"/>
                <a:gd name="connsiteX12" fmla="*/ 150508 w 777880"/>
                <a:gd name="connsiteY12" fmla="*/ 178262 h 758689"/>
                <a:gd name="connsiteX13" fmla="*/ 153695 w 777880"/>
                <a:gd name="connsiteY13" fmla="*/ 174922 h 758689"/>
                <a:gd name="connsiteX14" fmla="*/ 166417 w 777880"/>
                <a:gd name="connsiteY14" fmla="*/ 162328 h 758689"/>
                <a:gd name="connsiteX15" fmla="*/ 171880 w 777880"/>
                <a:gd name="connsiteY15" fmla="*/ 157126 h 758689"/>
                <a:gd name="connsiteX16" fmla="*/ 184633 w 777880"/>
                <a:gd name="connsiteY16" fmla="*/ 145428 h 758689"/>
                <a:gd name="connsiteX17" fmla="*/ 190161 w 777880"/>
                <a:gd name="connsiteY17" fmla="*/ 140642 h 758689"/>
                <a:gd name="connsiteX18" fmla="*/ 234093 w 777880"/>
                <a:gd name="connsiteY18" fmla="*/ 105987 h 758689"/>
                <a:gd name="connsiteX19" fmla="*/ 242034 w 777880"/>
                <a:gd name="connsiteY19" fmla="*/ 100345 h 758689"/>
                <a:gd name="connsiteX20" fmla="*/ 254700 w 777880"/>
                <a:gd name="connsiteY20" fmla="*/ 91843 h 758689"/>
                <a:gd name="connsiteX21" fmla="*/ 263758 w 777880"/>
                <a:gd name="connsiteY21" fmla="*/ 86034 h 758689"/>
                <a:gd name="connsiteX22" fmla="*/ 276422 w 777880"/>
                <a:gd name="connsiteY22" fmla="*/ 78220 h 758689"/>
                <a:gd name="connsiteX23" fmla="*/ 286360 w 777880"/>
                <a:gd name="connsiteY23" fmla="*/ 72506 h 758689"/>
                <a:gd name="connsiteX24" fmla="*/ 307549 w 777880"/>
                <a:gd name="connsiteY24" fmla="*/ 60984 h 758689"/>
                <a:gd name="connsiteX25" fmla="*/ 319631 w 777880"/>
                <a:gd name="connsiteY25" fmla="*/ 54791 h 758689"/>
                <a:gd name="connsiteX26" fmla="*/ 331929 w 777880"/>
                <a:gd name="connsiteY26" fmla="*/ 49038 h 758689"/>
                <a:gd name="connsiteX27" fmla="*/ 343603 w 777880"/>
                <a:gd name="connsiteY27" fmla="*/ 43756 h 758689"/>
                <a:gd name="connsiteX28" fmla="*/ 356092 w 777880"/>
                <a:gd name="connsiteY28" fmla="*/ 38482 h 758689"/>
                <a:gd name="connsiteX29" fmla="*/ 368413 w 777880"/>
                <a:gd name="connsiteY29" fmla="*/ 33624 h 758689"/>
                <a:gd name="connsiteX30" fmla="*/ 380695 w 777880"/>
                <a:gd name="connsiteY30" fmla="*/ 28989 h 758689"/>
                <a:gd name="connsiteX31" fmla="*/ 396125 w 777880"/>
                <a:gd name="connsiteY31" fmla="*/ 23772 h 758689"/>
                <a:gd name="connsiteX32" fmla="*/ 413784 w 777880"/>
                <a:gd name="connsiteY32" fmla="*/ 18282 h 758689"/>
                <a:gd name="connsiteX33" fmla="*/ 429422 w 777880"/>
                <a:gd name="connsiteY33" fmla="*/ 13839 h 758689"/>
                <a:gd name="connsiteX34" fmla="*/ 441719 w 777880"/>
                <a:gd name="connsiteY34" fmla="*/ 10795 h 758689"/>
                <a:gd name="connsiteX35" fmla="*/ 455759 w 777880"/>
                <a:gd name="connsiteY35" fmla="*/ 7551 h 758689"/>
                <a:gd name="connsiteX36" fmla="*/ 468392 w 777880"/>
                <a:gd name="connsiteY36" fmla="*/ 4946 h 758689"/>
                <a:gd name="connsiteX37" fmla="*/ 483110 w 777880"/>
                <a:gd name="connsiteY37" fmla="*/ 2317 h 758689"/>
                <a:gd name="connsiteX38" fmla="*/ 495200 w 777880"/>
                <a:gd name="connsiteY38" fmla="*/ 311 h 758689"/>
                <a:gd name="connsiteX39" fmla="*/ 520386 w 777880"/>
                <a:gd name="connsiteY39" fmla="*/ -2885 h 758689"/>
                <a:gd name="connsiteX40" fmla="*/ 776908 w 777880"/>
                <a:gd name="connsiteY40" fmla="*/ 352416 h 758689"/>
                <a:gd name="connsiteX41" fmla="*/ 223974 w 777880"/>
                <a:gd name="connsiteY41" fmla="*/ 755805 h 75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77880" h="758689">
                  <a:moveTo>
                    <a:pt x="223974" y="755805"/>
                  </a:moveTo>
                  <a:cubicBezTo>
                    <a:pt x="135878" y="693710"/>
                    <a:pt x="56237" y="598295"/>
                    <a:pt x="-973" y="454552"/>
                  </a:cubicBezTo>
                  <a:cubicBezTo>
                    <a:pt x="796" y="447161"/>
                    <a:pt x="2717" y="439833"/>
                    <a:pt x="4754" y="432554"/>
                  </a:cubicBezTo>
                  <a:cubicBezTo>
                    <a:pt x="4914" y="432002"/>
                    <a:pt x="5070" y="431451"/>
                    <a:pt x="5229" y="430900"/>
                  </a:cubicBezTo>
                  <a:cubicBezTo>
                    <a:pt x="13585" y="401399"/>
                    <a:pt x="24135" y="372824"/>
                    <a:pt x="36692" y="345361"/>
                  </a:cubicBezTo>
                  <a:cubicBezTo>
                    <a:pt x="36857" y="344993"/>
                    <a:pt x="37023" y="344617"/>
                    <a:pt x="37191" y="344258"/>
                  </a:cubicBezTo>
                  <a:cubicBezTo>
                    <a:pt x="40244" y="337610"/>
                    <a:pt x="43421" y="331026"/>
                    <a:pt x="46711" y="324513"/>
                  </a:cubicBezTo>
                  <a:cubicBezTo>
                    <a:pt x="46989" y="323962"/>
                    <a:pt x="47273" y="323419"/>
                    <a:pt x="47548" y="322867"/>
                  </a:cubicBezTo>
                  <a:cubicBezTo>
                    <a:pt x="60932" y="296562"/>
                    <a:pt x="76208" y="271376"/>
                    <a:pt x="93172" y="247476"/>
                  </a:cubicBezTo>
                  <a:cubicBezTo>
                    <a:pt x="93952" y="246381"/>
                    <a:pt x="94723" y="245279"/>
                    <a:pt x="95514" y="244184"/>
                  </a:cubicBezTo>
                  <a:cubicBezTo>
                    <a:pt x="99390" y="238790"/>
                    <a:pt x="103351" y="233469"/>
                    <a:pt x="107400" y="228211"/>
                  </a:cubicBezTo>
                  <a:cubicBezTo>
                    <a:pt x="108195" y="227180"/>
                    <a:pt x="109006" y="226173"/>
                    <a:pt x="109812" y="225142"/>
                  </a:cubicBezTo>
                  <a:cubicBezTo>
                    <a:pt x="122572" y="208818"/>
                    <a:pt x="136159" y="193180"/>
                    <a:pt x="150508" y="178262"/>
                  </a:cubicBezTo>
                  <a:cubicBezTo>
                    <a:pt x="151576" y="177151"/>
                    <a:pt x="152617" y="176016"/>
                    <a:pt x="153695" y="174922"/>
                  </a:cubicBezTo>
                  <a:cubicBezTo>
                    <a:pt x="157865" y="170654"/>
                    <a:pt x="162126" y="166475"/>
                    <a:pt x="166417" y="162328"/>
                  </a:cubicBezTo>
                  <a:cubicBezTo>
                    <a:pt x="168228" y="160586"/>
                    <a:pt x="170051" y="158844"/>
                    <a:pt x="171880" y="157126"/>
                  </a:cubicBezTo>
                  <a:cubicBezTo>
                    <a:pt x="176081" y="153171"/>
                    <a:pt x="180319" y="149264"/>
                    <a:pt x="184633" y="145428"/>
                  </a:cubicBezTo>
                  <a:cubicBezTo>
                    <a:pt x="186456" y="143806"/>
                    <a:pt x="188323" y="142232"/>
                    <a:pt x="190161" y="140642"/>
                  </a:cubicBezTo>
                  <a:cubicBezTo>
                    <a:pt x="204248" y="128424"/>
                    <a:pt x="218908" y="116870"/>
                    <a:pt x="234093" y="105987"/>
                  </a:cubicBezTo>
                  <a:cubicBezTo>
                    <a:pt x="236738" y="104101"/>
                    <a:pt x="239362" y="102191"/>
                    <a:pt x="242034" y="100345"/>
                  </a:cubicBezTo>
                  <a:cubicBezTo>
                    <a:pt x="246214" y="97453"/>
                    <a:pt x="250446" y="94632"/>
                    <a:pt x="254700" y="91843"/>
                  </a:cubicBezTo>
                  <a:cubicBezTo>
                    <a:pt x="257700" y="89878"/>
                    <a:pt x="260724" y="87944"/>
                    <a:pt x="263758" y="86034"/>
                  </a:cubicBezTo>
                  <a:cubicBezTo>
                    <a:pt x="267954" y="83397"/>
                    <a:pt x="272155" y="80760"/>
                    <a:pt x="276422" y="78220"/>
                  </a:cubicBezTo>
                  <a:cubicBezTo>
                    <a:pt x="279702" y="76262"/>
                    <a:pt x="283042" y="74400"/>
                    <a:pt x="286360" y="72506"/>
                  </a:cubicBezTo>
                  <a:cubicBezTo>
                    <a:pt x="293334" y="68527"/>
                    <a:pt x="300398" y="64684"/>
                    <a:pt x="307549" y="60984"/>
                  </a:cubicBezTo>
                  <a:cubicBezTo>
                    <a:pt x="311568" y="58906"/>
                    <a:pt x="315564" y="56789"/>
                    <a:pt x="319631" y="54791"/>
                  </a:cubicBezTo>
                  <a:cubicBezTo>
                    <a:pt x="323690" y="52801"/>
                    <a:pt x="327813" y="50932"/>
                    <a:pt x="331929" y="49038"/>
                  </a:cubicBezTo>
                  <a:cubicBezTo>
                    <a:pt x="335804" y="47248"/>
                    <a:pt x="339687" y="45466"/>
                    <a:pt x="343603" y="43756"/>
                  </a:cubicBezTo>
                  <a:cubicBezTo>
                    <a:pt x="347742" y="41950"/>
                    <a:pt x="351913" y="40192"/>
                    <a:pt x="356092" y="38482"/>
                  </a:cubicBezTo>
                  <a:cubicBezTo>
                    <a:pt x="360175" y="36812"/>
                    <a:pt x="364290" y="35206"/>
                    <a:pt x="368413" y="33624"/>
                  </a:cubicBezTo>
                  <a:cubicBezTo>
                    <a:pt x="372505" y="32058"/>
                    <a:pt x="376572" y="30476"/>
                    <a:pt x="380695" y="28989"/>
                  </a:cubicBezTo>
                  <a:cubicBezTo>
                    <a:pt x="385801" y="27160"/>
                    <a:pt x="390963" y="25466"/>
                    <a:pt x="396125" y="23772"/>
                  </a:cubicBezTo>
                  <a:cubicBezTo>
                    <a:pt x="401974" y="21854"/>
                    <a:pt x="407855" y="20024"/>
                    <a:pt x="413784" y="18282"/>
                  </a:cubicBezTo>
                  <a:cubicBezTo>
                    <a:pt x="418978" y="16756"/>
                    <a:pt x="424172" y="15230"/>
                    <a:pt x="429422" y="13839"/>
                  </a:cubicBezTo>
                  <a:cubicBezTo>
                    <a:pt x="433497" y="12761"/>
                    <a:pt x="437612" y="11786"/>
                    <a:pt x="441719" y="10795"/>
                  </a:cubicBezTo>
                  <a:cubicBezTo>
                    <a:pt x="446378" y="9660"/>
                    <a:pt x="451052" y="8574"/>
                    <a:pt x="455759" y="7551"/>
                  </a:cubicBezTo>
                  <a:cubicBezTo>
                    <a:pt x="459954" y="6640"/>
                    <a:pt x="464165" y="5761"/>
                    <a:pt x="468392" y="4946"/>
                  </a:cubicBezTo>
                  <a:cubicBezTo>
                    <a:pt x="473282" y="3995"/>
                    <a:pt x="478188" y="3148"/>
                    <a:pt x="483110" y="2317"/>
                  </a:cubicBezTo>
                  <a:cubicBezTo>
                    <a:pt x="487138" y="1638"/>
                    <a:pt x="491149" y="911"/>
                    <a:pt x="495200" y="311"/>
                  </a:cubicBezTo>
                  <a:cubicBezTo>
                    <a:pt x="503542" y="-919"/>
                    <a:pt x="511932" y="-1998"/>
                    <a:pt x="520386" y="-2885"/>
                  </a:cubicBezTo>
                  <a:cubicBezTo>
                    <a:pt x="602322" y="65946"/>
                    <a:pt x="703634" y="178709"/>
                    <a:pt x="776908" y="352416"/>
                  </a:cubicBezTo>
                  <a:cubicBezTo>
                    <a:pt x="516942" y="385697"/>
                    <a:pt x="355045" y="586996"/>
                    <a:pt x="223974" y="755805"/>
                  </a:cubicBezTo>
                </a:path>
              </a:pathLst>
            </a:custGeom>
            <a:solidFill>
              <a:srgbClr val="4796D6"/>
            </a:solidFill>
            <a:ln w="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7693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C9647A-75FB-1647-EF5B-D9FDBCF9F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DBA3C7-568A-E273-61AE-638BF25DCE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en-GB" altLang="zh-CN" dirty="0"/>
              <a:t>Click to edit </a:t>
            </a:r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62553B1-15CD-FFEE-102D-08C085101C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04702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任意多边形: 形状 331">
            <a:extLst>
              <a:ext uri="{FF2B5EF4-FFF2-40B4-BE49-F238E27FC236}">
                <a16:creationId xmlns:a16="http://schemas.microsoft.com/office/drawing/2014/main" id="{D9B7D54D-D243-9BB3-F3BC-007FE21E1F46}"/>
              </a:ext>
            </a:extLst>
          </p:cNvPr>
          <p:cNvSpPr/>
          <p:nvPr/>
        </p:nvSpPr>
        <p:spPr>
          <a:xfrm>
            <a:off x="521110" y="1877957"/>
            <a:ext cx="10697527" cy="3254477"/>
          </a:xfrm>
          <a:custGeom>
            <a:avLst/>
            <a:gdLst>
              <a:gd name="connsiteX0" fmla="*/ 0 w 10697527"/>
              <a:gd name="connsiteY0" fmla="*/ 0 h 3254477"/>
              <a:gd name="connsiteX1" fmla="*/ 825909 w 10697527"/>
              <a:gd name="connsiteY1" fmla="*/ 835742 h 3254477"/>
              <a:gd name="connsiteX2" fmla="*/ 2753032 w 10697527"/>
              <a:gd name="connsiteY2" fmla="*/ 580103 h 3254477"/>
              <a:gd name="connsiteX3" fmla="*/ 5260258 w 10697527"/>
              <a:gd name="connsiteY3" fmla="*/ 894735 h 3254477"/>
              <a:gd name="connsiteX4" fmla="*/ 8013290 w 10697527"/>
              <a:gd name="connsiteY4" fmla="*/ 560439 h 3254477"/>
              <a:gd name="connsiteX5" fmla="*/ 9960077 w 10697527"/>
              <a:gd name="connsiteY5" fmla="*/ 806245 h 3254477"/>
              <a:gd name="connsiteX6" fmla="*/ 10687664 w 10697527"/>
              <a:gd name="connsiteY6" fmla="*/ 1936955 h 3254477"/>
              <a:gd name="connsiteX7" fmla="*/ 10235380 w 10697527"/>
              <a:gd name="connsiteY7" fmla="*/ 2821858 h 3254477"/>
              <a:gd name="connsiteX8" fmla="*/ 8347587 w 10697527"/>
              <a:gd name="connsiteY8" fmla="*/ 2664542 h 3254477"/>
              <a:gd name="connsiteX9" fmla="*/ 6253316 w 10697527"/>
              <a:gd name="connsiteY9" fmla="*/ 2949677 h 3254477"/>
              <a:gd name="connsiteX10" fmla="*/ 3687096 w 10697527"/>
              <a:gd name="connsiteY10" fmla="*/ 2772697 h 3254477"/>
              <a:gd name="connsiteX11" fmla="*/ 2900516 w 10697527"/>
              <a:gd name="connsiteY11" fmla="*/ 2615380 h 3254477"/>
              <a:gd name="connsiteX12" fmla="*/ 786580 w 10697527"/>
              <a:gd name="connsiteY12" fmla="*/ 2930013 h 3254477"/>
              <a:gd name="connsiteX13" fmla="*/ 9832 w 10697527"/>
              <a:gd name="connsiteY13" fmla="*/ 3254477 h 3254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697527" h="3254477">
                <a:moveTo>
                  <a:pt x="0" y="0"/>
                </a:moveTo>
                <a:cubicBezTo>
                  <a:pt x="183535" y="369529"/>
                  <a:pt x="367070" y="739058"/>
                  <a:pt x="825909" y="835742"/>
                </a:cubicBezTo>
                <a:cubicBezTo>
                  <a:pt x="1284748" y="932426"/>
                  <a:pt x="2013974" y="570271"/>
                  <a:pt x="2753032" y="580103"/>
                </a:cubicBezTo>
                <a:cubicBezTo>
                  <a:pt x="3492090" y="589935"/>
                  <a:pt x="4383548" y="898012"/>
                  <a:pt x="5260258" y="894735"/>
                </a:cubicBezTo>
                <a:cubicBezTo>
                  <a:pt x="6136968" y="891458"/>
                  <a:pt x="7229987" y="575187"/>
                  <a:pt x="8013290" y="560439"/>
                </a:cubicBezTo>
                <a:cubicBezTo>
                  <a:pt x="8796593" y="545691"/>
                  <a:pt x="9514348" y="576826"/>
                  <a:pt x="9960077" y="806245"/>
                </a:cubicBezTo>
                <a:cubicBezTo>
                  <a:pt x="10405806" y="1035664"/>
                  <a:pt x="10641780" y="1601020"/>
                  <a:pt x="10687664" y="1936955"/>
                </a:cubicBezTo>
                <a:cubicBezTo>
                  <a:pt x="10733548" y="2272890"/>
                  <a:pt x="10625393" y="2700594"/>
                  <a:pt x="10235380" y="2821858"/>
                </a:cubicBezTo>
                <a:cubicBezTo>
                  <a:pt x="9845367" y="2943123"/>
                  <a:pt x="9011264" y="2643239"/>
                  <a:pt x="8347587" y="2664542"/>
                </a:cubicBezTo>
                <a:cubicBezTo>
                  <a:pt x="7683910" y="2685845"/>
                  <a:pt x="7030064" y="2931651"/>
                  <a:pt x="6253316" y="2949677"/>
                </a:cubicBezTo>
                <a:cubicBezTo>
                  <a:pt x="5476568" y="2967703"/>
                  <a:pt x="4245896" y="2828413"/>
                  <a:pt x="3687096" y="2772697"/>
                </a:cubicBezTo>
                <a:cubicBezTo>
                  <a:pt x="3128296" y="2716981"/>
                  <a:pt x="3383935" y="2589161"/>
                  <a:pt x="2900516" y="2615380"/>
                </a:cubicBezTo>
                <a:cubicBezTo>
                  <a:pt x="2417097" y="2641599"/>
                  <a:pt x="1268361" y="2823497"/>
                  <a:pt x="786580" y="2930013"/>
                </a:cubicBezTo>
                <a:cubicBezTo>
                  <a:pt x="304799" y="3036529"/>
                  <a:pt x="157315" y="3145503"/>
                  <a:pt x="9832" y="3254477"/>
                </a:cubicBezTo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49FF785D-971B-553D-F581-354C36450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10" name="文本框 309">
            <a:extLst>
              <a:ext uri="{FF2B5EF4-FFF2-40B4-BE49-F238E27FC236}">
                <a16:creationId xmlns:a16="http://schemas.microsoft.com/office/drawing/2014/main" id="{607C9F8D-E193-93ED-D8DF-52DB0E40AC7B}"/>
              </a:ext>
            </a:extLst>
          </p:cNvPr>
          <p:cNvSpPr txBox="1"/>
          <p:nvPr/>
        </p:nvSpPr>
        <p:spPr>
          <a:xfrm>
            <a:off x="2086535" y="5227065"/>
            <a:ext cx="28801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</a:rPr>
              <a:t>请在这里输入正文，阐述与主标题或者关键字词标题相关的具体内容</a:t>
            </a:r>
          </a:p>
        </p:txBody>
      </p:sp>
      <p:sp>
        <p:nvSpPr>
          <p:cNvPr id="316" name="文本框 315">
            <a:extLst>
              <a:ext uri="{FF2B5EF4-FFF2-40B4-BE49-F238E27FC236}">
                <a16:creationId xmlns:a16="http://schemas.microsoft.com/office/drawing/2014/main" id="{82DCED9A-068C-532C-19C3-CFCEDE5C31C8}"/>
              </a:ext>
            </a:extLst>
          </p:cNvPr>
          <p:cNvSpPr txBox="1"/>
          <p:nvPr/>
        </p:nvSpPr>
        <p:spPr>
          <a:xfrm>
            <a:off x="2037272" y="3044657"/>
            <a:ext cx="28873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</a:rPr>
              <a:t>请在这里输入正文，阐述与主标题或者关键字词标题相关的具体内容</a:t>
            </a:r>
          </a:p>
        </p:txBody>
      </p:sp>
      <p:grpSp>
        <p:nvGrpSpPr>
          <p:cNvPr id="339" name="组合 338">
            <a:extLst>
              <a:ext uri="{FF2B5EF4-FFF2-40B4-BE49-F238E27FC236}">
                <a16:creationId xmlns:a16="http://schemas.microsoft.com/office/drawing/2014/main" id="{646F9B05-8E97-A9BE-0FDC-D8DDD307E517}"/>
              </a:ext>
            </a:extLst>
          </p:cNvPr>
          <p:cNvGrpSpPr/>
          <p:nvPr/>
        </p:nvGrpSpPr>
        <p:grpSpPr>
          <a:xfrm>
            <a:off x="2202895" y="4264584"/>
            <a:ext cx="536660" cy="547997"/>
            <a:chOff x="3181925" y="3888539"/>
            <a:chExt cx="536660" cy="547997"/>
          </a:xfrm>
        </p:grpSpPr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25E74985-D139-DCDA-997D-4CCE575D56D8}"/>
                </a:ext>
              </a:extLst>
            </p:cNvPr>
            <p:cNvSpPr/>
            <p:nvPr/>
          </p:nvSpPr>
          <p:spPr>
            <a:xfrm>
              <a:off x="3181925" y="3888539"/>
              <a:ext cx="536660" cy="547997"/>
            </a:xfrm>
            <a:custGeom>
              <a:avLst/>
              <a:gdLst>
                <a:gd name="connsiteX0" fmla="*/ 1906236 w 3650291"/>
                <a:gd name="connsiteY0" fmla="*/ 0 h 3727403"/>
                <a:gd name="connsiteX1" fmla="*/ 2513648 w 3650291"/>
                <a:gd name="connsiteY1" fmla="*/ 341952 h 3727403"/>
                <a:gd name="connsiteX2" fmla="*/ 2556088 w 3650291"/>
                <a:gd name="connsiteY2" fmla="*/ 424853 h 3727403"/>
                <a:gd name="connsiteX3" fmla="*/ 2572210 w 3650291"/>
                <a:gd name="connsiteY3" fmla="*/ 419849 h 3727403"/>
                <a:gd name="connsiteX4" fmla="*/ 2715347 w 3650291"/>
                <a:gd name="connsiteY4" fmla="*/ 405419 h 3727403"/>
                <a:gd name="connsiteX5" fmla="*/ 3425582 w 3650291"/>
                <a:gd name="connsiteY5" fmla="*/ 1115654 h 3727403"/>
                <a:gd name="connsiteX6" fmla="*/ 3411153 w 3650291"/>
                <a:gd name="connsiteY6" fmla="*/ 1258791 h 3727403"/>
                <a:gd name="connsiteX7" fmla="*/ 3402165 w 3650291"/>
                <a:gd name="connsiteY7" fmla="*/ 1287746 h 3727403"/>
                <a:gd name="connsiteX8" fmla="*/ 3442268 w 3650291"/>
                <a:gd name="connsiteY8" fmla="*/ 1320834 h 3727403"/>
                <a:gd name="connsiteX9" fmla="*/ 3650291 w 3650291"/>
                <a:gd name="connsiteY9" fmla="*/ 1823046 h 3727403"/>
                <a:gd name="connsiteX10" fmla="*/ 3391832 w 3650291"/>
                <a:gd name="connsiteY10" fmla="*/ 2371098 h 3727403"/>
                <a:gd name="connsiteX11" fmla="*/ 3374156 w 3650291"/>
                <a:gd name="connsiteY11" fmla="*/ 2383665 h 3727403"/>
                <a:gd name="connsiteX12" fmla="*/ 3411153 w 3650291"/>
                <a:gd name="connsiteY12" fmla="*/ 2502850 h 3727403"/>
                <a:gd name="connsiteX13" fmla="*/ 3425582 w 3650291"/>
                <a:gd name="connsiteY13" fmla="*/ 2645987 h 3727403"/>
                <a:gd name="connsiteX14" fmla="*/ 2715347 w 3650291"/>
                <a:gd name="connsiteY14" fmla="*/ 3356222 h 3727403"/>
                <a:gd name="connsiteX15" fmla="*/ 2504145 w 3650291"/>
                <a:gd name="connsiteY15" fmla="*/ 3324291 h 3727403"/>
                <a:gd name="connsiteX16" fmla="*/ 2489452 w 3650291"/>
                <a:gd name="connsiteY16" fmla="*/ 3318502 h 3727403"/>
                <a:gd name="connsiteX17" fmla="*/ 2437472 w 3650291"/>
                <a:gd name="connsiteY17" fmla="*/ 3414267 h 3727403"/>
                <a:gd name="connsiteX18" fmla="*/ 1848534 w 3650291"/>
                <a:gd name="connsiteY18" fmla="*/ 3727403 h 3727403"/>
                <a:gd name="connsiteX19" fmla="*/ 1241122 w 3650291"/>
                <a:gd name="connsiteY19" fmla="*/ 3385451 h 3727403"/>
                <a:gd name="connsiteX20" fmla="*/ 1230922 w 3650291"/>
                <a:gd name="connsiteY20" fmla="*/ 3364909 h 3727403"/>
                <a:gd name="connsiteX21" fmla="*/ 1114429 w 3650291"/>
                <a:gd name="connsiteY21" fmla="*/ 3401071 h 3727403"/>
                <a:gd name="connsiteX22" fmla="*/ 971292 w 3650291"/>
                <a:gd name="connsiteY22" fmla="*/ 3415500 h 3727403"/>
                <a:gd name="connsiteX23" fmla="*/ 261057 w 3650291"/>
                <a:gd name="connsiteY23" fmla="*/ 2705265 h 3727403"/>
                <a:gd name="connsiteX24" fmla="*/ 275486 w 3650291"/>
                <a:gd name="connsiteY24" fmla="*/ 2562128 h 3727403"/>
                <a:gd name="connsiteX25" fmla="*/ 311929 w 3650291"/>
                <a:gd name="connsiteY25" fmla="*/ 2444730 h 3727403"/>
                <a:gd name="connsiteX26" fmla="*/ 245439 w 3650291"/>
                <a:gd name="connsiteY26" fmla="*/ 2396251 h 3727403"/>
                <a:gd name="connsiteX27" fmla="*/ 0 w 3650291"/>
                <a:gd name="connsiteY27" fmla="*/ 1859208 h 3727403"/>
                <a:gd name="connsiteX28" fmla="*/ 341952 w 3650291"/>
                <a:gd name="connsiteY28" fmla="*/ 1251796 h 3727403"/>
                <a:gd name="connsiteX29" fmla="*/ 396188 w 3650291"/>
                <a:gd name="connsiteY29" fmla="*/ 1224865 h 3727403"/>
                <a:gd name="connsiteX30" fmla="*/ 359091 w 3650291"/>
                <a:gd name="connsiteY30" fmla="*/ 1105357 h 3727403"/>
                <a:gd name="connsiteX31" fmla="*/ 344661 w 3650291"/>
                <a:gd name="connsiteY31" fmla="*/ 962220 h 3727403"/>
                <a:gd name="connsiteX32" fmla="*/ 1054896 w 3650291"/>
                <a:gd name="connsiteY32" fmla="*/ 251985 h 3727403"/>
                <a:gd name="connsiteX33" fmla="*/ 1266098 w 3650291"/>
                <a:gd name="connsiteY33" fmla="*/ 283916 h 3727403"/>
                <a:gd name="connsiteX34" fmla="*/ 1322931 w 3650291"/>
                <a:gd name="connsiteY34" fmla="*/ 306308 h 3727403"/>
                <a:gd name="connsiteX35" fmla="*/ 1404024 w 3650291"/>
                <a:gd name="connsiteY35" fmla="*/ 208023 h 3727403"/>
                <a:gd name="connsiteX36" fmla="*/ 1906236 w 3650291"/>
                <a:gd name="connsiteY36" fmla="*/ 0 h 372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50291" h="3727403">
                  <a:moveTo>
                    <a:pt x="1906236" y="0"/>
                  </a:moveTo>
                  <a:cubicBezTo>
                    <a:pt x="2163652" y="0"/>
                    <a:pt x="2389082" y="136944"/>
                    <a:pt x="2513648" y="341952"/>
                  </a:cubicBezTo>
                  <a:lnTo>
                    <a:pt x="2556088" y="424853"/>
                  </a:lnTo>
                  <a:lnTo>
                    <a:pt x="2572210" y="419849"/>
                  </a:lnTo>
                  <a:cubicBezTo>
                    <a:pt x="2618445" y="410388"/>
                    <a:pt x="2666316" y="405419"/>
                    <a:pt x="2715347" y="405419"/>
                  </a:cubicBezTo>
                  <a:cubicBezTo>
                    <a:pt x="3107599" y="405419"/>
                    <a:pt x="3425582" y="723402"/>
                    <a:pt x="3425582" y="1115654"/>
                  </a:cubicBezTo>
                  <a:cubicBezTo>
                    <a:pt x="3425582" y="1164686"/>
                    <a:pt x="3420614" y="1212557"/>
                    <a:pt x="3411153" y="1258791"/>
                  </a:cubicBezTo>
                  <a:lnTo>
                    <a:pt x="3402165" y="1287746"/>
                  </a:lnTo>
                  <a:lnTo>
                    <a:pt x="3442268" y="1320834"/>
                  </a:lnTo>
                  <a:cubicBezTo>
                    <a:pt x="3570796" y="1449361"/>
                    <a:pt x="3650291" y="1626920"/>
                    <a:pt x="3650291" y="1823046"/>
                  </a:cubicBezTo>
                  <a:cubicBezTo>
                    <a:pt x="3650291" y="2043688"/>
                    <a:pt x="3549679" y="2240830"/>
                    <a:pt x="3391832" y="2371098"/>
                  </a:cubicBezTo>
                  <a:lnTo>
                    <a:pt x="3374156" y="2383665"/>
                  </a:lnTo>
                  <a:lnTo>
                    <a:pt x="3411153" y="2502850"/>
                  </a:lnTo>
                  <a:cubicBezTo>
                    <a:pt x="3420614" y="2549085"/>
                    <a:pt x="3425582" y="2596956"/>
                    <a:pt x="3425582" y="2645987"/>
                  </a:cubicBezTo>
                  <a:cubicBezTo>
                    <a:pt x="3425582" y="3038239"/>
                    <a:pt x="3107599" y="3356222"/>
                    <a:pt x="2715347" y="3356222"/>
                  </a:cubicBezTo>
                  <a:cubicBezTo>
                    <a:pt x="2641800" y="3356222"/>
                    <a:pt x="2570864" y="3345043"/>
                    <a:pt x="2504145" y="3324291"/>
                  </a:cubicBezTo>
                  <a:lnTo>
                    <a:pt x="2489452" y="3318502"/>
                  </a:lnTo>
                  <a:lnTo>
                    <a:pt x="2437472" y="3414267"/>
                  </a:lnTo>
                  <a:cubicBezTo>
                    <a:pt x="2309838" y="3603191"/>
                    <a:pt x="2093692" y="3727403"/>
                    <a:pt x="1848534" y="3727403"/>
                  </a:cubicBezTo>
                  <a:cubicBezTo>
                    <a:pt x="1591119" y="3727403"/>
                    <a:pt x="1365688" y="3590460"/>
                    <a:pt x="1241122" y="3385451"/>
                  </a:cubicBezTo>
                  <a:lnTo>
                    <a:pt x="1230922" y="3364909"/>
                  </a:lnTo>
                  <a:lnTo>
                    <a:pt x="1114429" y="3401071"/>
                  </a:lnTo>
                  <a:cubicBezTo>
                    <a:pt x="1068195" y="3410532"/>
                    <a:pt x="1020324" y="3415500"/>
                    <a:pt x="971292" y="3415500"/>
                  </a:cubicBezTo>
                  <a:cubicBezTo>
                    <a:pt x="579040" y="3415500"/>
                    <a:pt x="261057" y="3097517"/>
                    <a:pt x="261057" y="2705265"/>
                  </a:cubicBezTo>
                  <a:cubicBezTo>
                    <a:pt x="261057" y="2656234"/>
                    <a:pt x="266025" y="2608363"/>
                    <a:pt x="275486" y="2562128"/>
                  </a:cubicBezTo>
                  <a:lnTo>
                    <a:pt x="311929" y="2444730"/>
                  </a:lnTo>
                  <a:lnTo>
                    <a:pt x="245439" y="2396251"/>
                  </a:lnTo>
                  <a:cubicBezTo>
                    <a:pt x="95100" y="2266022"/>
                    <a:pt x="0" y="2073721"/>
                    <a:pt x="0" y="1859208"/>
                  </a:cubicBezTo>
                  <a:cubicBezTo>
                    <a:pt x="0" y="1601793"/>
                    <a:pt x="136944" y="1376362"/>
                    <a:pt x="341952" y="1251796"/>
                  </a:cubicBezTo>
                  <a:lnTo>
                    <a:pt x="396188" y="1224865"/>
                  </a:lnTo>
                  <a:lnTo>
                    <a:pt x="359091" y="1105357"/>
                  </a:lnTo>
                  <a:cubicBezTo>
                    <a:pt x="349630" y="1059123"/>
                    <a:pt x="344661" y="1011252"/>
                    <a:pt x="344661" y="962220"/>
                  </a:cubicBezTo>
                  <a:cubicBezTo>
                    <a:pt x="344661" y="569968"/>
                    <a:pt x="662644" y="251985"/>
                    <a:pt x="1054896" y="251985"/>
                  </a:cubicBezTo>
                  <a:cubicBezTo>
                    <a:pt x="1128443" y="251985"/>
                    <a:pt x="1199380" y="263164"/>
                    <a:pt x="1266098" y="283916"/>
                  </a:cubicBezTo>
                  <a:lnTo>
                    <a:pt x="1322931" y="306308"/>
                  </a:lnTo>
                  <a:lnTo>
                    <a:pt x="1404024" y="208023"/>
                  </a:lnTo>
                  <a:cubicBezTo>
                    <a:pt x="1532551" y="79496"/>
                    <a:pt x="1710110" y="0"/>
                    <a:pt x="1906236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20" name="图形 319" descr="五彩纸屑球 纯色填充">
              <a:extLst>
                <a:ext uri="{FF2B5EF4-FFF2-40B4-BE49-F238E27FC236}">
                  <a16:creationId xmlns:a16="http://schemas.microsoft.com/office/drawing/2014/main" id="{FDF0F6AF-461A-8567-79CD-4C4113E048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250200" y="3962482"/>
              <a:ext cx="400110" cy="400110"/>
            </a:xfrm>
            <a:prstGeom prst="rect">
              <a:avLst/>
            </a:prstGeom>
          </p:spPr>
        </p:pic>
      </p:grpSp>
      <p:sp>
        <p:nvSpPr>
          <p:cNvPr id="325" name="文本框 324">
            <a:extLst>
              <a:ext uri="{FF2B5EF4-FFF2-40B4-BE49-F238E27FC236}">
                <a16:creationId xmlns:a16="http://schemas.microsoft.com/office/drawing/2014/main" id="{1CAB0DC8-8312-BF28-500A-CF234E372D0E}"/>
              </a:ext>
            </a:extLst>
          </p:cNvPr>
          <p:cNvSpPr txBox="1"/>
          <p:nvPr/>
        </p:nvSpPr>
        <p:spPr>
          <a:xfrm>
            <a:off x="7900007" y="5226011"/>
            <a:ext cx="29923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请在这里输入正文，阐述与主标题或者关键字词标题相关的具体内容</a:t>
            </a:r>
          </a:p>
        </p:txBody>
      </p:sp>
      <p:sp>
        <p:nvSpPr>
          <p:cNvPr id="326" name="文本框 325">
            <a:extLst>
              <a:ext uri="{FF2B5EF4-FFF2-40B4-BE49-F238E27FC236}">
                <a16:creationId xmlns:a16="http://schemas.microsoft.com/office/drawing/2014/main" id="{DEE7A147-B43B-A499-218C-FF841DDA9B4F}"/>
              </a:ext>
            </a:extLst>
          </p:cNvPr>
          <p:cNvSpPr txBox="1"/>
          <p:nvPr/>
        </p:nvSpPr>
        <p:spPr>
          <a:xfrm>
            <a:off x="1964850" y="2671312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318" name="文本框 317">
            <a:extLst>
              <a:ext uri="{FF2B5EF4-FFF2-40B4-BE49-F238E27FC236}">
                <a16:creationId xmlns:a16="http://schemas.microsoft.com/office/drawing/2014/main" id="{026604DA-0153-F5A2-F0AE-A4402D0F1560}"/>
              </a:ext>
            </a:extLst>
          </p:cNvPr>
          <p:cNvSpPr txBox="1"/>
          <p:nvPr/>
        </p:nvSpPr>
        <p:spPr>
          <a:xfrm>
            <a:off x="7849906" y="3036031"/>
            <a:ext cx="28873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请在这里输入正文，阐述与主标题或者关键字词标题相关的具体内容</a:t>
            </a:r>
          </a:p>
        </p:txBody>
      </p:sp>
      <p:sp>
        <p:nvSpPr>
          <p:cNvPr id="327" name="文本框 326">
            <a:extLst>
              <a:ext uri="{FF2B5EF4-FFF2-40B4-BE49-F238E27FC236}">
                <a16:creationId xmlns:a16="http://schemas.microsoft.com/office/drawing/2014/main" id="{4DCF84D3-1990-3124-C08F-A79994E2103E}"/>
              </a:ext>
            </a:extLst>
          </p:cNvPr>
          <p:cNvSpPr txBox="1"/>
          <p:nvPr/>
        </p:nvSpPr>
        <p:spPr>
          <a:xfrm>
            <a:off x="7809666" y="2650982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id="{FA88C6BF-1985-EC6E-EEEA-FE8FA9C505A9}"/>
              </a:ext>
            </a:extLst>
          </p:cNvPr>
          <p:cNvSpPr txBox="1"/>
          <p:nvPr/>
        </p:nvSpPr>
        <p:spPr>
          <a:xfrm>
            <a:off x="2010498" y="4840944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329" name="文本框 328">
            <a:extLst>
              <a:ext uri="{FF2B5EF4-FFF2-40B4-BE49-F238E27FC236}">
                <a16:creationId xmlns:a16="http://schemas.microsoft.com/office/drawing/2014/main" id="{10E2665D-16D7-9CFB-7EC7-9701249561C4}"/>
              </a:ext>
            </a:extLst>
          </p:cNvPr>
          <p:cNvSpPr txBox="1"/>
          <p:nvPr/>
        </p:nvSpPr>
        <p:spPr>
          <a:xfrm>
            <a:off x="7849906" y="4825901"/>
            <a:ext cx="2316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grpSp>
        <p:nvGrpSpPr>
          <p:cNvPr id="340" name="组合 339">
            <a:extLst>
              <a:ext uri="{FF2B5EF4-FFF2-40B4-BE49-F238E27FC236}">
                <a16:creationId xmlns:a16="http://schemas.microsoft.com/office/drawing/2014/main" id="{32F7D5D6-44DC-E929-0B89-979FBD55426F}"/>
              </a:ext>
            </a:extLst>
          </p:cNvPr>
          <p:cNvGrpSpPr/>
          <p:nvPr/>
        </p:nvGrpSpPr>
        <p:grpSpPr>
          <a:xfrm>
            <a:off x="7939520" y="4258841"/>
            <a:ext cx="536660" cy="547997"/>
            <a:chOff x="8471395" y="3936477"/>
            <a:chExt cx="536660" cy="547997"/>
          </a:xfrm>
        </p:grpSpPr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E019A8CF-F00C-3C10-6ABF-CC0FC472F2B7}"/>
                </a:ext>
              </a:extLst>
            </p:cNvPr>
            <p:cNvSpPr/>
            <p:nvPr/>
          </p:nvSpPr>
          <p:spPr>
            <a:xfrm>
              <a:off x="8471395" y="3936477"/>
              <a:ext cx="536660" cy="547997"/>
            </a:xfrm>
            <a:custGeom>
              <a:avLst/>
              <a:gdLst>
                <a:gd name="connsiteX0" fmla="*/ 1906236 w 3650291"/>
                <a:gd name="connsiteY0" fmla="*/ 0 h 3727403"/>
                <a:gd name="connsiteX1" fmla="*/ 2513648 w 3650291"/>
                <a:gd name="connsiteY1" fmla="*/ 341952 h 3727403"/>
                <a:gd name="connsiteX2" fmla="*/ 2556088 w 3650291"/>
                <a:gd name="connsiteY2" fmla="*/ 424853 h 3727403"/>
                <a:gd name="connsiteX3" fmla="*/ 2572210 w 3650291"/>
                <a:gd name="connsiteY3" fmla="*/ 419849 h 3727403"/>
                <a:gd name="connsiteX4" fmla="*/ 2715347 w 3650291"/>
                <a:gd name="connsiteY4" fmla="*/ 405419 h 3727403"/>
                <a:gd name="connsiteX5" fmla="*/ 3425582 w 3650291"/>
                <a:gd name="connsiteY5" fmla="*/ 1115654 h 3727403"/>
                <a:gd name="connsiteX6" fmla="*/ 3411153 w 3650291"/>
                <a:gd name="connsiteY6" fmla="*/ 1258791 h 3727403"/>
                <a:gd name="connsiteX7" fmla="*/ 3402165 w 3650291"/>
                <a:gd name="connsiteY7" fmla="*/ 1287746 h 3727403"/>
                <a:gd name="connsiteX8" fmla="*/ 3442268 w 3650291"/>
                <a:gd name="connsiteY8" fmla="*/ 1320834 h 3727403"/>
                <a:gd name="connsiteX9" fmla="*/ 3650291 w 3650291"/>
                <a:gd name="connsiteY9" fmla="*/ 1823046 h 3727403"/>
                <a:gd name="connsiteX10" fmla="*/ 3391832 w 3650291"/>
                <a:gd name="connsiteY10" fmla="*/ 2371098 h 3727403"/>
                <a:gd name="connsiteX11" fmla="*/ 3374156 w 3650291"/>
                <a:gd name="connsiteY11" fmla="*/ 2383665 h 3727403"/>
                <a:gd name="connsiteX12" fmla="*/ 3411153 w 3650291"/>
                <a:gd name="connsiteY12" fmla="*/ 2502850 h 3727403"/>
                <a:gd name="connsiteX13" fmla="*/ 3425582 w 3650291"/>
                <a:gd name="connsiteY13" fmla="*/ 2645987 h 3727403"/>
                <a:gd name="connsiteX14" fmla="*/ 2715347 w 3650291"/>
                <a:gd name="connsiteY14" fmla="*/ 3356222 h 3727403"/>
                <a:gd name="connsiteX15" fmla="*/ 2504145 w 3650291"/>
                <a:gd name="connsiteY15" fmla="*/ 3324291 h 3727403"/>
                <a:gd name="connsiteX16" fmla="*/ 2489452 w 3650291"/>
                <a:gd name="connsiteY16" fmla="*/ 3318502 h 3727403"/>
                <a:gd name="connsiteX17" fmla="*/ 2437472 w 3650291"/>
                <a:gd name="connsiteY17" fmla="*/ 3414267 h 3727403"/>
                <a:gd name="connsiteX18" fmla="*/ 1848534 w 3650291"/>
                <a:gd name="connsiteY18" fmla="*/ 3727403 h 3727403"/>
                <a:gd name="connsiteX19" fmla="*/ 1241122 w 3650291"/>
                <a:gd name="connsiteY19" fmla="*/ 3385451 h 3727403"/>
                <a:gd name="connsiteX20" fmla="*/ 1230922 w 3650291"/>
                <a:gd name="connsiteY20" fmla="*/ 3364909 h 3727403"/>
                <a:gd name="connsiteX21" fmla="*/ 1114429 w 3650291"/>
                <a:gd name="connsiteY21" fmla="*/ 3401071 h 3727403"/>
                <a:gd name="connsiteX22" fmla="*/ 971292 w 3650291"/>
                <a:gd name="connsiteY22" fmla="*/ 3415500 h 3727403"/>
                <a:gd name="connsiteX23" fmla="*/ 261057 w 3650291"/>
                <a:gd name="connsiteY23" fmla="*/ 2705265 h 3727403"/>
                <a:gd name="connsiteX24" fmla="*/ 275486 w 3650291"/>
                <a:gd name="connsiteY24" fmla="*/ 2562128 h 3727403"/>
                <a:gd name="connsiteX25" fmla="*/ 311929 w 3650291"/>
                <a:gd name="connsiteY25" fmla="*/ 2444730 h 3727403"/>
                <a:gd name="connsiteX26" fmla="*/ 245439 w 3650291"/>
                <a:gd name="connsiteY26" fmla="*/ 2396251 h 3727403"/>
                <a:gd name="connsiteX27" fmla="*/ 0 w 3650291"/>
                <a:gd name="connsiteY27" fmla="*/ 1859208 h 3727403"/>
                <a:gd name="connsiteX28" fmla="*/ 341952 w 3650291"/>
                <a:gd name="connsiteY28" fmla="*/ 1251796 h 3727403"/>
                <a:gd name="connsiteX29" fmla="*/ 396188 w 3650291"/>
                <a:gd name="connsiteY29" fmla="*/ 1224865 h 3727403"/>
                <a:gd name="connsiteX30" fmla="*/ 359091 w 3650291"/>
                <a:gd name="connsiteY30" fmla="*/ 1105357 h 3727403"/>
                <a:gd name="connsiteX31" fmla="*/ 344661 w 3650291"/>
                <a:gd name="connsiteY31" fmla="*/ 962220 h 3727403"/>
                <a:gd name="connsiteX32" fmla="*/ 1054896 w 3650291"/>
                <a:gd name="connsiteY32" fmla="*/ 251985 h 3727403"/>
                <a:gd name="connsiteX33" fmla="*/ 1266098 w 3650291"/>
                <a:gd name="connsiteY33" fmla="*/ 283916 h 3727403"/>
                <a:gd name="connsiteX34" fmla="*/ 1322931 w 3650291"/>
                <a:gd name="connsiteY34" fmla="*/ 306308 h 3727403"/>
                <a:gd name="connsiteX35" fmla="*/ 1404024 w 3650291"/>
                <a:gd name="connsiteY35" fmla="*/ 208023 h 3727403"/>
                <a:gd name="connsiteX36" fmla="*/ 1906236 w 3650291"/>
                <a:gd name="connsiteY36" fmla="*/ 0 h 372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50291" h="3727403">
                  <a:moveTo>
                    <a:pt x="1906236" y="0"/>
                  </a:moveTo>
                  <a:cubicBezTo>
                    <a:pt x="2163652" y="0"/>
                    <a:pt x="2389082" y="136944"/>
                    <a:pt x="2513648" y="341952"/>
                  </a:cubicBezTo>
                  <a:lnTo>
                    <a:pt x="2556088" y="424853"/>
                  </a:lnTo>
                  <a:lnTo>
                    <a:pt x="2572210" y="419849"/>
                  </a:lnTo>
                  <a:cubicBezTo>
                    <a:pt x="2618445" y="410388"/>
                    <a:pt x="2666316" y="405419"/>
                    <a:pt x="2715347" y="405419"/>
                  </a:cubicBezTo>
                  <a:cubicBezTo>
                    <a:pt x="3107599" y="405419"/>
                    <a:pt x="3425582" y="723402"/>
                    <a:pt x="3425582" y="1115654"/>
                  </a:cubicBezTo>
                  <a:cubicBezTo>
                    <a:pt x="3425582" y="1164686"/>
                    <a:pt x="3420614" y="1212557"/>
                    <a:pt x="3411153" y="1258791"/>
                  </a:cubicBezTo>
                  <a:lnTo>
                    <a:pt x="3402165" y="1287746"/>
                  </a:lnTo>
                  <a:lnTo>
                    <a:pt x="3442268" y="1320834"/>
                  </a:lnTo>
                  <a:cubicBezTo>
                    <a:pt x="3570796" y="1449361"/>
                    <a:pt x="3650291" y="1626920"/>
                    <a:pt x="3650291" y="1823046"/>
                  </a:cubicBezTo>
                  <a:cubicBezTo>
                    <a:pt x="3650291" y="2043688"/>
                    <a:pt x="3549679" y="2240830"/>
                    <a:pt x="3391832" y="2371098"/>
                  </a:cubicBezTo>
                  <a:lnTo>
                    <a:pt x="3374156" y="2383665"/>
                  </a:lnTo>
                  <a:lnTo>
                    <a:pt x="3411153" y="2502850"/>
                  </a:lnTo>
                  <a:cubicBezTo>
                    <a:pt x="3420614" y="2549085"/>
                    <a:pt x="3425582" y="2596956"/>
                    <a:pt x="3425582" y="2645987"/>
                  </a:cubicBezTo>
                  <a:cubicBezTo>
                    <a:pt x="3425582" y="3038239"/>
                    <a:pt x="3107599" y="3356222"/>
                    <a:pt x="2715347" y="3356222"/>
                  </a:cubicBezTo>
                  <a:cubicBezTo>
                    <a:pt x="2641800" y="3356222"/>
                    <a:pt x="2570864" y="3345043"/>
                    <a:pt x="2504145" y="3324291"/>
                  </a:cubicBezTo>
                  <a:lnTo>
                    <a:pt x="2489452" y="3318502"/>
                  </a:lnTo>
                  <a:lnTo>
                    <a:pt x="2437472" y="3414267"/>
                  </a:lnTo>
                  <a:cubicBezTo>
                    <a:pt x="2309838" y="3603191"/>
                    <a:pt x="2093692" y="3727403"/>
                    <a:pt x="1848534" y="3727403"/>
                  </a:cubicBezTo>
                  <a:cubicBezTo>
                    <a:pt x="1591119" y="3727403"/>
                    <a:pt x="1365688" y="3590460"/>
                    <a:pt x="1241122" y="3385451"/>
                  </a:cubicBezTo>
                  <a:lnTo>
                    <a:pt x="1230922" y="3364909"/>
                  </a:lnTo>
                  <a:lnTo>
                    <a:pt x="1114429" y="3401071"/>
                  </a:lnTo>
                  <a:cubicBezTo>
                    <a:pt x="1068195" y="3410532"/>
                    <a:pt x="1020324" y="3415500"/>
                    <a:pt x="971292" y="3415500"/>
                  </a:cubicBezTo>
                  <a:cubicBezTo>
                    <a:pt x="579040" y="3415500"/>
                    <a:pt x="261057" y="3097517"/>
                    <a:pt x="261057" y="2705265"/>
                  </a:cubicBezTo>
                  <a:cubicBezTo>
                    <a:pt x="261057" y="2656234"/>
                    <a:pt x="266025" y="2608363"/>
                    <a:pt x="275486" y="2562128"/>
                  </a:cubicBezTo>
                  <a:lnTo>
                    <a:pt x="311929" y="2444730"/>
                  </a:lnTo>
                  <a:lnTo>
                    <a:pt x="245439" y="2396251"/>
                  </a:lnTo>
                  <a:cubicBezTo>
                    <a:pt x="95100" y="2266022"/>
                    <a:pt x="0" y="2073721"/>
                    <a:pt x="0" y="1859208"/>
                  </a:cubicBezTo>
                  <a:cubicBezTo>
                    <a:pt x="0" y="1601793"/>
                    <a:pt x="136944" y="1376362"/>
                    <a:pt x="341952" y="1251796"/>
                  </a:cubicBezTo>
                  <a:lnTo>
                    <a:pt x="396188" y="1224865"/>
                  </a:lnTo>
                  <a:lnTo>
                    <a:pt x="359091" y="1105357"/>
                  </a:lnTo>
                  <a:cubicBezTo>
                    <a:pt x="349630" y="1059123"/>
                    <a:pt x="344661" y="1011252"/>
                    <a:pt x="344661" y="962220"/>
                  </a:cubicBezTo>
                  <a:cubicBezTo>
                    <a:pt x="344661" y="569968"/>
                    <a:pt x="662644" y="251985"/>
                    <a:pt x="1054896" y="251985"/>
                  </a:cubicBezTo>
                  <a:cubicBezTo>
                    <a:pt x="1128443" y="251985"/>
                    <a:pt x="1199380" y="263164"/>
                    <a:pt x="1266098" y="283916"/>
                  </a:cubicBezTo>
                  <a:lnTo>
                    <a:pt x="1322931" y="306308"/>
                  </a:lnTo>
                  <a:lnTo>
                    <a:pt x="1404024" y="208023"/>
                  </a:lnTo>
                  <a:cubicBezTo>
                    <a:pt x="1532551" y="79496"/>
                    <a:pt x="1710110" y="0"/>
                    <a:pt x="1906236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31" name="图形 330" descr="花灯 纯色填充">
              <a:extLst>
                <a:ext uri="{FF2B5EF4-FFF2-40B4-BE49-F238E27FC236}">
                  <a16:creationId xmlns:a16="http://schemas.microsoft.com/office/drawing/2014/main" id="{025849F0-619E-89BF-6173-5263A1597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539670" y="4010420"/>
              <a:ext cx="400110" cy="400110"/>
            </a:xfrm>
            <a:prstGeom prst="rect">
              <a:avLst/>
            </a:prstGeom>
          </p:spPr>
        </p:pic>
      </p:grpSp>
      <p:grpSp>
        <p:nvGrpSpPr>
          <p:cNvPr id="334" name="组合 333">
            <a:extLst>
              <a:ext uri="{FF2B5EF4-FFF2-40B4-BE49-F238E27FC236}">
                <a16:creationId xmlns:a16="http://schemas.microsoft.com/office/drawing/2014/main" id="{2CCCED02-DD01-154C-830E-ED7175C0B62A}"/>
              </a:ext>
            </a:extLst>
          </p:cNvPr>
          <p:cNvGrpSpPr/>
          <p:nvPr/>
        </p:nvGrpSpPr>
        <p:grpSpPr>
          <a:xfrm>
            <a:off x="2202895" y="2150931"/>
            <a:ext cx="536660" cy="547997"/>
            <a:chOff x="3078224" y="1797089"/>
            <a:chExt cx="536660" cy="547997"/>
          </a:xfrm>
        </p:grpSpPr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04CA9CC-FDC2-3725-9F00-4545860F0733}"/>
                </a:ext>
              </a:extLst>
            </p:cNvPr>
            <p:cNvSpPr/>
            <p:nvPr/>
          </p:nvSpPr>
          <p:spPr>
            <a:xfrm>
              <a:off x="3078224" y="1797089"/>
              <a:ext cx="536660" cy="547997"/>
            </a:xfrm>
            <a:custGeom>
              <a:avLst/>
              <a:gdLst>
                <a:gd name="connsiteX0" fmla="*/ 1906236 w 3650291"/>
                <a:gd name="connsiteY0" fmla="*/ 0 h 3727403"/>
                <a:gd name="connsiteX1" fmla="*/ 2513648 w 3650291"/>
                <a:gd name="connsiteY1" fmla="*/ 341952 h 3727403"/>
                <a:gd name="connsiteX2" fmla="*/ 2556088 w 3650291"/>
                <a:gd name="connsiteY2" fmla="*/ 424853 h 3727403"/>
                <a:gd name="connsiteX3" fmla="*/ 2572210 w 3650291"/>
                <a:gd name="connsiteY3" fmla="*/ 419849 h 3727403"/>
                <a:gd name="connsiteX4" fmla="*/ 2715347 w 3650291"/>
                <a:gd name="connsiteY4" fmla="*/ 405419 h 3727403"/>
                <a:gd name="connsiteX5" fmla="*/ 3425582 w 3650291"/>
                <a:gd name="connsiteY5" fmla="*/ 1115654 h 3727403"/>
                <a:gd name="connsiteX6" fmla="*/ 3411153 w 3650291"/>
                <a:gd name="connsiteY6" fmla="*/ 1258791 h 3727403"/>
                <a:gd name="connsiteX7" fmla="*/ 3402165 w 3650291"/>
                <a:gd name="connsiteY7" fmla="*/ 1287746 h 3727403"/>
                <a:gd name="connsiteX8" fmla="*/ 3442268 w 3650291"/>
                <a:gd name="connsiteY8" fmla="*/ 1320834 h 3727403"/>
                <a:gd name="connsiteX9" fmla="*/ 3650291 w 3650291"/>
                <a:gd name="connsiteY9" fmla="*/ 1823046 h 3727403"/>
                <a:gd name="connsiteX10" fmla="*/ 3391832 w 3650291"/>
                <a:gd name="connsiteY10" fmla="*/ 2371098 h 3727403"/>
                <a:gd name="connsiteX11" fmla="*/ 3374156 w 3650291"/>
                <a:gd name="connsiteY11" fmla="*/ 2383665 h 3727403"/>
                <a:gd name="connsiteX12" fmla="*/ 3411153 w 3650291"/>
                <a:gd name="connsiteY12" fmla="*/ 2502850 h 3727403"/>
                <a:gd name="connsiteX13" fmla="*/ 3425582 w 3650291"/>
                <a:gd name="connsiteY13" fmla="*/ 2645987 h 3727403"/>
                <a:gd name="connsiteX14" fmla="*/ 2715347 w 3650291"/>
                <a:gd name="connsiteY14" fmla="*/ 3356222 h 3727403"/>
                <a:gd name="connsiteX15" fmla="*/ 2504145 w 3650291"/>
                <a:gd name="connsiteY15" fmla="*/ 3324291 h 3727403"/>
                <a:gd name="connsiteX16" fmla="*/ 2489452 w 3650291"/>
                <a:gd name="connsiteY16" fmla="*/ 3318502 h 3727403"/>
                <a:gd name="connsiteX17" fmla="*/ 2437472 w 3650291"/>
                <a:gd name="connsiteY17" fmla="*/ 3414267 h 3727403"/>
                <a:gd name="connsiteX18" fmla="*/ 1848534 w 3650291"/>
                <a:gd name="connsiteY18" fmla="*/ 3727403 h 3727403"/>
                <a:gd name="connsiteX19" fmla="*/ 1241122 w 3650291"/>
                <a:gd name="connsiteY19" fmla="*/ 3385451 h 3727403"/>
                <a:gd name="connsiteX20" fmla="*/ 1230922 w 3650291"/>
                <a:gd name="connsiteY20" fmla="*/ 3364909 h 3727403"/>
                <a:gd name="connsiteX21" fmla="*/ 1114429 w 3650291"/>
                <a:gd name="connsiteY21" fmla="*/ 3401071 h 3727403"/>
                <a:gd name="connsiteX22" fmla="*/ 971292 w 3650291"/>
                <a:gd name="connsiteY22" fmla="*/ 3415500 h 3727403"/>
                <a:gd name="connsiteX23" fmla="*/ 261057 w 3650291"/>
                <a:gd name="connsiteY23" fmla="*/ 2705265 h 3727403"/>
                <a:gd name="connsiteX24" fmla="*/ 275486 w 3650291"/>
                <a:gd name="connsiteY24" fmla="*/ 2562128 h 3727403"/>
                <a:gd name="connsiteX25" fmla="*/ 311929 w 3650291"/>
                <a:gd name="connsiteY25" fmla="*/ 2444730 h 3727403"/>
                <a:gd name="connsiteX26" fmla="*/ 245439 w 3650291"/>
                <a:gd name="connsiteY26" fmla="*/ 2396251 h 3727403"/>
                <a:gd name="connsiteX27" fmla="*/ 0 w 3650291"/>
                <a:gd name="connsiteY27" fmla="*/ 1859208 h 3727403"/>
                <a:gd name="connsiteX28" fmla="*/ 341952 w 3650291"/>
                <a:gd name="connsiteY28" fmla="*/ 1251796 h 3727403"/>
                <a:gd name="connsiteX29" fmla="*/ 396188 w 3650291"/>
                <a:gd name="connsiteY29" fmla="*/ 1224865 h 3727403"/>
                <a:gd name="connsiteX30" fmla="*/ 359091 w 3650291"/>
                <a:gd name="connsiteY30" fmla="*/ 1105357 h 3727403"/>
                <a:gd name="connsiteX31" fmla="*/ 344661 w 3650291"/>
                <a:gd name="connsiteY31" fmla="*/ 962220 h 3727403"/>
                <a:gd name="connsiteX32" fmla="*/ 1054896 w 3650291"/>
                <a:gd name="connsiteY32" fmla="*/ 251985 h 3727403"/>
                <a:gd name="connsiteX33" fmla="*/ 1266098 w 3650291"/>
                <a:gd name="connsiteY33" fmla="*/ 283916 h 3727403"/>
                <a:gd name="connsiteX34" fmla="*/ 1322931 w 3650291"/>
                <a:gd name="connsiteY34" fmla="*/ 306308 h 3727403"/>
                <a:gd name="connsiteX35" fmla="*/ 1404024 w 3650291"/>
                <a:gd name="connsiteY35" fmla="*/ 208023 h 3727403"/>
                <a:gd name="connsiteX36" fmla="*/ 1906236 w 3650291"/>
                <a:gd name="connsiteY36" fmla="*/ 0 h 372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50291" h="3727403">
                  <a:moveTo>
                    <a:pt x="1906236" y="0"/>
                  </a:moveTo>
                  <a:cubicBezTo>
                    <a:pt x="2163652" y="0"/>
                    <a:pt x="2389082" y="136944"/>
                    <a:pt x="2513648" y="341952"/>
                  </a:cubicBezTo>
                  <a:lnTo>
                    <a:pt x="2556088" y="424853"/>
                  </a:lnTo>
                  <a:lnTo>
                    <a:pt x="2572210" y="419849"/>
                  </a:lnTo>
                  <a:cubicBezTo>
                    <a:pt x="2618445" y="410388"/>
                    <a:pt x="2666316" y="405419"/>
                    <a:pt x="2715347" y="405419"/>
                  </a:cubicBezTo>
                  <a:cubicBezTo>
                    <a:pt x="3107599" y="405419"/>
                    <a:pt x="3425582" y="723402"/>
                    <a:pt x="3425582" y="1115654"/>
                  </a:cubicBezTo>
                  <a:cubicBezTo>
                    <a:pt x="3425582" y="1164686"/>
                    <a:pt x="3420614" y="1212557"/>
                    <a:pt x="3411153" y="1258791"/>
                  </a:cubicBezTo>
                  <a:lnTo>
                    <a:pt x="3402165" y="1287746"/>
                  </a:lnTo>
                  <a:lnTo>
                    <a:pt x="3442268" y="1320834"/>
                  </a:lnTo>
                  <a:cubicBezTo>
                    <a:pt x="3570796" y="1449361"/>
                    <a:pt x="3650291" y="1626920"/>
                    <a:pt x="3650291" y="1823046"/>
                  </a:cubicBezTo>
                  <a:cubicBezTo>
                    <a:pt x="3650291" y="2043688"/>
                    <a:pt x="3549679" y="2240830"/>
                    <a:pt x="3391832" y="2371098"/>
                  </a:cubicBezTo>
                  <a:lnTo>
                    <a:pt x="3374156" y="2383665"/>
                  </a:lnTo>
                  <a:lnTo>
                    <a:pt x="3411153" y="2502850"/>
                  </a:lnTo>
                  <a:cubicBezTo>
                    <a:pt x="3420614" y="2549085"/>
                    <a:pt x="3425582" y="2596956"/>
                    <a:pt x="3425582" y="2645987"/>
                  </a:cubicBezTo>
                  <a:cubicBezTo>
                    <a:pt x="3425582" y="3038239"/>
                    <a:pt x="3107599" y="3356222"/>
                    <a:pt x="2715347" y="3356222"/>
                  </a:cubicBezTo>
                  <a:cubicBezTo>
                    <a:pt x="2641800" y="3356222"/>
                    <a:pt x="2570864" y="3345043"/>
                    <a:pt x="2504145" y="3324291"/>
                  </a:cubicBezTo>
                  <a:lnTo>
                    <a:pt x="2489452" y="3318502"/>
                  </a:lnTo>
                  <a:lnTo>
                    <a:pt x="2437472" y="3414267"/>
                  </a:lnTo>
                  <a:cubicBezTo>
                    <a:pt x="2309838" y="3603191"/>
                    <a:pt x="2093692" y="3727403"/>
                    <a:pt x="1848534" y="3727403"/>
                  </a:cubicBezTo>
                  <a:cubicBezTo>
                    <a:pt x="1591119" y="3727403"/>
                    <a:pt x="1365688" y="3590460"/>
                    <a:pt x="1241122" y="3385451"/>
                  </a:cubicBezTo>
                  <a:lnTo>
                    <a:pt x="1230922" y="3364909"/>
                  </a:lnTo>
                  <a:lnTo>
                    <a:pt x="1114429" y="3401071"/>
                  </a:lnTo>
                  <a:cubicBezTo>
                    <a:pt x="1068195" y="3410532"/>
                    <a:pt x="1020324" y="3415500"/>
                    <a:pt x="971292" y="3415500"/>
                  </a:cubicBezTo>
                  <a:cubicBezTo>
                    <a:pt x="579040" y="3415500"/>
                    <a:pt x="261057" y="3097517"/>
                    <a:pt x="261057" y="2705265"/>
                  </a:cubicBezTo>
                  <a:cubicBezTo>
                    <a:pt x="261057" y="2656234"/>
                    <a:pt x="266025" y="2608363"/>
                    <a:pt x="275486" y="2562128"/>
                  </a:cubicBezTo>
                  <a:lnTo>
                    <a:pt x="311929" y="2444730"/>
                  </a:lnTo>
                  <a:lnTo>
                    <a:pt x="245439" y="2396251"/>
                  </a:lnTo>
                  <a:cubicBezTo>
                    <a:pt x="95100" y="2266022"/>
                    <a:pt x="0" y="2073721"/>
                    <a:pt x="0" y="1859208"/>
                  </a:cubicBezTo>
                  <a:cubicBezTo>
                    <a:pt x="0" y="1601793"/>
                    <a:pt x="136944" y="1376362"/>
                    <a:pt x="341952" y="1251796"/>
                  </a:cubicBezTo>
                  <a:lnTo>
                    <a:pt x="396188" y="1224865"/>
                  </a:lnTo>
                  <a:lnTo>
                    <a:pt x="359091" y="1105357"/>
                  </a:lnTo>
                  <a:cubicBezTo>
                    <a:pt x="349630" y="1059123"/>
                    <a:pt x="344661" y="1011252"/>
                    <a:pt x="344661" y="962220"/>
                  </a:cubicBezTo>
                  <a:cubicBezTo>
                    <a:pt x="344661" y="569968"/>
                    <a:pt x="662644" y="251985"/>
                    <a:pt x="1054896" y="251985"/>
                  </a:cubicBezTo>
                  <a:cubicBezTo>
                    <a:pt x="1128443" y="251985"/>
                    <a:pt x="1199380" y="263164"/>
                    <a:pt x="1266098" y="283916"/>
                  </a:cubicBezTo>
                  <a:lnTo>
                    <a:pt x="1322931" y="306308"/>
                  </a:lnTo>
                  <a:lnTo>
                    <a:pt x="1404024" y="208023"/>
                  </a:lnTo>
                  <a:cubicBezTo>
                    <a:pt x="1532551" y="79496"/>
                    <a:pt x="1710110" y="0"/>
                    <a:pt x="1906236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24" name="图形 323" descr="结婚蛋糕 纯色填充">
              <a:extLst>
                <a:ext uri="{FF2B5EF4-FFF2-40B4-BE49-F238E27FC236}">
                  <a16:creationId xmlns:a16="http://schemas.microsoft.com/office/drawing/2014/main" id="{6025D27B-EE86-BB2E-6802-2A810A4B59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132019" y="1868586"/>
              <a:ext cx="441877" cy="373944"/>
            </a:xfrm>
            <a:prstGeom prst="rect">
              <a:avLst/>
            </a:prstGeom>
          </p:spPr>
        </p:pic>
      </p:grp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6C7F3CF4-FA24-291D-6213-3E9D1FA49DB7}"/>
              </a:ext>
            </a:extLst>
          </p:cNvPr>
          <p:cNvGrpSpPr/>
          <p:nvPr/>
        </p:nvGrpSpPr>
        <p:grpSpPr>
          <a:xfrm>
            <a:off x="7934735" y="2111206"/>
            <a:ext cx="536660" cy="547997"/>
            <a:chOff x="8432393" y="1834056"/>
            <a:chExt cx="536660" cy="547997"/>
          </a:xfrm>
        </p:grpSpPr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B899EB5-F36E-A14A-1CA7-3E91CB4F841F}"/>
                </a:ext>
              </a:extLst>
            </p:cNvPr>
            <p:cNvSpPr/>
            <p:nvPr/>
          </p:nvSpPr>
          <p:spPr>
            <a:xfrm>
              <a:off x="8432393" y="1834056"/>
              <a:ext cx="536660" cy="547997"/>
            </a:xfrm>
            <a:custGeom>
              <a:avLst/>
              <a:gdLst>
                <a:gd name="connsiteX0" fmla="*/ 1906236 w 3650291"/>
                <a:gd name="connsiteY0" fmla="*/ 0 h 3727403"/>
                <a:gd name="connsiteX1" fmla="*/ 2513648 w 3650291"/>
                <a:gd name="connsiteY1" fmla="*/ 341952 h 3727403"/>
                <a:gd name="connsiteX2" fmla="*/ 2556088 w 3650291"/>
                <a:gd name="connsiteY2" fmla="*/ 424853 h 3727403"/>
                <a:gd name="connsiteX3" fmla="*/ 2572210 w 3650291"/>
                <a:gd name="connsiteY3" fmla="*/ 419849 h 3727403"/>
                <a:gd name="connsiteX4" fmla="*/ 2715347 w 3650291"/>
                <a:gd name="connsiteY4" fmla="*/ 405419 h 3727403"/>
                <a:gd name="connsiteX5" fmla="*/ 3425582 w 3650291"/>
                <a:gd name="connsiteY5" fmla="*/ 1115654 h 3727403"/>
                <a:gd name="connsiteX6" fmla="*/ 3411153 w 3650291"/>
                <a:gd name="connsiteY6" fmla="*/ 1258791 h 3727403"/>
                <a:gd name="connsiteX7" fmla="*/ 3402165 w 3650291"/>
                <a:gd name="connsiteY7" fmla="*/ 1287746 h 3727403"/>
                <a:gd name="connsiteX8" fmla="*/ 3442268 w 3650291"/>
                <a:gd name="connsiteY8" fmla="*/ 1320834 h 3727403"/>
                <a:gd name="connsiteX9" fmla="*/ 3650291 w 3650291"/>
                <a:gd name="connsiteY9" fmla="*/ 1823046 h 3727403"/>
                <a:gd name="connsiteX10" fmla="*/ 3391832 w 3650291"/>
                <a:gd name="connsiteY10" fmla="*/ 2371098 h 3727403"/>
                <a:gd name="connsiteX11" fmla="*/ 3374156 w 3650291"/>
                <a:gd name="connsiteY11" fmla="*/ 2383665 h 3727403"/>
                <a:gd name="connsiteX12" fmla="*/ 3411153 w 3650291"/>
                <a:gd name="connsiteY12" fmla="*/ 2502850 h 3727403"/>
                <a:gd name="connsiteX13" fmla="*/ 3425582 w 3650291"/>
                <a:gd name="connsiteY13" fmla="*/ 2645987 h 3727403"/>
                <a:gd name="connsiteX14" fmla="*/ 2715347 w 3650291"/>
                <a:gd name="connsiteY14" fmla="*/ 3356222 h 3727403"/>
                <a:gd name="connsiteX15" fmla="*/ 2504145 w 3650291"/>
                <a:gd name="connsiteY15" fmla="*/ 3324291 h 3727403"/>
                <a:gd name="connsiteX16" fmla="*/ 2489452 w 3650291"/>
                <a:gd name="connsiteY16" fmla="*/ 3318502 h 3727403"/>
                <a:gd name="connsiteX17" fmla="*/ 2437472 w 3650291"/>
                <a:gd name="connsiteY17" fmla="*/ 3414267 h 3727403"/>
                <a:gd name="connsiteX18" fmla="*/ 1848534 w 3650291"/>
                <a:gd name="connsiteY18" fmla="*/ 3727403 h 3727403"/>
                <a:gd name="connsiteX19" fmla="*/ 1241122 w 3650291"/>
                <a:gd name="connsiteY19" fmla="*/ 3385451 h 3727403"/>
                <a:gd name="connsiteX20" fmla="*/ 1230922 w 3650291"/>
                <a:gd name="connsiteY20" fmla="*/ 3364909 h 3727403"/>
                <a:gd name="connsiteX21" fmla="*/ 1114429 w 3650291"/>
                <a:gd name="connsiteY21" fmla="*/ 3401071 h 3727403"/>
                <a:gd name="connsiteX22" fmla="*/ 971292 w 3650291"/>
                <a:gd name="connsiteY22" fmla="*/ 3415500 h 3727403"/>
                <a:gd name="connsiteX23" fmla="*/ 261057 w 3650291"/>
                <a:gd name="connsiteY23" fmla="*/ 2705265 h 3727403"/>
                <a:gd name="connsiteX24" fmla="*/ 275486 w 3650291"/>
                <a:gd name="connsiteY24" fmla="*/ 2562128 h 3727403"/>
                <a:gd name="connsiteX25" fmla="*/ 311929 w 3650291"/>
                <a:gd name="connsiteY25" fmla="*/ 2444730 h 3727403"/>
                <a:gd name="connsiteX26" fmla="*/ 245439 w 3650291"/>
                <a:gd name="connsiteY26" fmla="*/ 2396251 h 3727403"/>
                <a:gd name="connsiteX27" fmla="*/ 0 w 3650291"/>
                <a:gd name="connsiteY27" fmla="*/ 1859208 h 3727403"/>
                <a:gd name="connsiteX28" fmla="*/ 341952 w 3650291"/>
                <a:gd name="connsiteY28" fmla="*/ 1251796 h 3727403"/>
                <a:gd name="connsiteX29" fmla="*/ 396188 w 3650291"/>
                <a:gd name="connsiteY29" fmla="*/ 1224865 h 3727403"/>
                <a:gd name="connsiteX30" fmla="*/ 359091 w 3650291"/>
                <a:gd name="connsiteY30" fmla="*/ 1105357 h 3727403"/>
                <a:gd name="connsiteX31" fmla="*/ 344661 w 3650291"/>
                <a:gd name="connsiteY31" fmla="*/ 962220 h 3727403"/>
                <a:gd name="connsiteX32" fmla="*/ 1054896 w 3650291"/>
                <a:gd name="connsiteY32" fmla="*/ 251985 h 3727403"/>
                <a:gd name="connsiteX33" fmla="*/ 1266098 w 3650291"/>
                <a:gd name="connsiteY33" fmla="*/ 283916 h 3727403"/>
                <a:gd name="connsiteX34" fmla="*/ 1322931 w 3650291"/>
                <a:gd name="connsiteY34" fmla="*/ 306308 h 3727403"/>
                <a:gd name="connsiteX35" fmla="*/ 1404024 w 3650291"/>
                <a:gd name="connsiteY35" fmla="*/ 208023 h 3727403"/>
                <a:gd name="connsiteX36" fmla="*/ 1906236 w 3650291"/>
                <a:gd name="connsiteY36" fmla="*/ 0 h 372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650291" h="3727403">
                  <a:moveTo>
                    <a:pt x="1906236" y="0"/>
                  </a:moveTo>
                  <a:cubicBezTo>
                    <a:pt x="2163652" y="0"/>
                    <a:pt x="2389082" y="136944"/>
                    <a:pt x="2513648" y="341952"/>
                  </a:cubicBezTo>
                  <a:lnTo>
                    <a:pt x="2556088" y="424853"/>
                  </a:lnTo>
                  <a:lnTo>
                    <a:pt x="2572210" y="419849"/>
                  </a:lnTo>
                  <a:cubicBezTo>
                    <a:pt x="2618445" y="410388"/>
                    <a:pt x="2666316" y="405419"/>
                    <a:pt x="2715347" y="405419"/>
                  </a:cubicBezTo>
                  <a:cubicBezTo>
                    <a:pt x="3107599" y="405419"/>
                    <a:pt x="3425582" y="723402"/>
                    <a:pt x="3425582" y="1115654"/>
                  </a:cubicBezTo>
                  <a:cubicBezTo>
                    <a:pt x="3425582" y="1164686"/>
                    <a:pt x="3420614" y="1212557"/>
                    <a:pt x="3411153" y="1258791"/>
                  </a:cubicBezTo>
                  <a:lnTo>
                    <a:pt x="3402165" y="1287746"/>
                  </a:lnTo>
                  <a:lnTo>
                    <a:pt x="3442268" y="1320834"/>
                  </a:lnTo>
                  <a:cubicBezTo>
                    <a:pt x="3570796" y="1449361"/>
                    <a:pt x="3650291" y="1626920"/>
                    <a:pt x="3650291" y="1823046"/>
                  </a:cubicBezTo>
                  <a:cubicBezTo>
                    <a:pt x="3650291" y="2043688"/>
                    <a:pt x="3549679" y="2240830"/>
                    <a:pt x="3391832" y="2371098"/>
                  </a:cubicBezTo>
                  <a:lnTo>
                    <a:pt x="3374156" y="2383665"/>
                  </a:lnTo>
                  <a:lnTo>
                    <a:pt x="3411153" y="2502850"/>
                  </a:lnTo>
                  <a:cubicBezTo>
                    <a:pt x="3420614" y="2549085"/>
                    <a:pt x="3425582" y="2596956"/>
                    <a:pt x="3425582" y="2645987"/>
                  </a:cubicBezTo>
                  <a:cubicBezTo>
                    <a:pt x="3425582" y="3038239"/>
                    <a:pt x="3107599" y="3356222"/>
                    <a:pt x="2715347" y="3356222"/>
                  </a:cubicBezTo>
                  <a:cubicBezTo>
                    <a:pt x="2641800" y="3356222"/>
                    <a:pt x="2570864" y="3345043"/>
                    <a:pt x="2504145" y="3324291"/>
                  </a:cubicBezTo>
                  <a:lnTo>
                    <a:pt x="2489452" y="3318502"/>
                  </a:lnTo>
                  <a:lnTo>
                    <a:pt x="2437472" y="3414267"/>
                  </a:lnTo>
                  <a:cubicBezTo>
                    <a:pt x="2309838" y="3603191"/>
                    <a:pt x="2093692" y="3727403"/>
                    <a:pt x="1848534" y="3727403"/>
                  </a:cubicBezTo>
                  <a:cubicBezTo>
                    <a:pt x="1591119" y="3727403"/>
                    <a:pt x="1365688" y="3590460"/>
                    <a:pt x="1241122" y="3385451"/>
                  </a:cubicBezTo>
                  <a:lnTo>
                    <a:pt x="1230922" y="3364909"/>
                  </a:lnTo>
                  <a:lnTo>
                    <a:pt x="1114429" y="3401071"/>
                  </a:lnTo>
                  <a:cubicBezTo>
                    <a:pt x="1068195" y="3410532"/>
                    <a:pt x="1020324" y="3415500"/>
                    <a:pt x="971292" y="3415500"/>
                  </a:cubicBezTo>
                  <a:cubicBezTo>
                    <a:pt x="579040" y="3415500"/>
                    <a:pt x="261057" y="3097517"/>
                    <a:pt x="261057" y="2705265"/>
                  </a:cubicBezTo>
                  <a:cubicBezTo>
                    <a:pt x="261057" y="2656234"/>
                    <a:pt x="266025" y="2608363"/>
                    <a:pt x="275486" y="2562128"/>
                  </a:cubicBezTo>
                  <a:lnTo>
                    <a:pt x="311929" y="2444730"/>
                  </a:lnTo>
                  <a:lnTo>
                    <a:pt x="245439" y="2396251"/>
                  </a:lnTo>
                  <a:cubicBezTo>
                    <a:pt x="95100" y="2266022"/>
                    <a:pt x="0" y="2073721"/>
                    <a:pt x="0" y="1859208"/>
                  </a:cubicBezTo>
                  <a:cubicBezTo>
                    <a:pt x="0" y="1601793"/>
                    <a:pt x="136944" y="1376362"/>
                    <a:pt x="341952" y="1251796"/>
                  </a:cubicBezTo>
                  <a:lnTo>
                    <a:pt x="396188" y="1224865"/>
                  </a:lnTo>
                  <a:lnTo>
                    <a:pt x="359091" y="1105357"/>
                  </a:lnTo>
                  <a:cubicBezTo>
                    <a:pt x="349630" y="1059123"/>
                    <a:pt x="344661" y="1011252"/>
                    <a:pt x="344661" y="962220"/>
                  </a:cubicBezTo>
                  <a:cubicBezTo>
                    <a:pt x="344661" y="569968"/>
                    <a:pt x="662644" y="251985"/>
                    <a:pt x="1054896" y="251985"/>
                  </a:cubicBezTo>
                  <a:cubicBezTo>
                    <a:pt x="1128443" y="251985"/>
                    <a:pt x="1199380" y="263164"/>
                    <a:pt x="1266098" y="283916"/>
                  </a:cubicBezTo>
                  <a:lnTo>
                    <a:pt x="1322931" y="306308"/>
                  </a:lnTo>
                  <a:lnTo>
                    <a:pt x="1404024" y="208023"/>
                  </a:lnTo>
                  <a:cubicBezTo>
                    <a:pt x="1532551" y="79496"/>
                    <a:pt x="1710110" y="0"/>
                    <a:pt x="1906236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22" name="图形 321" descr="礼物 纯色填充">
              <a:extLst>
                <a:ext uri="{FF2B5EF4-FFF2-40B4-BE49-F238E27FC236}">
                  <a16:creationId xmlns:a16="http://schemas.microsoft.com/office/drawing/2014/main" id="{3EE58217-EC91-1EB9-53F7-5427863E3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491295" y="1898626"/>
              <a:ext cx="418856" cy="418856"/>
            </a:xfrm>
            <a:prstGeom prst="rect">
              <a:avLst/>
            </a:prstGeom>
          </p:spPr>
        </p:pic>
      </p:grpSp>
      <p:pic>
        <p:nvPicPr>
          <p:cNvPr id="342" name="图形 341" descr="发送 轮廓">
            <a:extLst>
              <a:ext uri="{FF2B5EF4-FFF2-40B4-BE49-F238E27FC236}">
                <a16:creationId xmlns:a16="http://schemas.microsoft.com/office/drawing/2014/main" id="{545E3D7F-513B-55B9-01ED-3C63F78E84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2700074">
            <a:off x="825029" y="2368964"/>
            <a:ext cx="325568" cy="325568"/>
          </a:xfrm>
          <a:prstGeom prst="rect">
            <a:avLst/>
          </a:prstGeom>
        </p:spPr>
      </p:pic>
      <p:pic>
        <p:nvPicPr>
          <p:cNvPr id="343" name="图形 342" descr="发送 轮廓">
            <a:extLst>
              <a:ext uri="{FF2B5EF4-FFF2-40B4-BE49-F238E27FC236}">
                <a16:creationId xmlns:a16="http://schemas.microsoft.com/office/drawing/2014/main" id="{48389755-DAE1-6602-4915-F16171E751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2700074">
            <a:off x="5683471" y="2565065"/>
            <a:ext cx="278332" cy="278332"/>
          </a:xfrm>
          <a:prstGeom prst="rect">
            <a:avLst/>
          </a:prstGeom>
        </p:spPr>
      </p:pic>
      <p:pic>
        <p:nvPicPr>
          <p:cNvPr id="344" name="图形 343" descr="发送 轮廓">
            <a:extLst>
              <a:ext uri="{FF2B5EF4-FFF2-40B4-BE49-F238E27FC236}">
                <a16:creationId xmlns:a16="http://schemas.microsoft.com/office/drawing/2014/main" id="{91447121-8D03-5D2C-0B56-56C8903AD00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59524" flipH="1">
            <a:off x="10523949" y="4469567"/>
            <a:ext cx="370558" cy="370558"/>
          </a:xfrm>
          <a:prstGeom prst="rect">
            <a:avLst/>
          </a:prstGeom>
        </p:spPr>
      </p:pic>
      <p:pic>
        <p:nvPicPr>
          <p:cNvPr id="345" name="图形 344" descr="发送 轮廓">
            <a:extLst>
              <a:ext uri="{FF2B5EF4-FFF2-40B4-BE49-F238E27FC236}">
                <a16:creationId xmlns:a16="http://schemas.microsoft.com/office/drawing/2014/main" id="{CE49EF42-95C0-694A-ED22-74305AD277E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59524" flipH="1">
            <a:off x="295802" y="4639045"/>
            <a:ext cx="736071" cy="736071"/>
          </a:xfrm>
          <a:prstGeom prst="rect">
            <a:avLst/>
          </a:prstGeom>
        </p:spPr>
      </p:pic>
      <p:grpSp>
        <p:nvGrpSpPr>
          <p:cNvPr id="346" name="组合 345">
            <a:extLst>
              <a:ext uri="{FF2B5EF4-FFF2-40B4-BE49-F238E27FC236}">
                <a16:creationId xmlns:a16="http://schemas.microsoft.com/office/drawing/2014/main" id="{B25AD7F1-C12A-0618-37A5-2AF61CF73640}"/>
              </a:ext>
            </a:extLst>
          </p:cNvPr>
          <p:cNvGrpSpPr/>
          <p:nvPr/>
        </p:nvGrpSpPr>
        <p:grpSpPr>
          <a:xfrm>
            <a:off x="6604090" y="1535617"/>
            <a:ext cx="829098" cy="1128157"/>
            <a:chOff x="852347" y="3040646"/>
            <a:chExt cx="1054895" cy="1435400"/>
          </a:xfrm>
        </p:grpSpPr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DADB02FC-C0F1-E1E1-EBFE-22837E5DCD87}"/>
                </a:ext>
              </a:extLst>
            </p:cNvPr>
            <p:cNvSpPr/>
            <p:nvPr/>
          </p:nvSpPr>
          <p:spPr>
            <a:xfrm flipV="1">
              <a:off x="1082193" y="4286121"/>
              <a:ext cx="150114" cy="189925"/>
            </a:xfrm>
            <a:custGeom>
              <a:avLst/>
              <a:gdLst>
                <a:gd name="connsiteX0" fmla="*/ 120918 w 150114"/>
                <a:gd name="connsiteY0" fmla="*/ 140170 h 189925"/>
                <a:gd name="connsiteX1" fmla="*/ 145979 w 150114"/>
                <a:gd name="connsiteY1" fmla="*/ 10501 h 189925"/>
                <a:gd name="connsiteX2" fmla="*/ 50542 w 150114"/>
                <a:gd name="connsiteY2" fmla="*/ 39490 h 189925"/>
                <a:gd name="connsiteX3" fmla="*/ 3125 w 150114"/>
                <a:gd name="connsiteY3" fmla="*/ 116975 h 189925"/>
                <a:gd name="connsiteX4" fmla="*/ 76318 w 150114"/>
                <a:gd name="connsiteY4" fmla="*/ 187552 h 189925"/>
                <a:gd name="connsiteX5" fmla="*/ 120918 w 150114"/>
                <a:gd name="connsiteY5" fmla="*/ 140170 h 189925"/>
                <a:gd name="connsiteX6" fmla="*/ 120918 w 150114"/>
                <a:gd name="connsiteY6" fmla="*/ 140170 h 18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114" h="189925">
                  <a:moveTo>
                    <a:pt x="120918" y="140170"/>
                  </a:moveTo>
                  <a:cubicBezTo>
                    <a:pt x="100791" y="79124"/>
                    <a:pt x="152970" y="41616"/>
                    <a:pt x="145979" y="10501"/>
                  </a:cubicBezTo>
                  <a:cubicBezTo>
                    <a:pt x="140598" y="-13361"/>
                    <a:pt x="84944" y="-4241"/>
                    <a:pt x="50542" y="39490"/>
                  </a:cubicBezTo>
                  <a:cubicBezTo>
                    <a:pt x="35794" y="58244"/>
                    <a:pt x="40944" y="72284"/>
                    <a:pt x="3125" y="116975"/>
                  </a:cubicBezTo>
                  <a:cubicBezTo>
                    <a:pt x="-30593" y="156884"/>
                    <a:pt x="75627" y="187861"/>
                    <a:pt x="76318" y="187552"/>
                  </a:cubicBezTo>
                  <a:cubicBezTo>
                    <a:pt x="81699" y="185152"/>
                    <a:pt x="91307" y="102113"/>
                    <a:pt x="120918" y="140170"/>
                  </a:cubicBezTo>
                  <a:lnTo>
                    <a:pt x="120918" y="140170"/>
                  </a:lnTo>
                </a:path>
              </a:pathLst>
            </a:custGeom>
            <a:solidFill>
              <a:srgbClr val="4C6FA2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8" name="组合 347">
              <a:extLst>
                <a:ext uri="{FF2B5EF4-FFF2-40B4-BE49-F238E27FC236}">
                  <a16:creationId xmlns:a16="http://schemas.microsoft.com/office/drawing/2014/main" id="{EB3EDB9C-69ED-82AD-207D-D667FFC73681}"/>
                </a:ext>
              </a:extLst>
            </p:cNvPr>
            <p:cNvGrpSpPr/>
            <p:nvPr/>
          </p:nvGrpSpPr>
          <p:grpSpPr>
            <a:xfrm>
              <a:off x="852347" y="3040646"/>
              <a:ext cx="1054895" cy="1316756"/>
              <a:chOff x="852347" y="3040646"/>
              <a:chExt cx="1054895" cy="1316756"/>
            </a:xfrm>
          </p:grpSpPr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FC38CEF4-9123-52BA-AD06-45B8BC70CD27}"/>
                  </a:ext>
                </a:extLst>
              </p:cNvPr>
              <p:cNvSpPr/>
              <p:nvPr/>
            </p:nvSpPr>
            <p:spPr>
              <a:xfrm flipV="1">
                <a:off x="1654160" y="4053135"/>
                <a:ext cx="54806" cy="80759"/>
              </a:xfrm>
              <a:custGeom>
                <a:avLst/>
                <a:gdLst>
                  <a:gd name="connsiteX0" fmla="*/ -6136 w 54806"/>
                  <a:gd name="connsiteY0" fmla="*/ -4272 h 80759"/>
                  <a:gd name="connsiteX1" fmla="*/ 14503 w 54806"/>
                  <a:gd name="connsiteY1" fmla="*/ 45768 h 80759"/>
                  <a:gd name="connsiteX2" fmla="*/ 47703 w 54806"/>
                  <a:gd name="connsiteY2" fmla="*/ 76488 h 80759"/>
                  <a:gd name="connsiteX3" fmla="*/ 32650 w 54806"/>
                  <a:gd name="connsiteY3" fmla="*/ 33631 h 80759"/>
                  <a:gd name="connsiteX4" fmla="*/ -6136 w 54806"/>
                  <a:gd name="connsiteY4" fmla="*/ -4272 h 80759"/>
                  <a:gd name="connsiteX5" fmla="*/ -6136 w 54806"/>
                  <a:gd name="connsiteY5" fmla="*/ -4272 h 8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806" h="80759">
                    <a:moveTo>
                      <a:pt x="-6136" y="-4272"/>
                    </a:moveTo>
                    <a:lnTo>
                      <a:pt x="14503" y="45768"/>
                    </a:lnTo>
                    <a:lnTo>
                      <a:pt x="47703" y="76488"/>
                    </a:lnTo>
                    <a:cubicBezTo>
                      <a:pt x="51831" y="72682"/>
                      <a:pt x="41991" y="52385"/>
                      <a:pt x="32650" y="33631"/>
                    </a:cubicBezTo>
                    <a:lnTo>
                      <a:pt x="-6136" y="-4272"/>
                    </a:lnTo>
                    <a:lnTo>
                      <a:pt x="-6136" y="-4272"/>
                    </a:lnTo>
                  </a:path>
                </a:pathLst>
              </a:custGeom>
              <a:solidFill>
                <a:srgbClr val="4C6FA2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82C03A88-2C72-871F-5D7B-3F2D19D515BE}"/>
                  </a:ext>
                </a:extLst>
              </p:cNvPr>
              <p:cNvSpPr/>
              <p:nvPr/>
            </p:nvSpPr>
            <p:spPr>
              <a:xfrm flipV="1">
                <a:off x="852347" y="3310403"/>
                <a:ext cx="335258" cy="238201"/>
              </a:xfrm>
              <a:custGeom>
                <a:avLst/>
                <a:gdLst>
                  <a:gd name="connsiteX0" fmla="*/ 305912 w 335258"/>
                  <a:gd name="connsiteY0" fmla="*/ -8662 h 238201"/>
                  <a:gd name="connsiteX1" fmla="*/ 332468 w 335258"/>
                  <a:gd name="connsiteY1" fmla="*/ 58486 h 238201"/>
                  <a:gd name="connsiteX2" fmla="*/ 103198 w 335258"/>
                  <a:gd name="connsiteY2" fmla="*/ 171869 h 238201"/>
                  <a:gd name="connsiteX3" fmla="*/ 89059 w 335258"/>
                  <a:gd name="connsiteY3" fmla="*/ 220075 h 238201"/>
                  <a:gd name="connsiteX4" fmla="*/ 75915 w 335258"/>
                  <a:gd name="connsiteY4" fmla="*/ 217520 h 238201"/>
                  <a:gd name="connsiteX5" fmla="*/ 81321 w 335258"/>
                  <a:gd name="connsiteY5" fmla="*/ 192235 h 238201"/>
                  <a:gd name="connsiteX6" fmla="*/ 19109 w 335258"/>
                  <a:gd name="connsiteY6" fmla="*/ 221292 h 238201"/>
                  <a:gd name="connsiteX7" fmla="*/ 35232 w 335258"/>
                  <a:gd name="connsiteY7" fmla="*/ 196606 h 238201"/>
                  <a:gd name="connsiteX8" fmla="*/ -1522 w 335258"/>
                  <a:gd name="connsiteY8" fmla="*/ 182189 h 238201"/>
                  <a:gd name="connsiteX9" fmla="*/ 44196 w 335258"/>
                  <a:gd name="connsiteY9" fmla="*/ 171200 h 238201"/>
                  <a:gd name="connsiteX10" fmla="*/ 2594 w 335258"/>
                  <a:gd name="connsiteY10" fmla="*/ 154280 h 238201"/>
                  <a:gd name="connsiteX11" fmla="*/ 39232 w 335258"/>
                  <a:gd name="connsiteY11" fmla="*/ 147183 h 238201"/>
                  <a:gd name="connsiteX12" fmla="*/ 19207 w 335258"/>
                  <a:gd name="connsiteY12" fmla="*/ 143138 h 238201"/>
                  <a:gd name="connsiteX13" fmla="*/ 32126 w 335258"/>
                  <a:gd name="connsiteY13" fmla="*/ 130315 h 238201"/>
                  <a:gd name="connsiteX14" fmla="*/ 90043 w 335258"/>
                  <a:gd name="connsiteY14" fmla="*/ 131018 h 238201"/>
                  <a:gd name="connsiteX15" fmla="*/ 305912 w 335258"/>
                  <a:gd name="connsiteY15" fmla="*/ -8662 h 238201"/>
                  <a:gd name="connsiteX16" fmla="*/ 305912 w 335258"/>
                  <a:gd name="connsiteY16" fmla="*/ -8662 h 238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5258" h="238201">
                    <a:moveTo>
                      <a:pt x="305912" y="-8662"/>
                    </a:moveTo>
                    <a:lnTo>
                      <a:pt x="332468" y="58486"/>
                    </a:lnTo>
                    <a:lnTo>
                      <a:pt x="103198" y="171869"/>
                    </a:lnTo>
                    <a:cubicBezTo>
                      <a:pt x="109608" y="188961"/>
                      <a:pt x="98496" y="208263"/>
                      <a:pt x="89059" y="220075"/>
                    </a:cubicBezTo>
                    <a:cubicBezTo>
                      <a:pt x="81079" y="230069"/>
                      <a:pt x="74815" y="236069"/>
                      <a:pt x="75915" y="217520"/>
                    </a:cubicBezTo>
                    <a:cubicBezTo>
                      <a:pt x="76651" y="205195"/>
                      <a:pt x="82375" y="194240"/>
                      <a:pt x="81321" y="192235"/>
                    </a:cubicBezTo>
                    <a:cubicBezTo>
                      <a:pt x="79205" y="188223"/>
                      <a:pt x="57808" y="208880"/>
                      <a:pt x="19109" y="221292"/>
                    </a:cubicBezTo>
                    <a:cubicBezTo>
                      <a:pt x="18682" y="221429"/>
                      <a:pt x="-6219" y="213355"/>
                      <a:pt x="35232" y="196606"/>
                    </a:cubicBezTo>
                    <a:cubicBezTo>
                      <a:pt x="80280" y="178418"/>
                      <a:pt x="-14710" y="213115"/>
                      <a:pt x="-1522" y="182189"/>
                    </a:cubicBezTo>
                    <a:cubicBezTo>
                      <a:pt x="-1445" y="182018"/>
                      <a:pt x="39890" y="172023"/>
                      <a:pt x="44196" y="171200"/>
                    </a:cubicBezTo>
                    <a:cubicBezTo>
                      <a:pt x="17506" y="165612"/>
                      <a:pt x="-5900" y="174218"/>
                      <a:pt x="2594" y="154280"/>
                    </a:cubicBezTo>
                    <a:cubicBezTo>
                      <a:pt x="4324" y="150252"/>
                      <a:pt x="52708" y="154280"/>
                      <a:pt x="39232" y="147183"/>
                    </a:cubicBezTo>
                    <a:cubicBezTo>
                      <a:pt x="36574" y="145795"/>
                      <a:pt x="27079" y="145726"/>
                      <a:pt x="19207" y="143138"/>
                    </a:cubicBezTo>
                    <a:cubicBezTo>
                      <a:pt x="17404" y="142555"/>
                      <a:pt x="2049" y="131686"/>
                      <a:pt x="32126" y="130315"/>
                    </a:cubicBezTo>
                    <a:cubicBezTo>
                      <a:pt x="43999" y="129766"/>
                      <a:pt x="88183" y="131978"/>
                      <a:pt x="90043" y="131018"/>
                    </a:cubicBezTo>
                    <a:cubicBezTo>
                      <a:pt x="163371" y="78989"/>
                      <a:pt x="224105" y="29292"/>
                      <a:pt x="305912" y="-8662"/>
                    </a:cubicBezTo>
                    <a:lnTo>
                      <a:pt x="305912" y="-8662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C04CFDA4-DC55-EFEB-80DA-AED518128980}"/>
                  </a:ext>
                </a:extLst>
              </p:cNvPr>
              <p:cNvSpPr/>
              <p:nvPr/>
            </p:nvSpPr>
            <p:spPr>
              <a:xfrm flipV="1">
                <a:off x="1492205" y="3300505"/>
                <a:ext cx="320458" cy="260082"/>
              </a:xfrm>
              <a:custGeom>
                <a:avLst/>
                <a:gdLst>
                  <a:gd name="connsiteX0" fmla="*/ 27251 w 320458"/>
                  <a:gd name="connsiteY0" fmla="*/ -8655 h 260082"/>
                  <a:gd name="connsiteX1" fmla="*/ -5988 w 320458"/>
                  <a:gd name="connsiteY1" fmla="*/ 55442 h 260082"/>
                  <a:gd name="connsiteX2" fmla="*/ 210572 w 320458"/>
                  <a:gd name="connsiteY2" fmla="*/ 191556 h 260082"/>
                  <a:gd name="connsiteX3" fmla="*/ 219748 w 320458"/>
                  <a:gd name="connsiteY3" fmla="*/ 240961 h 260082"/>
                  <a:gd name="connsiteX4" fmla="*/ 233077 w 320458"/>
                  <a:gd name="connsiteY4" fmla="*/ 239727 h 260082"/>
                  <a:gd name="connsiteX5" fmla="*/ 230264 w 320458"/>
                  <a:gd name="connsiteY5" fmla="*/ 214013 h 260082"/>
                  <a:gd name="connsiteX6" fmla="*/ 289204 w 320458"/>
                  <a:gd name="connsiteY6" fmla="*/ 249259 h 260082"/>
                  <a:gd name="connsiteX7" fmla="*/ 275683 w 320458"/>
                  <a:gd name="connsiteY7" fmla="*/ 223099 h 260082"/>
                  <a:gd name="connsiteX8" fmla="*/ 313701 w 320458"/>
                  <a:gd name="connsiteY8" fmla="*/ 212453 h 260082"/>
                  <a:gd name="connsiteX9" fmla="*/ 269344 w 320458"/>
                  <a:gd name="connsiteY9" fmla="*/ 196887 h 260082"/>
                  <a:gd name="connsiteX10" fmla="*/ 312450 w 320458"/>
                  <a:gd name="connsiteY10" fmla="*/ 184287 h 260082"/>
                  <a:gd name="connsiteX11" fmla="*/ 276717 w 320458"/>
                  <a:gd name="connsiteY11" fmla="*/ 173504 h 260082"/>
                  <a:gd name="connsiteX12" fmla="*/ 297050 w 320458"/>
                  <a:gd name="connsiteY12" fmla="*/ 171516 h 260082"/>
                  <a:gd name="connsiteX13" fmla="*/ 285498 w 320458"/>
                  <a:gd name="connsiteY13" fmla="*/ 157424 h 260082"/>
                  <a:gd name="connsiteX14" fmla="*/ 227812 w 320458"/>
                  <a:gd name="connsiteY14" fmla="*/ 152247 h 260082"/>
                  <a:gd name="connsiteX15" fmla="*/ 27251 w 320458"/>
                  <a:gd name="connsiteY15" fmla="*/ -8655 h 260082"/>
                  <a:gd name="connsiteX16" fmla="*/ 27251 w 320458"/>
                  <a:gd name="connsiteY16" fmla="*/ -8655 h 26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0458" h="260082">
                    <a:moveTo>
                      <a:pt x="27251" y="-8655"/>
                    </a:moveTo>
                    <a:lnTo>
                      <a:pt x="-5988" y="55442"/>
                    </a:lnTo>
                    <a:lnTo>
                      <a:pt x="210572" y="191556"/>
                    </a:lnTo>
                    <a:cubicBezTo>
                      <a:pt x="202458" y="207910"/>
                      <a:pt x="211556" y="228224"/>
                      <a:pt x="219748" y="240961"/>
                    </a:cubicBezTo>
                    <a:cubicBezTo>
                      <a:pt x="226662" y="251693"/>
                      <a:pt x="232283" y="258310"/>
                      <a:pt x="233077" y="239727"/>
                    </a:cubicBezTo>
                    <a:cubicBezTo>
                      <a:pt x="233601" y="227419"/>
                      <a:pt x="229026" y="215916"/>
                      <a:pt x="230264" y="214013"/>
                    </a:cubicBezTo>
                    <a:cubicBezTo>
                      <a:pt x="232770" y="210259"/>
                      <a:pt x="251965" y="232990"/>
                      <a:pt x="289204" y="249259"/>
                    </a:cubicBezTo>
                    <a:cubicBezTo>
                      <a:pt x="289612" y="249447"/>
                      <a:pt x="315210" y="243944"/>
                      <a:pt x="275683" y="223099"/>
                    </a:cubicBezTo>
                    <a:cubicBezTo>
                      <a:pt x="232705" y="200402"/>
                      <a:pt x="323670" y="244579"/>
                      <a:pt x="313701" y="212453"/>
                    </a:cubicBezTo>
                    <a:cubicBezTo>
                      <a:pt x="313638" y="212281"/>
                      <a:pt x="273537" y="198122"/>
                      <a:pt x="269344" y="196887"/>
                    </a:cubicBezTo>
                    <a:cubicBezTo>
                      <a:pt x="296462" y="194024"/>
                      <a:pt x="318878" y="204961"/>
                      <a:pt x="312450" y="184287"/>
                    </a:cubicBezTo>
                    <a:cubicBezTo>
                      <a:pt x="311133" y="180070"/>
                      <a:pt x="262597" y="179213"/>
                      <a:pt x="276717" y="173504"/>
                    </a:cubicBezTo>
                    <a:cubicBezTo>
                      <a:pt x="279505" y="172390"/>
                      <a:pt x="288961" y="173282"/>
                      <a:pt x="297050" y="171516"/>
                    </a:cubicBezTo>
                    <a:cubicBezTo>
                      <a:pt x="298915" y="171104"/>
                      <a:pt x="315287" y="161847"/>
                      <a:pt x="285498" y="157424"/>
                    </a:cubicBezTo>
                    <a:cubicBezTo>
                      <a:pt x="273753" y="155693"/>
                      <a:pt x="229574" y="153396"/>
                      <a:pt x="227812" y="152247"/>
                    </a:cubicBezTo>
                    <a:cubicBezTo>
                      <a:pt x="160156" y="93019"/>
                      <a:pt x="104783" y="37425"/>
                      <a:pt x="27251" y="-8655"/>
                    </a:cubicBezTo>
                    <a:lnTo>
                      <a:pt x="27251" y="-8655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CC130E4C-E570-71EA-F7E3-6227566DDF93}"/>
                  </a:ext>
                </a:extLst>
              </p:cNvPr>
              <p:cNvSpPr/>
              <p:nvPr/>
            </p:nvSpPr>
            <p:spPr>
              <a:xfrm flipV="1">
                <a:off x="1146011" y="3885821"/>
                <a:ext cx="634585" cy="471581"/>
              </a:xfrm>
              <a:custGeom>
                <a:avLst/>
                <a:gdLst>
                  <a:gd name="connsiteX0" fmla="*/ 118134 w 634585"/>
                  <a:gd name="connsiteY0" fmla="*/ 352484 h 471581"/>
                  <a:gd name="connsiteX1" fmla="*/ 315028 w 634585"/>
                  <a:gd name="connsiteY1" fmla="*/ 467495 h 471581"/>
                  <a:gd name="connsiteX2" fmla="*/ 445083 w 634585"/>
                  <a:gd name="connsiteY2" fmla="*/ 375918 h 471581"/>
                  <a:gd name="connsiteX3" fmla="*/ 601441 w 634585"/>
                  <a:gd name="connsiteY3" fmla="*/ 219782 h 471581"/>
                  <a:gd name="connsiteX4" fmla="*/ 629554 w 634585"/>
                  <a:gd name="connsiteY4" fmla="*/ 204902 h 471581"/>
                  <a:gd name="connsiteX5" fmla="*/ 611026 w 634585"/>
                  <a:gd name="connsiteY5" fmla="*/ 155033 h 471581"/>
                  <a:gd name="connsiteX6" fmla="*/ 389774 w 634585"/>
                  <a:gd name="connsiteY6" fmla="*/ 291799 h 471581"/>
                  <a:gd name="connsiteX7" fmla="*/ 263974 w 634585"/>
                  <a:gd name="connsiteY7" fmla="*/ 344530 h 471581"/>
                  <a:gd name="connsiteX8" fmla="*/ 204396 w 634585"/>
                  <a:gd name="connsiteY8" fmla="*/ 125239 h 471581"/>
                  <a:gd name="connsiteX9" fmla="*/ 56385 w 634585"/>
                  <a:gd name="connsiteY9" fmla="*/ 33885 h 471581"/>
                  <a:gd name="connsiteX10" fmla="*/ 39145 w 634585"/>
                  <a:gd name="connsiteY10" fmla="*/ -4086 h 471581"/>
                  <a:gd name="connsiteX11" fmla="*/ -5032 w 634585"/>
                  <a:gd name="connsiteY11" fmla="*/ 55862 h 471581"/>
                  <a:gd name="connsiteX12" fmla="*/ 27056 w 634585"/>
                  <a:gd name="connsiteY12" fmla="*/ 75268 h 471581"/>
                  <a:gd name="connsiteX13" fmla="*/ 147016 w 634585"/>
                  <a:gd name="connsiteY13" fmla="*/ 183970 h 471581"/>
                  <a:gd name="connsiteX14" fmla="*/ 118134 w 634585"/>
                  <a:gd name="connsiteY14" fmla="*/ 352484 h 471581"/>
                  <a:gd name="connsiteX15" fmla="*/ 118134 w 634585"/>
                  <a:gd name="connsiteY15" fmla="*/ 352484 h 47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34585" h="471581">
                    <a:moveTo>
                      <a:pt x="118134" y="352484"/>
                    </a:moveTo>
                    <a:lnTo>
                      <a:pt x="315028" y="467495"/>
                    </a:lnTo>
                    <a:lnTo>
                      <a:pt x="445083" y="375918"/>
                    </a:lnTo>
                    <a:lnTo>
                      <a:pt x="601441" y="219782"/>
                    </a:lnTo>
                    <a:lnTo>
                      <a:pt x="629554" y="204902"/>
                    </a:lnTo>
                    <a:lnTo>
                      <a:pt x="611026" y="155033"/>
                    </a:lnTo>
                    <a:cubicBezTo>
                      <a:pt x="551040" y="218170"/>
                      <a:pt x="465967" y="250964"/>
                      <a:pt x="389774" y="291799"/>
                    </a:cubicBezTo>
                    <a:lnTo>
                      <a:pt x="263974" y="344530"/>
                    </a:lnTo>
                    <a:lnTo>
                      <a:pt x="204396" y="125239"/>
                    </a:lnTo>
                    <a:lnTo>
                      <a:pt x="56385" y="33885"/>
                    </a:lnTo>
                    <a:lnTo>
                      <a:pt x="39145" y="-4086"/>
                    </a:lnTo>
                    <a:lnTo>
                      <a:pt x="-5032" y="55862"/>
                    </a:lnTo>
                    <a:lnTo>
                      <a:pt x="27056" y="75268"/>
                    </a:lnTo>
                    <a:lnTo>
                      <a:pt x="147016" y="183970"/>
                    </a:lnTo>
                    <a:lnTo>
                      <a:pt x="118134" y="352484"/>
                    </a:lnTo>
                    <a:lnTo>
                      <a:pt x="118134" y="352484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747D7037-7C1A-334F-81AC-DF536A1B370C}"/>
                  </a:ext>
                </a:extLst>
              </p:cNvPr>
              <p:cNvSpPr/>
              <p:nvPr/>
            </p:nvSpPr>
            <p:spPr>
              <a:xfrm flipV="1">
                <a:off x="1213294" y="3861238"/>
                <a:ext cx="494703" cy="450084"/>
              </a:xfrm>
              <a:custGeom>
                <a:avLst/>
                <a:gdLst>
                  <a:gd name="connsiteX0" fmla="*/ 240103 w 494703"/>
                  <a:gd name="connsiteY0" fmla="*/ 445765 h 450084"/>
                  <a:gd name="connsiteX1" fmla="*/ 247757 w 494703"/>
                  <a:gd name="connsiteY1" fmla="*/ 421182 h 450084"/>
                  <a:gd name="connsiteX2" fmla="*/ 489685 w 494703"/>
                  <a:gd name="connsiteY2" fmla="*/ 253868 h 450084"/>
                  <a:gd name="connsiteX3" fmla="*/ 435846 w 494703"/>
                  <a:gd name="connsiteY3" fmla="*/ 173108 h 450084"/>
                  <a:gd name="connsiteX4" fmla="*/ 286735 w 494703"/>
                  <a:gd name="connsiteY4" fmla="*/ 241679 h 450084"/>
                  <a:gd name="connsiteX5" fmla="*/ 195156 w 494703"/>
                  <a:gd name="connsiteY5" fmla="*/ 228308 h 450084"/>
                  <a:gd name="connsiteX6" fmla="*/ 63823 w 494703"/>
                  <a:gd name="connsiteY6" fmla="*/ -4320 h 450084"/>
                  <a:gd name="connsiteX7" fmla="*/ -5019 w 494703"/>
                  <a:gd name="connsiteY7" fmla="*/ 60823 h 450084"/>
                  <a:gd name="connsiteX8" fmla="*/ 59899 w 494703"/>
                  <a:gd name="connsiteY8" fmla="*/ 134177 h 450084"/>
                  <a:gd name="connsiteX9" fmla="*/ 45381 w 494703"/>
                  <a:gd name="connsiteY9" fmla="*/ 244868 h 450084"/>
                  <a:gd name="connsiteX10" fmla="*/ 42239 w 494703"/>
                  <a:gd name="connsiteY10" fmla="*/ 442268 h 450084"/>
                  <a:gd name="connsiteX11" fmla="*/ 240103 w 494703"/>
                  <a:gd name="connsiteY11" fmla="*/ 445765 h 450084"/>
                  <a:gd name="connsiteX12" fmla="*/ 240103 w 494703"/>
                  <a:gd name="connsiteY12" fmla="*/ 445765 h 450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4703" h="450084">
                    <a:moveTo>
                      <a:pt x="240103" y="445765"/>
                    </a:moveTo>
                    <a:lnTo>
                      <a:pt x="247757" y="421182"/>
                    </a:lnTo>
                    <a:cubicBezTo>
                      <a:pt x="368984" y="359913"/>
                      <a:pt x="391553" y="347845"/>
                      <a:pt x="489685" y="253868"/>
                    </a:cubicBezTo>
                    <a:cubicBezTo>
                      <a:pt x="456944" y="219977"/>
                      <a:pt x="455679" y="215862"/>
                      <a:pt x="435846" y="173108"/>
                    </a:cubicBezTo>
                    <a:lnTo>
                      <a:pt x="286735" y="241679"/>
                    </a:lnTo>
                    <a:cubicBezTo>
                      <a:pt x="238838" y="262954"/>
                      <a:pt x="206467" y="282908"/>
                      <a:pt x="195156" y="228308"/>
                    </a:cubicBezTo>
                    <a:cubicBezTo>
                      <a:pt x="163246" y="74160"/>
                      <a:pt x="179056" y="102977"/>
                      <a:pt x="63823" y="-4320"/>
                    </a:cubicBezTo>
                    <a:cubicBezTo>
                      <a:pt x="19197" y="21857"/>
                      <a:pt x="17051" y="14520"/>
                      <a:pt x="-5019" y="60823"/>
                    </a:cubicBezTo>
                    <a:lnTo>
                      <a:pt x="59899" y="134177"/>
                    </a:lnTo>
                    <a:lnTo>
                      <a:pt x="45381" y="244868"/>
                    </a:lnTo>
                    <a:cubicBezTo>
                      <a:pt x="7312" y="350742"/>
                      <a:pt x="29152" y="396599"/>
                      <a:pt x="42239" y="442268"/>
                    </a:cubicBezTo>
                    <a:lnTo>
                      <a:pt x="240103" y="445765"/>
                    </a:lnTo>
                    <a:lnTo>
                      <a:pt x="240103" y="445765"/>
                    </a:lnTo>
                  </a:path>
                </a:pathLst>
              </a:custGeom>
              <a:solidFill>
                <a:srgbClr val="F7961E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EDFB350C-9E97-3878-5D13-1BEA6E18609A}"/>
                  </a:ext>
                </a:extLst>
              </p:cNvPr>
              <p:cNvSpPr/>
              <p:nvPr/>
            </p:nvSpPr>
            <p:spPr>
              <a:xfrm flipV="1">
                <a:off x="1446927" y="3908947"/>
                <a:ext cx="261071" cy="224948"/>
              </a:xfrm>
              <a:custGeom>
                <a:avLst/>
                <a:gdLst>
                  <a:gd name="connsiteX0" fmla="*/ 59029 w 261071"/>
                  <a:gd name="connsiteY0" fmla="*/ 220199 h 224948"/>
                  <a:gd name="connsiteX1" fmla="*/ 255462 w 261071"/>
                  <a:gd name="connsiteY1" fmla="*/ 76011 h 224948"/>
                  <a:gd name="connsiteX2" fmla="*/ 201623 w 261071"/>
                  <a:gd name="connsiteY2" fmla="*/ -4749 h 224948"/>
                  <a:gd name="connsiteX3" fmla="*/ 52512 w 261071"/>
                  <a:gd name="connsiteY3" fmla="*/ 63823 h 224948"/>
                  <a:gd name="connsiteX4" fmla="*/ -5609 w 261071"/>
                  <a:gd name="connsiteY4" fmla="*/ 85491 h 224948"/>
                  <a:gd name="connsiteX5" fmla="*/ 25548 w 261071"/>
                  <a:gd name="connsiteY5" fmla="*/ 128880 h 224948"/>
                  <a:gd name="connsiteX6" fmla="*/ 59029 w 261071"/>
                  <a:gd name="connsiteY6" fmla="*/ 220199 h 224948"/>
                  <a:gd name="connsiteX7" fmla="*/ 59029 w 261071"/>
                  <a:gd name="connsiteY7" fmla="*/ 220199 h 22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071" h="224948">
                    <a:moveTo>
                      <a:pt x="59029" y="220199"/>
                    </a:moveTo>
                    <a:cubicBezTo>
                      <a:pt x="142530" y="177102"/>
                      <a:pt x="171040" y="156857"/>
                      <a:pt x="255462" y="76011"/>
                    </a:cubicBezTo>
                    <a:cubicBezTo>
                      <a:pt x="222721" y="42120"/>
                      <a:pt x="221456" y="38005"/>
                      <a:pt x="201623" y="-4749"/>
                    </a:cubicBezTo>
                    <a:lnTo>
                      <a:pt x="52512" y="63823"/>
                    </a:lnTo>
                    <a:cubicBezTo>
                      <a:pt x="29278" y="74143"/>
                      <a:pt x="9689" y="84137"/>
                      <a:pt x="-5609" y="85491"/>
                    </a:cubicBezTo>
                    <a:cubicBezTo>
                      <a:pt x="7808" y="101314"/>
                      <a:pt x="20665" y="118388"/>
                      <a:pt x="25548" y="128880"/>
                    </a:cubicBezTo>
                    <a:cubicBezTo>
                      <a:pt x="45125" y="170914"/>
                      <a:pt x="47641" y="202714"/>
                      <a:pt x="59029" y="220199"/>
                    </a:cubicBezTo>
                    <a:lnTo>
                      <a:pt x="59029" y="220199"/>
                    </a:lnTo>
                  </a:path>
                </a:pathLst>
              </a:custGeom>
              <a:solidFill>
                <a:srgbClr val="EB8C17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8CFC20B9-EB8E-D971-8E85-6F43BFC2E6B6}"/>
                  </a:ext>
                </a:extLst>
              </p:cNvPr>
              <p:cNvSpPr/>
              <p:nvPr/>
            </p:nvSpPr>
            <p:spPr>
              <a:xfrm flipV="1">
                <a:off x="1242343" y="3863501"/>
                <a:ext cx="100409" cy="149298"/>
              </a:xfrm>
              <a:custGeom>
                <a:avLst/>
                <a:gdLst>
                  <a:gd name="connsiteX0" fmla="*/ 1016 w 100409"/>
                  <a:gd name="connsiteY0" fmla="*/ 1988 h 149298"/>
                  <a:gd name="connsiteX1" fmla="*/ 14040 w 100409"/>
                  <a:gd name="connsiteY1" fmla="*/ 142765 h 149298"/>
                  <a:gd name="connsiteX2" fmla="*/ 83367 w 100409"/>
                  <a:gd name="connsiteY2" fmla="*/ 143999 h 149298"/>
                  <a:gd name="connsiteX3" fmla="*/ 93426 w 100409"/>
                  <a:gd name="connsiteY3" fmla="*/ 68536 h 149298"/>
                  <a:gd name="connsiteX4" fmla="*/ 15918 w 100409"/>
                  <a:gd name="connsiteY4" fmla="*/ -4355 h 149298"/>
                  <a:gd name="connsiteX5" fmla="*/ 1016 w 100409"/>
                  <a:gd name="connsiteY5" fmla="*/ 1988 h 149298"/>
                  <a:gd name="connsiteX6" fmla="*/ 1016 w 100409"/>
                  <a:gd name="connsiteY6" fmla="*/ 1988 h 149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409" h="149298">
                    <a:moveTo>
                      <a:pt x="1016" y="1988"/>
                    </a:moveTo>
                    <a:cubicBezTo>
                      <a:pt x="-12530" y="69514"/>
                      <a:pt x="3560" y="106199"/>
                      <a:pt x="14040" y="142765"/>
                    </a:cubicBezTo>
                    <a:lnTo>
                      <a:pt x="83367" y="143999"/>
                    </a:lnTo>
                    <a:cubicBezTo>
                      <a:pt x="95226" y="125228"/>
                      <a:pt x="99649" y="97491"/>
                      <a:pt x="93426" y="68536"/>
                    </a:cubicBezTo>
                    <a:cubicBezTo>
                      <a:pt x="83252" y="21257"/>
                      <a:pt x="48557" y="-11349"/>
                      <a:pt x="15918" y="-4355"/>
                    </a:cubicBezTo>
                    <a:cubicBezTo>
                      <a:pt x="10537" y="-3172"/>
                      <a:pt x="5554" y="-1029"/>
                      <a:pt x="1016" y="1988"/>
                    </a:cubicBezTo>
                    <a:lnTo>
                      <a:pt x="1016" y="1988"/>
                    </a:lnTo>
                  </a:path>
                </a:pathLst>
              </a:custGeom>
              <a:solidFill>
                <a:srgbClr val="FE802B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A8621E57-8C74-B8BE-69A2-A54F6D47C336}"/>
                  </a:ext>
                </a:extLst>
              </p:cNvPr>
              <p:cNvSpPr/>
              <p:nvPr/>
            </p:nvSpPr>
            <p:spPr>
              <a:xfrm flipV="1">
                <a:off x="1137537" y="3473296"/>
                <a:ext cx="412406" cy="494967"/>
              </a:xfrm>
              <a:custGeom>
                <a:avLst/>
                <a:gdLst>
                  <a:gd name="connsiteX0" fmla="*/ 241090 w 412406"/>
                  <a:gd name="connsiteY0" fmla="*/ 447963 h 494967"/>
                  <a:gd name="connsiteX1" fmla="*/ 162600 w 412406"/>
                  <a:gd name="connsiteY1" fmla="*/ 436631 h 494967"/>
                  <a:gd name="connsiteX2" fmla="*/ 42420 w 412406"/>
                  <a:gd name="connsiteY2" fmla="*/ 488231 h 494967"/>
                  <a:gd name="connsiteX3" fmla="*/ -4428 w 412406"/>
                  <a:gd name="connsiteY3" fmla="*/ 404848 h 494967"/>
                  <a:gd name="connsiteX4" fmla="*/ 96747 w 412406"/>
                  <a:gd name="connsiteY4" fmla="*/ 341283 h 494967"/>
                  <a:gd name="connsiteX5" fmla="*/ 67521 w 412406"/>
                  <a:gd name="connsiteY5" fmla="*/ 34615 h 494967"/>
                  <a:gd name="connsiteX6" fmla="*/ 360220 w 412406"/>
                  <a:gd name="connsiteY6" fmla="*/ 64049 h 494967"/>
                  <a:gd name="connsiteX7" fmla="*/ 337307 w 412406"/>
                  <a:gd name="connsiteY7" fmla="*/ 93449 h 494967"/>
                  <a:gd name="connsiteX8" fmla="*/ 309678 w 412406"/>
                  <a:gd name="connsiteY8" fmla="*/ 346306 h 494967"/>
                  <a:gd name="connsiteX9" fmla="*/ 407979 w 412406"/>
                  <a:gd name="connsiteY9" fmla="*/ 393894 h 494967"/>
                  <a:gd name="connsiteX10" fmla="*/ 371300 w 412406"/>
                  <a:gd name="connsiteY10" fmla="*/ 486260 h 494967"/>
                  <a:gd name="connsiteX11" fmla="*/ 281422 w 412406"/>
                  <a:gd name="connsiteY11" fmla="*/ 445391 h 494967"/>
                  <a:gd name="connsiteX12" fmla="*/ 241090 w 412406"/>
                  <a:gd name="connsiteY12" fmla="*/ 447963 h 494967"/>
                  <a:gd name="connsiteX13" fmla="*/ 241090 w 412406"/>
                  <a:gd name="connsiteY13" fmla="*/ 447963 h 49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2406" h="494967">
                    <a:moveTo>
                      <a:pt x="241090" y="447963"/>
                    </a:moveTo>
                    <a:lnTo>
                      <a:pt x="162600" y="436631"/>
                    </a:lnTo>
                    <a:lnTo>
                      <a:pt x="42420" y="488231"/>
                    </a:lnTo>
                    <a:lnTo>
                      <a:pt x="-4428" y="404848"/>
                    </a:lnTo>
                    <a:lnTo>
                      <a:pt x="96747" y="341283"/>
                    </a:lnTo>
                    <a:cubicBezTo>
                      <a:pt x="77232" y="243929"/>
                      <a:pt x="67968" y="117038"/>
                      <a:pt x="67521" y="34615"/>
                    </a:cubicBezTo>
                    <a:cubicBezTo>
                      <a:pt x="327006" y="-23465"/>
                      <a:pt x="315646" y="-26173"/>
                      <a:pt x="360220" y="64049"/>
                    </a:cubicBezTo>
                    <a:cubicBezTo>
                      <a:pt x="358981" y="71901"/>
                      <a:pt x="338406" y="86026"/>
                      <a:pt x="337307" y="93449"/>
                    </a:cubicBezTo>
                    <a:cubicBezTo>
                      <a:pt x="321538" y="199872"/>
                      <a:pt x="319057" y="265786"/>
                      <a:pt x="309678" y="346306"/>
                    </a:cubicBezTo>
                    <a:lnTo>
                      <a:pt x="407979" y="393894"/>
                    </a:lnTo>
                    <a:lnTo>
                      <a:pt x="371300" y="486260"/>
                    </a:lnTo>
                    <a:lnTo>
                      <a:pt x="281422" y="445391"/>
                    </a:lnTo>
                    <a:lnTo>
                      <a:pt x="241090" y="447963"/>
                    </a:lnTo>
                    <a:lnTo>
                      <a:pt x="241090" y="447963"/>
                    </a:lnTo>
                  </a:path>
                </a:pathLst>
              </a:custGeom>
              <a:solidFill>
                <a:srgbClr val="CEEEF5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178D8AC6-9062-A3FD-A1D2-BD773D204CA4}"/>
                  </a:ext>
                </a:extLst>
              </p:cNvPr>
              <p:cNvSpPr/>
              <p:nvPr/>
            </p:nvSpPr>
            <p:spPr>
              <a:xfrm flipV="1">
                <a:off x="1162673" y="3475268"/>
                <a:ext cx="387269" cy="446997"/>
              </a:xfrm>
              <a:custGeom>
                <a:avLst/>
                <a:gdLst>
                  <a:gd name="connsiteX0" fmla="*/ 372860 w 387269"/>
                  <a:gd name="connsiteY0" fmla="*/ 342933 h 446997"/>
                  <a:gd name="connsiteX1" fmla="*/ 382779 w 387269"/>
                  <a:gd name="connsiteY1" fmla="*/ 347750 h 446997"/>
                  <a:gd name="connsiteX2" fmla="*/ 346100 w 387269"/>
                  <a:gd name="connsiteY2" fmla="*/ 440115 h 446997"/>
                  <a:gd name="connsiteX3" fmla="*/ 334906 w 387269"/>
                  <a:gd name="connsiteY3" fmla="*/ 435024 h 446997"/>
                  <a:gd name="connsiteX4" fmla="*/ 355364 w 387269"/>
                  <a:gd name="connsiteY4" fmla="*/ 399864 h 446997"/>
                  <a:gd name="connsiteX5" fmla="*/ 372860 w 387269"/>
                  <a:gd name="connsiteY5" fmla="*/ 342933 h 446997"/>
                  <a:gd name="connsiteX6" fmla="*/ 332975 w 387269"/>
                  <a:gd name="connsiteY6" fmla="*/ 323647 h 446997"/>
                  <a:gd name="connsiteX7" fmla="*/ 344720 w 387269"/>
                  <a:gd name="connsiteY7" fmla="*/ 329321 h 446997"/>
                  <a:gd name="connsiteX8" fmla="*/ 327327 w 387269"/>
                  <a:gd name="connsiteY8" fmla="*/ 385395 h 446997"/>
                  <a:gd name="connsiteX9" fmla="*/ 306215 w 387269"/>
                  <a:gd name="connsiteY9" fmla="*/ 421995 h 446997"/>
                  <a:gd name="connsiteX10" fmla="*/ 299302 w 387269"/>
                  <a:gd name="connsiteY10" fmla="*/ 418841 h 446997"/>
                  <a:gd name="connsiteX11" fmla="*/ 294956 w 387269"/>
                  <a:gd name="connsiteY11" fmla="*/ 415790 h 446997"/>
                  <a:gd name="connsiteX12" fmla="*/ 315505 w 387269"/>
                  <a:gd name="connsiteY12" fmla="*/ 380458 h 446997"/>
                  <a:gd name="connsiteX13" fmla="*/ 332975 w 387269"/>
                  <a:gd name="connsiteY13" fmla="*/ 323647 h 446997"/>
                  <a:gd name="connsiteX14" fmla="*/ 311993 w 387269"/>
                  <a:gd name="connsiteY14" fmla="*/ 48008 h 446997"/>
                  <a:gd name="connsiteX15" fmla="*/ 310163 w 387269"/>
                  <a:gd name="connsiteY15" fmla="*/ 60642 h 446997"/>
                  <a:gd name="connsiteX16" fmla="*/ 258562 w 387269"/>
                  <a:gd name="connsiteY16" fmla="*/ 38356 h 446997"/>
                  <a:gd name="connsiteX17" fmla="*/ 90536 w 387269"/>
                  <a:gd name="connsiteY17" fmla="*/ 19825 h 446997"/>
                  <a:gd name="connsiteX18" fmla="*/ 45578 w 387269"/>
                  <a:gd name="connsiteY18" fmla="*/ 29133 h 446997"/>
                  <a:gd name="connsiteX19" fmla="*/ 43623 w 387269"/>
                  <a:gd name="connsiteY19" fmla="*/ 16482 h 446997"/>
                  <a:gd name="connsiteX20" fmla="*/ 87713 w 387269"/>
                  <a:gd name="connsiteY20" fmla="*/ 7379 h 446997"/>
                  <a:gd name="connsiteX21" fmla="*/ 268376 w 387269"/>
                  <a:gd name="connsiteY21" fmla="*/ 30145 h 446997"/>
                  <a:gd name="connsiteX22" fmla="*/ 311993 w 387269"/>
                  <a:gd name="connsiteY22" fmla="*/ 48008 h 446997"/>
                  <a:gd name="connsiteX23" fmla="*/ 46932 w 387269"/>
                  <a:gd name="connsiteY23" fmla="*/ 100585 h 446997"/>
                  <a:gd name="connsiteX24" fmla="*/ 46065 w 387269"/>
                  <a:gd name="connsiteY24" fmla="*/ 87676 h 446997"/>
                  <a:gd name="connsiteX25" fmla="*/ 92403 w 387269"/>
                  <a:gd name="connsiteY25" fmla="*/ 78950 h 446997"/>
                  <a:gd name="connsiteX26" fmla="*/ 169500 w 387269"/>
                  <a:gd name="connsiteY26" fmla="*/ 75899 h 446997"/>
                  <a:gd name="connsiteX27" fmla="*/ 258037 w 387269"/>
                  <a:gd name="connsiteY27" fmla="*/ 89065 h 446997"/>
                  <a:gd name="connsiteX28" fmla="*/ 305883 w 387269"/>
                  <a:gd name="connsiteY28" fmla="*/ 92253 h 446997"/>
                  <a:gd name="connsiteX29" fmla="*/ 304285 w 387269"/>
                  <a:gd name="connsiteY29" fmla="*/ 104990 h 446997"/>
                  <a:gd name="connsiteX30" fmla="*/ 256887 w 387269"/>
                  <a:gd name="connsiteY30" fmla="*/ 101785 h 446997"/>
                  <a:gd name="connsiteX31" fmla="*/ 166767 w 387269"/>
                  <a:gd name="connsiteY31" fmla="*/ 88379 h 446997"/>
                  <a:gd name="connsiteX32" fmla="*/ 94256 w 387269"/>
                  <a:gd name="connsiteY32" fmla="*/ 91585 h 446997"/>
                  <a:gd name="connsiteX33" fmla="*/ 46932 w 387269"/>
                  <a:gd name="connsiteY33" fmla="*/ 100585 h 446997"/>
                  <a:gd name="connsiteX34" fmla="*/ 52749 w 387269"/>
                  <a:gd name="connsiteY34" fmla="*/ 166893 h 446997"/>
                  <a:gd name="connsiteX35" fmla="*/ 51406 w 387269"/>
                  <a:gd name="connsiteY35" fmla="*/ 153676 h 446997"/>
                  <a:gd name="connsiteX36" fmla="*/ 61092 w 387269"/>
                  <a:gd name="connsiteY36" fmla="*/ 149682 h 446997"/>
                  <a:gd name="connsiteX37" fmla="*/ 139764 w 387269"/>
                  <a:gd name="connsiteY37" fmla="*/ 132865 h 446997"/>
                  <a:gd name="connsiteX38" fmla="*/ 204632 w 387269"/>
                  <a:gd name="connsiteY38" fmla="*/ 136550 h 446997"/>
                  <a:gd name="connsiteX39" fmla="*/ 300119 w 387269"/>
                  <a:gd name="connsiteY39" fmla="*/ 141333 h 446997"/>
                  <a:gd name="connsiteX40" fmla="*/ 298779 w 387269"/>
                  <a:gd name="connsiteY40" fmla="*/ 154087 h 446997"/>
                  <a:gd name="connsiteX41" fmla="*/ 203890 w 387269"/>
                  <a:gd name="connsiteY41" fmla="*/ 149287 h 446997"/>
                  <a:gd name="connsiteX42" fmla="*/ 139188 w 387269"/>
                  <a:gd name="connsiteY42" fmla="*/ 145619 h 446997"/>
                  <a:gd name="connsiteX43" fmla="*/ 65988 w 387269"/>
                  <a:gd name="connsiteY43" fmla="*/ 161493 h 446997"/>
                  <a:gd name="connsiteX44" fmla="*/ 52749 w 387269"/>
                  <a:gd name="connsiteY44" fmla="*/ 166893 h 446997"/>
                  <a:gd name="connsiteX45" fmla="*/ 61169 w 387269"/>
                  <a:gd name="connsiteY45" fmla="*/ 234521 h 446997"/>
                  <a:gd name="connsiteX46" fmla="*/ 59355 w 387269"/>
                  <a:gd name="connsiteY46" fmla="*/ 221784 h 446997"/>
                  <a:gd name="connsiteX47" fmla="*/ 169602 w 387269"/>
                  <a:gd name="connsiteY47" fmla="*/ 202876 h 446997"/>
                  <a:gd name="connsiteX48" fmla="*/ 294431 w 387269"/>
                  <a:gd name="connsiteY48" fmla="*/ 199121 h 446997"/>
                  <a:gd name="connsiteX49" fmla="*/ 293271 w 387269"/>
                  <a:gd name="connsiteY49" fmla="*/ 211841 h 446997"/>
                  <a:gd name="connsiteX50" fmla="*/ 170945 w 387269"/>
                  <a:gd name="connsiteY50" fmla="*/ 215613 h 446997"/>
                  <a:gd name="connsiteX51" fmla="*/ 61169 w 387269"/>
                  <a:gd name="connsiteY51" fmla="*/ 234521 h 446997"/>
                  <a:gd name="connsiteX52" fmla="*/ 69183 w 387269"/>
                  <a:gd name="connsiteY52" fmla="*/ 282950 h 446997"/>
                  <a:gd name="connsiteX53" fmla="*/ 66895 w 387269"/>
                  <a:gd name="connsiteY53" fmla="*/ 270350 h 446997"/>
                  <a:gd name="connsiteX54" fmla="*/ 111891 w 387269"/>
                  <a:gd name="connsiteY54" fmla="*/ 262276 h 446997"/>
                  <a:gd name="connsiteX55" fmla="*/ 184517 w 387269"/>
                  <a:gd name="connsiteY55" fmla="*/ 257596 h 446997"/>
                  <a:gd name="connsiteX56" fmla="*/ 192312 w 387269"/>
                  <a:gd name="connsiteY56" fmla="*/ 257287 h 446997"/>
                  <a:gd name="connsiteX57" fmla="*/ 289141 w 387269"/>
                  <a:gd name="connsiteY57" fmla="*/ 256173 h 446997"/>
                  <a:gd name="connsiteX58" fmla="*/ 287927 w 387269"/>
                  <a:gd name="connsiteY58" fmla="*/ 268378 h 446997"/>
                  <a:gd name="connsiteX59" fmla="*/ 192913 w 387269"/>
                  <a:gd name="connsiteY59" fmla="*/ 270076 h 446997"/>
                  <a:gd name="connsiteX60" fmla="*/ 185028 w 387269"/>
                  <a:gd name="connsiteY60" fmla="*/ 270401 h 446997"/>
                  <a:gd name="connsiteX61" fmla="*/ 113540 w 387269"/>
                  <a:gd name="connsiteY61" fmla="*/ 274944 h 446997"/>
                  <a:gd name="connsiteX62" fmla="*/ 69183 w 387269"/>
                  <a:gd name="connsiteY62" fmla="*/ 282950 h 446997"/>
                  <a:gd name="connsiteX63" fmla="*/ 53220 w 387269"/>
                  <a:gd name="connsiteY63" fmla="*/ 426624 h 446997"/>
                  <a:gd name="connsiteX64" fmla="*/ 45336 w 387269"/>
                  <a:gd name="connsiteY64" fmla="*/ 429984 h 446997"/>
                  <a:gd name="connsiteX65" fmla="*/ 41196 w 387269"/>
                  <a:gd name="connsiteY65" fmla="*/ 431098 h 446997"/>
                  <a:gd name="connsiteX66" fmla="*/ 27470 w 387269"/>
                  <a:gd name="connsiteY66" fmla="*/ 392595 h 446997"/>
                  <a:gd name="connsiteX67" fmla="*/ -4491 w 387269"/>
                  <a:gd name="connsiteY67" fmla="*/ 342916 h 446997"/>
                  <a:gd name="connsiteX68" fmla="*/ 6358 w 387269"/>
                  <a:gd name="connsiteY68" fmla="*/ 336093 h 446997"/>
                  <a:gd name="connsiteX69" fmla="*/ 38856 w 387269"/>
                  <a:gd name="connsiteY69" fmla="*/ 386767 h 446997"/>
                  <a:gd name="connsiteX70" fmla="*/ 53220 w 387269"/>
                  <a:gd name="connsiteY70" fmla="*/ 426624 h 446997"/>
                  <a:gd name="connsiteX71" fmla="*/ 93872 w 387269"/>
                  <a:gd name="connsiteY71" fmla="*/ 409155 h 446997"/>
                  <a:gd name="connsiteX72" fmla="*/ 89168 w 387269"/>
                  <a:gd name="connsiteY72" fmla="*/ 411178 h 446997"/>
                  <a:gd name="connsiteX73" fmla="*/ 81706 w 387269"/>
                  <a:gd name="connsiteY73" fmla="*/ 413115 h 446997"/>
                  <a:gd name="connsiteX74" fmla="*/ 67982 w 387269"/>
                  <a:gd name="connsiteY74" fmla="*/ 374664 h 446997"/>
                  <a:gd name="connsiteX75" fmla="*/ 33043 w 387269"/>
                  <a:gd name="connsiteY75" fmla="*/ 320750 h 446997"/>
                  <a:gd name="connsiteX76" fmla="*/ 43483 w 387269"/>
                  <a:gd name="connsiteY76" fmla="*/ 313344 h 446997"/>
                  <a:gd name="connsiteX77" fmla="*/ 79368 w 387269"/>
                  <a:gd name="connsiteY77" fmla="*/ 368801 h 446997"/>
                  <a:gd name="connsiteX78" fmla="*/ 93872 w 387269"/>
                  <a:gd name="connsiteY78" fmla="*/ 409155 h 446997"/>
                  <a:gd name="connsiteX79" fmla="*/ 134523 w 387269"/>
                  <a:gd name="connsiteY79" fmla="*/ 391738 h 446997"/>
                  <a:gd name="connsiteX80" fmla="*/ 133003 w 387269"/>
                  <a:gd name="connsiteY80" fmla="*/ 392373 h 446997"/>
                  <a:gd name="connsiteX81" fmla="*/ 122230 w 387269"/>
                  <a:gd name="connsiteY81" fmla="*/ 395184 h 446997"/>
                  <a:gd name="connsiteX82" fmla="*/ 108504 w 387269"/>
                  <a:gd name="connsiteY82" fmla="*/ 356681 h 446997"/>
                  <a:gd name="connsiteX83" fmla="*/ 65170 w 387269"/>
                  <a:gd name="connsiteY83" fmla="*/ 299150 h 446997"/>
                  <a:gd name="connsiteX84" fmla="*/ 71547 w 387269"/>
                  <a:gd name="connsiteY84" fmla="*/ 295138 h 446997"/>
                  <a:gd name="connsiteX85" fmla="*/ 201272 w 387269"/>
                  <a:gd name="connsiteY85" fmla="*/ 311064 h 446997"/>
                  <a:gd name="connsiteX86" fmla="*/ 287442 w 387269"/>
                  <a:gd name="connsiteY86" fmla="*/ 325430 h 446997"/>
                  <a:gd name="connsiteX87" fmla="*/ 293105 w 387269"/>
                  <a:gd name="connsiteY87" fmla="*/ 304344 h 446997"/>
                  <a:gd name="connsiteX88" fmla="*/ 304849 w 387269"/>
                  <a:gd name="connsiteY88" fmla="*/ 310018 h 446997"/>
                  <a:gd name="connsiteX89" fmla="*/ 298100 w 387269"/>
                  <a:gd name="connsiteY89" fmla="*/ 334738 h 446997"/>
                  <a:gd name="connsiteX90" fmla="*/ 296669 w 387269"/>
                  <a:gd name="connsiteY90" fmla="*/ 340944 h 446997"/>
                  <a:gd name="connsiteX91" fmla="*/ 287468 w 387269"/>
                  <a:gd name="connsiteY91" fmla="*/ 366024 h 446997"/>
                  <a:gd name="connsiteX92" fmla="*/ 265691 w 387269"/>
                  <a:gd name="connsiteY92" fmla="*/ 403567 h 446997"/>
                  <a:gd name="connsiteX93" fmla="*/ 264466 w 387269"/>
                  <a:gd name="connsiteY93" fmla="*/ 403001 h 446997"/>
                  <a:gd name="connsiteX94" fmla="*/ 255111 w 387269"/>
                  <a:gd name="connsiteY94" fmla="*/ 396384 h 446997"/>
                  <a:gd name="connsiteX95" fmla="*/ 275660 w 387269"/>
                  <a:gd name="connsiteY95" fmla="*/ 361087 h 446997"/>
                  <a:gd name="connsiteX96" fmla="*/ 283877 w 387269"/>
                  <a:gd name="connsiteY96" fmla="*/ 337704 h 446997"/>
                  <a:gd name="connsiteX97" fmla="*/ 200682 w 387269"/>
                  <a:gd name="connsiteY97" fmla="*/ 323818 h 446997"/>
                  <a:gd name="connsiteX98" fmla="*/ 110868 w 387269"/>
                  <a:gd name="connsiteY98" fmla="*/ 335013 h 446997"/>
                  <a:gd name="connsiteX99" fmla="*/ 119892 w 387269"/>
                  <a:gd name="connsiteY99" fmla="*/ 350870 h 446997"/>
                  <a:gd name="connsiteX100" fmla="*/ 134523 w 387269"/>
                  <a:gd name="connsiteY100" fmla="*/ 391738 h 446997"/>
                  <a:gd name="connsiteX101" fmla="*/ 134523 w 387269"/>
                  <a:gd name="connsiteY101" fmla="*/ 391738 h 446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87269" h="446997">
                    <a:moveTo>
                      <a:pt x="372860" y="342933"/>
                    </a:moveTo>
                    <a:lnTo>
                      <a:pt x="382779" y="347750"/>
                    </a:lnTo>
                    <a:lnTo>
                      <a:pt x="346100" y="440115"/>
                    </a:lnTo>
                    <a:lnTo>
                      <a:pt x="334906" y="435024"/>
                    </a:lnTo>
                    <a:cubicBezTo>
                      <a:pt x="343902" y="422252"/>
                      <a:pt x="349846" y="413081"/>
                      <a:pt x="355364" y="399864"/>
                    </a:cubicBezTo>
                    <a:cubicBezTo>
                      <a:pt x="360707" y="387075"/>
                      <a:pt x="365756" y="370344"/>
                      <a:pt x="372860" y="342933"/>
                    </a:cubicBezTo>
                    <a:close/>
                    <a:moveTo>
                      <a:pt x="332975" y="323647"/>
                    </a:moveTo>
                    <a:lnTo>
                      <a:pt x="344720" y="329321"/>
                    </a:lnTo>
                    <a:cubicBezTo>
                      <a:pt x="337806" y="355841"/>
                      <a:pt x="332746" y="372435"/>
                      <a:pt x="327327" y="385395"/>
                    </a:cubicBezTo>
                    <a:cubicBezTo>
                      <a:pt x="321498" y="399315"/>
                      <a:pt x="315364" y="408950"/>
                      <a:pt x="306215" y="421995"/>
                    </a:cubicBezTo>
                    <a:lnTo>
                      <a:pt x="299302" y="418841"/>
                    </a:lnTo>
                    <a:lnTo>
                      <a:pt x="294956" y="415790"/>
                    </a:lnTo>
                    <a:cubicBezTo>
                      <a:pt x="304018" y="402932"/>
                      <a:pt x="309973" y="393727"/>
                      <a:pt x="315505" y="380458"/>
                    </a:cubicBezTo>
                    <a:cubicBezTo>
                      <a:pt x="320848" y="367704"/>
                      <a:pt x="325895" y="350990"/>
                      <a:pt x="332975" y="323647"/>
                    </a:cubicBezTo>
                    <a:close/>
                    <a:moveTo>
                      <a:pt x="311993" y="48008"/>
                    </a:moveTo>
                    <a:cubicBezTo>
                      <a:pt x="311365" y="52276"/>
                      <a:pt x="310753" y="56493"/>
                      <a:pt x="310163" y="60642"/>
                    </a:cubicBezTo>
                    <a:cubicBezTo>
                      <a:pt x="288886" y="56150"/>
                      <a:pt x="267994" y="49568"/>
                      <a:pt x="258562" y="38356"/>
                    </a:cubicBezTo>
                    <a:cubicBezTo>
                      <a:pt x="218345" y="-9524"/>
                      <a:pt x="149731" y="6231"/>
                      <a:pt x="90536" y="19825"/>
                    </a:cubicBezTo>
                    <a:cubicBezTo>
                      <a:pt x="74664" y="23476"/>
                      <a:pt x="59431" y="26973"/>
                      <a:pt x="45578" y="29133"/>
                    </a:cubicBezTo>
                    <a:lnTo>
                      <a:pt x="43623" y="16482"/>
                    </a:lnTo>
                    <a:cubicBezTo>
                      <a:pt x="57297" y="14373"/>
                      <a:pt x="72199" y="10962"/>
                      <a:pt x="87713" y="7379"/>
                    </a:cubicBezTo>
                    <a:cubicBezTo>
                      <a:pt x="150421" y="-7021"/>
                      <a:pt x="223110" y="-23701"/>
                      <a:pt x="268376" y="30145"/>
                    </a:cubicBezTo>
                    <a:cubicBezTo>
                      <a:pt x="275429" y="38562"/>
                      <a:pt x="293194" y="44030"/>
                      <a:pt x="311993" y="48008"/>
                    </a:cubicBezTo>
                    <a:close/>
                    <a:moveTo>
                      <a:pt x="46932" y="100585"/>
                    </a:moveTo>
                    <a:cubicBezTo>
                      <a:pt x="46627" y="96247"/>
                      <a:pt x="46334" y="91945"/>
                      <a:pt x="46065" y="87676"/>
                    </a:cubicBezTo>
                    <a:cubicBezTo>
                      <a:pt x="59981" y="84316"/>
                      <a:pt x="76224" y="81265"/>
                      <a:pt x="92403" y="78950"/>
                    </a:cubicBezTo>
                    <a:cubicBezTo>
                      <a:pt x="123392" y="74493"/>
                      <a:pt x="154613" y="72608"/>
                      <a:pt x="169500" y="75899"/>
                    </a:cubicBezTo>
                    <a:cubicBezTo>
                      <a:pt x="196683" y="81933"/>
                      <a:pt x="227187" y="86253"/>
                      <a:pt x="258037" y="89065"/>
                    </a:cubicBezTo>
                    <a:cubicBezTo>
                      <a:pt x="274064" y="90522"/>
                      <a:pt x="290141" y="91568"/>
                      <a:pt x="305883" y="92253"/>
                    </a:cubicBezTo>
                    <a:cubicBezTo>
                      <a:pt x="305334" y="96556"/>
                      <a:pt x="304796" y="100790"/>
                      <a:pt x="304285" y="104990"/>
                    </a:cubicBezTo>
                    <a:cubicBezTo>
                      <a:pt x="288656" y="104287"/>
                      <a:pt x="272720" y="103242"/>
                      <a:pt x="256887" y="101785"/>
                    </a:cubicBezTo>
                    <a:cubicBezTo>
                      <a:pt x="225641" y="98956"/>
                      <a:pt x="194612" y="94550"/>
                      <a:pt x="166767" y="88379"/>
                    </a:cubicBezTo>
                    <a:cubicBezTo>
                      <a:pt x="153437" y="85413"/>
                      <a:pt x="123968" y="87316"/>
                      <a:pt x="94256" y="91585"/>
                    </a:cubicBezTo>
                    <a:cubicBezTo>
                      <a:pt x="77489" y="94002"/>
                      <a:pt x="60775" y="97139"/>
                      <a:pt x="46932" y="100585"/>
                    </a:cubicBezTo>
                    <a:close/>
                    <a:moveTo>
                      <a:pt x="52749" y="166893"/>
                    </a:moveTo>
                    <a:cubicBezTo>
                      <a:pt x="52287" y="162487"/>
                      <a:pt x="51842" y="158064"/>
                      <a:pt x="51406" y="153676"/>
                    </a:cubicBezTo>
                    <a:cubicBezTo>
                      <a:pt x="54705" y="152339"/>
                      <a:pt x="57924" y="151019"/>
                      <a:pt x="61092" y="149682"/>
                    </a:cubicBezTo>
                    <a:cubicBezTo>
                      <a:pt x="84391" y="139996"/>
                      <a:pt x="105617" y="131185"/>
                      <a:pt x="139764" y="132865"/>
                    </a:cubicBezTo>
                    <a:cubicBezTo>
                      <a:pt x="162128" y="133945"/>
                      <a:pt x="183660" y="135265"/>
                      <a:pt x="204632" y="136550"/>
                    </a:cubicBezTo>
                    <a:cubicBezTo>
                      <a:pt x="236670" y="138487"/>
                      <a:pt x="267392" y="140356"/>
                      <a:pt x="300119" y="141333"/>
                    </a:cubicBezTo>
                    <a:cubicBezTo>
                      <a:pt x="299660" y="145619"/>
                      <a:pt x="299212" y="149870"/>
                      <a:pt x="298779" y="154087"/>
                    </a:cubicBezTo>
                    <a:cubicBezTo>
                      <a:pt x="266281" y="153093"/>
                      <a:pt x="235736" y="151225"/>
                      <a:pt x="203890" y="149287"/>
                    </a:cubicBezTo>
                    <a:cubicBezTo>
                      <a:pt x="183392" y="148053"/>
                      <a:pt x="162319" y="146750"/>
                      <a:pt x="139188" y="145619"/>
                    </a:cubicBezTo>
                    <a:cubicBezTo>
                      <a:pt x="107828" y="144093"/>
                      <a:pt x="87891" y="152373"/>
                      <a:pt x="65988" y="161493"/>
                    </a:cubicBezTo>
                    <a:cubicBezTo>
                      <a:pt x="61682" y="163293"/>
                      <a:pt x="57324" y="165093"/>
                      <a:pt x="52749" y="166893"/>
                    </a:cubicBezTo>
                    <a:close/>
                    <a:moveTo>
                      <a:pt x="61169" y="234521"/>
                    </a:moveTo>
                    <a:cubicBezTo>
                      <a:pt x="60543" y="230304"/>
                      <a:pt x="59942" y="226053"/>
                      <a:pt x="59355" y="221784"/>
                    </a:cubicBezTo>
                    <a:cubicBezTo>
                      <a:pt x="93259" y="213230"/>
                      <a:pt x="131341" y="206836"/>
                      <a:pt x="169602" y="202876"/>
                    </a:cubicBezTo>
                    <a:cubicBezTo>
                      <a:pt x="212850" y="198436"/>
                      <a:pt x="256402" y="197047"/>
                      <a:pt x="294431" y="199121"/>
                    </a:cubicBezTo>
                    <a:lnTo>
                      <a:pt x="293271" y="211841"/>
                    </a:lnTo>
                    <a:cubicBezTo>
                      <a:pt x="256069" y="209853"/>
                      <a:pt x="213399" y="211207"/>
                      <a:pt x="170945" y="215613"/>
                    </a:cubicBezTo>
                    <a:cubicBezTo>
                      <a:pt x="132747" y="219539"/>
                      <a:pt x="94767" y="225933"/>
                      <a:pt x="61169" y="234521"/>
                    </a:cubicBezTo>
                    <a:close/>
                    <a:moveTo>
                      <a:pt x="69183" y="282950"/>
                    </a:moveTo>
                    <a:cubicBezTo>
                      <a:pt x="68403" y="278784"/>
                      <a:pt x="67649" y="274601"/>
                      <a:pt x="66895" y="270350"/>
                    </a:cubicBezTo>
                    <a:cubicBezTo>
                      <a:pt x="85450" y="266459"/>
                      <a:pt x="98537" y="263990"/>
                      <a:pt x="111891" y="262276"/>
                    </a:cubicBezTo>
                    <a:cubicBezTo>
                      <a:pt x="130613" y="259841"/>
                      <a:pt x="149527" y="258933"/>
                      <a:pt x="184517" y="257596"/>
                    </a:cubicBezTo>
                    <a:lnTo>
                      <a:pt x="192312" y="257287"/>
                    </a:lnTo>
                    <a:cubicBezTo>
                      <a:pt x="212094" y="256430"/>
                      <a:pt x="252274" y="254716"/>
                      <a:pt x="289141" y="256173"/>
                    </a:cubicBezTo>
                    <a:cubicBezTo>
                      <a:pt x="288747" y="260236"/>
                      <a:pt x="288351" y="264298"/>
                      <a:pt x="287927" y="268378"/>
                    </a:cubicBezTo>
                    <a:cubicBezTo>
                      <a:pt x="252402" y="267487"/>
                      <a:pt x="212326" y="269236"/>
                      <a:pt x="192913" y="270076"/>
                    </a:cubicBezTo>
                    <a:lnTo>
                      <a:pt x="185028" y="270401"/>
                    </a:lnTo>
                    <a:cubicBezTo>
                      <a:pt x="150421" y="271704"/>
                      <a:pt x="131751" y="272596"/>
                      <a:pt x="113540" y="274944"/>
                    </a:cubicBezTo>
                    <a:cubicBezTo>
                      <a:pt x="100570" y="276641"/>
                      <a:pt x="87662" y="279093"/>
                      <a:pt x="69183" y="282950"/>
                    </a:cubicBezTo>
                    <a:close/>
                    <a:moveTo>
                      <a:pt x="53220" y="426624"/>
                    </a:moveTo>
                    <a:lnTo>
                      <a:pt x="45336" y="429984"/>
                    </a:lnTo>
                    <a:lnTo>
                      <a:pt x="41196" y="431098"/>
                    </a:lnTo>
                    <a:cubicBezTo>
                      <a:pt x="37221" y="415875"/>
                      <a:pt x="34039" y="405401"/>
                      <a:pt x="27470" y="392595"/>
                    </a:cubicBezTo>
                    <a:cubicBezTo>
                      <a:pt x="21183" y="380355"/>
                      <a:pt x="11726" y="365784"/>
                      <a:pt x="-4491" y="342916"/>
                    </a:cubicBezTo>
                    <a:lnTo>
                      <a:pt x="6358" y="336093"/>
                    </a:lnTo>
                    <a:cubicBezTo>
                      <a:pt x="22678" y="359150"/>
                      <a:pt x="32301" y="373995"/>
                      <a:pt x="38856" y="386767"/>
                    </a:cubicBezTo>
                    <a:cubicBezTo>
                      <a:pt x="45746" y="400224"/>
                      <a:pt x="49157" y="411161"/>
                      <a:pt x="53220" y="426624"/>
                    </a:cubicBezTo>
                    <a:close/>
                    <a:moveTo>
                      <a:pt x="93872" y="409155"/>
                    </a:moveTo>
                    <a:lnTo>
                      <a:pt x="89168" y="411178"/>
                    </a:lnTo>
                    <a:lnTo>
                      <a:pt x="81706" y="413115"/>
                    </a:lnTo>
                    <a:cubicBezTo>
                      <a:pt x="77744" y="397944"/>
                      <a:pt x="74551" y="387435"/>
                      <a:pt x="67982" y="374664"/>
                    </a:cubicBezTo>
                    <a:cubicBezTo>
                      <a:pt x="61323" y="361670"/>
                      <a:pt x="51099" y="346104"/>
                      <a:pt x="33043" y="320750"/>
                    </a:cubicBezTo>
                    <a:lnTo>
                      <a:pt x="43483" y="313344"/>
                    </a:lnTo>
                    <a:cubicBezTo>
                      <a:pt x="61886" y="339178"/>
                      <a:pt x="72377" y="355190"/>
                      <a:pt x="79368" y="368801"/>
                    </a:cubicBezTo>
                    <a:cubicBezTo>
                      <a:pt x="86345" y="382395"/>
                      <a:pt x="89744" y="393435"/>
                      <a:pt x="93872" y="409155"/>
                    </a:cubicBezTo>
                    <a:close/>
                    <a:moveTo>
                      <a:pt x="134523" y="391738"/>
                    </a:moveTo>
                    <a:lnTo>
                      <a:pt x="133003" y="392373"/>
                    </a:lnTo>
                    <a:lnTo>
                      <a:pt x="122230" y="395184"/>
                    </a:lnTo>
                    <a:cubicBezTo>
                      <a:pt x="118268" y="379978"/>
                      <a:pt x="115073" y="369487"/>
                      <a:pt x="108504" y="356681"/>
                    </a:cubicBezTo>
                    <a:cubicBezTo>
                      <a:pt x="101847" y="343704"/>
                      <a:pt x="83227" y="324487"/>
                      <a:pt x="65170" y="299150"/>
                    </a:cubicBezTo>
                    <a:lnTo>
                      <a:pt x="71547" y="295138"/>
                    </a:lnTo>
                    <a:cubicBezTo>
                      <a:pt x="112644" y="352858"/>
                      <a:pt x="106958" y="306470"/>
                      <a:pt x="201272" y="311064"/>
                    </a:cubicBezTo>
                    <a:cubicBezTo>
                      <a:pt x="230345" y="312470"/>
                      <a:pt x="259148" y="317938"/>
                      <a:pt x="287442" y="325430"/>
                    </a:cubicBezTo>
                    <a:cubicBezTo>
                      <a:pt x="289194" y="319173"/>
                      <a:pt x="291071" y="312196"/>
                      <a:pt x="293105" y="304344"/>
                    </a:cubicBezTo>
                    <a:lnTo>
                      <a:pt x="304849" y="310018"/>
                    </a:lnTo>
                    <a:cubicBezTo>
                      <a:pt x="302408" y="319396"/>
                      <a:pt x="300184" y="327555"/>
                      <a:pt x="298100" y="334738"/>
                    </a:cubicBezTo>
                    <a:lnTo>
                      <a:pt x="296669" y="340944"/>
                    </a:lnTo>
                    <a:cubicBezTo>
                      <a:pt x="296171" y="340824"/>
                      <a:pt x="288593" y="363315"/>
                      <a:pt x="287468" y="366024"/>
                    </a:cubicBezTo>
                    <a:cubicBezTo>
                      <a:pt x="281513" y="380287"/>
                      <a:pt x="275213" y="390041"/>
                      <a:pt x="265691" y="403567"/>
                    </a:cubicBezTo>
                    <a:lnTo>
                      <a:pt x="264466" y="403001"/>
                    </a:lnTo>
                    <a:lnTo>
                      <a:pt x="255111" y="396384"/>
                    </a:lnTo>
                    <a:cubicBezTo>
                      <a:pt x="264157" y="383544"/>
                      <a:pt x="270126" y="374355"/>
                      <a:pt x="275660" y="361087"/>
                    </a:cubicBezTo>
                    <a:cubicBezTo>
                      <a:pt x="278369" y="354590"/>
                      <a:pt x="281002" y="347081"/>
                      <a:pt x="283877" y="337704"/>
                    </a:cubicBezTo>
                    <a:cubicBezTo>
                      <a:pt x="256503" y="330435"/>
                      <a:pt x="228695" y="325207"/>
                      <a:pt x="200682" y="323818"/>
                    </a:cubicBezTo>
                    <a:cubicBezTo>
                      <a:pt x="170907" y="322361"/>
                      <a:pt x="140861" y="325327"/>
                      <a:pt x="110868" y="335013"/>
                    </a:cubicBezTo>
                    <a:cubicBezTo>
                      <a:pt x="114447" y="340841"/>
                      <a:pt x="117386" y="346001"/>
                      <a:pt x="119892" y="350870"/>
                    </a:cubicBezTo>
                    <a:cubicBezTo>
                      <a:pt x="126932" y="364584"/>
                      <a:pt x="130345" y="375727"/>
                      <a:pt x="134523" y="391738"/>
                    </a:cubicBezTo>
                    <a:lnTo>
                      <a:pt x="134523" y="391738"/>
                    </a:lnTo>
                  </a:path>
                </a:pathLst>
              </a:custGeom>
              <a:solidFill>
                <a:srgbClr val="BED3E4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5A79E710-5431-5AD0-C45F-F2FBB5502245}"/>
                  </a:ext>
                </a:extLst>
              </p:cNvPr>
              <p:cNvSpPr/>
              <p:nvPr/>
            </p:nvSpPr>
            <p:spPr>
              <a:xfrm flipV="1">
                <a:off x="1486809" y="3351419"/>
                <a:ext cx="62138" cy="67557"/>
              </a:xfrm>
              <a:custGeom>
                <a:avLst/>
                <a:gdLst>
                  <a:gd name="connsiteX0" fmla="*/ 27946 w 62138"/>
                  <a:gd name="connsiteY0" fmla="*/ -8864 h 67557"/>
                  <a:gd name="connsiteX1" fmla="*/ 56751 w 62138"/>
                  <a:gd name="connsiteY1" fmla="*/ 27307 h 67557"/>
                  <a:gd name="connsiteX2" fmla="*/ 23588 w 62138"/>
                  <a:gd name="connsiteY2" fmla="*/ 58507 h 67557"/>
                  <a:gd name="connsiteX3" fmla="*/ -5231 w 62138"/>
                  <a:gd name="connsiteY3" fmla="*/ 22336 h 67557"/>
                  <a:gd name="connsiteX4" fmla="*/ 27946 w 62138"/>
                  <a:gd name="connsiteY4" fmla="*/ -8864 h 67557"/>
                  <a:gd name="connsiteX5" fmla="*/ 27946 w 62138"/>
                  <a:gd name="connsiteY5" fmla="*/ -8864 h 67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138" h="67557">
                    <a:moveTo>
                      <a:pt x="27946" y="-8864"/>
                    </a:moveTo>
                    <a:cubicBezTo>
                      <a:pt x="45058" y="-7493"/>
                      <a:pt x="57966" y="8690"/>
                      <a:pt x="56751" y="27307"/>
                    </a:cubicBezTo>
                    <a:cubicBezTo>
                      <a:pt x="55549" y="45907"/>
                      <a:pt x="40700" y="59896"/>
                      <a:pt x="23588" y="58507"/>
                    </a:cubicBezTo>
                    <a:cubicBezTo>
                      <a:pt x="6464" y="57153"/>
                      <a:pt x="-6431" y="40953"/>
                      <a:pt x="-5231" y="22336"/>
                    </a:cubicBezTo>
                    <a:cubicBezTo>
                      <a:pt x="-4027" y="3736"/>
                      <a:pt x="10822" y="-10218"/>
                      <a:pt x="27946" y="-8864"/>
                    </a:cubicBezTo>
                    <a:lnTo>
                      <a:pt x="27946" y="-8864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41E43333-FF0F-7EE1-4AAD-4D135DF16617}"/>
                  </a:ext>
                </a:extLst>
              </p:cNvPr>
              <p:cNvSpPr/>
              <p:nvPr/>
            </p:nvSpPr>
            <p:spPr>
              <a:xfrm flipV="1">
                <a:off x="1303332" y="3488245"/>
                <a:ext cx="84930" cy="74904"/>
              </a:xfrm>
              <a:custGeom>
                <a:avLst/>
                <a:gdLst>
                  <a:gd name="connsiteX0" fmla="*/ 19503 w 84930"/>
                  <a:gd name="connsiteY0" fmla="*/ 43890 h 74904"/>
                  <a:gd name="connsiteX1" fmla="*/ 30913 w 84930"/>
                  <a:gd name="connsiteY1" fmla="*/ 66879 h 74904"/>
                  <a:gd name="connsiteX2" fmla="*/ 72767 w 84930"/>
                  <a:gd name="connsiteY2" fmla="*/ 58890 h 74904"/>
                  <a:gd name="connsiteX3" fmla="*/ 66006 w 84930"/>
                  <a:gd name="connsiteY3" fmla="*/ 29816 h 74904"/>
                  <a:gd name="connsiteX4" fmla="*/ 79873 w 84930"/>
                  <a:gd name="connsiteY4" fmla="*/ 4428 h 74904"/>
                  <a:gd name="connsiteX5" fmla="*/ 30850 w 84930"/>
                  <a:gd name="connsiteY5" fmla="*/ -4212 h 74904"/>
                  <a:gd name="connsiteX6" fmla="*/ -3822 w 84930"/>
                  <a:gd name="connsiteY6" fmla="*/ 31530 h 74904"/>
                  <a:gd name="connsiteX7" fmla="*/ 19503 w 84930"/>
                  <a:gd name="connsiteY7" fmla="*/ 43890 h 74904"/>
                  <a:gd name="connsiteX8" fmla="*/ 19503 w 84930"/>
                  <a:gd name="connsiteY8" fmla="*/ 43890 h 7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4930" h="74904">
                    <a:moveTo>
                      <a:pt x="19503" y="43890"/>
                    </a:moveTo>
                    <a:lnTo>
                      <a:pt x="30913" y="66879"/>
                    </a:lnTo>
                    <a:lnTo>
                      <a:pt x="72767" y="58890"/>
                    </a:lnTo>
                    <a:lnTo>
                      <a:pt x="66006" y="29816"/>
                    </a:lnTo>
                    <a:cubicBezTo>
                      <a:pt x="76743" y="22016"/>
                      <a:pt x="82465" y="12433"/>
                      <a:pt x="79873" y="4428"/>
                    </a:cubicBezTo>
                    <a:cubicBezTo>
                      <a:pt x="75898" y="-7812"/>
                      <a:pt x="53957" y="-11704"/>
                      <a:pt x="30850" y="-4212"/>
                    </a:cubicBezTo>
                    <a:cubicBezTo>
                      <a:pt x="7746" y="3279"/>
                      <a:pt x="-7782" y="19273"/>
                      <a:pt x="-3822" y="31530"/>
                    </a:cubicBezTo>
                    <a:cubicBezTo>
                      <a:pt x="-1404" y="38953"/>
                      <a:pt x="7616" y="43308"/>
                      <a:pt x="19503" y="43890"/>
                    </a:cubicBezTo>
                    <a:lnTo>
                      <a:pt x="19503" y="43890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87EC20F7-FED8-7AD8-F8CC-D2D39383F748}"/>
                  </a:ext>
                </a:extLst>
              </p:cNvPr>
              <p:cNvSpPr/>
              <p:nvPr/>
            </p:nvSpPr>
            <p:spPr>
              <a:xfrm flipV="1">
                <a:off x="1183462" y="3172372"/>
                <a:ext cx="330983" cy="353063"/>
              </a:xfrm>
              <a:custGeom>
                <a:avLst/>
                <a:gdLst>
                  <a:gd name="connsiteX0" fmla="*/ 118973 w 330983"/>
                  <a:gd name="connsiteY0" fmla="*/ 342361 h 353063"/>
                  <a:gd name="connsiteX1" fmla="*/ 323905 w 330983"/>
                  <a:gd name="connsiteY1" fmla="*/ 195481 h 353063"/>
                  <a:gd name="connsiteX2" fmla="*/ 312800 w 330983"/>
                  <a:gd name="connsiteY2" fmla="*/ 88235 h 353063"/>
                  <a:gd name="connsiteX3" fmla="*/ 209924 w 330983"/>
                  <a:gd name="connsiteY3" fmla="*/ -7113 h 353063"/>
                  <a:gd name="connsiteX4" fmla="*/ -2201 w 330983"/>
                  <a:gd name="connsiteY4" fmla="*/ 155247 h 353063"/>
                  <a:gd name="connsiteX5" fmla="*/ 118973 w 330983"/>
                  <a:gd name="connsiteY5" fmla="*/ 342361 h 353063"/>
                  <a:gd name="connsiteX6" fmla="*/ 118973 w 330983"/>
                  <a:gd name="connsiteY6" fmla="*/ 342361 h 353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0983" h="353063">
                    <a:moveTo>
                      <a:pt x="118973" y="342361"/>
                    </a:moveTo>
                    <a:cubicBezTo>
                      <a:pt x="220724" y="354789"/>
                      <a:pt x="312466" y="289012"/>
                      <a:pt x="323905" y="195481"/>
                    </a:cubicBezTo>
                    <a:cubicBezTo>
                      <a:pt x="328148" y="160767"/>
                      <a:pt x="328992" y="117464"/>
                      <a:pt x="312800" y="88235"/>
                    </a:cubicBezTo>
                    <a:cubicBezTo>
                      <a:pt x="285336" y="38641"/>
                      <a:pt x="265630" y="2676"/>
                      <a:pt x="209924" y="-7113"/>
                    </a:cubicBezTo>
                    <a:cubicBezTo>
                      <a:pt x="115471" y="-23724"/>
                      <a:pt x="9237" y="61698"/>
                      <a:pt x="-2201" y="155247"/>
                    </a:cubicBezTo>
                    <a:cubicBezTo>
                      <a:pt x="-13639" y="248795"/>
                      <a:pt x="17224" y="329915"/>
                      <a:pt x="118973" y="342361"/>
                    </a:cubicBezTo>
                    <a:lnTo>
                      <a:pt x="118973" y="342361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D1CCA4C7-EB75-5F77-030D-DC4622597A98}"/>
                  </a:ext>
                </a:extLst>
              </p:cNvPr>
              <p:cNvSpPr/>
              <p:nvPr/>
            </p:nvSpPr>
            <p:spPr>
              <a:xfrm flipV="1">
                <a:off x="1372934" y="3306188"/>
                <a:ext cx="45245" cy="101571"/>
              </a:xfrm>
              <a:custGeom>
                <a:avLst/>
                <a:gdLst>
                  <a:gd name="connsiteX0" fmla="*/ 91 w 45245"/>
                  <a:gd name="connsiteY0" fmla="*/ 92018 h 101571"/>
                  <a:gd name="connsiteX1" fmla="*/ -166 w 45245"/>
                  <a:gd name="connsiteY1" fmla="*/ 86515 h 101571"/>
                  <a:gd name="connsiteX2" fmla="*/ 12588 w 45245"/>
                  <a:gd name="connsiteY2" fmla="*/ 39338 h 101571"/>
                  <a:gd name="connsiteX3" fmla="*/ 15399 w 45245"/>
                  <a:gd name="connsiteY3" fmla="*/ 38396 h 101571"/>
                  <a:gd name="connsiteX4" fmla="*/ 40548 w 45245"/>
                  <a:gd name="connsiteY4" fmla="*/ 11636 h 101571"/>
                  <a:gd name="connsiteX5" fmla="*/ 37481 w 45245"/>
                  <a:gd name="connsiteY5" fmla="*/ 1538 h 101571"/>
                  <a:gd name="connsiteX6" fmla="*/ 22772 w 45245"/>
                  <a:gd name="connsiteY6" fmla="*/ -7239 h 101571"/>
                  <a:gd name="connsiteX7" fmla="*/ 8844 w 45245"/>
                  <a:gd name="connsiteY7" fmla="*/ -9141 h 101571"/>
                  <a:gd name="connsiteX8" fmla="*/ 5187 w 45245"/>
                  <a:gd name="connsiteY8" fmla="*/ -8404 h 101571"/>
                  <a:gd name="connsiteX9" fmla="*/ 7642 w 45245"/>
                  <a:gd name="connsiteY9" fmla="*/ -4993 h 101571"/>
                  <a:gd name="connsiteX10" fmla="*/ 8703 w 45245"/>
                  <a:gd name="connsiteY10" fmla="*/ -4684 h 101571"/>
                  <a:gd name="connsiteX11" fmla="*/ 21713 w 45245"/>
                  <a:gd name="connsiteY11" fmla="*/ -2919 h 101571"/>
                  <a:gd name="connsiteX12" fmla="*/ 34364 w 45245"/>
                  <a:gd name="connsiteY12" fmla="*/ 4418 h 101571"/>
                  <a:gd name="connsiteX13" fmla="*/ 36562 w 45245"/>
                  <a:gd name="connsiteY13" fmla="*/ 11636 h 101571"/>
                  <a:gd name="connsiteX14" fmla="*/ 14364 w 45245"/>
                  <a:gd name="connsiteY14" fmla="*/ 34127 h 101571"/>
                  <a:gd name="connsiteX15" fmla="*/ 11552 w 45245"/>
                  <a:gd name="connsiteY15" fmla="*/ 35070 h 101571"/>
                  <a:gd name="connsiteX16" fmla="*/ -4166 w 45245"/>
                  <a:gd name="connsiteY16" fmla="*/ 86927 h 101571"/>
                  <a:gd name="connsiteX17" fmla="*/ -3897 w 45245"/>
                  <a:gd name="connsiteY17" fmla="*/ 92430 h 101571"/>
                  <a:gd name="connsiteX18" fmla="*/ 91 w 45245"/>
                  <a:gd name="connsiteY18" fmla="*/ 92018 h 101571"/>
                  <a:gd name="connsiteX19" fmla="*/ 91 w 45245"/>
                  <a:gd name="connsiteY19" fmla="*/ 92018 h 101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245" h="101571">
                    <a:moveTo>
                      <a:pt x="91" y="92018"/>
                    </a:moveTo>
                    <a:lnTo>
                      <a:pt x="-166" y="86515"/>
                    </a:lnTo>
                    <a:cubicBezTo>
                      <a:pt x="-1137" y="67778"/>
                      <a:pt x="-2314" y="44550"/>
                      <a:pt x="12588" y="39338"/>
                    </a:cubicBezTo>
                    <a:lnTo>
                      <a:pt x="15399" y="38396"/>
                    </a:lnTo>
                    <a:cubicBezTo>
                      <a:pt x="26595" y="34641"/>
                      <a:pt x="40013" y="30133"/>
                      <a:pt x="40548" y="11636"/>
                    </a:cubicBezTo>
                    <a:cubicBezTo>
                      <a:pt x="40664" y="7573"/>
                      <a:pt x="39488" y="4247"/>
                      <a:pt x="37481" y="1538"/>
                    </a:cubicBezTo>
                    <a:cubicBezTo>
                      <a:pt x="34109" y="-3021"/>
                      <a:pt x="28409" y="-5730"/>
                      <a:pt x="22772" y="-7239"/>
                    </a:cubicBezTo>
                    <a:cubicBezTo>
                      <a:pt x="17318" y="-8747"/>
                      <a:pt x="11873" y="-9141"/>
                      <a:pt x="8844" y="-9141"/>
                    </a:cubicBezTo>
                    <a:cubicBezTo>
                      <a:pt x="7016" y="-9141"/>
                      <a:pt x="5623" y="-8799"/>
                      <a:pt x="5187" y="-8404"/>
                    </a:cubicBezTo>
                    <a:lnTo>
                      <a:pt x="7642" y="-4993"/>
                    </a:lnTo>
                    <a:cubicBezTo>
                      <a:pt x="7822" y="-5164"/>
                      <a:pt x="7808" y="-4684"/>
                      <a:pt x="8703" y="-4684"/>
                    </a:cubicBezTo>
                    <a:cubicBezTo>
                      <a:pt x="11528" y="-4702"/>
                      <a:pt x="16613" y="-4290"/>
                      <a:pt x="21713" y="-2919"/>
                    </a:cubicBezTo>
                    <a:cubicBezTo>
                      <a:pt x="26659" y="-1582"/>
                      <a:pt x="31591" y="716"/>
                      <a:pt x="34364" y="4418"/>
                    </a:cubicBezTo>
                    <a:cubicBezTo>
                      <a:pt x="35796" y="6373"/>
                      <a:pt x="36639" y="8738"/>
                      <a:pt x="36562" y="11636"/>
                    </a:cubicBezTo>
                    <a:cubicBezTo>
                      <a:pt x="36115" y="26841"/>
                      <a:pt x="24267" y="30818"/>
                      <a:pt x="14364" y="34127"/>
                    </a:cubicBezTo>
                    <a:lnTo>
                      <a:pt x="11552" y="35070"/>
                    </a:lnTo>
                    <a:cubicBezTo>
                      <a:pt x="-6492" y="41361"/>
                      <a:pt x="-5213" y="66578"/>
                      <a:pt x="-4166" y="86927"/>
                    </a:cubicBezTo>
                    <a:lnTo>
                      <a:pt x="-3897" y="92430"/>
                    </a:lnTo>
                    <a:lnTo>
                      <a:pt x="91" y="92018"/>
                    </a:lnTo>
                    <a:lnTo>
                      <a:pt x="91" y="92018"/>
                    </a:lnTo>
                  </a:path>
                </a:pathLst>
              </a:custGeom>
              <a:solidFill>
                <a:srgbClr val="E79F79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3293C7D-C36B-77CC-E2D0-16BE64E64CDF}"/>
                  </a:ext>
                </a:extLst>
              </p:cNvPr>
              <p:cNvSpPr/>
              <p:nvPr/>
            </p:nvSpPr>
            <p:spPr>
              <a:xfrm flipV="1">
                <a:off x="1285267" y="3303840"/>
                <a:ext cx="47655" cy="41897"/>
              </a:xfrm>
              <a:custGeom>
                <a:avLst/>
                <a:gdLst>
                  <a:gd name="connsiteX0" fmla="*/ 616 w 47655"/>
                  <a:gd name="connsiteY0" fmla="*/ -9354 h 41897"/>
                  <a:gd name="connsiteX1" fmla="*/ -4253 w 47655"/>
                  <a:gd name="connsiteY1" fmla="*/ 1823 h 41897"/>
                  <a:gd name="connsiteX2" fmla="*/ 42456 w 47655"/>
                  <a:gd name="connsiteY2" fmla="*/ 32543 h 41897"/>
                  <a:gd name="connsiteX3" fmla="*/ 43403 w 47655"/>
                  <a:gd name="connsiteY3" fmla="*/ 14029 h 41897"/>
                  <a:gd name="connsiteX4" fmla="*/ 616 w 47655"/>
                  <a:gd name="connsiteY4" fmla="*/ -9354 h 41897"/>
                  <a:gd name="connsiteX5" fmla="*/ 616 w 47655"/>
                  <a:gd name="connsiteY5" fmla="*/ -9354 h 41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655" h="41897">
                    <a:moveTo>
                      <a:pt x="616" y="-9354"/>
                    </a:moveTo>
                    <a:lnTo>
                      <a:pt x="-4253" y="1823"/>
                    </a:lnTo>
                    <a:lnTo>
                      <a:pt x="42456" y="32543"/>
                    </a:lnTo>
                    <a:lnTo>
                      <a:pt x="43403" y="14029"/>
                    </a:lnTo>
                    <a:lnTo>
                      <a:pt x="616" y="-9354"/>
                    </a:lnTo>
                    <a:lnTo>
                      <a:pt x="616" y="-9354"/>
                    </a:lnTo>
                  </a:path>
                </a:pathLst>
              </a:custGeom>
              <a:solidFill>
                <a:srgbClr val="976D3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A770DE9C-6C5C-3978-702B-F732D54A4B83}"/>
                  </a:ext>
                </a:extLst>
              </p:cNvPr>
              <p:cNvSpPr/>
              <p:nvPr/>
            </p:nvSpPr>
            <p:spPr>
              <a:xfrm flipV="1">
                <a:off x="1401356" y="3276600"/>
                <a:ext cx="45008" cy="23074"/>
              </a:xfrm>
              <a:custGeom>
                <a:avLst/>
                <a:gdLst>
                  <a:gd name="connsiteX0" fmla="*/ -4833 w 45008"/>
                  <a:gd name="connsiteY0" fmla="*/ -1762 h 23074"/>
                  <a:gd name="connsiteX1" fmla="*/ -2597 w 45008"/>
                  <a:gd name="connsiteY1" fmla="*/ 13478 h 23074"/>
                  <a:gd name="connsiteX2" fmla="*/ 40176 w 45008"/>
                  <a:gd name="connsiteY2" fmla="*/ 5266 h 23074"/>
                  <a:gd name="connsiteX3" fmla="*/ 39421 w 45008"/>
                  <a:gd name="connsiteY3" fmla="*/ -9597 h 23074"/>
                  <a:gd name="connsiteX4" fmla="*/ -4833 w 45008"/>
                  <a:gd name="connsiteY4" fmla="*/ -1762 h 23074"/>
                  <a:gd name="connsiteX5" fmla="*/ -4833 w 45008"/>
                  <a:gd name="connsiteY5" fmla="*/ -1762 h 2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008" h="23074">
                    <a:moveTo>
                      <a:pt x="-4833" y="-1762"/>
                    </a:moveTo>
                    <a:lnTo>
                      <a:pt x="-2597" y="13478"/>
                    </a:lnTo>
                    <a:lnTo>
                      <a:pt x="40176" y="5266"/>
                    </a:lnTo>
                    <a:lnTo>
                      <a:pt x="39421" y="-9597"/>
                    </a:lnTo>
                    <a:lnTo>
                      <a:pt x="-4833" y="-1762"/>
                    </a:lnTo>
                    <a:lnTo>
                      <a:pt x="-4833" y="-1762"/>
                    </a:lnTo>
                  </a:path>
                </a:pathLst>
              </a:custGeom>
              <a:solidFill>
                <a:srgbClr val="976D3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C94706F9-67F3-F3F1-BA69-08B89AFC6B5A}"/>
                  </a:ext>
                </a:extLst>
              </p:cNvPr>
              <p:cNvSpPr/>
              <p:nvPr/>
            </p:nvSpPr>
            <p:spPr>
              <a:xfrm flipV="1">
                <a:off x="1308688" y="3364794"/>
                <a:ext cx="27764" cy="31163"/>
              </a:xfrm>
              <a:custGeom>
                <a:avLst/>
                <a:gdLst>
                  <a:gd name="connsiteX0" fmla="*/ 11452 w 27764"/>
                  <a:gd name="connsiteY0" fmla="*/ -8892 h 31163"/>
                  <a:gd name="connsiteX1" fmla="*/ 23311 w 27764"/>
                  <a:gd name="connsiteY1" fmla="*/ 8285 h 31163"/>
                  <a:gd name="connsiteX2" fmla="*/ 7670 w 27764"/>
                  <a:gd name="connsiteY2" fmla="*/ 22085 h 31163"/>
                  <a:gd name="connsiteX3" fmla="*/ -4189 w 27764"/>
                  <a:gd name="connsiteY3" fmla="*/ 4908 h 31163"/>
                  <a:gd name="connsiteX4" fmla="*/ 11452 w 27764"/>
                  <a:gd name="connsiteY4" fmla="*/ -8892 h 31163"/>
                  <a:gd name="connsiteX5" fmla="*/ 11452 w 27764"/>
                  <a:gd name="connsiteY5" fmla="*/ -8892 h 3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64" h="31163">
                    <a:moveTo>
                      <a:pt x="11452" y="-8892"/>
                    </a:moveTo>
                    <a:cubicBezTo>
                      <a:pt x="19045" y="-7966"/>
                      <a:pt x="24361" y="-269"/>
                      <a:pt x="23311" y="8285"/>
                    </a:cubicBezTo>
                    <a:cubicBezTo>
                      <a:pt x="22264" y="16822"/>
                      <a:pt x="15261" y="23011"/>
                      <a:pt x="7670" y="22085"/>
                    </a:cubicBezTo>
                    <a:cubicBezTo>
                      <a:pt x="79" y="21177"/>
                      <a:pt x="-5236" y="13480"/>
                      <a:pt x="-4189" y="4908"/>
                    </a:cubicBezTo>
                    <a:cubicBezTo>
                      <a:pt x="-3140" y="-3646"/>
                      <a:pt x="3863" y="-9835"/>
                      <a:pt x="11452" y="-8892"/>
                    </a:cubicBezTo>
                    <a:lnTo>
                      <a:pt x="11452" y="-8892"/>
                    </a:lnTo>
                  </a:path>
                </a:pathLst>
              </a:custGeom>
              <a:solidFill>
                <a:srgbClr val="5C3F24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3E76DDF8-38DF-4701-DADF-DC633E545E3C}"/>
                  </a:ext>
                </a:extLst>
              </p:cNvPr>
              <p:cNvSpPr/>
              <p:nvPr/>
            </p:nvSpPr>
            <p:spPr>
              <a:xfrm flipV="1">
                <a:off x="1424458" y="3331365"/>
                <a:ext cx="27773" cy="31177"/>
              </a:xfrm>
              <a:custGeom>
                <a:avLst/>
                <a:gdLst>
                  <a:gd name="connsiteX0" fmla="*/ 10879 w 27773"/>
                  <a:gd name="connsiteY0" fmla="*/ -9116 h 31177"/>
                  <a:gd name="connsiteX1" fmla="*/ 22738 w 27773"/>
                  <a:gd name="connsiteY1" fmla="*/ 8061 h 31177"/>
                  <a:gd name="connsiteX2" fmla="*/ 7084 w 27773"/>
                  <a:gd name="connsiteY2" fmla="*/ 21878 h 31177"/>
                  <a:gd name="connsiteX3" fmla="*/ -4774 w 27773"/>
                  <a:gd name="connsiteY3" fmla="*/ 4684 h 31177"/>
                  <a:gd name="connsiteX4" fmla="*/ 10879 w 27773"/>
                  <a:gd name="connsiteY4" fmla="*/ -9116 h 31177"/>
                  <a:gd name="connsiteX5" fmla="*/ 10879 w 27773"/>
                  <a:gd name="connsiteY5" fmla="*/ -9116 h 31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73" h="31177">
                    <a:moveTo>
                      <a:pt x="10879" y="-9116"/>
                    </a:moveTo>
                    <a:cubicBezTo>
                      <a:pt x="18470" y="-8190"/>
                      <a:pt x="23774" y="-510"/>
                      <a:pt x="22738" y="8061"/>
                    </a:cubicBezTo>
                    <a:cubicBezTo>
                      <a:pt x="21691" y="16615"/>
                      <a:pt x="14674" y="22804"/>
                      <a:pt x="7084" y="21878"/>
                    </a:cubicBezTo>
                    <a:cubicBezTo>
                      <a:pt x="-507" y="20935"/>
                      <a:pt x="-5823" y="13238"/>
                      <a:pt x="-4774" y="4684"/>
                    </a:cubicBezTo>
                    <a:cubicBezTo>
                      <a:pt x="-3727" y="-3853"/>
                      <a:pt x="3276" y="-10042"/>
                      <a:pt x="10879" y="-9116"/>
                    </a:cubicBezTo>
                    <a:lnTo>
                      <a:pt x="10879" y="-9116"/>
                    </a:lnTo>
                  </a:path>
                </a:pathLst>
              </a:custGeom>
              <a:solidFill>
                <a:srgbClr val="5C3F24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F5B12B1A-3F9B-8567-C1BA-88D1862A77BB}"/>
                  </a:ext>
                </a:extLst>
              </p:cNvPr>
              <p:cNvSpPr/>
              <p:nvPr/>
            </p:nvSpPr>
            <p:spPr>
              <a:xfrm flipV="1">
                <a:off x="1354416" y="3431468"/>
                <a:ext cx="82875" cy="53392"/>
              </a:xfrm>
              <a:custGeom>
                <a:avLst/>
                <a:gdLst>
                  <a:gd name="connsiteX0" fmla="*/ -4691 w 82875"/>
                  <a:gd name="connsiteY0" fmla="*/ 37840 h 53392"/>
                  <a:gd name="connsiteX1" fmla="*/ 78184 w 82875"/>
                  <a:gd name="connsiteY1" fmla="*/ 44920 h 53392"/>
                  <a:gd name="connsiteX2" fmla="*/ -4691 w 82875"/>
                  <a:gd name="connsiteY2" fmla="*/ 37840 h 53392"/>
                  <a:gd name="connsiteX3" fmla="*/ -4691 w 82875"/>
                  <a:gd name="connsiteY3" fmla="*/ 37840 h 5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875" h="53392">
                    <a:moveTo>
                      <a:pt x="-4691" y="37840"/>
                    </a:moveTo>
                    <a:lnTo>
                      <a:pt x="78184" y="44920"/>
                    </a:lnTo>
                    <a:cubicBezTo>
                      <a:pt x="73123" y="-30697"/>
                      <a:pt x="932" y="-19451"/>
                      <a:pt x="-4691" y="37840"/>
                    </a:cubicBezTo>
                    <a:lnTo>
                      <a:pt x="-4691" y="37840"/>
                    </a:lnTo>
                  </a:path>
                </a:pathLst>
              </a:custGeom>
              <a:solidFill>
                <a:srgbClr val="5D262C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EE597739-44CD-056A-4B89-D045D391A6CB}"/>
                  </a:ext>
                </a:extLst>
              </p:cNvPr>
              <p:cNvSpPr/>
              <p:nvPr/>
            </p:nvSpPr>
            <p:spPr>
              <a:xfrm flipV="1">
                <a:off x="1371886" y="3463386"/>
                <a:ext cx="50312" cy="21466"/>
              </a:xfrm>
              <a:custGeom>
                <a:avLst/>
                <a:gdLst>
                  <a:gd name="connsiteX0" fmla="*/ 45615 w 50312"/>
                  <a:gd name="connsiteY0" fmla="*/ 3086 h 21466"/>
                  <a:gd name="connsiteX1" fmla="*/ -4697 w 50312"/>
                  <a:gd name="connsiteY1" fmla="*/ 1526 h 21466"/>
                  <a:gd name="connsiteX2" fmla="*/ 45615 w 50312"/>
                  <a:gd name="connsiteY2" fmla="*/ 3086 h 21466"/>
                  <a:gd name="connsiteX3" fmla="*/ 45615 w 50312"/>
                  <a:gd name="connsiteY3" fmla="*/ 3086 h 21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312" h="21466">
                    <a:moveTo>
                      <a:pt x="45615" y="3086"/>
                    </a:moveTo>
                    <a:cubicBezTo>
                      <a:pt x="31392" y="-12325"/>
                      <a:pt x="10268" y="-11519"/>
                      <a:pt x="-4697" y="1526"/>
                    </a:cubicBezTo>
                    <a:cubicBezTo>
                      <a:pt x="9003" y="15429"/>
                      <a:pt x="29897" y="17829"/>
                      <a:pt x="45615" y="3086"/>
                    </a:cubicBezTo>
                    <a:lnTo>
                      <a:pt x="45615" y="3086"/>
                    </a:lnTo>
                  </a:path>
                </a:pathLst>
              </a:custGeom>
              <a:solidFill>
                <a:srgbClr val="F27D73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86A5087B-D95C-F9B2-6130-09BEF9883EE8}"/>
                  </a:ext>
                </a:extLst>
              </p:cNvPr>
              <p:cNvSpPr/>
              <p:nvPr/>
            </p:nvSpPr>
            <p:spPr>
              <a:xfrm flipV="1">
                <a:off x="1360373" y="3432222"/>
                <a:ext cx="67933" cy="25728"/>
              </a:xfrm>
              <a:custGeom>
                <a:avLst/>
                <a:gdLst>
                  <a:gd name="connsiteX0" fmla="*/ -4684 w 67933"/>
                  <a:gd name="connsiteY0" fmla="*/ 11358 h 25728"/>
                  <a:gd name="connsiteX1" fmla="*/ 63250 w 67933"/>
                  <a:gd name="connsiteY1" fmla="*/ 17169 h 25728"/>
                  <a:gd name="connsiteX2" fmla="*/ -4684 w 67933"/>
                  <a:gd name="connsiteY2" fmla="*/ 11358 h 25728"/>
                  <a:gd name="connsiteX3" fmla="*/ -4684 w 67933"/>
                  <a:gd name="connsiteY3" fmla="*/ 11358 h 25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33" h="25728">
                    <a:moveTo>
                      <a:pt x="-4684" y="11358"/>
                    </a:moveTo>
                    <a:lnTo>
                      <a:pt x="63250" y="17169"/>
                    </a:lnTo>
                    <a:cubicBezTo>
                      <a:pt x="48593" y="-17237"/>
                      <a:pt x="12389" y="-15042"/>
                      <a:pt x="-4684" y="11358"/>
                    </a:cubicBezTo>
                    <a:lnTo>
                      <a:pt x="-4684" y="11358"/>
                    </a:lnTo>
                  </a:path>
                </a:pathLst>
              </a:custGeom>
              <a:solidFill>
                <a:srgbClr val="FFF6F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FD552EA2-0EE4-F392-D58C-1E6D3E1E2A2B}"/>
                  </a:ext>
                </a:extLst>
              </p:cNvPr>
              <p:cNvSpPr/>
              <p:nvPr/>
            </p:nvSpPr>
            <p:spPr>
              <a:xfrm flipV="1">
                <a:off x="1059747" y="3040646"/>
                <a:ext cx="491945" cy="401521"/>
              </a:xfrm>
              <a:custGeom>
                <a:avLst/>
                <a:gdLst>
                  <a:gd name="connsiteX0" fmla="*/ 177311 w 491945"/>
                  <a:gd name="connsiteY0" fmla="*/ -9269 h 401521"/>
                  <a:gd name="connsiteX1" fmla="*/ 146091 w 491945"/>
                  <a:gd name="connsiteY1" fmla="*/ 172051 h 401521"/>
                  <a:gd name="connsiteX2" fmla="*/ 208134 w 491945"/>
                  <a:gd name="connsiteY2" fmla="*/ 188765 h 401521"/>
                  <a:gd name="connsiteX3" fmla="*/ 300057 w 491945"/>
                  <a:gd name="connsiteY3" fmla="*/ 222399 h 401521"/>
                  <a:gd name="connsiteX4" fmla="*/ 351750 w 491945"/>
                  <a:gd name="connsiteY4" fmla="*/ 213536 h 401521"/>
                  <a:gd name="connsiteX5" fmla="*/ 379557 w 491945"/>
                  <a:gd name="connsiteY5" fmla="*/ 178839 h 401521"/>
                  <a:gd name="connsiteX6" fmla="*/ 451709 w 491945"/>
                  <a:gd name="connsiteY6" fmla="*/ 80748 h 401521"/>
                  <a:gd name="connsiteX7" fmla="*/ 454228 w 491945"/>
                  <a:gd name="connsiteY7" fmla="*/ 215748 h 401521"/>
                  <a:gd name="connsiteX8" fmla="*/ 441038 w 491945"/>
                  <a:gd name="connsiteY8" fmla="*/ 277993 h 401521"/>
                  <a:gd name="connsiteX9" fmla="*/ 352607 w 491945"/>
                  <a:gd name="connsiteY9" fmla="*/ 369673 h 401521"/>
                  <a:gd name="connsiteX10" fmla="*/ 249590 w 491945"/>
                  <a:gd name="connsiteY10" fmla="*/ 385736 h 401521"/>
                  <a:gd name="connsiteX11" fmla="*/ 117452 w 491945"/>
                  <a:gd name="connsiteY11" fmla="*/ 302216 h 401521"/>
                  <a:gd name="connsiteX12" fmla="*/ 38653 w 491945"/>
                  <a:gd name="connsiteY12" fmla="*/ 131131 h 401521"/>
                  <a:gd name="connsiteX13" fmla="*/ 73388 w 491945"/>
                  <a:gd name="connsiteY13" fmla="*/ 39760 h 401521"/>
                  <a:gd name="connsiteX14" fmla="*/ 137375 w 491945"/>
                  <a:gd name="connsiteY14" fmla="*/ -509 h 401521"/>
                  <a:gd name="connsiteX15" fmla="*/ 177311 w 491945"/>
                  <a:gd name="connsiteY15" fmla="*/ -9269 h 401521"/>
                  <a:gd name="connsiteX16" fmla="*/ 177311 w 491945"/>
                  <a:gd name="connsiteY16" fmla="*/ -9269 h 4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1945" h="401521">
                    <a:moveTo>
                      <a:pt x="177311" y="-9269"/>
                    </a:moveTo>
                    <a:cubicBezTo>
                      <a:pt x="211840" y="-20463"/>
                      <a:pt x="198945" y="118994"/>
                      <a:pt x="146091" y="172051"/>
                    </a:cubicBezTo>
                    <a:cubicBezTo>
                      <a:pt x="138856" y="179302"/>
                      <a:pt x="184326" y="150108"/>
                      <a:pt x="208134" y="188765"/>
                    </a:cubicBezTo>
                    <a:cubicBezTo>
                      <a:pt x="254180" y="263490"/>
                      <a:pt x="213539" y="150108"/>
                      <a:pt x="300057" y="222399"/>
                    </a:cubicBezTo>
                    <a:cubicBezTo>
                      <a:pt x="318114" y="237485"/>
                      <a:pt x="310471" y="206799"/>
                      <a:pt x="351750" y="213536"/>
                    </a:cubicBezTo>
                    <a:cubicBezTo>
                      <a:pt x="406037" y="222365"/>
                      <a:pt x="367252" y="201331"/>
                      <a:pt x="379557" y="178839"/>
                    </a:cubicBezTo>
                    <a:cubicBezTo>
                      <a:pt x="394241" y="152028"/>
                      <a:pt x="439199" y="170148"/>
                      <a:pt x="451709" y="80748"/>
                    </a:cubicBezTo>
                    <a:cubicBezTo>
                      <a:pt x="469819" y="103376"/>
                      <a:pt x="521359" y="211976"/>
                      <a:pt x="454228" y="215748"/>
                    </a:cubicBezTo>
                    <a:cubicBezTo>
                      <a:pt x="415634" y="217925"/>
                      <a:pt x="441998" y="239439"/>
                      <a:pt x="441038" y="277993"/>
                    </a:cubicBezTo>
                    <a:cubicBezTo>
                      <a:pt x="439901" y="323336"/>
                      <a:pt x="411660" y="385547"/>
                      <a:pt x="352607" y="369673"/>
                    </a:cubicBezTo>
                    <a:cubicBezTo>
                      <a:pt x="302601" y="356250"/>
                      <a:pt x="344618" y="353336"/>
                      <a:pt x="249590" y="385736"/>
                    </a:cubicBezTo>
                    <a:cubicBezTo>
                      <a:pt x="178472" y="410010"/>
                      <a:pt x="124710" y="354604"/>
                      <a:pt x="117452" y="302216"/>
                    </a:cubicBezTo>
                    <a:cubicBezTo>
                      <a:pt x="25695" y="316119"/>
                      <a:pt x="-57665" y="196325"/>
                      <a:pt x="38653" y="131131"/>
                    </a:cubicBezTo>
                    <a:cubicBezTo>
                      <a:pt x="-3021" y="70685"/>
                      <a:pt x="75395" y="40960"/>
                      <a:pt x="73388" y="39760"/>
                    </a:cubicBezTo>
                    <a:cubicBezTo>
                      <a:pt x="38991" y="19257"/>
                      <a:pt x="76239" y="-25023"/>
                      <a:pt x="137375" y="-509"/>
                    </a:cubicBezTo>
                    <a:cubicBezTo>
                      <a:pt x="155790" y="6880"/>
                      <a:pt x="172532" y="-7743"/>
                      <a:pt x="177311" y="-9269"/>
                    </a:cubicBezTo>
                    <a:lnTo>
                      <a:pt x="177311" y="-9269"/>
                    </a:lnTo>
                  </a:path>
                </a:pathLst>
              </a:custGeom>
              <a:solidFill>
                <a:srgbClr val="976D3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9C316D8C-15C4-DE86-1EAF-826A4840B666}"/>
                  </a:ext>
                </a:extLst>
              </p:cNvPr>
              <p:cNvSpPr/>
              <p:nvPr/>
            </p:nvSpPr>
            <p:spPr>
              <a:xfrm flipV="1">
                <a:off x="1062325" y="3186020"/>
                <a:ext cx="483846" cy="258250"/>
              </a:xfrm>
              <a:custGeom>
                <a:avLst/>
                <a:gdLst>
                  <a:gd name="connsiteX0" fmla="*/ 4110 w 483846"/>
                  <a:gd name="connsiteY0" fmla="*/ 239715 h 258250"/>
                  <a:gd name="connsiteX1" fmla="*/ 35284 w 483846"/>
                  <a:gd name="connsiteY1" fmla="*/ 133327 h 258250"/>
                  <a:gd name="connsiteX2" fmla="*/ 45117 w 483846"/>
                  <a:gd name="connsiteY2" fmla="*/ 152904 h 258250"/>
                  <a:gd name="connsiteX3" fmla="*/ 4110 w 483846"/>
                  <a:gd name="connsiteY3" fmla="*/ 239715 h 258250"/>
                  <a:gd name="connsiteX4" fmla="*/ 206383 w 483846"/>
                  <a:gd name="connsiteY4" fmla="*/ 189212 h 258250"/>
                  <a:gd name="connsiteX5" fmla="*/ 297602 w 483846"/>
                  <a:gd name="connsiteY5" fmla="*/ 222967 h 258250"/>
                  <a:gd name="connsiteX6" fmla="*/ 348860 w 483846"/>
                  <a:gd name="connsiteY6" fmla="*/ 214207 h 258250"/>
                  <a:gd name="connsiteX7" fmla="*/ 376387 w 483846"/>
                  <a:gd name="connsiteY7" fmla="*/ 179595 h 258250"/>
                  <a:gd name="connsiteX8" fmla="*/ 447773 w 483846"/>
                  <a:gd name="connsiteY8" fmla="*/ 81658 h 258250"/>
                  <a:gd name="connsiteX9" fmla="*/ 479619 w 483846"/>
                  <a:gd name="connsiteY9" fmla="*/ 151155 h 258250"/>
                  <a:gd name="connsiteX10" fmla="*/ 454712 w 483846"/>
                  <a:gd name="connsiteY10" fmla="*/ 103275 h 258250"/>
                  <a:gd name="connsiteX11" fmla="*/ 383324 w 483846"/>
                  <a:gd name="connsiteY11" fmla="*/ 201195 h 258250"/>
                  <a:gd name="connsiteX12" fmla="*/ 355812 w 483846"/>
                  <a:gd name="connsiteY12" fmla="*/ 235824 h 258250"/>
                  <a:gd name="connsiteX13" fmla="*/ 304539 w 483846"/>
                  <a:gd name="connsiteY13" fmla="*/ 244584 h 258250"/>
                  <a:gd name="connsiteX14" fmla="*/ 213322 w 483846"/>
                  <a:gd name="connsiteY14" fmla="*/ 210830 h 258250"/>
                  <a:gd name="connsiteX15" fmla="*/ 124377 w 483846"/>
                  <a:gd name="connsiteY15" fmla="*/ 192967 h 258250"/>
                  <a:gd name="connsiteX16" fmla="*/ 206383 w 483846"/>
                  <a:gd name="connsiteY16" fmla="*/ 189212 h 258250"/>
                  <a:gd name="connsiteX17" fmla="*/ 175456 w 483846"/>
                  <a:gd name="connsiteY17" fmla="*/ -8821 h 258250"/>
                  <a:gd name="connsiteX18" fmla="*/ 193137 w 483846"/>
                  <a:gd name="connsiteY18" fmla="*/ 16893 h 258250"/>
                  <a:gd name="connsiteX19" fmla="*/ 182395 w 483846"/>
                  <a:gd name="connsiteY19" fmla="*/ 12796 h 258250"/>
                  <a:gd name="connsiteX20" fmla="*/ 142804 w 483846"/>
                  <a:gd name="connsiteY20" fmla="*/ 21521 h 258250"/>
                  <a:gd name="connsiteX21" fmla="*/ 67303 w 483846"/>
                  <a:gd name="connsiteY21" fmla="*/ 36264 h 258250"/>
                  <a:gd name="connsiteX22" fmla="*/ 135864 w 483846"/>
                  <a:gd name="connsiteY22" fmla="*/ -113 h 258250"/>
                  <a:gd name="connsiteX23" fmla="*/ 175456 w 483846"/>
                  <a:gd name="connsiteY23" fmla="*/ -8821 h 258250"/>
                  <a:gd name="connsiteX24" fmla="*/ 33163 w 483846"/>
                  <a:gd name="connsiteY24" fmla="*/ 123058 h 258250"/>
                  <a:gd name="connsiteX25" fmla="*/ 66420 w 483846"/>
                  <a:gd name="connsiteY25" fmla="*/ 43721 h 258250"/>
                  <a:gd name="connsiteX26" fmla="*/ 79404 w 483846"/>
                  <a:gd name="connsiteY26" fmla="*/ 61636 h 258250"/>
                  <a:gd name="connsiteX27" fmla="*/ 33163 w 483846"/>
                  <a:gd name="connsiteY27" fmla="*/ 123058 h 258250"/>
                  <a:gd name="connsiteX28" fmla="*/ 33163 w 483846"/>
                  <a:gd name="connsiteY28" fmla="*/ 123058 h 258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3846" h="258250">
                    <a:moveTo>
                      <a:pt x="4110" y="239715"/>
                    </a:moveTo>
                    <a:cubicBezTo>
                      <a:pt x="-11763" y="205258"/>
                      <a:pt x="-6857" y="163721"/>
                      <a:pt x="35284" y="133327"/>
                    </a:cubicBezTo>
                    <a:cubicBezTo>
                      <a:pt x="37207" y="139464"/>
                      <a:pt x="40370" y="145978"/>
                      <a:pt x="45117" y="152904"/>
                    </a:cubicBezTo>
                    <a:cubicBezTo>
                      <a:pt x="9157" y="177401"/>
                      <a:pt x="-1469" y="209698"/>
                      <a:pt x="4110" y="239715"/>
                    </a:cubicBezTo>
                    <a:close/>
                    <a:moveTo>
                      <a:pt x="206383" y="189212"/>
                    </a:moveTo>
                    <a:cubicBezTo>
                      <a:pt x="257307" y="260561"/>
                      <a:pt x="211659" y="150590"/>
                      <a:pt x="297602" y="222967"/>
                    </a:cubicBezTo>
                    <a:cubicBezTo>
                      <a:pt x="315543" y="238104"/>
                      <a:pt x="307915" y="207401"/>
                      <a:pt x="348860" y="214207"/>
                    </a:cubicBezTo>
                    <a:cubicBezTo>
                      <a:pt x="402725" y="223121"/>
                      <a:pt x="364208" y="202052"/>
                      <a:pt x="376387" y="179595"/>
                    </a:cubicBezTo>
                    <a:cubicBezTo>
                      <a:pt x="390893" y="152801"/>
                      <a:pt x="435517" y="171007"/>
                      <a:pt x="447773" y="81658"/>
                    </a:cubicBezTo>
                    <a:cubicBezTo>
                      <a:pt x="456270" y="92338"/>
                      <a:pt x="472194" y="122218"/>
                      <a:pt x="479619" y="151155"/>
                    </a:cubicBezTo>
                    <a:cubicBezTo>
                      <a:pt x="471606" y="130070"/>
                      <a:pt x="461075" y="111281"/>
                      <a:pt x="454712" y="103275"/>
                    </a:cubicBezTo>
                    <a:cubicBezTo>
                      <a:pt x="442457" y="192624"/>
                      <a:pt x="397830" y="174435"/>
                      <a:pt x="383324" y="201195"/>
                    </a:cubicBezTo>
                    <a:cubicBezTo>
                      <a:pt x="371148" y="223687"/>
                      <a:pt x="409664" y="244738"/>
                      <a:pt x="355812" y="235824"/>
                    </a:cubicBezTo>
                    <a:cubicBezTo>
                      <a:pt x="314854" y="229018"/>
                      <a:pt x="322483" y="259721"/>
                      <a:pt x="304539" y="244584"/>
                    </a:cubicBezTo>
                    <a:cubicBezTo>
                      <a:pt x="218599" y="172207"/>
                      <a:pt x="259109" y="285589"/>
                      <a:pt x="213322" y="210830"/>
                    </a:cubicBezTo>
                    <a:cubicBezTo>
                      <a:pt x="189628" y="172138"/>
                      <a:pt x="117220" y="200201"/>
                      <a:pt x="124377" y="192967"/>
                    </a:cubicBezTo>
                    <a:cubicBezTo>
                      <a:pt x="140095" y="177058"/>
                      <a:pt x="174688" y="144813"/>
                      <a:pt x="206383" y="189212"/>
                    </a:cubicBezTo>
                    <a:close/>
                    <a:moveTo>
                      <a:pt x="175456" y="-8821"/>
                    </a:moveTo>
                    <a:cubicBezTo>
                      <a:pt x="185872" y="-12199"/>
                      <a:pt x="191181" y="-919"/>
                      <a:pt x="193137" y="16893"/>
                    </a:cubicBezTo>
                    <a:cubicBezTo>
                      <a:pt x="190173" y="13310"/>
                      <a:pt x="187109" y="11270"/>
                      <a:pt x="182395" y="12796"/>
                    </a:cubicBezTo>
                    <a:cubicBezTo>
                      <a:pt x="177653" y="14339"/>
                      <a:pt x="161078" y="28927"/>
                      <a:pt x="142804" y="21521"/>
                    </a:cubicBezTo>
                    <a:cubicBezTo>
                      <a:pt x="102624" y="5201"/>
                      <a:pt x="72900" y="19053"/>
                      <a:pt x="67303" y="36264"/>
                    </a:cubicBezTo>
                    <a:cubicBezTo>
                      <a:pt x="42619" y="14630"/>
                      <a:pt x="78638" y="-23324"/>
                      <a:pt x="135864" y="-113"/>
                    </a:cubicBezTo>
                    <a:cubicBezTo>
                      <a:pt x="154138" y="7310"/>
                      <a:pt x="170714" y="-7296"/>
                      <a:pt x="175456" y="-8821"/>
                    </a:cubicBezTo>
                    <a:close/>
                    <a:moveTo>
                      <a:pt x="33163" y="123058"/>
                    </a:moveTo>
                    <a:cubicBezTo>
                      <a:pt x="9585" y="78967"/>
                      <a:pt x="50358" y="52893"/>
                      <a:pt x="66420" y="43721"/>
                    </a:cubicBezTo>
                    <a:cubicBezTo>
                      <a:pt x="66996" y="50218"/>
                      <a:pt x="71087" y="56630"/>
                      <a:pt x="79404" y="61636"/>
                    </a:cubicBezTo>
                    <a:cubicBezTo>
                      <a:pt x="81040" y="62613"/>
                      <a:pt x="29227" y="82618"/>
                      <a:pt x="33163" y="123058"/>
                    </a:cubicBezTo>
                    <a:lnTo>
                      <a:pt x="33163" y="123058"/>
                    </a:lnTo>
                  </a:path>
                </a:pathLst>
              </a:custGeom>
              <a:solidFill>
                <a:srgbClr val="7E581E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EA289A16-2618-C1CA-6733-B74015823178}"/>
                  </a:ext>
                </a:extLst>
              </p:cNvPr>
              <p:cNvSpPr/>
              <p:nvPr/>
            </p:nvSpPr>
            <p:spPr>
              <a:xfrm flipV="1">
                <a:off x="1175804" y="3397089"/>
                <a:ext cx="77153" cy="73934"/>
              </a:xfrm>
              <a:custGeom>
                <a:avLst/>
                <a:gdLst>
                  <a:gd name="connsiteX0" fmla="*/ 39288 w 77153"/>
                  <a:gd name="connsiteY0" fmla="*/ -8333 h 73934"/>
                  <a:gd name="connsiteX1" fmla="*/ 73114 w 77153"/>
                  <a:gd name="connsiteY1" fmla="*/ 32998 h 73934"/>
                  <a:gd name="connsiteX2" fmla="*/ 30316 w 77153"/>
                  <a:gd name="connsiteY2" fmla="*/ 65004 h 73934"/>
                  <a:gd name="connsiteX3" fmla="*/ -3510 w 77153"/>
                  <a:gd name="connsiteY3" fmla="*/ 23655 h 73934"/>
                  <a:gd name="connsiteX4" fmla="*/ 39288 w 77153"/>
                  <a:gd name="connsiteY4" fmla="*/ -8333 h 73934"/>
                  <a:gd name="connsiteX5" fmla="*/ 39288 w 77153"/>
                  <a:gd name="connsiteY5" fmla="*/ -8333 h 7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153" h="73934">
                    <a:moveTo>
                      <a:pt x="39288" y="-8333"/>
                    </a:moveTo>
                    <a:cubicBezTo>
                      <a:pt x="60449" y="-5745"/>
                      <a:pt x="75593" y="12753"/>
                      <a:pt x="73114" y="32998"/>
                    </a:cubicBezTo>
                    <a:cubicBezTo>
                      <a:pt x="70649" y="53278"/>
                      <a:pt x="51479" y="67575"/>
                      <a:pt x="30316" y="65004"/>
                    </a:cubicBezTo>
                    <a:cubicBezTo>
                      <a:pt x="9165" y="62415"/>
                      <a:pt x="-5977" y="43918"/>
                      <a:pt x="-3510" y="23655"/>
                    </a:cubicBezTo>
                    <a:cubicBezTo>
                      <a:pt x="-1032" y="3410"/>
                      <a:pt x="18125" y="-10905"/>
                      <a:pt x="39288" y="-8333"/>
                    </a:cubicBezTo>
                    <a:lnTo>
                      <a:pt x="39288" y="-8333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A88E0787-D349-6052-D906-6D1E8319C8D1}"/>
                  </a:ext>
                </a:extLst>
              </p:cNvPr>
              <p:cNvSpPr/>
              <p:nvPr/>
            </p:nvSpPr>
            <p:spPr>
              <a:xfrm flipV="1">
                <a:off x="1752551" y="4061142"/>
                <a:ext cx="154690" cy="192588"/>
              </a:xfrm>
              <a:custGeom>
                <a:avLst/>
                <a:gdLst>
                  <a:gd name="connsiteX0" fmla="*/ 15089 w 154690"/>
                  <a:gd name="connsiteY0" fmla="*/ 106918 h 192588"/>
                  <a:gd name="connsiteX1" fmla="*/ 119101 w 154690"/>
                  <a:gd name="connsiteY1" fmla="*/ 188260 h 192588"/>
                  <a:gd name="connsiteX2" fmla="*/ 136777 w 154690"/>
                  <a:gd name="connsiteY2" fmla="*/ 90118 h 192588"/>
                  <a:gd name="connsiteX3" fmla="*/ 89403 w 154690"/>
                  <a:gd name="connsiteY3" fmla="*/ 12598 h 192588"/>
                  <a:gd name="connsiteX4" fmla="*/ 20163 w 154690"/>
                  <a:gd name="connsiteY4" fmla="*/ 20621 h 192588"/>
                  <a:gd name="connsiteX5" fmla="*/ -6763 w 154690"/>
                  <a:gd name="connsiteY5" fmla="*/ 45615 h 192588"/>
                  <a:gd name="connsiteX6" fmla="*/ 15089 w 154690"/>
                  <a:gd name="connsiteY6" fmla="*/ 106918 h 192588"/>
                  <a:gd name="connsiteX7" fmla="*/ 15089 w 154690"/>
                  <a:gd name="connsiteY7" fmla="*/ 106918 h 192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4690" h="192588">
                    <a:moveTo>
                      <a:pt x="15089" y="106918"/>
                    </a:moveTo>
                    <a:cubicBezTo>
                      <a:pt x="78617" y="116809"/>
                      <a:pt x="88227" y="180340"/>
                      <a:pt x="119101" y="188260"/>
                    </a:cubicBezTo>
                    <a:cubicBezTo>
                      <a:pt x="142808" y="194381"/>
                      <a:pt x="160047" y="140672"/>
                      <a:pt x="136777" y="90118"/>
                    </a:cubicBezTo>
                    <a:cubicBezTo>
                      <a:pt x="126807" y="68449"/>
                      <a:pt x="111958" y="66632"/>
                      <a:pt x="89403" y="12598"/>
                    </a:cubicBezTo>
                    <a:cubicBezTo>
                      <a:pt x="73275" y="-25990"/>
                      <a:pt x="29659" y="14621"/>
                      <a:pt x="20163" y="20621"/>
                    </a:cubicBezTo>
                    <a:cubicBezTo>
                      <a:pt x="20163" y="20621"/>
                      <a:pt x="-6559" y="41809"/>
                      <a:pt x="-6763" y="45615"/>
                    </a:cubicBezTo>
                    <a:cubicBezTo>
                      <a:pt x="-7068" y="51495"/>
                      <a:pt x="-8450" y="92466"/>
                      <a:pt x="15089" y="106918"/>
                    </a:cubicBezTo>
                    <a:lnTo>
                      <a:pt x="15089" y="106918"/>
                    </a:lnTo>
                  </a:path>
                </a:pathLst>
              </a:custGeom>
              <a:solidFill>
                <a:srgbClr val="4C6FA2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F9749221-513E-6B9E-A136-37C87EC535A2}"/>
                  </a:ext>
                </a:extLst>
              </p:cNvPr>
              <p:cNvSpPr/>
              <p:nvPr/>
            </p:nvSpPr>
            <p:spPr>
              <a:xfrm flipV="1">
                <a:off x="1795636" y="4061142"/>
                <a:ext cx="111606" cy="192580"/>
              </a:xfrm>
              <a:custGeom>
                <a:avLst/>
                <a:gdLst>
                  <a:gd name="connsiteX0" fmla="*/ 58709 w 111606"/>
                  <a:gd name="connsiteY0" fmla="*/ 177058 h 192580"/>
                  <a:gd name="connsiteX1" fmla="*/ 75908 w 111606"/>
                  <a:gd name="connsiteY1" fmla="*/ 188252 h 192580"/>
                  <a:gd name="connsiteX2" fmla="*/ 93584 w 111606"/>
                  <a:gd name="connsiteY2" fmla="*/ 90110 h 192580"/>
                  <a:gd name="connsiteX3" fmla="*/ 46210 w 111606"/>
                  <a:gd name="connsiteY3" fmla="*/ 12590 h 192580"/>
                  <a:gd name="connsiteX4" fmla="*/ -5086 w 111606"/>
                  <a:gd name="connsiteY4" fmla="*/ 7704 h 192580"/>
                  <a:gd name="connsiteX5" fmla="*/ 33264 w 111606"/>
                  <a:gd name="connsiteY5" fmla="*/ 99984 h 192580"/>
                  <a:gd name="connsiteX6" fmla="*/ 58709 w 111606"/>
                  <a:gd name="connsiteY6" fmla="*/ 177058 h 192580"/>
                  <a:gd name="connsiteX7" fmla="*/ 58709 w 111606"/>
                  <a:gd name="connsiteY7" fmla="*/ 177058 h 192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606" h="192580">
                    <a:moveTo>
                      <a:pt x="58709" y="177058"/>
                    </a:moveTo>
                    <a:cubicBezTo>
                      <a:pt x="63960" y="182561"/>
                      <a:pt x="69481" y="186624"/>
                      <a:pt x="75908" y="188252"/>
                    </a:cubicBezTo>
                    <a:cubicBezTo>
                      <a:pt x="99615" y="194372"/>
                      <a:pt x="116854" y="140664"/>
                      <a:pt x="93584" y="90110"/>
                    </a:cubicBezTo>
                    <a:cubicBezTo>
                      <a:pt x="83614" y="68441"/>
                      <a:pt x="68765" y="66624"/>
                      <a:pt x="46210" y="12590"/>
                    </a:cubicBezTo>
                    <a:cubicBezTo>
                      <a:pt x="35321" y="-13450"/>
                      <a:pt x="11909" y="-3404"/>
                      <a:pt x="-5086" y="7704"/>
                    </a:cubicBezTo>
                    <a:cubicBezTo>
                      <a:pt x="-16435" y="28481"/>
                      <a:pt x="26247" y="74835"/>
                      <a:pt x="33264" y="99984"/>
                    </a:cubicBezTo>
                    <a:cubicBezTo>
                      <a:pt x="50324" y="161132"/>
                      <a:pt x="99271" y="183127"/>
                      <a:pt x="58709" y="177058"/>
                    </a:cubicBezTo>
                    <a:lnTo>
                      <a:pt x="58709" y="177058"/>
                    </a:lnTo>
                  </a:path>
                </a:pathLst>
              </a:custGeom>
              <a:solidFill>
                <a:srgbClr val="EBE6C3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62C8E89A-47A0-DC0F-E786-5365749542CF}"/>
                  </a:ext>
                </a:extLst>
              </p:cNvPr>
              <p:cNvSpPr/>
              <p:nvPr/>
            </p:nvSpPr>
            <p:spPr>
              <a:xfrm flipV="1">
                <a:off x="1816858" y="4071529"/>
                <a:ext cx="90380" cy="182201"/>
              </a:xfrm>
              <a:custGeom>
                <a:avLst/>
                <a:gdLst>
                  <a:gd name="connsiteX0" fmla="*/ 73956 w 90380"/>
                  <a:gd name="connsiteY0" fmla="*/ 178386 h 182201"/>
                  <a:gd name="connsiteX1" fmla="*/ 72308 w 90380"/>
                  <a:gd name="connsiteY1" fmla="*/ 90152 h 182201"/>
                  <a:gd name="connsiteX2" fmla="*/ 24934 w 90380"/>
                  <a:gd name="connsiteY2" fmla="*/ 12632 h 182201"/>
                  <a:gd name="connsiteX3" fmla="*/ -357 w 90380"/>
                  <a:gd name="connsiteY3" fmla="*/ -3551 h 182201"/>
                  <a:gd name="connsiteX4" fmla="*/ -5136 w 90380"/>
                  <a:gd name="connsiteY4" fmla="*/ -551 h 182201"/>
                  <a:gd name="connsiteX5" fmla="*/ 33202 w 90380"/>
                  <a:gd name="connsiteY5" fmla="*/ 91695 h 182201"/>
                  <a:gd name="connsiteX6" fmla="*/ 73956 w 90380"/>
                  <a:gd name="connsiteY6" fmla="*/ 178386 h 182201"/>
                  <a:gd name="connsiteX7" fmla="*/ 73956 w 90380"/>
                  <a:gd name="connsiteY7" fmla="*/ 178386 h 18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380" h="182201">
                    <a:moveTo>
                      <a:pt x="73956" y="178386"/>
                    </a:moveTo>
                    <a:cubicBezTo>
                      <a:pt x="85164" y="161072"/>
                      <a:pt x="88282" y="124866"/>
                      <a:pt x="72308" y="90152"/>
                    </a:cubicBezTo>
                    <a:cubicBezTo>
                      <a:pt x="62338" y="68483"/>
                      <a:pt x="47489" y="66666"/>
                      <a:pt x="24934" y="12632"/>
                    </a:cubicBezTo>
                    <a:cubicBezTo>
                      <a:pt x="19119" y="-1288"/>
                      <a:pt x="9727" y="-4905"/>
                      <a:pt x="-357" y="-3551"/>
                    </a:cubicBezTo>
                    <a:cubicBezTo>
                      <a:pt x="-1992" y="-2573"/>
                      <a:pt x="-3602" y="-1579"/>
                      <a:pt x="-5136" y="-551"/>
                    </a:cubicBezTo>
                    <a:cubicBezTo>
                      <a:pt x="-16497" y="20226"/>
                      <a:pt x="26185" y="66529"/>
                      <a:pt x="33202" y="91695"/>
                    </a:cubicBezTo>
                    <a:cubicBezTo>
                      <a:pt x="39656" y="114786"/>
                      <a:pt x="65470" y="168340"/>
                      <a:pt x="73956" y="178386"/>
                    </a:cubicBezTo>
                    <a:lnTo>
                      <a:pt x="73956" y="178386"/>
                    </a:lnTo>
                  </a:path>
                </a:pathLst>
              </a:custGeom>
              <a:solidFill>
                <a:srgbClr val="99CC99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75" name="组合 374">
            <a:extLst>
              <a:ext uri="{FF2B5EF4-FFF2-40B4-BE49-F238E27FC236}">
                <a16:creationId xmlns:a16="http://schemas.microsoft.com/office/drawing/2014/main" id="{2FE4DF43-CAA0-4ECE-B520-F7B51CA127CF}"/>
              </a:ext>
            </a:extLst>
          </p:cNvPr>
          <p:cNvGrpSpPr/>
          <p:nvPr/>
        </p:nvGrpSpPr>
        <p:grpSpPr>
          <a:xfrm>
            <a:off x="5997730" y="3513420"/>
            <a:ext cx="1005382" cy="1301595"/>
            <a:chOff x="4132944" y="3036292"/>
            <a:chExt cx="1005382" cy="1301595"/>
          </a:xfrm>
        </p:grpSpPr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38C8F29E-14EF-5359-BB41-DC42005903F7}"/>
                </a:ext>
              </a:extLst>
            </p:cNvPr>
            <p:cNvSpPr/>
            <p:nvPr/>
          </p:nvSpPr>
          <p:spPr>
            <a:xfrm flipV="1">
              <a:off x="4594481" y="4006764"/>
              <a:ext cx="144822" cy="193970"/>
            </a:xfrm>
            <a:custGeom>
              <a:avLst/>
              <a:gdLst>
                <a:gd name="connsiteX0" fmla="*/ 123594 w 144822"/>
                <a:gd name="connsiteY0" fmla="*/ 28367 h 193970"/>
                <a:gd name="connsiteX1" fmla="*/ 104789 w 144822"/>
                <a:gd name="connsiteY1" fmla="*/ 44361 h 193970"/>
                <a:gd name="connsiteX2" fmla="*/ 63114 w 144822"/>
                <a:gd name="connsiteY2" fmla="*/ 189767 h 193970"/>
                <a:gd name="connsiteX3" fmla="*/ -21228 w 144822"/>
                <a:gd name="connsiteY3" fmla="*/ 163932 h 193970"/>
                <a:gd name="connsiteX4" fmla="*/ 63800 w 144822"/>
                <a:gd name="connsiteY4" fmla="*/ 29721 h 193970"/>
                <a:gd name="connsiteX5" fmla="*/ 63406 w 144822"/>
                <a:gd name="connsiteY5" fmla="*/ -4204 h 193970"/>
                <a:gd name="connsiteX6" fmla="*/ 123594 w 144822"/>
                <a:gd name="connsiteY6" fmla="*/ 28367 h 193970"/>
                <a:gd name="connsiteX7" fmla="*/ 123594 w 144822"/>
                <a:gd name="connsiteY7" fmla="*/ 28367 h 19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822" h="193970">
                  <a:moveTo>
                    <a:pt x="123594" y="28367"/>
                  </a:moveTo>
                  <a:lnTo>
                    <a:pt x="104789" y="44361"/>
                  </a:lnTo>
                  <a:lnTo>
                    <a:pt x="63114" y="189767"/>
                  </a:lnTo>
                  <a:lnTo>
                    <a:pt x="-21228" y="163932"/>
                  </a:lnTo>
                  <a:lnTo>
                    <a:pt x="63800" y="29721"/>
                  </a:lnTo>
                  <a:lnTo>
                    <a:pt x="63406" y="-4204"/>
                  </a:lnTo>
                  <a:lnTo>
                    <a:pt x="123594" y="28367"/>
                  </a:lnTo>
                  <a:lnTo>
                    <a:pt x="123594" y="28367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3F7796F5-CB8F-FFF8-95E4-4125A81A7FC1}"/>
                </a:ext>
              </a:extLst>
            </p:cNvPr>
            <p:cNvSpPr/>
            <p:nvPr/>
          </p:nvSpPr>
          <p:spPr>
            <a:xfrm flipV="1">
              <a:off x="4443213" y="3985832"/>
              <a:ext cx="163062" cy="191845"/>
            </a:xfrm>
            <a:custGeom>
              <a:avLst/>
              <a:gdLst>
                <a:gd name="connsiteX0" fmla="*/ 142553 w 163062"/>
                <a:gd name="connsiteY0" fmla="*/ 36656 h 191845"/>
                <a:gd name="connsiteX1" fmla="*/ 121604 w 163062"/>
                <a:gd name="connsiteY1" fmla="*/ 49736 h 191845"/>
                <a:gd name="connsiteX2" fmla="*/ 59136 w 163062"/>
                <a:gd name="connsiteY2" fmla="*/ 187495 h 191845"/>
                <a:gd name="connsiteX3" fmla="*/ -20510 w 163062"/>
                <a:gd name="connsiteY3" fmla="*/ 149610 h 191845"/>
                <a:gd name="connsiteX4" fmla="*/ 83187 w 163062"/>
                <a:gd name="connsiteY4" fmla="*/ 29267 h 191845"/>
                <a:gd name="connsiteX5" fmla="*/ 87747 w 163062"/>
                <a:gd name="connsiteY5" fmla="*/ -4350 h 191845"/>
                <a:gd name="connsiteX6" fmla="*/ 142553 w 163062"/>
                <a:gd name="connsiteY6" fmla="*/ 36656 h 191845"/>
                <a:gd name="connsiteX7" fmla="*/ 142553 w 163062"/>
                <a:gd name="connsiteY7" fmla="*/ 36656 h 19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062" h="191845">
                  <a:moveTo>
                    <a:pt x="142553" y="36656"/>
                  </a:moveTo>
                  <a:lnTo>
                    <a:pt x="121604" y="49736"/>
                  </a:lnTo>
                  <a:lnTo>
                    <a:pt x="59136" y="187495"/>
                  </a:lnTo>
                  <a:lnTo>
                    <a:pt x="-20510" y="149610"/>
                  </a:lnTo>
                  <a:lnTo>
                    <a:pt x="83187" y="29267"/>
                  </a:lnTo>
                  <a:lnTo>
                    <a:pt x="87747" y="-4350"/>
                  </a:lnTo>
                  <a:lnTo>
                    <a:pt x="142553" y="36656"/>
                  </a:lnTo>
                  <a:lnTo>
                    <a:pt x="142553" y="36656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705FE035-C3C3-21D4-562B-9075937BAEA3}"/>
                </a:ext>
              </a:extLst>
            </p:cNvPr>
            <p:cNvSpPr/>
            <p:nvPr/>
          </p:nvSpPr>
          <p:spPr>
            <a:xfrm flipV="1">
              <a:off x="4499699" y="4123592"/>
              <a:ext cx="145850" cy="169833"/>
            </a:xfrm>
            <a:custGeom>
              <a:avLst/>
              <a:gdLst>
                <a:gd name="connsiteX0" fmla="*/ 125099 w 145850"/>
                <a:gd name="connsiteY0" fmla="*/ 136562 h 169833"/>
                <a:gd name="connsiteX1" fmla="*/ 77425 w 145850"/>
                <a:gd name="connsiteY1" fmla="*/ 166322 h 169833"/>
                <a:gd name="connsiteX2" fmla="*/ 54762 w 145850"/>
                <a:gd name="connsiteY2" fmla="*/ 140711 h 169833"/>
                <a:gd name="connsiteX3" fmla="*/ 27505 w 145850"/>
                <a:gd name="connsiteY3" fmla="*/ 125265 h 169833"/>
                <a:gd name="connsiteX4" fmla="*/ -3506 w 145850"/>
                <a:gd name="connsiteY4" fmla="*/ 30825 h 169833"/>
                <a:gd name="connsiteX5" fmla="*/ -13723 w 145850"/>
                <a:gd name="connsiteY5" fmla="*/ 7888 h 169833"/>
                <a:gd name="connsiteX6" fmla="*/ -20752 w 145850"/>
                <a:gd name="connsiteY6" fmla="*/ -3512 h 169833"/>
                <a:gd name="connsiteX7" fmla="*/ 20305 w 145850"/>
                <a:gd name="connsiteY7" fmla="*/ 19031 h 169833"/>
                <a:gd name="connsiteX8" fmla="*/ 73465 w 145850"/>
                <a:gd name="connsiteY8" fmla="*/ 61048 h 169833"/>
                <a:gd name="connsiteX9" fmla="*/ 125099 w 145850"/>
                <a:gd name="connsiteY9" fmla="*/ 136562 h 169833"/>
                <a:gd name="connsiteX10" fmla="*/ 125099 w 145850"/>
                <a:gd name="connsiteY10" fmla="*/ 136562 h 16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850" h="169833">
                  <a:moveTo>
                    <a:pt x="125099" y="136562"/>
                  </a:moveTo>
                  <a:lnTo>
                    <a:pt x="77425" y="166322"/>
                  </a:lnTo>
                  <a:lnTo>
                    <a:pt x="54762" y="140711"/>
                  </a:lnTo>
                  <a:lnTo>
                    <a:pt x="27505" y="125265"/>
                  </a:lnTo>
                  <a:cubicBezTo>
                    <a:pt x="27505" y="78019"/>
                    <a:pt x="21042" y="71934"/>
                    <a:pt x="-3506" y="30825"/>
                  </a:cubicBezTo>
                  <a:lnTo>
                    <a:pt x="-13723" y="7888"/>
                  </a:lnTo>
                  <a:lnTo>
                    <a:pt x="-20752" y="-3512"/>
                  </a:lnTo>
                  <a:lnTo>
                    <a:pt x="20305" y="19031"/>
                  </a:lnTo>
                  <a:lnTo>
                    <a:pt x="73465" y="61048"/>
                  </a:lnTo>
                  <a:lnTo>
                    <a:pt x="125099" y="136562"/>
                  </a:lnTo>
                  <a:lnTo>
                    <a:pt x="125099" y="136562"/>
                  </a:lnTo>
                </a:path>
              </a:pathLst>
            </a:custGeom>
            <a:solidFill>
              <a:srgbClr val="26374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22C716C2-1C46-A074-0A56-BA0D2390C553}"/>
                </a:ext>
              </a:extLst>
            </p:cNvPr>
            <p:cNvSpPr/>
            <p:nvPr/>
          </p:nvSpPr>
          <p:spPr>
            <a:xfrm flipV="1">
              <a:off x="4498989" y="4153352"/>
              <a:ext cx="170526" cy="153726"/>
            </a:xfrm>
            <a:custGeom>
              <a:avLst/>
              <a:gdLst>
                <a:gd name="connsiteX0" fmla="*/ 125751 w 170526"/>
                <a:gd name="connsiteY0" fmla="*/ 150358 h 153726"/>
                <a:gd name="connsiteX1" fmla="*/ 149716 w 170526"/>
                <a:gd name="connsiteY1" fmla="*/ 126136 h 153726"/>
                <a:gd name="connsiteX2" fmla="*/ 37157 w 170526"/>
                <a:gd name="connsiteY2" fmla="*/ 14999 h 153726"/>
                <a:gd name="connsiteX3" fmla="*/ -2855 w 170526"/>
                <a:gd name="connsiteY3" fmla="*/ 44621 h 153726"/>
                <a:gd name="connsiteX4" fmla="*/ 18368 w 170526"/>
                <a:gd name="connsiteY4" fmla="*/ 31387 h 153726"/>
                <a:gd name="connsiteX5" fmla="*/ 125751 w 170526"/>
                <a:gd name="connsiteY5" fmla="*/ 150358 h 153726"/>
                <a:gd name="connsiteX6" fmla="*/ 125751 w 170526"/>
                <a:gd name="connsiteY6" fmla="*/ 150358 h 153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526" h="153726">
                  <a:moveTo>
                    <a:pt x="125751" y="150358"/>
                  </a:moveTo>
                  <a:lnTo>
                    <a:pt x="149716" y="126136"/>
                  </a:lnTo>
                  <a:cubicBezTo>
                    <a:pt x="96454" y="75427"/>
                    <a:pt x="85945" y="50844"/>
                    <a:pt x="37157" y="14999"/>
                  </a:cubicBezTo>
                  <a:cubicBezTo>
                    <a:pt x="-7140" y="-17521"/>
                    <a:pt x="-44169" y="-6378"/>
                    <a:pt x="-2855" y="44621"/>
                  </a:cubicBezTo>
                  <a:lnTo>
                    <a:pt x="18368" y="31387"/>
                  </a:lnTo>
                  <a:cubicBezTo>
                    <a:pt x="81317" y="76679"/>
                    <a:pt x="83477" y="88541"/>
                    <a:pt x="125751" y="150358"/>
                  </a:cubicBezTo>
                  <a:lnTo>
                    <a:pt x="125751" y="150358"/>
                  </a:lnTo>
                </a:path>
              </a:pathLst>
            </a:custGeom>
            <a:solidFill>
              <a:srgbClr val="CEB690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003ABEB2-6584-C6E6-4268-05A3AC926E44}"/>
                </a:ext>
              </a:extLst>
            </p:cNvPr>
            <p:cNvSpPr/>
            <p:nvPr/>
          </p:nvSpPr>
          <p:spPr>
            <a:xfrm flipV="1">
              <a:off x="4132944" y="3318573"/>
              <a:ext cx="326383" cy="154072"/>
            </a:xfrm>
            <a:custGeom>
              <a:avLst/>
              <a:gdLst>
                <a:gd name="connsiteX0" fmla="*/ 295973 w 326383"/>
                <a:gd name="connsiteY0" fmla="*/ -8886 h 154072"/>
                <a:gd name="connsiteX1" fmla="*/ 307030 w 326383"/>
                <a:gd name="connsiteY1" fmla="*/ 56788 h 154072"/>
                <a:gd name="connsiteX2" fmla="*/ 77573 w 326383"/>
                <a:gd name="connsiteY2" fmla="*/ 97262 h 154072"/>
                <a:gd name="connsiteX3" fmla="*/ 35916 w 326383"/>
                <a:gd name="connsiteY3" fmla="*/ 131359 h 154072"/>
                <a:gd name="connsiteX4" fmla="*/ -8587 w 326383"/>
                <a:gd name="connsiteY4" fmla="*/ 118965 h 154072"/>
                <a:gd name="connsiteX5" fmla="*/ 11813 w 326383"/>
                <a:gd name="connsiteY5" fmla="*/ 101514 h 154072"/>
                <a:gd name="connsiteX6" fmla="*/ -16610 w 326383"/>
                <a:gd name="connsiteY6" fmla="*/ 79485 h 154072"/>
                <a:gd name="connsiteX7" fmla="*/ 26162 w 326383"/>
                <a:gd name="connsiteY7" fmla="*/ 81577 h 154072"/>
                <a:gd name="connsiteX8" fmla="*/ 16493 w 326383"/>
                <a:gd name="connsiteY8" fmla="*/ 76331 h 154072"/>
                <a:gd name="connsiteX9" fmla="*/ -5878 w 326383"/>
                <a:gd name="connsiteY9" fmla="*/ 56137 h 154072"/>
                <a:gd name="connsiteX10" fmla="*/ 11487 w 326383"/>
                <a:gd name="connsiteY10" fmla="*/ 50651 h 154072"/>
                <a:gd name="connsiteX11" fmla="*/ 26059 w 326383"/>
                <a:gd name="connsiteY11" fmla="*/ 42748 h 154072"/>
                <a:gd name="connsiteX12" fmla="*/ 84739 w 326383"/>
                <a:gd name="connsiteY12" fmla="*/ 53531 h 154072"/>
                <a:gd name="connsiteX13" fmla="*/ 237087 w 326383"/>
                <a:gd name="connsiteY13" fmla="*/ 902 h 154072"/>
                <a:gd name="connsiteX14" fmla="*/ 295973 w 326383"/>
                <a:gd name="connsiteY14" fmla="*/ -8886 h 154072"/>
                <a:gd name="connsiteX15" fmla="*/ 295973 w 326383"/>
                <a:gd name="connsiteY15" fmla="*/ -8886 h 15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6383" h="154072">
                  <a:moveTo>
                    <a:pt x="295973" y="-8886"/>
                  </a:moveTo>
                  <a:lnTo>
                    <a:pt x="307030" y="56788"/>
                  </a:lnTo>
                  <a:lnTo>
                    <a:pt x="77573" y="97262"/>
                  </a:lnTo>
                  <a:cubicBezTo>
                    <a:pt x="79836" y="127896"/>
                    <a:pt x="23453" y="166176"/>
                    <a:pt x="35916" y="131359"/>
                  </a:cubicBezTo>
                  <a:cubicBezTo>
                    <a:pt x="47350" y="99474"/>
                    <a:pt x="46853" y="117508"/>
                    <a:pt x="-8587" y="118965"/>
                  </a:cubicBezTo>
                  <a:cubicBezTo>
                    <a:pt x="-8998" y="118965"/>
                    <a:pt x="-28712" y="105525"/>
                    <a:pt x="11813" y="101514"/>
                  </a:cubicBezTo>
                  <a:cubicBezTo>
                    <a:pt x="55853" y="97108"/>
                    <a:pt x="-36067" y="103177"/>
                    <a:pt x="-16610" y="79485"/>
                  </a:cubicBezTo>
                  <a:cubicBezTo>
                    <a:pt x="-16507" y="79348"/>
                    <a:pt x="22202" y="81199"/>
                    <a:pt x="26162" y="81577"/>
                  </a:cubicBezTo>
                  <a:cubicBezTo>
                    <a:pt x="31990" y="82159"/>
                    <a:pt x="24653" y="78285"/>
                    <a:pt x="16493" y="76331"/>
                  </a:cubicBezTo>
                  <a:cubicBezTo>
                    <a:pt x="15190" y="72165"/>
                    <a:pt x="-19130" y="72268"/>
                    <a:pt x="-5878" y="56137"/>
                  </a:cubicBezTo>
                  <a:cubicBezTo>
                    <a:pt x="-2827" y="52434"/>
                    <a:pt x="49253" y="76639"/>
                    <a:pt x="11487" y="50651"/>
                  </a:cubicBezTo>
                  <a:cubicBezTo>
                    <a:pt x="10047" y="49657"/>
                    <a:pt x="1476" y="32839"/>
                    <a:pt x="26059" y="42748"/>
                  </a:cubicBezTo>
                  <a:cubicBezTo>
                    <a:pt x="30584" y="44565"/>
                    <a:pt x="83041" y="53839"/>
                    <a:pt x="84739" y="53531"/>
                  </a:cubicBezTo>
                  <a:lnTo>
                    <a:pt x="237087" y="902"/>
                  </a:lnTo>
                  <a:lnTo>
                    <a:pt x="295973" y="-8886"/>
                  </a:lnTo>
                  <a:lnTo>
                    <a:pt x="295973" y="-8886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E2304961-44B5-EBBA-8287-BE62F265865A}"/>
                </a:ext>
              </a:extLst>
            </p:cNvPr>
            <p:cNvSpPr/>
            <p:nvPr/>
          </p:nvSpPr>
          <p:spPr>
            <a:xfrm flipV="1">
              <a:off x="4812641" y="3295532"/>
              <a:ext cx="325685" cy="155838"/>
            </a:xfrm>
            <a:custGeom>
              <a:avLst/>
              <a:gdLst>
                <a:gd name="connsiteX0" fmla="*/ -10326 w 325685"/>
                <a:gd name="connsiteY0" fmla="*/ -9033 h 155838"/>
                <a:gd name="connsiteX1" fmla="*/ -22788 w 325685"/>
                <a:gd name="connsiteY1" fmla="*/ 56367 h 155838"/>
                <a:gd name="connsiteX2" fmla="*/ 205742 w 325685"/>
                <a:gd name="connsiteY2" fmla="*/ 101813 h 155838"/>
                <a:gd name="connsiteX3" fmla="*/ 229605 w 325685"/>
                <a:gd name="connsiteY3" fmla="*/ 140864 h 155838"/>
                <a:gd name="connsiteX4" fmla="*/ 240542 w 325685"/>
                <a:gd name="connsiteY4" fmla="*/ 135499 h 155838"/>
                <a:gd name="connsiteX5" fmla="*/ 233257 w 325685"/>
                <a:gd name="connsiteY5" fmla="*/ 118613 h 155838"/>
                <a:gd name="connsiteX6" fmla="*/ 291405 w 325685"/>
                <a:gd name="connsiteY6" fmla="*/ 125350 h 155838"/>
                <a:gd name="connsiteX7" fmla="*/ 271382 w 325685"/>
                <a:gd name="connsiteY7" fmla="*/ 107487 h 155838"/>
                <a:gd name="connsiteX8" fmla="*/ 300285 w 325685"/>
                <a:gd name="connsiteY8" fmla="*/ 86093 h 155838"/>
                <a:gd name="connsiteX9" fmla="*/ 257479 w 325685"/>
                <a:gd name="connsiteY9" fmla="*/ 87242 h 155838"/>
                <a:gd name="connsiteX10" fmla="*/ 267268 w 325685"/>
                <a:gd name="connsiteY10" fmla="*/ 82219 h 155838"/>
                <a:gd name="connsiteX11" fmla="*/ 290068 w 325685"/>
                <a:gd name="connsiteY11" fmla="*/ 62504 h 155838"/>
                <a:gd name="connsiteX12" fmla="*/ 256159 w 325685"/>
                <a:gd name="connsiteY12" fmla="*/ 64939 h 155838"/>
                <a:gd name="connsiteX13" fmla="*/ 272822 w 325685"/>
                <a:gd name="connsiteY13" fmla="*/ 56624 h 155838"/>
                <a:gd name="connsiteX14" fmla="*/ 258422 w 325685"/>
                <a:gd name="connsiteY14" fmla="*/ 48430 h 155838"/>
                <a:gd name="connsiteX15" fmla="*/ 223811 w 325685"/>
                <a:gd name="connsiteY15" fmla="*/ 51636 h 155838"/>
                <a:gd name="connsiteX16" fmla="*/ 199520 w 325685"/>
                <a:gd name="connsiteY16" fmla="*/ 57962 h 155838"/>
                <a:gd name="connsiteX17" fmla="*/ 48354 w 325685"/>
                <a:gd name="connsiteY17" fmla="*/ 2042 h 155838"/>
                <a:gd name="connsiteX18" fmla="*/ -10326 w 325685"/>
                <a:gd name="connsiteY18" fmla="*/ -9033 h 155838"/>
                <a:gd name="connsiteX19" fmla="*/ -10326 w 325685"/>
                <a:gd name="connsiteY19" fmla="*/ -9033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5685" h="155838">
                  <a:moveTo>
                    <a:pt x="-10326" y="-9033"/>
                  </a:moveTo>
                  <a:lnTo>
                    <a:pt x="-22788" y="56367"/>
                  </a:lnTo>
                  <a:lnTo>
                    <a:pt x="205742" y="101813"/>
                  </a:lnTo>
                  <a:cubicBezTo>
                    <a:pt x="204148" y="118373"/>
                    <a:pt x="218497" y="132687"/>
                    <a:pt x="229605" y="140864"/>
                  </a:cubicBezTo>
                  <a:cubicBezTo>
                    <a:pt x="238982" y="147773"/>
                    <a:pt x="245908" y="151561"/>
                    <a:pt x="240542" y="135499"/>
                  </a:cubicBezTo>
                  <a:cubicBezTo>
                    <a:pt x="236977" y="124819"/>
                    <a:pt x="232811" y="120601"/>
                    <a:pt x="233257" y="118613"/>
                  </a:cubicBezTo>
                  <a:cubicBezTo>
                    <a:pt x="234165" y="114567"/>
                    <a:pt x="254411" y="123584"/>
                    <a:pt x="291405" y="125350"/>
                  </a:cubicBezTo>
                  <a:cubicBezTo>
                    <a:pt x="291816" y="125384"/>
                    <a:pt x="311805" y="112390"/>
                    <a:pt x="271382" y="107487"/>
                  </a:cubicBezTo>
                  <a:cubicBezTo>
                    <a:pt x="227445" y="102156"/>
                    <a:pt x="319228" y="110179"/>
                    <a:pt x="300285" y="86093"/>
                  </a:cubicBezTo>
                  <a:cubicBezTo>
                    <a:pt x="300199" y="85939"/>
                    <a:pt x="261457" y="86933"/>
                    <a:pt x="257479" y="87242"/>
                  </a:cubicBezTo>
                  <a:cubicBezTo>
                    <a:pt x="251651" y="87704"/>
                    <a:pt x="259057" y="83967"/>
                    <a:pt x="267268" y="82219"/>
                  </a:cubicBezTo>
                  <a:cubicBezTo>
                    <a:pt x="268657" y="78070"/>
                    <a:pt x="302959" y="78910"/>
                    <a:pt x="290068" y="62504"/>
                  </a:cubicBezTo>
                  <a:cubicBezTo>
                    <a:pt x="287599" y="59367"/>
                    <a:pt x="245994" y="74385"/>
                    <a:pt x="256159" y="64939"/>
                  </a:cubicBezTo>
                  <a:cubicBezTo>
                    <a:pt x="258165" y="63070"/>
                    <a:pt x="266514" y="60790"/>
                    <a:pt x="272822" y="56624"/>
                  </a:cubicBezTo>
                  <a:cubicBezTo>
                    <a:pt x="274262" y="55682"/>
                    <a:pt x="285748" y="46167"/>
                    <a:pt x="258422" y="48430"/>
                  </a:cubicBezTo>
                  <a:cubicBezTo>
                    <a:pt x="255457" y="48653"/>
                    <a:pt x="239874" y="49185"/>
                    <a:pt x="223811" y="51636"/>
                  </a:cubicBezTo>
                  <a:cubicBezTo>
                    <a:pt x="213440" y="53196"/>
                    <a:pt x="200188" y="58082"/>
                    <a:pt x="199520" y="57962"/>
                  </a:cubicBezTo>
                  <a:lnTo>
                    <a:pt x="48354" y="2042"/>
                  </a:lnTo>
                  <a:lnTo>
                    <a:pt x="-10326" y="-9033"/>
                  </a:lnTo>
                  <a:lnTo>
                    <a:pt x="-10326" y="-9033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A16D5A02-E1C8-E5FE-443A-D7773F66377B}"/>
                </a:ext>
              </a:extLst>
            </p:cNvPr>
            <p:cNvSpPr/>
            <p:nvPr/>
          </p:nvSpPr>
          <p:spPr>
            <a:xfrm flipV="1">
              <a:off x="4591139" y="4146461"/>
              <a:ext cx="185999" cy="173485"/>
            </a:xfrm>
            <a:custGeom>
              <a:avLst/>
              <a:gdLst>
                <a:gd name="connsiteX0" fmla="*/ 164684 w 185999"/>
                <a:gd name="connsiteY0" fmla="*/ 129045 h 173485"/>
                <a:gd name="connsiteX1" fmla="*/ 116341 w 185999"/>
                <a:gd name="connsiteY1" fmla="*/ 170137 h 173485"/>
                <a:gd name="connsiteX2" fmla="*/ 86787 w 185999"/>
                <a:gd name="connsiteY2" fmla="*/ 145280 h 173485"/>
                <a:gd name="connsiteX3" fmla="*/ 53822 w 185999"/>
                <a:gd name="connsiteY3" fmla="*/ 132542 h 173485"/>
                <a:gd name="connsiteX4" fmla="*/ 3610 w 185999"/>
                <a:gd name="connsiteY4" fmla="*/ 32171 h 173485"/>
                <a:gd name="connsiteX5" fmla="*/ -11595 w 185999"/>
                <a:gd name="connsiteY5" fmla="*/ 8223 h 173485"/>
                <a:gd name="connsiteX6" fmla="*/ -21315 w 185999"/>
                <a:gd name="connsiteY6" fmla="*/ -3349 h 173485"/>
                <a:gd name="connsiteX7" fmla="*/ 28245 w 185999"/>
                <a:gd name="connsiteY7" fmla="*/ 15046 h 173485"/>
                <a:gd name="connsiteX8" fmla="*/ 94536 w 185999"/>
                <a:gd name="connsiteY8" fmla="*/ 53240 h 173485"/>
                <a:gd name="connsiteX9" fmla="*/ 164684 w 185999"/>
                <a:gd name="connsiteY9" fmla="*/ 129045 h 173485"/>
                <a:gd name="connsiteX10" fmla="*/ 164684 w 185999"/>
                <a:gd name="connsiteY10" fmla="*/ 129045 h 17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5999" h="173485">
                  <a:moveTo>
                    <a:pt x="164684" y="129045"/>
                  </a:moveTo>
                  <a:lnTo>
                    <a:pt x="116341" y="170137"/>
                  </a:lnTo>
                  <a:lnTo>
                    <a:pt x="86787" y="145280"/>
                  </a:lnTo>
                  <a:lnTo>
                    <a:pt x="53822" y="132542"/>
                  </a:lnTo>
                  <a:cubicBezTo>
                    <a:pt x="46039" y="79743"/>
                    <a:pt x="37793" y="74034"/>
                    <a:pt x="3610" y="32171"/>
                  </a:cubicBezTo>
                  <a:lnTo>
                    <a:pt x="-11595" y="8223"/>
                  </a:lnTo>
                  <a:lnTo>
                    <a:pt x="-21315" y="-3349"/>
                  </a:lnTo>
                  <a:lnTo>
                    <a:pt x="28245" y="15046"/>
                  </a:lnTo>
                  <a:lnTo>
                    <a:pt x="94536" y="53240"/>
                  </a:lnTo>
                  <a:lnTo>
                    <a:pt x="164684" y="129045"/>
                  </a:lnTo>
                  <a:lnTo>
                    <a:pt x="164684" y="129045"/>
                  </a:lnTo>
                </a:path>
              </a:pathLst>
            </a:custGeom>
            <a:solidFill>
              <a:srgbClr val="26374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AFB37E3-24D6-79CC-5BCD-F7EE580A9816}"/>
                </a:ext>
              </a:extLst>
            </p:cNvPr>
            <p:cNvSpPr/>
            <p:nvPr/>
          </p:nvSpPr>
          <p:spPr>
            <a:xfrm flipV="1">
              <a:off x="4589949" y="4187552"/>
              <a:ext cx="209954" cy="150335"/>
            </a:xfrm>
            <a:custGeom>
              <a:avLst/>
              <a:gdLst>
                <a:gd name="connsiteX0" fmla="*/ 165819 w 209954"/>
                <a:gd name="connsiteY0" fmla="*/ 147182 h 150335"/>
                <a:gd name="connsiteX1" fmla="*/ 188584 w 209954"/>
                <a:gd name="connsiteY1" fmla="*/ 116153 h 150335"/>
                <a:gd name="connsiteX2" fmla="*/ 44533 w 209954"/>
                <a:gd name="connsiteY2" fmla="*/ 10622 h 150335"/>
                <a:gd name="connsiteX3" fmla="*/ 4745 w 209954"/>
                <a:gd name="connsiteY3" fmla="*/ 50307 h 150335"/>
                <a:gd name="connsiteX4" fmla="*/ 26259 w 209954"/>
                <a:gd name="connsiteY4" fmla="*/ 32033 h 150335"/>
                <a:gd name="connsiteX5" fmla="*/ 165819 w 209954"/>
                <a:gd name="connsiteY5" fmla="*/ 147182 h 150335"/>
                <a:gd name="connsiteX6" fmla="*/ 165819 w 209954"/>
                <a:gd name="connsiteY6" fmla="*/ 147182 h 15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954" h="150335">
                  <a:moveTo>
                    <a:pt x="165819" y="147182"/>
                  </a:moveTo>
                  <a:lnTo>
                    <a:pt x="188584" y="116153"/>
                  </a:lnTo>
                  <a:cubicBezTo>
                    <a:pt x="120716" y="68325"/>
                    <a:pt x="104928" y="42593"/>
                    <a:pt x="44533" y="10622"/>
                  </a:cubicBezTo>
                  <a:cubicBezTo>
                    <a:pt x="-10289" y="-18401"/>
                    <a:pt x="-49803" y="131"/>
                    <a:pt x="4745" y="50307"/>
                  </a:cubicBezTo>
                  <a:lnTo>
                    <a:pt x="26259" y="32033"/>
                  </a:lnTo>
                  <a:cubicBezTo>
                    <a:pt x="104036" y="72216"/>
                    <a:pt x="108390" y="85090"/>
                    <a:pt x="165819" y="147182"/>
                  </a:cubicBezTo>
                  <a:lnTo>
                    <a:pt x="165819" y="147182"/>
                  </a:lnTo>
                </a:path>
              </a:pathLst>
            </a:custGeom>
            <a:solidFill>
              <a:srgbClr val="CEB690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9AA34BF4-85B6-A25C-CA42-8D12F50A18D8}"/>
                </a:ext>
              </a:extLst>
            </p:cNvPr>
            <p:cNvSpPr/>
            <p:nvPr/>
          </p:nvSpPr>
          <p:spPr>
            <a:xfrm flipV="1">
              <a:off x="4542127" y="3684873"/>
              <a:ext cx="264942" cy="170433"/>
            </a:xfrm>
            <a:custGeom>
              <a:avLst/>
              <a:gdLst>
                <a:gd name="connsiteX0" fmla="*/ -21267 w 264942"/>
                <a:gd name="connsiteY0" fmla="*/ 114927 h 170433"/>
                <a:gd name="connsiteX1" fmla="*/ 221835 w 264942"/>
                <a:gd name="connsiteY1" fmla="*/ 164024 h 170433"/>
                <a:gd name="connsiteX2" fmla="*/ 243675 w 264942"/>
                <a:gd name="connsiteY2" fmla="*/ 42207 h 170433"/>
                <a:gd name="connsiteX3" fmla="*/ 17030 w 264942"/>
                <a:gd name="connsiteY3" fmla="*/ -6410 h 170433"/>
                <a:gd name="connsiteX4" fmla="*/ -21267 w 264942"/>
                <a:gd name="connsiteY4" fmla="*/ 114927 h 170433"/>
                <a:gd name="connsiteX5" fmla="*/ -21267 w 264942"/>
                <a:gd name="connsiteY5" fmla="*/ 114927 h 170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942" h="170433">
                  <a:moveTo>
                    <a:pt x="-21267" y="114927"/>
                  </a:moveTo>
                  <a:lnTo>
                    <a:pt x="221835" y="164024"/>
                  </a:lnTo>
                  <a:lnTo>
                    <a:pt x="243675" y="42207"/>
                  </a:lnTo>
                  <a:lnTo>
                    <a:pt x="17030" y="-6410"/>
                  </a:lnTo>
                  <a:lnTo>
                    <a:pt x="-21267" y="114927"/>
                  </a:lnTo>
                  <a:lnTo>
                    <a:pt x="-21267" y="114927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C9856CA-7431-F09A-31E5-413BA6D34DE6}"/>
                </a:ext>
              </a:extLst>
            </p:cNvPr>
            <p:cNvSpPr/>
            <p:nvPr/>
          </p:nvSpPr>
          <p:spPr>
            <a:xfrm flipV="1">
              <a:off x="4366049" y="3781713"/>
              <a:ext cx="459097" cy="356381"/>
            </a:xfrm>
            <a:custGeom>
              <a:avLst/>
              <a:gdLst>
                <a:gd name="connsiteX0" fmla="*/ 123136 w 459097"/>
                <a:gd name="connsiteY0" fmla="*/ 156673 h 356381"/>
                <a:gd name="connsiteX1" fmla="*/ 194948 w 459097"/>
                <a:gd name="connsiteY1" fmla="*/ 37633 h 356381"/>
                <a:gd name="connsiteX2" fmla="*/ 144771 w 459097"/>
                <a:gd name="connsiteY2" fmla="*/ -5155 h 356381"/>
                <a:gd name="connsiteX3" fmla="*/ -18121 w 459097"/>
                <a:gd name="connsiteY3" fmla="*/ 199170 h 356381"/>
                <a:gd name="connsiteX4" fmla="*/ 181405 w 459097"/>
                <a:gd name="connsiteY4" fmla="*/ 293250 h 356381"/>
                <a:gd name="connsiteX5" fmla="*/ 176845 w 459097"/>
                <a:gd name="connsiteY5" fmla="*/ 313598 h 356381"/>
                <a:gd name="connsiteX6" fmla="*/ 415764 w 459097"/>
                <a:gd name="connsiteY6" fmla="*/ 350678 h 356381"/>
                <a:gd name="connsiteX7" fmla="*/ 437621 w 459097"/>
                <a:gd name="connsiteY7" fmla="*/ 284918 h 356381"/>
                <a:gd name="connsiteX8" fmla="*/ 123136 w 459097"/>
                <a:gd name="connsiteY8" fmla="*/ 156673 h 356381"/>
                <a:gd name="connsiteX9" fmla="*/ 123136 w 459097"/>
                <a:gd name="connsiteY9" fmla="*/ 156673 h 35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9097" h="356381">
                  <a:moveTo>
                    <a:pt x="123136" y="156673"/>
                  </a:moveTo>
                  <a:cubicBezTo>
                    <a:pt x="146656" y="126587"/>
                    <a:pt x="150891" y="125507"/>
                    <a:pt x="194948" y="37633"/>
                  </a:cubicBezTo>
                  <a:lnTo>
                    <a:pt x="144771" y="-5155"/>
                  </a:lnTo>
                  <a:cubicBezTo>
                    <a:pt x="118697" y="25976"/>
                    <a:pt x="7200" y="134764"/>
                    <a:pt x="-18121" y="199170"/>
                  </a:cubicBezTo>
                  <a:cubicBezTo>
                    <a:pt x="-45086" y="267741"/>
                    <a:pt x="134193" y="285587"/>
                    <a:pt x="181405" y="293250"/>
                  </a:cubicBezTo>
                  <a:lnTo>
                    <a:pt x="176845" y="313598"/>
                  </a:lnTo>
                  <a:cubicBezTo>
                    <a:pt x="285273" y="345158"/>
                    <a:pt x="306873" y="353627"/>
                    <a:pt x="415764" y="350678"/>
                  </a:cubicBezTo>
                  <a:cubicBezTo>
                    <a:pt x="419313" y="335764"/>
                    <a:pt x="436490" y="298032"/>
                    <a:pt x="437621" y="284918"/>
                  </a:cubicBezTo>
                  <a:cubicBezTo>
                    <a:pt x="451730" y="120964"/>
                    <a:pt x="216788" y="162381"/>
                    <a:pt x="123136" y="156673"/>
                  </a:cubicBezTo>
                  <a:lnTo>
                    <a:pt x="123136" y="156673"/>
                  </a:lnTo>
                </a:path>
              </a:pathLst>
            </a:custGeom>
            <a:solidFill>
              <a:srgbClr val="A8415E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CEEB6D21-F109-835D-4715-8E2891D9AC79}"/>
                </a:ext>
              </a:extLst>
            </p:cNvPr>
            <p:cNvSpPr/>
            <p:nvPr/>
          </p:nvSpPr>
          <p:spPr>
            <a:xfrm flipV="1">
              <a:off x="4366055" y="3895661"/>
              <a:ext cx="36082" cy="84188"/>
            </a:xfrm>
            <a:custGeom>
              <a:avLst/>
              <a:gdLst>
                <a:gd name="connsiteX0" fmla="*/ 9240 w 36082"/>
                <a:gd name="connsiteY0" fmla="*/ -5302 h 84188"/>
                <a:gd name="connsiteX1" fmla="*/ -17057 w 36082"/>
                <a:gd name="connsiteY1" fmla="*/ 40778 h 84188"/>
                <a:gd name="connsiteX2" fmla="*/ -8708 w 36082"/>
                <a:gd name="connsiteY2" fmla="*/ 78887 h 84188"/>
                <a:gd name="connsiteX3" fmla="*/ 14228 w 36082"/>
                <a:gd name="connsiteY3" fmla="*/ 38190 h 84188"/>
                <a:gd name="connsiteX4" fmla="*/ 9240 w 36082"/>
                <a:gd name="connsiteY4" fmla="*/ -5302 h 84188"/>
                <a:gd name="connsiteX5" fmla="*/ 9240 w 36082"/>
                <a:gd name="connsiteY5" fmla="*/ -5302 h 8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82" h="84188">
                  <a:moveTo>
                    <a:pt x="9240" y="-5302"/>
                  </a:moveTo>
                  <a:cubicBezTo>
                    <a:pt x="-2331" y="11275"/>
                    <a:pt x="-11657" y="27047"/>
                    <a:pt x="-17057" y="40778"/>
                  </a:cubicBezTo>
                  <a:cubicBezTo>
                    <a:pt x="-22937" y="55778"/>
                    <a:pt x="-18994" y="68327"/>
                    <a:pt x="-8708" y="78887"/>
                  </a:cubicBezTo>
                  <a:cubicBezTo>
                    <a:pt x="1920" y="68721"/>
                    <a:pt x="10440" y="54269"/>
                    <a:pt x="14228" y="38190"/>
                  </a:cubicBezTo>
                  <a:cubicBezTo>
                    <a:pt x="18343" y="20875"/>
                    <a:pt x="16080" y="5258"/>
                    <a:pt x="9240" y="-5302"/>
                  </a:cubicBezTo>
                  <a:lnTo>
                    <a:pt x="9240" y="-5302"/>
                  </a:lnTo>
                </a:path>
              </a:pathLst>
            </a:custGeom>
            <a:solidFill>
              <a:srgbClr val="BB6F2B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0D96550E-E84B-54F1-B32A-92D893A7BAF8}"/>
                </a:ext>
              </a:extLst>
            </p:cNvPr>
            <p:cNvSpPr/>
            <p:nvPr/>
          </p:nvSpPr>
          <p:spPr>
            <a:xfrm flipV="1">
              <a:off x="4515074" y="3814970"/>
              <a:ext cx="312161" cy="325439"/>
            </a:xfrm>
            <a:custGeom>
              <a:avLst/>
              <a:gdLst>
                <a:gd name="connsiteX0" fmla="*/ 277860 w 312161"/>
                <a:gd name="connsiteY0" fmla="*/ 320401 h 325439"/>
                <a:gd name="connsiteX1" fmla="*/ 11957 w 312161"/>
                <a:gd name="connsiteY1" fmla="*/ 266693 h 325439"/>
                <a:gd name="connsiteX2" fmla="*/ 6746 w 312161"/>
                <a:gd name="connsiteY2" fmla="*/ 164642 h 325439"/>
                <a:gd name="connsiteX3" fmla="*/ 117952 w 312161"/>
                <a:gd name="connsiteY3" fmla="*/ -5038 h 325439"/>
                <a:gd name="connsiteX4" fmla="*/ 181466 w 312161"/>
                <a:gd name="connsiteY4" fmla="*/ 8179 h 325439"/>
                <a:gd name="connsiteX5" fmla="*/ 131889 w 312161"/>
                <a:gd name="connsiteY5" fmla="*/ 159670 h 325439"/>
                <a:gd name="connsiteX6" fmla="*/ 277860 w 312161"/>
                <a:gd name="connsiteY6" fmla="*/ 320401 h 325439"/>
                <a:gd name="connsiteX7" fmla="*/ 277860 w 312161"/>
                <a:gd name="connsiteY7" fmla="*/ 320401 h 32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2161" h="325439">
                  <a:moveTo>
                    <a:pt x="277860" y="320401"/>
                  </a:moveTo>
                  <a:cubicBezTo>
                    <a:pt x="238071" y="312121"/>
                    <a:pt x="89186" y="293093"/>
                    <a:pt x="11957" y="266693"/>
                  </a:cubicBezTo>
                  <a:cubicBezTo>
                    <a:pt x="-33454" y="251162"/>
                    <a:pt x="-29443" y="220510"/>
                    <a:pt x="6746" y="164642"/>
                  </a:cubicBezTo>
                  <a:cubicBezTo>
                    <a:pt x="47992" y="100956"/>
                    <a:pt x="109363" y="14385"/>
                    <a:pt x="117952" y="-5038"/>
                  </a:cubicBezTo>
                  <a:lnTo>
                    <a:pt x="181466" y="8179"/>
                  </a:lnTo>
                  <a:cubicBezTo>
                    <a:pt x="162300" y="76562"/>
                    <a:pt x="161477" y="118339"/>
                    <a:pt x="131889" y="159670"/>
                  </a:cubicBezTo>
                  <a:cubicBezTo>
                    <a:pt x="227048" y="156070"/>
                    <a:pt x="327299" y="213156"/>
                    <a:pt x="277860" y="320401"/>
                  </a:cubicBezTo>
                  <a:lnTo>
                    <a:pt x="277860" y="320401"/>
                  </a:lnTo>
                </a:path>
              </a:pathLst>
            </a:custGeom>
            <a:solidFill>
              <a:srgbClr val="D06271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F33928FE-937A-2327-226E-98072245D347}"/>
                </a:ext>
              </a:extLst>
            </p:cNvPr>
            <p:cNvSpPr/>
            <p:nvPr/>
          </p:nvSpPr>
          <p:spPr>
            <a:xfrm flipV="1">
              <a:off x="4515068" y="3868233"/>
              <a:ext cx="60497" cy="106354"/>
            </a:xfrm>
            <a:custGeom>
              <a:avLst/>
              <a:gdLst>
                <a:gd name="connsiteX0" fmla="*/ 13937 w 60497"/>
                <a:gd name="connsiteY0" fmla="*/ 100944 h 106354"/>
                <a:gd name="connsiteX1" fmla="*/ 12600 w 60497"/>
                <a:gd name="connsiteY1" fmla="*/ 100498 h 106354"/>
                <a:gd name="connsiteX2" fmla="*/ 7389 w 60497"/>
                <a:gd name="connsiteY2" fmla="*/ -1553 h 106354"/>
                <a:gd name="connsiteX3" fmla="*/ 9892 w 60497"/>
                <a:gd name="connsiteY3" fmla="*/ -5410 h 106354"/>
                <a:gd name="connsiteX4" fmla="*/ 39875 w 60497"/>
                <a:gd name="connsiteY4" fmla="*/ 49636 h 106354"/>
                <a:gd name="connsiteX5" fmla="*/ 13937 w 60497"/>
                <a:gd name="connsiteY5" fmla="*/ 100944 h 106354"/>
                <a:gd name="connsiteX6" fmla="*/ 13937 w 60497"/>
                <a:gd name="connsiteY6" fmla="*/ 100944 h 10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497" h="106354">
                  <a:moveTo>
                    <a:pt x="13937" y="100944"/>
                  </a:moveTo>
                  <a:lnTo>
                    <a:pt x="12600" y="100498"/>
                  </a:lnTo>
                  <a:cubicBezTo>
                    <a:pt x="-32811" y="84967"/>
                    <a:pt x="-28817" y="54316"/>
                    <a:pt x="7389" y="-1553"/>
                  </a:cubicBezTo>
                  <a:lnTo>
                    <a:pt x="9892" y="-5410"/>
                  </a:lnTo>
                  <a:cubicBezTo>
                    <a:pt x="27617" y="1824"/>
                    <a:pt x="40286" y="23836"/>
                    <a:pt x="39875" y="49636"/>
                  </a:cubicBezTo>
                  <a:cubicBezTo>
                    <a:pt x="39497" y="72590"/>
                    <a:pt x="28886" y="92201"/>
                    <a:pt x="13937" y="100944"/>
                  </a:cubicBezTo>
                  <a:lnTo>
                    <a:pt x="13937" y="100944"/>
                  </a:lnTo>
                </a:path>
              </a:pathLst>
            </a:custGeom>
            <a:solidFill>
              <a:srgbClr val="BB6F2B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4EFF4E29-FB5B-758A-9707-5F733E7FD129}"/>
                </a:ext>
              </a:extLst>
            </p:cNvPr>
            <p:cNvSpPr/>
            <p:nvPr/>
          </p:nvSpPr>
          <p:spPr>
            <a:xfrm flipV="1">
              <a:off x="4446316" y="3371245"/>
              <a:ext cx="411256" cy="424027"/>
            </a:xfrm>
            <a:custGeom>
              <a:avLst/>
              <a:gdLst>
                <a:gd name="connsiteX0" fmla="*/ 201515 w 411256"/>
                <a:gd name="connsiteY0" fmla="*/ 382268 h 424027"/>
                <a:gd name="connsiteX1" fmla="*/ 121750 w 411256"/>
                <a:gd name="connsiteY1" fmla="*/ 377656 h 424027"/>
                <a:gd name="connsiteX2" fmla="*/ -10764 w 411256"/>
                <a:gd name="connsiteY2" fmla="*/ 389931 h 424027"/>
                <a:gd name="connsiteX3" fmla="*/ -21153 w 411256"/>
                <a:gd name="connsiteY3" fmla="*/ 310439 h 424027"/>
                <a:gd name="connsiteX4" fmla="*/ 65110 w 411256"/>
                <a:gd name="connsiteY4" fmla="*/ 288788 h 424027"/>
                <a:gd name="connsiteX5" fmla="*/ 82716 w 411256"/>
                <a:gd name="connsiteY5" fmla="*/ -7645 h 424027"/>
                <a:gd name="connsiteX6" fmla="*/ 337852 w 411256"/>
                <a:gd name="connsiteY6" fmla="*/ 43629 h 424027"/>
                <a:gd name="connsiteX7" fmla="*/ 282087 w 411256"/>
                <a:gd name="connsiteY7" fmla="*/ 299708 h 424027"/>
                <a:gd name="connsiteX8" fmla="*/ 390103 w 411256"/>
                <a:gd name="connsiteY8" fmla="*/ 333959 h 424027"/>
                <a:gd name="connsiteX9" fmla="*/ 363704 w 411256"/>
                <a:gd name="connsiteY9" fmla="*/ 416382 h 424027"/>
                <a:gd name="connsiteX10" fmla="*/ 201515 w 411256"/>
                <a:gd name="connsiteY10" fmla="*/ 382268 h 424027"/>
                <a:gd name="connsiteX11" fmla="*/ 201515 w 411256"/>
                <a:gd name="connsiteY11" fmla="*/ 382268 h 42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1256" h="424027">
                  <a:moveTo>
                    <a:pt x="201515" y="382268"/>
                  </a:moveTo>
                  <a:lnTo>
                    <a:pt x="121750" y="377656"/>
                  </a:lnTo>
                  <a:lnTo>
                    <a:pt x="-10764" y="389931"/>
                  </a:lnTo>
                  <a:lnTo>
                    <a:pt x="-21153" y="310439"/>
                  </a:lnTo>
                  <a:lnTo>
                    <a:pt x="65110" y="288788"/>
                  </a:lnTo>
                  <a:cubicBezTo>
                    <a:pt x="54927" y="186737"/>
                    <a:pt x="64047" y="70389"/>
                    <a:pt x="82716" y="-7645"/>
                  </a:cubicBezTo>
                  <a:cubicBezTo>
                    <a:pt x="141070" y="37320"/>
                    <a:pt x="219361" y="57274"/>
                    <a:pt x="337852" y="43629"/>
                  </a:cubicBezTo>
                  <a:cubicBezTo>
                    <a:pt x="306172" y="165240"/>
                    <a:pt x="301132" y="212194"/>
                    <a:pt x="282087" y="299708"/>
                  </a:cubicBezTo>
                  <a:lnTo>
                    <a:pt x="390103" y="333959"/>
                  </a:lnTo>
                  <a:lnTo>
                    <a:pt x="363704" y="416382"/>
                  </a:lnTo>
                  <a:lnTo>
                    <a:pt x="201515" y="382268"/>
                  </a:lnTo>
                  <a:lnTo>
                    <a:pt x="201515" y="382268"/>
                  </a:lnTo>
                </a:path>
              </a:pathLst>
            </a:custGeom>
            <a:solidFill>
              <a:srgbClr val="5D6C83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801AFF68-6FB8-5964-4872-8E298BC61D84}"/>
                </a:ext>
              </a:extLst>
            </p:cNvPr>
            <p:cNvSpPr/>
            <p:nvPr/>
          </p:nvSpPr>
          <p:spPr>
            <a:xfrm flipV="1">
              <a:off x="4446316" y="3397697"/>
              <a:ext cx="36053" cy="85782"/>
            </a:xfrm>
            <a:custGeom>
              <a:avLst/>
              <a:gdLst>
                <a:gd name="connsiteX0" fmla="*/ 15144 w 36053"/>
                <a:gd name="connsiteY0" fmla="*/ 74863 h 85782"/>
                <a:gd name="connsiteX1" fmla="*/ -9799 w 36053"/>
                <a:gd name="connsiteY1" fmla="*/ 77194 h 85782"/>
                <a:gd name="connsiteX2" fmla="*/ -20204 w 36053"/>
                <a:gd name="connsiteY2" fmla="*/ -2297 h 85782"/>
                <a:gd name="connsiteX3" fmla="*/ 4773 w 36053"/>
                <a:gd name="connsiteY3" fmla="*/ -8589 h 85782"/>
                <a:gd name="connsiteX4" fmla="*/ 15144 w 36053"/>
                <a:gd name="connsiteY4" fmla="*/ 74863 h 85782"/>
                <a:gd name="connsiteX5" fmla="*/ 15144 w 36053"/>
                <a:gd name="connsiteY5" fmla="*/ 74863 h 8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053" h="85782">
                  <a:moveTo>
                    <a:pt x="15144" y="74863"/>
                  </a:moveTo>
                  <a:lnTo>
                    <a:pt x="-9799" y="77194"/>
                  </a:lnTo>
                  <a:lnTo>
                    <a:pt x="-20204" y="-2297"/>
                  </a:lnTo>
                  <a:lnTo>
                    <a:pt x="4773" y="-8589"/>
                  </a:lnTo>
                  <a:cubicBezTo>
                    <a:pt x="13687" y="14520"/>
                    <a:pt x="17561" y="43525"/>
                    <a:pt x="15144" y="74863"/>
                  </a:cubicBezTo>
                  <a:lnTo>
                    <a:pt x="15144" y="74863"/>
                  </a:lnTo>
                </a:path>
              </a:pathLst>
            </a:custGeom>
            <a:solidFill>
              <a:srgbClr val="A8415E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658E433F-9E71-F675-8DA8-D4392B27D6B7}"/>
                </a:ext>
              </a:extLst>
            </p:cNvPr>
            <p:cNvSpPr/>
            <p:nvPr/>
          </p:nvSpPr>
          <p:spPr>
            <a:xfrm flipV="1">
              <a:off x="4813704" y="3371245"/>
              <a:ext cx="43868" cy="89296"/>
            </a:xfrm>
            <a:custGeom>
              <a:avLst/>
              <a:gdLst>
                <a:gd name="connsiteX0" fmla="*/ 102 w 43868"/>
                <a:gd name="connsiteY0" fmla="*/ -8752 h 89296"/>
                <a:gd name="connsiteX1" fmla="*/ 21787 w 43868"/>
                <a:gd name="connsiteY1" fmla="*/ -1878 h 89296"/>
                <a:gd name="connsiteX2" fmla="*/ -4613 w 43868"/>
                <a:gd name="connsiteY2" fmla="*/ 80545 h 89296"/>
                <a:gd name="connsiteX3" fmla="*/ -22081 w 43868"/>
                <a:gd name="connsiteY3" fmla="*/ 76859 h 89296"/>
                <a:gd name="connsiteX4" fmla="*/ -17436 w 43868"/>
                <a:gd name="connsiteY4" fmla="*/ 44614 h 89296"/>
                <a:gd name="connsiteX5" fmla="*/ 102 w 43868"/>
                <a:gd name="connsiteY5" fmla="*/ -8752 h 89296"/>
                <a:gd name="connsiteX6" fmla="*/ 102 w 43868"/>
                <a:gd name="connsiteY6" fmla="*/ -8752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68" h="89296">
                  <a:moveTo>
                    <a:pt x="102" y="-8752"/>
                  </a:moveTo>
                  <a:lnTo>
                    <a:pt x="21787" y="-1878"/>
                  </a:lnTo>
                  <a:lnTo>
                    <a:pt x="-4613" y="80545"/>
                  </a:lnTo>
                  <a:lnTo>
                    <a:pt x="-22081" y="76859"/>
                  </a:lnTo>
                  <a:cubicBezTo>
                    <a:pt x="-21258" y="66334"/>
                    <a:pt x="-19733" y="55517"/>
                    <a:pt x="-17436" y="44614"/>
                  </a:cubicBezTo>
                  <a:cubicBezTo>
                    <a:pt x="-13407" y="25311"/>
                    <a:pt x="-7390" y="7345"/>
                    <a:pt x="102" y="-8752"/>
                  </a:cubicBezTo>
                  <a:lnTo>
                    <a:pt x="102" y="-8752"/>
                  </a:lnTo>
                </a:path>
              </a:pathLst>
            </a:custGeom>
            <a:solidFill>
              <a:srgbClr val="A8415E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AF83C976-C4E7-0EB1-4F98-92E890CD9BF7}"/>
                </a:ext>
              </a:extLst>
            </p:cNvPr>
            <p:cNvSpPr/>
            <p:nvPr/>
          </p:nvSpPr>
          <p:spPr>
            <a:xfrm flipV="1">
              <a:off x="4557487" y="3399325"/>
              <a:ext cx="140428" cy="85122"/>
            </a:xfrm>
            <a:custGeom>
              <a:avLst/>
              <a:gdLst>
                <a:gd name="connsiteX0" fmla="*/ 90467 w 140428"/>
                <a:gd name="connsiteY0" fmla="*/ 70508 h 85122"/>
                <a:gd name="connsiteX1" fmla="*/ 10701 w 140428"/>
                <a:gd name="connsiteY1" fmla="*/ 65879 h 85122"/>
                <a:gd name="connsiteX2" fmla="*/ -21030 w 140428"/>
                <a:gd name="connsiteY2" fmla="*/ 68845 h 85122"/>
                <a:gd name="connsiteX3" fmla="*/ -21013 w 140428"/>
                <a:gd name="connsiteY3" fmla="*/ 68348 h 85122"/>
                <a:gd name="connsiteX4" fmla="*/ 50438 w 140428"/>
                <a:gd name="connsiteY4" fmla="*/ -8572 h 85122"/>
                <a:gd name="connsiteX5" fmla="*/ 119387 w 140428"/>
                <a:gd name="connsiteY5" fmla="*/ 70611 h 85122"/>
                <a:gd name="connsiteX6" fmla="*/ 119095 w 140428"/>
                <a:gd name="connsiteY6" fmla="*/ 76542 h 85122"/>
                <a:gd name="connsiteX7" fmla="*/ 90467 w 140428"/>
                <a:gd name="connsiteY7" fmla="*/ 70508 h 85122"/>
                <a:gd name="connsiteX8" fmla="*/ 90467 w 140428"/>
                <a:gd name="connsiteY8" fmla="*/ 70508 h 8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428" h="85122">
                  <a:moveTo>
                    <a:pt x="90467" y="70508"/>
                  </a:moveTo>
                  <a:lnTo>
                    <a:pt x="10701" y="65879"/>
                  </a:lnTo>
                  <a:lnTo>
                    <a:pt x="-21030" y="68845"/>
                  </a:lnTo>
                  <a:lnTo>
                    <a:pt x="-21013" y="68348"/>
                  </a:lnTo>
                  <a:cubicBezTo>
                    <a:pt x="-20327" y="25234"/>
                    <a:pt x="11661" y="-9189"/>
                    <a:pt x="50438" y="-8572"/>
                  </a:cubicBezTo>
                  <a:cubicBezTo>
                    <a:pt x="89215" y="-7938"/>
                    <a:pt x="120089" y="27514"/>
                    <a:pt x="119387" y="70611"/>
                  </a:cubicBezTo>
                  <a:cubicBezTo>
                    <a:pt x="119352" y="72599"/>
                    <a:pt x="119249" y="74571"/>
                    <a:pt x="119095" y="76542"/>
                  </a:cubicBezTo>
                  <a:lnTo>
                    <a:pt x="90467" y="70508"/>
                  </a:lnTo>
                  <a:lnTo>
                    <a:pt x="90467" y="70508"/>
                  </a:lnTo>
                </a:path>
              </a:pathLst>
            </a:custGeom>
            <a:solidFill>
              <a:srgbClr val="A8415E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DF061783-E61B-8F91-4CC2-CDE1914D261C}"/>
                </a:ext>
              </a:extLst>
            </p:cNvPr>
            <p:cNvSpPr/>
            <p:nvPr/>
          </p:nvSpPr>
          <p:spPr>
            <a:xfrm flipV="1">
              <a:off x="4740499" y="3292542"/>
              <a:ext cx="77152" cy="73955"/>
            </a:xfrm>
            <a:custGeom>
              <a:avLst/>
              <a:gdLst>
                <a:gd name="connsiteX0" fmla="*/ 21684 w 77152"/>
                <a:gd name="connsiteY0" fmla="*/ -8962 h 73955"/>
                <a:gd name="connsiteX1" fmla="*/ -21481 w 77152"/>
                <a:gd name="connsiteY1" fmla="*/ 22529 h 73955"/>
                <a:gd name="connsiteX2" fmla="*/ 11878 w 77152"/>
                <a:gd name="connsiteY2" fmla="*/ 64272 h 73955"/>
                <a:gd name="connsiteX3" fmla="*/ 55044 w 77152"/>
                <a:gd name="connsiteY3" fmla="*/ 32746 h 73955"/>
                <a:gd name="connsiteX4" fmla="*/ 21684 w 77152"/>
                <a:gd name="connsiteY4" fmla="*/ -8962 h 73955"/>
                <a:gd name="connsiteX5" fmla="*/ 21684 w 77152"/>
                <a:gd name="connsiteY5" fmla="*/ -8962 h 7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152" h="73955">
                  <a:moveTo>
                    <a:pt x="21684" y="-8962"/>
                  </a:moveTo>
                  <a:cubicBezTo>
                    <a:pt x="547" y="-11791"/>
                    <a:pt x="-18773" y="2318"/>
                    <a:pt x="-21481" y="22529"/>
                  </a:cubicBezTo>
                  <a:cubicBezTo>
                    <a:pt x="-24173" y="42741"/>
                    <a:pt x="-9259" y="61461"/>
                    <a:pt x="11878" y="64272"/>
                  </a:cubicBezTo>
                  <a:cubicBezTo>
                    <a:pt x="33015" y="67101"/>
                    <a:pt x="52335" y="52992"/>
                    <a:pt x="55044" y="32746"/>
                  </a:cubicBezTo>
                  <a:cubicBezTo>
                    <a:pt x="57735" y="12535"/>
                    <a:pt x="42804" y="-6151"/>
                    <a:pt x="21684" y="-8962"/>
                  </a:cubicBezTo>
                  <a:lnTo>
                    <a:pt x="21684" y="-8962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27E96954-E5A4-6E47-AE40-47465E2A0405}"/>
                </a:ext>
              </a:extLst>
            </p:cNvPr>
            <p:cNvSpPr/>
            <p:nvPr/>
          </p:nvSpPr>
          <p:spPr>
            <a:xfrm flipV="1">
              <a:off x="4425016" y="3285822"/>
              <a:ext cx="77159" cy="73955"/>
            </a:xfrm>
            <a:custGeom>
              <a:avLst/>
              <a:gdLst>
                <a:gd name="connsiteX0" fmla="*/ 23282 w 77159"/>
                <a:gd name="connsiteY0" fmla="*/ -9007 h 73955"/>
                <a:gd name="connsiteX1" fmla="*/ -19883 w 77159"/>
                <a:gd name="connsiteY1" fmla="*/ 22485 h 73955"/>
                <a:gd name="connsiteX2" fmla="*/ 13494 w 77159"/>
                <a:gd name="connsiteY2" fmla="*/ 64228 h 73955"/>
                <a:gd name="connsiteX3" fmla="*/ 56642 w 77159"/>
                <a:gd name="connsiteY3" fmla="*/ 32736 h 73955"/>
                <a:gd name="connsiteX4" fmla="*/ 23282 w 77159"/>
                <a:gd name="connsiteY4" fmla="*/ -9007 h 73955"/>
                <a:gd name="connsiteX5" fmla="*/ 23282 w 77159"/>
                <a:gd name="connsiteY5" fmla="*/ -9007 h 7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159" h="73955">
                  <a:moveTo>
                    <a:pt x="23282" y="-9007"/>
                  </a:moveTo>
                  <a:cubicBezTo>
                    <a:pt x="2145" y="-11835"/>
                    <a:pt x="-17175" y="2273"/>
                    <a:pt x="-19883" y="22485"/>
                  </a:cubicBezTo>
                  <a:cubicBezTo>
                    <a:pt x="-22592" y="42730"/>
                    <a:pt x="-7643" y="61416"/>
                    <a:pt x="13494" y="64228"/>
                  </a:cubicBezTo>
                  <a:cubicBezTo>
                    <a:pt x="34614" y="67056"/>
                    <a:pt x="53933" y="52947"/>
                    <a:pt x="56642" y="32736"/>
                  </a:cubicBezTo>
                  <a:cubicBezTo>
                    <a:pt x="59351" y="12490"/>
                    <a:pt x="44402" y="-6195"/>
                    <a:pt x="23282" y="-9007"/>
                  </a:cubicBezTo>
                  <a:lnTo>
                    <a:pt x="23282" y="-9007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504CC2BE-36A6-3572-E040-40D9B3193D2D}"/>
                </a:ext>
              </a:extLst>
            </p:cNvPr>
            <p:cNvSpPr/>
            <p:nvPr/>
          </p:nvSpPr>
          <p:spPr>
            <a:xfrm flipV="1">
              <a:off x="4592990" y="3400200"/>
              <a:ext cx="89416" cy="67636"/>
            </a:xfrm>
            <a:custGeom>
              <a:avLst/>
              <a:gdLst>
                <a:gd name="connsiteX0" fmla="*/ 68336 w 89416"/>
                <a:gd name="connsiteY0" fmla="*/ 59004 h 67636"/>
                <a:gd name="connsiteX1" fmla="*/ -21081 w 89416"/>
                <a:gd name="connsiteY1" fmla="*/ 29330 h 67636"/>
                <a:gd name="connsiteX2" fmla="*/ 68336 w 89416"/>
                <a:gd name="connsiteY2" fmla="*/ 59004 h 67636"/>
                <a:gd name="connsiteX3" fmla="*/ 68336 w 89416"/>
                <a:gd name="connsiteY3" fmla="*/ 59004 h 6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16" h="67636">
                  <a:moveTo>
                    <a:pt x="68336" y="59004"/>
                  </a:moveTo>
                  <a:lnTo>
                    <a:pt x="-21081" y="29330"/>
                  </a:lnTo>
                  <a:cubicBezTo>
                    <a:pt x="-10949" y="-35059"/>
                    <a:pt x="45451" y="-12464"/>
                    <a:pt x="68336" y="59004"/>
                  </a:cubicBezTo>
                  <a:lnTo>
                    <a:pt x="68336" y="59004"/>
                  </a:lnTo>
                </a:path>
              </a:pathLst>
            </a:custGeom>
            <a:solidFill>
              <a:srgbClr val="E79F79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051F8DFD-E19C-B11E-8E78-15D56E6CF2AE}"/>
                </a:ext>
              </a:extLst>
            </p:cNvPr>
            <p:cNvSpPr/>
            <p:nvPr/>
          </p:nvSpPr>
          <p:spPr>
            <a:xfrm flipV="1">
              <a:off x="4448583" y="3074680"/>
              <a:ext cx="352500" cy="362199"/>
            </a:xfrm>
            <a:custGeom>
              <a:avLst/>
              <a:gdLst>
                <a:gd name="connsiteX0" fmla="*/ 141751 w 352500"/>
                <a:gd name="connsiteY0" fmla="*/ 350543 h 362199"/>
                <a:gd name="connsiteX1" fmla="*/ -19614 w 352500"/>
                <a:gd name="connsiteY1" fmla="*/ 156812 h 362199"/>
                <a:gd name="connsiteX2" fmla="*/ 145146 w 352500"/>
                <a:gd name="connsiteY2" fmla="*/ -9199 h 362199"/>
                <a:gd name="connsiteX3" fmla="*/ 330305 w 352500"/>
                <a:gd name="connsiteY3" fmla="*/ 208035 h 362199"/>
                <a:gd name="connsiteX4" fmla="*/ 141751 w 352500"/>
                <a:gd name="connsiteY4" fmla="*/ 350543 h 362199"/>
                <a:gd name="connsiteX5" fmla="*/ 141751 w 352500"/>
                <a:gd name="connsiteY5" fmla="*/ 350543 h 36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500" h="362199">
                  <a:moveTo>
                    <a:pt x="141751" y="350543"/>
                  </a:moveTo>
                  <a:cubicBezTo>
                    <a:pt x="40146" y="336949"/>
                    <a:pt x="-32094" y="250223"/>
                    <a:pt x="-19614" y="156812"/>
                  </a:cubicBezTo>
                  <a:cubicBezTo>
                    <a:pt x="-8574" y="74149"/>
                    <a:pt x="53654" y="-18216"/>
                    <a:pt x="145146" y="-9199"/>
                  </a:cubicBezTo>
                  <a:cubicBezTo>
                    <a:pt x="254586" y="1584"/>
                    <a:pt x="342785" y="114606"/>
                    <a:pt x="330305" y="208035"/>
                  </a:cubicBezTo>
                  <a:cubicBezTo>
                    <a:pt x="317825" y="301412"/>
                    <a:pt x="243340" y="364120"/>
                    <a:pt x="141751" y="350543"/>
                  </a:cubicBezTo>
                  <a:lnTo>
                    <a:pt x="141751" y="350543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20E11F39-5438-44D9-E422-5CB604C4B655}"/>
                </a:ext>
              </a:extLst>
            </p:cNvPr>
            <p:cNvSpPr/>
            <p:nvPr/>
          </p:nvSpPr>
          <p:spPr>
            <a:xfrm flipV="1">
              <a:off x="4555467" y="3249514"/>
              <a:ext cx="39888" cy="92039"/>
            </a:xfrm>
            <a:custGeom>
              <a:avLst/>
              <a:gdLst>
                <a:gd name="connsiteX0" fmla="*/ -163 w 39888"/>
                <a:gd name="connsiteY0" fmla="*/ 81224 h 92039"/>
                <a:gd name="connsiteX1" fmla="*/ 1431 w 39888"/>
                <a:gd name="connsiteY1" fmla="*/ 76578 h 92039"/>
                <a:gd name="connsiteX2" fmla="*/ 437 w 39888"/>
                <a:gd name="connsiteY2" fmla="*/ 32967 h 92039"/>
                <a:gd name="connsiteX3" fmla="*/ -2066 w 39888"/>
                <a:gd name="connsiteY3" fmla="*/ 31492 h 92039"/>
                <a:gd name="connsiteX4" fmla="*/ -19997 w 39888"/>
                <a:gd name="connsiteY4" fmla="*/ 2555 h 92039"/>
                <a:gd name="connsiteX5" fmla="*/ -14580 w 39888"/>
                <a:gd name="connsiteY5" fmla="*/ -5451 h 92039"/>
                <a:gd name="connsiteX6" fmla="*/ 1774 w 39888"/>
                <a:gd name="connsiteY6" fmla="*/ -9548 h 92039"/>
                <a:gd name="connsiteX7" fmla="*/ 15746 w 39888"/>
                <a:gd name="connsiteY7" fmla="*/ -7885 h 92039"/>
                <a:gd name="connsiteX8" fmla="*/ 19123 w 39888"/>
                <a:gd name="connsiteY8" fmla="*/ -6393 h 92039"/>
                <a:gd name="connsiteX9" fmla="*/ 15917 w 39888"/>
                <a:gd name="connsiteY9" fmla="*/ -4045 h 92039"/>
                <a:gd name="connsiteX10" fmla="*/ 14820 w 39888"/>
                <a:gd name="connsiteY10" fmla="*/ -4011 h 92039"/>
                <a:gd name="connsiteX11" fmla="*/ 1774 w 39888"/>
                <a:gd name="connsiteY11" fmla="*/ -5553 h 92039"/>
                <a:gd name="connsiteX12" fmla="*/ -12266 w 39888"/>
                <a:gd name="connsiteY12" fmla="*/ -2211 h 92039"/>
                <a:gd name="connsiteX13" fmla="*/ -16123 w 39888"/>
                <a:gd name="connsiteY13" fmla="*/ 3464 h 92039"/>
                <a:gd name="connsiteX14" fmla="*/ -43 w 39888"/>
                <a:gd name="connsiteY14" fmla="*/ 28064 h 92039"/>
                <a:gd name="connsiteX15" fmla="*/ 2460 w 39888"/>
                <a:gd name="connsiteY15" fmla="*/ 29538 h 92039"/>
                <a:gd name="connsiteX16" fmla="*/ 5203 w 39888"/>
                <a:gd name="connsiteY16" fmla="*/ 77846 h 92039"/>
                <a:gd name="connsiteX17" fmla="*/ 3609 w 39888"/>
                <a:gd name="connsiteY17" fmla="*/ 82492 h 92039"/>
                <a:gd name="connsiteX18" fmla="*/ -163 w 39888"/>
                <a:gd name="connsiteY18" fmla="*/ 81224 h 92039"/>
                <a:gd name="connsiteX19" fmla="*/ -163 w 39888"/>
                <a:gd name="connsiteY19" fmla="*/ 81224 h 92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888" h="92039">
                  <a:moveTo>
                    <a:pt x="-163" y="81224"/>
                  </a:moveTo>
                  <a:lnTo>
                    <a:pt x="1431" y="76578"/>
                  </a:lnTo>
                  <a:cubicBezTo>
                    <a:pt x="6866" y="60652"/>
                    <a:pt x="13637" y="40938"/>
                    <a:pt x="437" y="32967"/>
                  </a:cubicBezTo>
                  <a:lnTo>
                    <a:pt x="-2066" y="31492"/>
                  </a:lnTo>
                  <a:cubicBezTo>
                    <a:pt x="-12026" y="25612"/>
                    <a:pt x="-23923" y="18601"/>
                    <a:pt x="-19997" y="2555"/>
                  </a:cubicBezTo>
                  <a:cubicBezTo>
                    <a:pt x="-19123" y="-976"/>
                    <a:pt x="-17186" y="-3582"/>
                    <a:pt x="-14580" y="-5451"/>
                  </a:cubicBezTo>
                  <a:cubicBezTo>
                    <a:pt x="-10209" y="-8571"/>
                    <a:pt x="-4037" y="-9548"/>
                    <a:pt x="1774" y="-9548"/>
                  </a:cubicBezTo>
                  <a:cubicBezTo>
                    <a:pt x="7448" y="-9548"/>
                    <a:pt x="12831" y="-8622"/>
                    <a:pt x="15746" y="-7885"/>
                  </a:cubicBezTo>
                  <a:cubicBezTo>
                    <a:pt x="17528" y="-7473"/>
                    <a:pt x="18797" y="-6822"/>
                    <a:pt x="19123" y="-6393"/>
                  </a:cubicBezTo>
                  <a:lnTo>
                    <a:pt x="15917" y="-4045"/>
                  </a:lnTo>
                  <a:cubicBezTo>
                    <a:pt x="15780" y="-4216"/>
                    <a:pt x="15694" y="-3805"/>
                    <a:pt x="14820" y="-4011"/>
                  </a:cubicBezTo>
                  <a:cubicBezTo>
                    <a:pt x="12077" y="-4679"/>
                    <a:pt x="7054" y="-5553"/>
                    <a:pt x="1774" y="-5553"/>
                  </a:cubicBezTo>
                  <a:cubicBezTo>
                    <a:pt x="-3334" y="-5553"/>
                    <a:pt x="-8683" y="-4765"/>
                    <a:pt x="-12266" y="-2211"/>
                  </a:cubicBezTo>
                  <a:cubicBezTo>
                    <a:pt x="-14117" y="-873"/>
                    <a:pt x="-15523" y="961"/>
                    <a:pt x="-16123" y="3464"/>
                  </a:cubicBezTo>
                  <a:cubicBezTo>
                    <a:pt x="-19363" y="16681"/>
                    <a:pt x="-8837" y="22869"/>
                    <a:pt x="-43" y="28064"/>
                  </a:cubicBezTo>
                  <a:lnTo>
                    <a:pt x="2460" y="29538"/>
                  </a:lnTo>
                  <a:cubicBezTo>
                    <a:pt x="18454" y="39172"/>
                    <a:pt x="11117" y="60601"/>
                    <a:pt x="5203" y="77846"/>
                  </a:cubicBezTo>
                  <a:lnTo>
                    <a:pt x="3609" y="82492"/>
                  </a:lnTo>
                  <a:lnTo>
                    <a:pt x="-163" y="81224"/>
                  </a:lnTo>
                  <a:lnTo>
                    <a:pt x="-163" y="81224"/>
                  </a:lnTo>
                </a:path>
              </a:pathLst>
            </a:custGeom>
            <a:solidFill>
              <a:srgbClr val="E79F79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8FEF2911-AFFD-A140-C2AB-78A20156769B}"/>
                </a:ext>
              </a:extLst>
            </p:cNvPr>
            <p:cNvSpPr/>
            <p:nvPr/>
          </p:nvSpPr>
          <p:spPr>
            <a:xfrm flipV="1">
              <a:off x="4634253" y="3264730"/>
              <a:ext cx="27787" cy="31148"/>
            </a:xfrm>
            <a:custGeom>
              <a:avLst/>
              <a:gdLst>
                <a:gd name="connsiteX0" fmla="*/ -5174 w 27787"/>
                <a:gd name="connsiteY0" fmla="*/ -9535 h 31148"/>
                <a:gd name="connsiteX1" fmla="*/ -20980 w 27787"/>
                <a:gd name="connsiteY1" fmla="*/ 4076 h 31148"/>
                <a:gd name="connsiteX2" fmla="*/ -9305 w 27787"/>
                <a:gd name="connsiteY2" fmla="*/ 21390 h 31148"/>
                <a:gd name="connsiteX3" fmla="*/ 6500 w 27787"/>
                <a:gd name="connsiteY3" fmla="*/ 7762 h 31148"/>
                <a:gd name="connsiteX4" fmla="*/ -5174 w 27787"/>
                <a:gd name="connsiteY4" fmla="*/ -9535 h 31148"/>
                <a:gd name="connsiteX5" fmla="*/ -5174 w 27787"/>
                <a:gd name="connsiteY5" fmla="*/ -9535 h 3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7" h="31148">
                  <a:moveTo>
                    <a:pt x="-5174" y="-9535"/>
                  </a:moveTo>
                  <a:cubicBezTo>
                    <a:pt x="-12751" y="-10564"/>
                    <a:pt x="-19831" y="-4461"/>
                    <a:pt x="-20980" y="4076"/>
                  </a:cubicBezTo>
                  <a:cubicBezTo>
                    <a:pt x="-22111" y="12613"/>
                    <a:pt x="-16882" y="20396"/>
                    <a:pt x="-9305" y="21390"/>
                  </a:cubicBezTo>
                  <a:cubicBezTo>
                    <a:pt x="-1711" y="22402"/>
                    <a:pt x="5352" y="16299"/>
                    <a:pt x="6500" y="7762"/>
                  </a:cubicBezTo>
                  <a:cubicBezTo>
                    <a:pt x="7632" y="-792"/>
                    <a:pt x="2403" y="-8541"/>
                    <a:pt x="-5174" y="-9535"/>
                  </a:cubicBezTo>
                  <a:lnTo>
                    <a:pt x="-5174" y="-9535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E072E982-FB60-59D7-DEF5-BFAEFAC81C38}"/>
                </a:ext>
              </a:extLst>
            </p:cNvPr>
            <p:cNvSpPr/>
            <p:nvPr/>
          </p:nvSpPr>
          <p:spPr>
            <a:xfrm flipV="1">
              <a:off x="4513804" y="3261538"/>
              <a:ext cx="27779" cy="31161"/>
            </a:xfrm>
            <a:custGeom>
              <a:avLst/>
              <a:gdLst>
                <a:gd name="connsiteX0" fmla="*/ -4561 w 27779"/>
                <a:gd name="connsiteY0" fmla="*/ -9563 h 31161"/>
                <a:gd name="connsiteX1" fmla="*/ -20366 w 27779"/>
                <a:gd name="connsiteY1" fmla="*/ 4082 h 31161"/>
                <a:gd name="connsiteX2" fmla="*/ -8709 w 27779"/>
                <a:gd name="connsiteY2" fmla="*/ 21380 h 31161"/>
                <a:gd name="connsiteX3" fmla="*/ 7096 w 27779"/>
                <a:gd name="connsiteY3" fmla="*/ 7768 h 31161"/>
                <a:gd name="connsiteX4" fmla="*/ -4561 w 27779"/>
                <a:gd name="connsiteY4" fmla="*/ -9563 h 31161"/>
                <a:gd name="connsiteX5" fmla="*/ -4561 w 27779"/>
                <a:gd name="connsiteY5" fmla="*/ -9563 h 31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9" h="31161">
                  <a:moveTo>
                    <a:pt x="-4561" y="-9563"/>
                  </a:moveTo>
                  <a:cubicBezTo>
                    <a:pt x="-12155" y="-10558"/>
                    <a:pt x="-19218" y="-4455"/>
                    <a:pt x="-20366" y="4082"/>
                  </a:cubicBezTo>
                  <a:cubicBezTo>
                    <a:pt x="-21515" y="12637"/>
                    <a:pt x="-16286" y="20385"/>
                    <a:pt x="-8709" y="21380"/>
                  </a:cubicBezTo>
                  <a:cubicBezTo>
                    <a:pt x="-1115" y="22408"/>
                    <a:pt x="5948" y="16305"/>
                    <a:pt x="7096" y="7768"/>
                  </a:cubicBezTo>
                  <a:cubicBezTo>
                    <a:pt x="8245" y="-803"/>
                    <a:pt x="3017" y="-8552"/>
                    <a:pt x="-4561" y="-9563"/>
                  </a:cubicBezTo>
                  <a:lnTo>
                    <a:pt x="-4561" y="-9563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E2747D0-9169-A18F-0B6A-A24E0C28B161}"/>
                </a:ext>
              </a:extLst>
            </p:cNvPr>
            <p:cNvSpPr/>
            <p:nvPr/>
          </p:nvSpPr>
          <p:spPr>
            <a:xfrm flipV="1">
              <a:off x="4549327" y="3349851"/>
              <a:ext cx="90449" cy="60421"/>
            </a:xfrm>
            <a:custGeom>
              <a:avLst/>
              <a:gdLst>
                <a:gd name="connsiteX0" fmla="*/ 69017 w 90449"/>
                <a:gd name="connsiteY0" fmla="*/ 51432 h 60421"/>
                <a:gd name="connsiteX1" fmla="*/ -20863 w 90449"/>
                <a:gd name="connsiteY1" fmla="*/ 39038 h 60421"/>
                <a:gd name="connsiteX2" fmla="*/ 69017 w 90449"/>
                <a:gd name="connsiteY2" fmla="*/ 51432 h 60421"/>
                <a:gd name="connsiteX3" fmla="*/ 69017 w 90449"/>
                <a:gd name="connsiteY3" fmla="*/ 51432 h 6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49" h="60421">
                  <a:moveTo>
                    <a:pt x="69017" y="51432"/>
                  </a:moveTo>
                  <a:lnTo>
                    <a:pt x="-20863" y="39038"/>
                  </a:lnTo>
                  <a:cubicBezTo>
                    <a:pt x="2691" y="-40230"/>
                    <a:pt x="76800" y="-10899"/>
                    <a:pt x="69017" y="51432"/>
                  </a:cubicBezTo>
                  <a:lnTo>
                    <a:pt x="69017" y="51432"/>
                  </a:lnTo>
                </a:path>
              </a:pathLst>
            </a:custGeom>
            <a:solidFill>
              <a:srgbClr val="5D262C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264D93F2-65ED-51C1-567D-BD87C6241767}"/>
                </a:ext>
              </a:extLst>
            </p:cNvPr>
            <p:cNvSpPr/>
            <p:nvPr/>
          </p:nvSpPr>
          <p:spPr>
            <a:xfrm flipV="1">
              <a:off x="4575470" y="3385902"/>
              <a:ext cx="53896" cy="24356"/>
            </a:xfrm>
            <a:custGeom>
              <a:avLst/>
              <a:gdLst>
                <a:gd name="connsiteX0" fmla="*/ -20902 w 53896"/>
                <a:gd name="connsiteY0" fmla="*/ -1863 h 24356"/>
                <a:gd name="connsiteX1" fmla="*/ 32994 w 53896"/>
                <a:gd name="connsiteY1" fmla="*/ 8577 h 24356"/>
                <a:gd name="connsiteX2" fmla="*/ -20902 w 53896"/>
                <a:gd name="connsiteY2" fmla="*/ -1863 h 24356"/>
                <a:gd name="connsiteX3" fmla="*/ -20902 w 53896"/>
                <a:gd name="connsiteY3" fmla="*/ -1863 h 2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6" h="24356">
                  <a:moveTo>
                    <a:pt x="-20902" y="-1863"/>
                  </a:moveTo>
                  <a:cubicBezTo>
                    <a:pt x="-2080" y="-14840"/>
                    <a:pt x="20206" y="-8891"/>
                    <a:pt x="32994" y="8577"/>
                  </a:cubicBezTo>
                  <a:cubicBezTo>
                    <a:pt x="15080" y="20080"/>
                    <a:pt x="-7720" y="17629"/>
                    <a:pt x="-20902" y="-1863"/>
                  </a:cubicBezTo>
                  <a:lnTo>
                    <a:pt x="-20902" y="-1863"/>
                  </a:lnTo>
                </a:path>
              </a:pathLst>
            </a:custGeom>
            <a:solidFill>
              <a:srgbClr val="F27D73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C5D93133-AEA5-C190-1609-9ECD3DBE543F}"/>
                </a:ext>
              </a:extLst>
            </p:cNvPr>
            <p:cNvSpPr/>
            <p:nvPr/>
          </p:nvSpPr>
          <p:spPr>
            <a:xfrm flipV="1">
              <a:off x="4559064" y="3350743"/>
              <a:ext cx="73679" cy="30199"/>
            </a:xfrm>
            <a:custGeom>
              <a:avLst/>
              <a:gdLst>
                <a:gd name="connsiteX0" fmla="*/ 52811 w 73679"/>
                <a:gd name="connsiteY0" fmla="*/ 21117 h 30199"/>
                <a:gd name="connsiteX1" fmla="*/ -20869 w 73679"/>
                <a:gd name="connsiteY1" fmla="*/ 10968 h 30199"/>
                <a:gd name="connsiteX2" fmla="*/ 52811 w 73679"/>
                <a:gd name="connsiteY2" fmla="*/ 21117 h 30199"/>
                <a:gd name="connsiteX3" fmla="*/ 52811 w 73679"/>
                <a:gd name="connsiteY3" fmla="*/ 21117 h 3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79" h="30199">
                  <a:moveTo>
                    <a:pt x="52811" y="21117"/>
                  </a:moveTo>
                  <a:lnTo>
                    <a:pt x="-20869" y="10968"/>
                  </a:lnTo>
                  <a:cubicBezTo>
                    <a:pt x="3011" y="-22134"/>
                    <a:pt x="40999" y="-11094"/>
                    <a:pt x="52811" y="21117"/>
                  </a:cubicBezTo>
                  <a:lnTo>
                    <a:pt x="52811" y="21117"/>
                  </a:lnTo>
                </a:path>
              </a:pathLst>
            </a:custGeom>
            <a:solidFill>
              <a:srgbClr val="FFF6F0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50C658CD-CCD5-380F-33B0-653B66072319}"/>
                </a:ext>
              </a:extLst>
            </p:cNvPr>
            <p:cNvSpPr/>
            <p:nvPr/>
          </p:nvSpPr>
          <p:spPr>
            <a:xfrm flipV="1">
              <a:off x="4623373" y="3058036"/>
              <a:ext cx="215239" cy="273283"/>
            </a:xfrm>
            <a:custGeom>
              <a:avLst/>
              <a:gdLst>
                <a:gd name="connsiteX0" fmla="*/ 156145 w 215239"/>
                <a:gd name="connsiteY0" fmla="*/ 174705 h 273283"/>
                <a:gd name="connsiteX1" fmla="*/ 126505 w 215239"/>
                <a:gd name="connsiteY1" fmla="*/ -10214 h 273283"/>
                <a:gd name="connsiteX2" fmla="*/ 145 w 215239"/>
                <a:gd name="connsiteY2" fmla="*/ 149008 h 273283"/>
                <a:gd name="connsiteX3" fmla="*/ 12882 w 215239"/>
                <a:gd name="connsiteY3" fmla="*/ 252602 h 273283"/>
                <a:gd name="connsiteX4" fmla="*/ 164030 w 215239"/>
                <a:gd name="connsiteY4" fmla="*/ 188077 h 273283"/>
                <a:gd name="connsiteX5" fmla="*/ 185030 w 215239"/>
                <a:gd name="connsiteY5" fmla="*/ 211528 h 273283"/>
                <a:gd name="connsiteX6" fmla="*/ 166019 w 215239"/>
                <a:gd name="connsiteY6" fmla="*/ 185557 h 273283"/>
                <a:gd name="connsiteX7" fmla="*/ 193687 w 215239"/>
                <a:gd name="connsiteY7" fmla="*/ 173454 h 273283"/>
                <a:gd name="connsiteX8" fmla="*/ 156145 w 215239"/>
                <a:gd name="connsiteY8" fmla="*/ 174705 h 273283"/>
                <a:gd name="connsiteX9" fmla="*/ 156145 w 215239"/>
                <a:gd name="connsiteY9" fmla="*/ 174705 h 273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239" h="273283">
                  <a:moveTo>
                    <a:pt x="156145" y="174705"/>
                  </a:moveTo>
                  <a:cubicBezTo>
                    <a:pt x="220259" y="86728"/>
                    <a:pt x="128750" y="17488"/>
                    <a:pt x="126505" y="-10214"/>
                  </a:cubicBezTo>
                  <a:cubicBezTo>
                    <a:pt x="140630" y="77865"/>
                    <a:pt x="9950" y="141225"/>
                    <a:pt x="145" y="149008"/>
                  </a:cubicBezTo>
                  <a:cubicBezTo>
                    <a:pt x="-37689" y="179180"/>
                    <a:pt x="-21267" y="235048"/>
                    <a:pt x="12882" y="252602"/>
                  </a:cubicBezTo>
                  <a:cubicBezTo>
                    <a:pt x="73379" y="283733"/>
                    <a:pt x="141899" y="240448"/>
                    <a:pt x="164030" y="188077"/>
                  </a:cubicBezTo>
                  <a:cubicBezTo>
                    <a:pt x="165179" y="185334"/>
                    <a:pt x="177830" y="204277"/>
                    <a:pt x="185030" y="211528"/>
                  </a:cubicBezTo>
                  <a:cubicBezTo>
                    <a:pt x="187464" y="201259"/>
                    <a:pt x="193396" y="190888"/>
                    <a:pt x="166019" y="185557"/>
                  </a:cubicBezTo>
                  <a:cubicBezTo>
                    <a:pt x="182921" y="183551"/>
                    <a:pt x="181824" y="182094"/>
                    <a:pt x="193687" y="173454"/>
                  </a:cubicBezTo>
                  <a:cubicBezTo>
                    <a:pt x="185373" y="169511"/>
                    <a:pt x="162436" y="166442"/>
                    <a:pt x="156145" y="174705"/>
                  </a:cubicBezTo>
                  <a:lnTo>
                    <a:pt x="156145" y="174705"/>
                  </a:lnTo>
                </a:path>
              </a:pathLst>
            </a:custGeom>
            <a:solidFill>
              <a:srgbClr val="BB6F2B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3FC32BD-60CD-5122-3DA0-C09B41971783}"/>
                </a:ext>
              </a:extLst>
            </p:cNvPr>
            <p:cNvSpPr/>
            <p:nvPr/>
          </p:nvSpPr>
          <p:spPr>
            <a:xfrm flipV="1">
              <a:off x="4426088" y="3036292"/>
              <a:ext cx="248656" cy="268524"/>
            </a:xfrm>
            <a:custGeom>
              <a:avLst/>
              <a:gdLst>
                <a:gd name="connsiteX0" fmla="*/ 16766 w 248656"/>
                <a:gd name="connsiteY0" fmla="*/ 176826 h 268524"/>
                <a:gd name="connsiteX1" fmla="*/ 23075 w 248656"/>
                <a:gd name="connsiteY1" fmla="*/ -10374 h 268524"/>
                <a:gd name="connsiteX2" fmla="*/ 173263 w 248656"/>
                <a:gd name="connsiteY2" fmla="*/ 149620 h 268524"/>
                <a:gd name="connsiteX3" fmla="*/ 192343 w 248656"/>
                <a:gd name="connsiteY3" fmla="*/ 211094 h 268524"/>
                <a:gd name="connsiteX4" fmla="*/ 207086 w 248656"/>
                <a:gd name="connsiteY4" fmla="*/ 222271 h 268524"/>
                <a:gd name="connsiteX5" fmla="*/ 228017 w 248656"/>
                <a:gd name="connsiteY5" fmla="*/ 258151 h 268524"/>
                <a:gd name="connsiteX6" fmla="*/ 189326 w 248656"/>
                <a:gd name="connsiteY6" fmla="*/ 230003 h 268524"/>
                <a:gd name="connsiteX7" fmla="*/ 169457 w 248656"/>
                <a:gd name="connsiteY7" fmla="*/ 254140 h 268524"/>
                <a:gd name="connsiteX8" fmla="*/ 171600 w 248656"/>
                <a:gd name="connsiteY8" fmla="*/ 234065 h 268524"/>
                <a:gd name="connsiteX9" fmla="*/ 168651 w 248656"/>
                <a:gd name="connsiteY9" fmla="*/ 236191 h 268524"/>
                <a:gd name="connsiteX10" fmla="*/ 10629 w 248656"/>
                <a:gd name="connsiteY10" fmla="*/ 191037 h 268524"/>
                <a:gd name="connsiteX11" fmla="*/ -7285 w 248656"/>
                <a:gd name="connsiteY11" fmla="*/ 216940 h 268524"/>
                <a:gd name="connsiteX12" fmla="*/ 8332 w 248656"/>
                <a:gd name="connsiteY12" fmla="*/ 188826 h 268524"/>
                <a:gd name="connsiteX13" fmla="*/ -20639 w 248656"/>
                <a:gd name="connsiteY13" fmla="*/ 180237 h 268524"/>
                <a:gd name="connsiteX14" fmla="*/ 16766 w 248656"/>
                <a:gd name="connsiteY14" fmla="*/ 176826 h 268524"/>
                <a:gd name="connsiteX15" fmla="*/ 16766 w 248656"/>
                <a:gd name="connsiteY15" fmla="*/ 176826 h 26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656" h="268524">
                  <a:moveTo>
                    <a:pt x="16766" y="176826"/>
                  </a:moveTo>
                  <a:cubicBezTo>
                    <a:pt x="-57822" y="97506"/>
                    <a:pt x="8709" y="13403"/>
                    <a:pt x="23075" y="-10374"/>
                  </a:cubicBezTo>
                  <a:cubicBezTo>
                    <a:pt x="39669" y="106609"/>
                    <a:pt x="162566" y="143106"/>
                    <a:pt x="173263" y="149620"/>
                  </a:cubicBezTo>
                  <a:cubicBezTo>
                    <a:pt x="201446" y="166797"/>
                    <a:pt x="203760" y="190728"/>
                    <a:pt x="192343" y="211094"/>
                  </a:cubicBezTo>
                  <a:cubicBezTo>
                    <a:pt x="198583" y="217146"/>
                    <a:pt x="198857" y="217094"/>
                    <a:pt x="207086" y="222271"/>
                  </a:cubicBezTo>
                  <a:cubicBezTo>
                    <a:pt x="217011" y="228494"/>
                    <a:pt x="226080" y="230088"/>
                    <a:pt x="228017" y="258151"/>
                  </a:cubicBezTo>
                  <a:cubicBezTo>
                    <a:pt x="194589" y="253831"/>
                    <a:pt x="192377" y="229951"/>
                    <a:pt x="189326" y="230003"/>
                  </a:cubicBezTo>
                  <a:cubicBezTo>
                    <a:pt x="188126" y="237528"/>
                    <a:pt x="176692" y="252511"/>
                    <a:pt x="169457" y="254140"/>
                  </a:cubicBezTo>
                  <a:cubicBezTo>
                    <a:pt x="170109" y="244163"/>
                    <a:pt x="170040" y="239174"/>
                    <a:pt x="171600" y="234065"/>
                  </a:cubicBezTo>
                  <a:cubicBezTo>
                    <a:pt x="170657" y="234785"/>
                    <a:pt x="169646" y="235505"/>
                    <a:pt x="168651" y="236191"/>
                  </a:cubicBezTo>
                  <a:cubicBezTo>
                    <a:pt x="112509" y="274625"/>
                    <a:pt x="39120" y="240237"/>
                    <a:pt x="10629" y="191037"/>
                  </a:cubicBezTo>
                  <a:cubicBezTo>
                    <a:pt x="9138" y="188483"/>
                    <a:pt x="-1062" y="208848"/>
                    <a:pt x="-7285" y="216940"/>
                  </a:cubicBezTo>
                  <a:cubicBezTo>
                    <a:pt x="-10988" y="207048"/>
                    <a:pt x="-18171" y="197500"/>
                    <a:pt x="8332" y="188826"/>
                  </a:cubicBezTo>
                  <a:cubicBezTo>
                    <a:pt x="-8691" y="188911"/>
                    <a:pt x="-7782" y="187317"/>
                    <a:pt x="-20639" y="180237"/>
                  </a:cubicBezTo>
                  <a:cubicBezTo>
                    <a:pt x="-12856" y="175317"/>
                    <a:pt x="9515" y="169403"/>
                    <a:pt x="16766" y="176826"/>
                  </a:cubicBezTo>
                  <a:lnTo>
                    <a:pt x="16766" y="176826"/>
                  </a:lnTo>
                </a:path>
              </a:pathLst>
            </a:custGeom>
            <a:solidFill>
              <a:srgbClr val="BB6F2B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19BC9C05-AE19-5A06-E5A0-08F09AAB2F54}"/>
                </a:ext>
              </a:extLst>
            </p:cNvPr>
            <p:cNvSpPr/>
            <p:nvPr/>
          </p:nvSpPr>
          <p:spPr>
            <a:xfrm flipV="1">
              <a:off x="4627848" y="3063497"/>
              <a:ext cx="186146" cy="250936"/>
            </a:xfrm>
            <a:custGeom>
              <a:avLst/>
              <a:gdLst>
                <a:gd name="connsiteX0" fmla="*/ -714 w 186146"/>
                <a:gd name="connsiteY0" fmla="*/ 240393 h 250936"/>
                <a:gd name="connsiteX1" fmla="*/ 1309 w 186146"/>
                <a:gd name="connsiteY1" fmla="*/ 240684 h 250936"/>
                <a:gd name="connsiteX2" fmla="*/ 82892 w 186146"/>
                <a:gd name="connsiteY2" fmla="*/ 139096 h 250936"/>
                <a:gd name="connsiteX3" fmla="*/ 147777 w 186146"/>
                <a:gd name="connsiteY3" fmla="*/ 99428 h 250936"/>
                <a:gd name="connsiteX4" fmla="*/ 164645 w 186146"/>
                <a:gd name="connsiteY4" fmla="*/ 66171 h 250936"/>
                <a:gd name="connsiteX5" fmla="*/ 158783 w 186146"/>
                <a:gd name="connsiteY5" fmla="*/ 36942 h 250936"/>
                <a:gd name="connsiteX6" fmla="*/ 135040 w 186146"/>
                <a:gd name="connsiteY6" fmla="*/ 822 h 250936"/>
                <a:gd name="connsiteX7" fmla="*/ 133703 w 186146"/>
                <a:gd name="connsiteY7" fmla="*/ 2142 h 250936"/>
                <a:gd name="connsiteX8" fmla="*/ 146560 w 186146"/>
                <a:gd name="connsiteY8" fmla="*/ 97971 h 250936"/>
                <a:gd name="connsiteX9" fmla="*/ 82154 w 186146"/>
                <a:gd name="connsiteY9" fmla="*/ 137330 h 250936"/>
                <a:gd name="connsiteX10" fmla="*/ -714 w 186146"/>
                <a:gd name="connsiteY10" fmla="*/ 240393 h 250936"/>
                <a:gd name="connsiteX11" fmla="*/ -11926 w 186146"/>
                <a:gd name="connsiteY11" fmla="*/ 238473 h 250936"/>
                <a:gd name="connsiteX12" fmla="*/ -8703 w 186146"/>
                <a:gd name="connsiteY12" fmla="*/ 239142 h 250936"/>
                <a:gd name="connsiteX13" fmla="*/ 65697 w 186146"/>
                <a:gd name="connsiteY13" fmla="*/ 125828 h 250936"/>
                <a:gd name="connsiteX14" fmla="*/ 121514 w 186146"/>
                <a:gd name="connsiteY14" fmla="*/ 86056 h 250936"/>
                <a:gd name="connsiteX15" fmla="*/ 124514 w 186146"/>
                <a:gd name="connsiteY15" fmla="*/ -8795 h 250936"/>
                <a:gd name="connsiteX16" fmla="*/ 121206 w 186146"/>
                <a:gd name="connsiteY16" fmla="*/ -10252 h 250936"/>
                <a:gd name="connsiteX17" fmla="*/ 120297 w 186146"/>
                <a:gd name="connsiteY17" fmla="*/ 84633 h 250936"/>
                <a:gd name="connsiteX18" fmla="*/ 64823 w 186146"/>
                <a:gd name="connsiteY18" fmla="*/ 124113 h 250936"/>
                <a:gd name="connsiteX19" fmla="*/ -12988 w 186146"/>
                <a:gd name="connsiteY19" fmla="*/ 231856 h 250936"/>
                <a:gd name="connsiteX20" fmla="*/ 51674 w 186146"/>
                <a:gd name="connsiteY20" fmla="*/ 114479 h 250936"/>
                <a:gd name="connsiteX21" fmla="*/ 97309 w 186146"/>
                <a:gd name="connsiteY21" fmla="*/ 78428 h 250936"/>
                <a:gd name="connsiteX22" fmla="*/ 117537 w 186146"/>
                <a:gd name="connsiteY22" fmla="*/ 154 h 250936"/>
                <a:gd name="connsiteX23" fmla="*/ 117211 w 186146"/>
                <a:gd name="connsiteY23" fmla="*/ 4782 h 250936"/>
                <a:gd name="connsiteX24" fmla="*/ 96074 w 186146"/>
                <a:gd name="connsiteY24" fmla="*/ 76988 h 250936"/>
                <a:gd name="connsiteX25" fmla="*/ 50680 w 186146"/>
                <a:gd name="connsiteY25" fmla="*/ 112850 h 250936"/>
                <a:gd name="connsiteX26" fmla="*/ -11926 w 186146"/>
                <a:gd name="connsiteY26" fmla="*/ 238473 h 250936"/>
                <a:gd name="connsiteX27" fmla="*/ -11926 w 186146"/>
                <a:gd name="connsiteY27" fmla="*/ 238473 h 25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6146" h="250936">
                  <a:moveTo>
                    <a:pt x="-714" y="240393"/>
                  </a:moveTo>
                  <a:lnTo>
                    <a:pt x="1309" y="240684"/>
                  </a:lnTo>
                  <a:cubicBezTo>
                    <a:pt x="-16126" y="187713"/>
                    <a:pt x="33897" y="163147"/>
                    <a:pt x="82892" y="139096"/>
                  </a:cubicBezTo>
                  <a:cubicBezTo>
                    <a:pt x="107628" y="126959"/>
                    <a:pt x="132143" y="114942"/>
                    <a:pt x="147777" y="99428"/>
                  </a:cubicBezTo>
                  <a:cubicBezTo>
                    <a:pt x="157377" y="89862"/>
                    <a:pt x="163651" y="79062"/>
                    <a:pt x="164645" y="66171"/>
                  </a:cubicBezTo>
                  <a:cubicBezTo>
                    <a:pt x="163600" y="55833"/>
                    <a:pt x="161628" y="45959"/>
                    <a:pt x="158783" y="36942"/>
                  </a:cubicBezTo>
                  <a:cubicBezTo>
                    <a:pt x="154051" y="26142"/>
                    <a:pt x="146337" y="14194"/>
                    <a:pt x="135040" y="822"/>
                  </a:cubicBezTo>
                  <a:lnTo>
                    <a:pt x="133703" y="2142"/>
                  </a:lnTo>
                  <a:cubicBezTo>
                    <a:pt x="172240" y="47845"/>
                    <a:pt x="168314" y="76371"/>
                    <a:pt x="146560" y="97971"/>
                  </a:cubicBezTo>
                  <a:cubicBezTo>
                    <a:pt x="131131" y="113279"/>
                    <a:pt x="106754" y="125245"/>
                    <a:pt x="82154" y="137330"/>
                  </a:cubicBezTo>
                  <a:cubicBezTo>
                    <a:pt x="32629" y="161639"/>
                    <a:pt x="-17908" y="186427"/>
                    <a:pt x="-714" y="240393"/>
                  </a:cubicBezTo>
                  <a:close/>
                  <a:moveTo>
                    <a:pt x="-11926" y="238473"/>
                  </a:moveTo>
                  <a:cubicBezTo>
                    <a:pt x="-10863" y="238679"/>
                    <a:pt x="-9765" y="238936"/>
                    <a:pt x="-8703" y="239142"/>
                  </a:cubicBezTo>
                  <a:cubicBezTo>
                    <a:pt x="-29308" y="183942"/>
                    <a:pt x="18537" y="154679"/>
                    <a:pt x="65697" y="125828"/>
                  </a:cubicBezTo>
                  <a:cubicBezTo>
                    <a:pt x="86320" y="113210"/>
                    <a:pt x="106806" y="100679"/>
                    <a:pt x="121514" y="86056"/>
                  </a:cubicBezTo>
                  <a:cubicBezTo>
                    <a:pt x="145223" y="62553"/>
                    <a:pt x="154000" y="33788"/>
                    <a:pt x="124514" y="-8795"/>
                  </a:cubicBezTo>
                  <a:cubicBezTo>
                    <a:pt x="123417" y="-9326"/>
                    <a:pt x="122320" y="-9806"/>
                    <a:pt x="121206" y="-10252"/>
                  </a:cubicBezTo>
                  <a:cubicBezTo>
                    <a:pt x="152080" y="32725"/>
                    <a:pt x="143766" y="61353"/>
                    <a:pt x="120297" y="84633"/>
                  </a:cubicBezTo>
                  <a:cubicBezTo>
                    <a:pt x="105726" y="99102"/>
                    <a:pt x="85326" y="111565"/>
                    <a:pt x="64823" y="124113"/>
                  </a:cubicBezTo>
                  <a:cubicBezTo>
                    <a:pt x="19240" y="152005"/>
                    <a:pt x="-26977" y="180290"/>
                    <a:pt x="-12988" y="231856"/>
                  </a:cubicBezTo>
                  <a:cubicBezTo>
                    <a:pt x="-36594" y="177170"/>
                    <a:pt x="7652" y="145747"/>
                    <a:pt x="51674" y="114479"/>
                  </a:cubicBezTo>
                  <a:cubicBezTo>
                    <a:pt x="68046" y="102856"/>
                    <a:pt x="84417" y="91216"/>
                    <a:pt x="97309" y="78428"/>
                  </a:cubicBezTo>
                  <a:cubicBezTo>
                    <a:pt x="118651" y="57239"/>
                    <a:pt x="130531" y="32896"/>
                    <a:pt x="117537" y="154"/>
                  </a:cubicBezTo>
                  <a:cubicBezTo>
                    <a:pt x="117503" y="1611"/>
                    <a:pt x="117383" y="3171"/>
                    <a:pt x="117211" y="4782"/>
                  </a:cubicBezTo>
                  <a:cubicBezTo>
                    <a:pt x="127394" y="34696"/>
                    <a:pt x="115977" y="57256"/>
                    <a:pt x="96074" y="76988"/>
                  </a:cubicBezTo>
                  <a:cubicBezTo>
                    <a:pt x="83303" y="89656"/>
                    <a:pt x="67000" y="101245"/>
                    <a:pt x="50680" y="112850"/>
                  </a:cubicBezTo>
                  <a:cubicBezTo>
                    <a:pt x="4429" y="145696"/>
                    <a:pt x="-42045" y="178730"/>
                    <a:pt x="-11926" y="238473"/>
                  </a:cubicBezTo>
                  <a:lnTo>
                    <a:pt x="-11926" y="238473"/>
                  </a:lnTo>
                </a:path>
              </a:pathLst>
            </a:custGeom>
            <a:solidFill>
              <a:srgbClr val="875C32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25F30740-6C54-AF50-E572-158BEEFEE8EB}"/>
                </a:ext>
              </a:extLst>
            </p:cNvPr>
            <p:cNvSpPr/>
            <p:nvPr/>
          </p:nvSpPr>
          <p:spPr>
            <a:xfrm flipV="1">
              <a:off x="4417384" y="3064235"/>
              <a:ext cx="206858" cy="228239"/>
            </a:xfrm>
            <a:custGeom>
              <a:avLst/>
              <a:gdLst>
                <a:gd name="connsiteX0" fmla="*/ 171145 w 206858"/>
                <a:gd name="connsiteY0" fmla="*/ 217300 h 228239"/>
                <a:gd name="connsiteX1" fmla="*/ 169208 w 206858"/>
                <a:gd name="connsiteY1" fmla="*/ 217917 h 228239"/>
                <a:gd name="connsiteX2" fmla="*/ 72283 w 206858"/>
                <a:gd name="connsiteY2" fmla="*/ 130866 h 228239"/>
                <a:gd name="connsiteX3" fmla="*/ 1826 w 206858"/>
                <a:gd name="connsiteY3" fmla="*/ 102186 h 228239"/>
                <a:gd name="connsiteX4" fmla="*/ -20186 w 206858"/>
                <a:gd name="connsiteY4" fmla="*/ 72083 h 228239"/>
                <a:gd name="connsiteX5" fmla="*/ -19123 w 206858"/>
                <a:gd name="connsiteY5" fmla="*/ 42306 h 228239"/>
                <a:gd name="connsiteX6" fmla="*/ -1534 w 206858"/>
                <a:gd name="connsiteY6" fmla="*/ 2826 h 228239"/>
                <a:gd name="connsiteX7" fmla="*/ 8 w 206858"/>
                <a:gd name="connsiteY7" fmla="*/ 3923 h 228239"/>
                <a:gd name="connsiteX8" fmla="*/ 2803 w 206858"/>
                <a:gd name="connsiteY8" fmla="*/ 100557 h 228239"/>
                <a:gd name="connsiteX9" fmla="*/ 72711 w 206858"/>
                <a:gd name="connsiteY9" fmla="*/ 128980 h 228239"/>
                <a:gd name="connsiteX10" fmla="*/ 171145 w 206858"/>
                <a:gd name="connsiteY10" fmla="*/ 217300 h 228239"/>
                <a:gd name="connsiteX11" fmla="*/ 181911 w 206858"/>
                <a:gd name="connsiteY11" fmla="*/ 213597 h 228239"/>
                <a:gd name="connsiteX12" fmla="*/ 178825 w 206858"/>
                <a:gd name="connsiteY12" fmla="*/ 214780 h 228239"/>
                <a:gd name="connsiteX13" fmla="*/ 87094 w 206858"/>
                <a:gd name="connsiteY13" fmla="*/ 114974 h 228239"/>
                <a:gd name="connsiteX14" fmla="*/ 25586 w 206858"/>
                <a:gd name="connsiteY14" fmla="*/ 84752 h 228239"/>
                <a:gd name="connsiteX15" fmla="*/ 7294 w 206858"/>
                <a:gd name="connsiteY15" fmla="*/ -8351 h 228239"/>
                <a:gd name="connsiteX16" fmla="*/ 10346 w 206858"/>
                <a:gd name="connsiteY16" fmla="*/ -10322 h 228239"/>
                <a:gd name="connsiteX17" fmla="*/ 26563 w 206858"/>
                <a:gd name="connsiteY17" fmla="*/ 83140 h 228239"/>
                <a:gd name="connsiteX18" fmla="*/ 87694 w 206858"/>
                <a:gd name="connsiteY18" fmla="*/ 113157 h 228239"/>
                <a:gd name="connsiteX19" fmla="*/ 181860 w 206858"/>
                <a:gd name="connsiteY19" fmla="*/ 206911 h 228239"/>
                <a:gd name="connsiteX20" fmla="*/ 99111 w 206858"/>
                <a:gd name="connsiteY20" fmla="*/ 101535 h 228239"/>
                <a:gd name="connsiteX21" fmla="*/ 48248 w 206858"/>
                <a:gd name="connsiteY21" fmla="*/ 73317 h 228239"/>
                <a:gd name="connsiteX22" fmla="*/ 15643 w 206858"/>
                <a:gd name="connsiteY22" fmla="*/ -654 h 228239"/>
                <a:gd name="connsiteX23" fmla="*/ 16706 w 206858"/>
                <a:gd name="connsiteY23" fmla="*/ 3838 h 228239"/>
                <a:gd name="connsiteX24" fmla="*/ 49226 w 206858"/>
                <a:gd name="connsiteY24" fmla="*/ 71706 h 228239"/>
                <a:gd name="connsiteX25" fmla="*/ 99814 w 206858"/>
                <a:gd name="connsiteY25" fmla="*/ 99735 h 228239"/>
                <a:gd name="connsiteX26" fmla="*/ 181911 w 206858"/>
                <a:gd name="connsiteY26" fmla="*/ 213597 h 228239"/>
                <a:gd name="connsiteX27" fmla="*/ 181911 w 206858"/>
                <a:gd name="connsiteY27" fmla="*/ 213597 h 22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6858" h="228239">
                  <a:moveTo>
                    <a:pt x="171145" y="217300"/>
                  </a:moveTo>
                  <a:lnTo>
                    <a:pt x="169208" y="217917"/>
                  </a:lnTo>
                  <a:cubicBezTo>
                    <a:pt x="177848" y="162820"/>
                    <a:pt x="124517" y="146654"/>
                    <a:pt x="72283" y="130866"/>
                  </a:cubicBezTo>
                  <a:cubicBezTo>
                    <a:pt x="45900" y="122894"/>
                    <a:pt x="19774" y="114974"/>
                    <a:pt x="1826" y="102186"/>
                  </a:cubicBezTo>
                  <a:cubicBezTo>
                    <a:pt x="-9197" y="94317"/>
                    <a:pt x="-17134" y="84649"/>
                    <a:pt x="-20186" y="72083"/>
                  </a:cubicBezTo>
                  <a:cubicBezTo>
                    <a:pt x="-20820" y="61712"/>
                    <a:pt x="-20460" y="51683"/>
                    <a:pt x="-19123" y="42306"/>
                  </a:cubicBezTo>
                  <a:cubicBezTo>
                    <a:pt x="-16192" y="30906"/>
                    <a:pt x="-10517" y="17843"/>
                    <a:pt x="-1534" y="2826"/>
                  </a:cubicBezTo>
                  <a:lnTo>
                    <a:pt x="8" y="3923"/>
                  </a:lnTo>
                  <a:cubicBezTo>
                    <a:pt x="-30660" y="55232"/>
                    <a:pt x="-22157" y="82763"/>
                    <a:pt x="2803" y="100557"/>
                  </a:cubicBezTo>
                  <a:cubicBezTo>
                    <a:pt x="20494" y="113174"/>
                    <a:pt x="46483" y="121060"/>
                    <a:pt x="72711" y="128980"/>
                  </a:cubicBezTo>
                  <a:cubicBezTo>
                    <a:pt x="125528" y="144974"/>
                    <a:pt x="179408" y="161277"/>
                    <a:pt x="171145" y="217300"/>
                  </a:cubicBezTo>
                  <a:close/>
                  <a:moveTo>
                    <a:pt x="181911" y="213597"/>
                  </a:moveTo>
                  <a:cubicBezTo>
                    <a:pt x="180883" y="213991"/>
                    <a:pt x="179837" y="214386"/>
                    <a:pt x="178825" y="214780"/>
                  </a:cubicBezTo>
                  <a:cubicBezTo>
                    <a:pt x="190242" y="157009"/>
                    <a:pt x="138300" y="135820"/>
                    <a:pt x="87094" y="114974"/>
                  </a:cubicBezTo>
                  <a:cubicBezTo>
                    <a:pt x="64723" y="105872"/>
                    <a:pt x="42471" y="96803"/>
                    <a:pt x="25586" y="84752"/>
                  </a:cubicBezTo>
                  <a:cubicBezTo>
                    <a:pt x="-1603" y="65380"/>
                    <a:pt x="-14888" y="38415"/>
                    <a:pt x="7294" y="-8351"/>
                  </a:cubicBezTo>
                  <a:cubicBezTo>
                    <a:pt x="8306" y="-9037"/>
                    <a:pt x="9300" y="-9705"/>
                    <a:pt x="10346" y="-10322"/>
                  </a:cubicBezTo>
                  <a:cubicBezTo>
                    <a:pt x="-13192" y="37043"/>
                    <a:pt x="-351" y="63957"/>
                    <a:pt x="26563" y="83140"/>
                  </a:cubicBezTo>
                  <a:cubicBezTo>
                    <a:pt x="43277" y="95055"/>
                    <a:pt x="65426" y="104089"/>
                    <a:pt x="87694" y="113157"/>
                  </a:cubicBezTo>
                  <a:cubicBezTo>
                    <a:pt x="137185" y="133317"/>
                    <a:pt x="187345" y="153769"/>
                    <a:pt x="181860" y="206911"/>
                  </a:cubicBezTo>
                  <a:cubicBezTo>
                    <a:pt x="196328" y="149140"/>
                    <a:pt x="147591" y="125277"/>
                    <a:pt x="99111" y="101535"/>
                  </a:cubicBezTo>
                  <a:cubicBezTo>
                    <a:pt x="81060" y="92689"/>
                    <a:pt x="63043" y="83860"/>
                    <a:pt x="48248" y="73317"/>
                  </a:cubicBezTo>
                  <a:cubicBezTo>
                    <a:pt x="23751" y="55849"/>
                    <a:pt x="8100" y="33752"/>
                    <a:pt x="15643" y="-654"/>
                  </a:cubicBezTo>
                  <a:cubicBezTo>
                    <a:pt x="15917" y="769"/>
                    <a:pt x="16277" y="2278"/>
                    <a:pt x="16706" y="3838"/>
                  </a:cubicBezTo>
                  <a:cubicBezTo>
                    <a:pt x="11477" y="35020"/>
                    <a:pt x="26408" y="55420"/>
                    <a:pt x="49226" y="71706"/>
                  </a:cubicBezTo>
                  <a:cubicBezTo>
                    <a:pt x="63883" y="82146"/>
                    <a:pt x="81831" y="90940"/>
                    <a:pt x="99814" y="99735"/>
                  </a:cubicBezTo>
                  <a:cubicBezTo>
                    <a:pt x="150762" y="124677"/>
                    <a:pt x="201968" y="149774"/>
                    <a:pt x="181911" y="213597"/>
                  </a:cubicBezTo>
                  <a:lnTo>
                    <a:pt x="181911" y="213597"/>
                  </a:lnTo>
                </a:path>
              </a:pathLst>
            </a:custGeom>
            <a:solidFill>
              <a:srgbClr val="875C32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B05190A7-8C0A-4B7E-425B-42597B54844E}"/>
                </a:ext>
              </a:extLst>
            </p:cNvPr>
            <p:cNvSpPr/>
            <p:nvPr/>
          </p:nvSpPr>
          <p:spPr>
            <a:xfrm flipV="1">
              <a:off x="4639721" y="3219292"/>
              <a:ext cx="47468" cy="22439"/>
            </a:xfrm>
            <a:custGeom>
              <a:avLst/>
              <a:gdLst>
                <a:gd name="connsiteX0" fmla="*/ 22966 w 47468"/>
                <a:gd name="connsiteY0" fmla="*/ -9978 h 22439"/>
                <a:gd name="connsiteX1" fmla="*/ 26258 w 47468"/>
                <a:gd name="connsiteY1" fmla="*/ 5040 h 22439"/>
                <a:gd name="connsiteX2" fmla="*/ -16668 w 47468"/>
                <a:gd name="connsiteY2" fmla="*/ 12462 h 22439"/>
                <a:gd name="connsiteX3" fmla="*/ -21211 w 47468"/>
                <a:gd name="connsiteY3" fmla="*/ -1732 h 22439"/>
                <a:gd name="connsiteX4" fmla="*/ 22966 w 47468"/>
                <a:gd name="connsiteY4" fmla="*/ -9978 h 22439"/>
                <a:gd name="connsiteX5" fmla="*/ 22966 w 47468"/>
                <a:gd name="connsiteY5" fmla="*/ -9978 h 2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468" h="22439">
                  <a:moveTo>
                    <a:pt x="22966" y="-9978"/>
                  </a:moveTo>
                  <a:lnTo>
                    <a:pt x="26258" y="5040"/>
                  </a:lnTo>
                  <a:lnTo>
                    <a:pt x="-16668" y="12462"/>
                  </a:lnTo>
                  <a:lnTo>
                    <a:pt x="-21211" y="-1732"/>
                  </a:lnTo>
                  <a:lnTo>
                    <a:pt x="22966" y="-9978"/>
                  </a:lnTo>
                  <a:lnTo>
                    <a:pt x="22966" y="-9978"/>
                  </a:lnTo>
                </a:path>
              </a:pathLst>
            </a:custGeom>
            <a:solidFill>
              <a:srgbClr val="875C32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D6CE4A7A-BD48-1CC0-F8DD-D628D66FCD38}"/>
                </a:ext>
              </a:extLst>
            </p:cNvPr>
            <p:cNvSpPr/>
            <p:nvPr/>
          </p:nvSpPr>
          <p:spPr>
            <a:xfrm flipV="1">
              <a:off x="4498705" y="3211954"/>
              <a:ext cx="45514" cy="30805"/>
            </a:xfrm>
            <a:custGeom>
              <a:avLst/>
              <a:gdLst>
                <a:gd name="connsiteX0" fmla="*/ 25021 w 45514"/>
                <a:gd name="connsiteY0" fmla="*/ 6287 h 30805"/>
                <a:gd name="connsiteX1" fmla="*/ 19861 w 45514"/>
                <a:gd name="connsiteY1" fmla="*/ 20807 h 30805"/>
                <a:gd name="connsiteX2" fmla="*/ -20493 w 45514"/>
                <a:gd name="connsiteY2" fmla="*/ 4436 h 30805"/>
                <a:gd name="connsiteX3" fmla="*/ -16876 w 45514"/>
                <a:gd name="connsiteY3" fmla="*/ -9998 h 30805"/>
                <a:gd name="connsiteX4" fmla="*/ 25021 w 45514"/>
                <a:gd name="connsiteY4" fmla="*/ 6287 h 30805"/>
                <a:gd name="connsiteX5" fmla="*/ 25021 w 45514"/>
                <a:gd name="connsiteY5" fmla="*/ 6287 h 3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14" h="30805">
                  <a:moveTo>
                    <a:pt x="25021" y="6287"/>
                  </a:moveTo>
                  <a:lnTo>
                    <a:pt x="19861" y="20807"/>
                  </a:lnTo>
                  <a:lnTo>
                    <a:pt x="-20493" y="4436"/>
                  </a:lnTo>
                  <a:lnTo>
                    <a:pt x="-16876" y="-9998"/>
                  </a:lnTo>
                  <a:lnTo>
                    <a:pt x="25021" y="6287"/>
                  </a:lnTo>
                  <a:lnTo>
                    <a:pt x="25021" y="6287"/>
                  </a:lnTo>
                </a:path>
              </a:pathLst>
            </a:custGeom>
            <a:solidFill>
              <a:srgbClr val="875C32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9195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40D7E0-21A3-840B-0A63-D5CAA4343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234A6D7-8B4F-8DDB-D8CC-0F995319DED0}"/>
              </a:ext>
            </a:extLst>
          </p:cNvPr>
          <p:cNvSpPr/>
          <p:nvPr/>
        </p:nvSpPr>
        <p:spPr>
          <a:xfrm>
            <a:off x="1476614" y="2400181"/>
            <a:ext cx="2564443" cy="3013991"/>
          </a:xfrm>
          <a:prstGeom prst="roundRect">
            <a:avLst>
              <a:gd name="adj" fmla="val 7084"/>
            </a:avLst>
          </a:prstGeom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129E08E-88C8-338D-3FF8-C2D857F9064A}"/>
              </a:ext>
            </a:extLst>
          </p:cNvPr>
          <p:cNvSpPr/>
          <p:nvPr/>
        </p:nvSpPr>
        <p:spPr>
          <a:xfrm>
            <a:off x="4513006" y="1867373"/>
            <a:ext cx="3165987" cy="4043771"/>
          </a:xfrm>
          <a:prstGeom prst="roundRect">
            <a:avLst>
              <a:gd name="adj" fmla="val 7084"/>
            </a:avLst>
          </a:prstGeom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FCB033-08E8-58C3-3AC6-A8C6B9353FA7}"/>
              </a:ext>
            </a:extLst>
          </p:cNvPr>
          <p:cNvSpPr txBox="1"/>
          <p:nvPr/>
        </p:nvSpPr>
        <p:spPr>
          <a:xfrm>
            <a:off x="1599517" y="2873066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1F3A0BC-9896-7804-6CD7-2FD384FD109E}"/>
              </a:ext>
            </a:extLst>
          </p:cNvPr>
          <p:cNvSpPr txBox="1">
            <a:spLocks/>
          </p:cNvSpPr>
          <p:nvPr/>
        </p:nvSpPr>
        <p:spPr>
          <a:xfrm>
            <a:off x="1659060" y="3309782"/>
            <a:ext cx="2200100" cy="1242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请在这里输入正文，阐述与主标题或者关键字词标题相关的具体内容，字数可根据需求删减或者添加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22D54D87-F092-34FF-E934-D2A7A7233757}"/>
              </a:ext>
            </a:extLst>
          </p:cNvPr>
          <p:cNvSpPr/>
          <p:nvPr/>
        </p:nvSpPr>
        <p:spPr>
          <a:xfrm>
            <a:off x="8154326" y="2400181"/>
            <a:ext cx="2564443" cy="3013991"/>
          </a:xfrm>
          <a:prstGeom prst="roundRect">
            <a:avLst>
              <a:gd name="adj" fmla="val 7084"/>
            </a:avLst>
          </a:prstGeom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B43E4A2-BA01-D213-7BE6-2067783C1556}"/>
              </a:ext>
            </a:extLst>
          </p:cNvPr>
          <p:cNvSpPr txBox="1"/>
          <p:nvPr/>
        </p:nvSpPr>
        <p:spPr>
          <a:xfrm>
            <a:off x="4962762" y="2262747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5FB2F0FF-33FE-4216-9A5A-EA93A6A4F0F5}"/>
              </a:ext>
            </a:extLst>
          </p:cNvPr>
          <p:cNvSpPr txBox="1">
            <a:spLocks/>
          </p:cNvSpPr>
          <p:nvPr/>
        </p:nvSpPr>
        <p:spPr>
          <a:xfrm>
            <a:off x="5022305" y="2699463"/>
            <a:ext cx="2200100" cy="1242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请在这里输入正文，阐述与主标题或者关键字词标题相关的具体内容，字数可根据需求删减或者添加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B32C7C9-041E-52DE-0FB6-8FABEBDC41F7}"/>
              </a:ext>
            </a:extLst>
          </p:cNvPr>
          <p:cNvSpPr txBox="1"/>
          <p:nvPr/>
        </p:nvSpPr>
        <p:spPr>
          <a:xfrm>
            <a:off x="8273297" y="2873066"/>
            <a:ext cx="2259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请在这里输入标题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215FFBC7-3807-36BA-0E9A-AB6FEEA705CE}"/>
              </a:ext>
            </a:extLst>
          </p:cNvPr>
          <p:cNvSpPr txBox="1">
            <a:spLocks/>
          </p:cNvSpPr>
          <p:nvPr/>
        </p:nvSpPr>
        <p:spPr>
          <a:xfrm>
            <a:off x="8332840" y="3309782"/>
            <a:ext cx="2200100" cy="1242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FFFFFF"/>
                </a:solidFill>
                <a:latin typeface="+mn-ea"/>
              </a:rPr>
              <a:t>请在这里输入正文，阐述与主标题或者关键字词标题相关的具体内容，字数可根据需求删减或者添加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C52434C3-8CA2-F2BC-EBB8-68B250B70E60}"/>
              </a:ext>
            </a:extLst>
          </p:cNvPr>
          <p:cNvSpPr/>
          <p:nvPr/>
        </p:nvSpPr>
        <p:spPr>
          <a:xfrm>
            <a:off x="1589685" y="2535419"/>
            <a:ext cx="2343517" cy="2764168"/>
          </a:xfrm>
          <a:prstGeom prst="roundRect">
            <a:avLst>
              <a:gd name="adj" fmla="val 7084"/>
            </a:avLst>
          </a:prstGeom>
          <a:noFill/>
          <a:ln>
            <a:solidFill>
              <a:schemeClr val="accent1">
                <a:shade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862A1222-C769-55CC-7080-F545DB4DC1EA}"/>
              </a:ext>
            </a:extLst>
          </p:cNvPr>
          <p:cNvSpPr/>
          <p:nvPr/>
        </p:nvSpPr>
        <p:spPr>
          <a:xfrm>
            <a:off x="4652572" y="2029040"/>
            <a:ext cx="2898602" cy="3781825"/>
          </a:xfrm>
          <a:prstGeom prst="roundRect">
            <a:avLst>
              <a:gd name="adj" fmla="val 7084"/>
            </a:avLst>
          </a:prstGeom>
          <a:noFill/>
          <a:ln>
            <a:solidFill>
              <a:schemeClr val="accent1">
                <a:shade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D1C444E1-4304-728B-2ECA-5D412C148B5E}"/>
              </a:ext>
            </a:extLst>
          </p:cNvPr>
          <p:cNvSpPr/>
          <p:nvPr/>
        </p:nvSpPr>
        <p:spPr>
          <a:xfrm>
            <a:off x="8263003" y="2535419"/>
            <a:ext cx="2343517" cy="2764168"/>
          </a:xfrm>
          <a:prstGeom prst="roundRect">
            <a:avLst>
              <a:gd name="adj" fmla="val 7084"/>
            </a:avLst>
          </a:prstGeom>
          <a:noFill/>
          <a:ln>
            <a:solidFill>
              <a:schemeClr val="accent1">
                <a:shade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ABFEDE3-9E9E-0977-1202-A25230384077}"/>
              </a:ext>
            </a:extLst>
          </p:cNvPr>
          <p:cNvGrpSpPr/>
          <p:nvPr/>
        </p:nvGrpSpPr>
        <p:grpSpPr>
          <a:xfrm>
            <a:off x="2646379" y="4414733"/>
            <a:ext cx="6841613" cy="2445001"/>
            <a:chOff x="708606" y="3036292"/>
            <a:chExt cx="5406837" cy="1932252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0E1F633-50E3-765C-F17C-3A61E6E9908A}"/>
                </a:ext>
              </a:extLst>
            </p:cNvPr>
            <p:cNvSpPr/>
            <p:nvPr/>
          </p:nvSpPr>
          <p:spPr>
            <a:xfrm flipV="1">
              <a:off x="708606" y="4399294"/>
              <a:ext cx="5406837" cy="569249"/>
            </a:xfrm>
            <a:custGeom>
              <a:avLst/>
              <a:gdLst>
                <a:gd name="connsiteX0" fmla="*/ -14884 w 5406837"/>
                <a:gd name="connsiteY0" fmla="*/ -369 h 569249"/>
                <a:gd name="connsiteX1" fmla="*/ 398825 w 5406837"/>
                <a:gd name="connsiteY1" fmla="*/ 312196 h 569249"/>
                <a:gd name="connsiteX2" fmla="*/ 1897527 w 5406837"/>
                <a:gd name="connsiteY2" fmla="*/ 367910 h 569249"/>
                <a:gd name="connsiteX3" fmla="*/ 4222470 w 5406837"/>
                <a:gd name="connsiteY3" fmla="*/ 360625 h 569249"/>
                <a:gd name="connsiteX4" fmla="*/ 5391953 w 5406837"/>
                <a:gd name="connsiteY4" fmla="*/ -369 h 569249"/>
                <a:gd name="connsiteX5" fmla="*/ -14884 w 5406837"/>
                <a:gd name="connsiteY5" fmla="*/ -369 h 569249"/>
                <a:gd name="connsiteX6" fmla="*/ -14884 w 5406837"/>
                <a:gd name="connsiteY6" fmla="*/ -369 h 56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6837" h="569249">
                  <a:moveTo>
                    <a:pt x="-14884" y="-369"/>
                  </a:moveTo>
                  <a:cubicBezTo>
                    <a:pt x="67743" y="170545"/>
                    <a:pt x="250603" y="267916"/>
                    <a:pt x="398825" y="312196"/>
                  </a:cubicBezTo>
                  <a:cubicBezTo>
                    <a:pt x="1056724" y="508756"/>
                    <a:pt x="1278689" y="210539"/>
                    <a:pt x="1897527" y="367910"/>
                  </a:cubicBezTo>
                  <a:cubicBezTo>
                    <a:pt x="4016191" y="906709"/>
                    <a:pt x="3049044" y="170082"/>
                    <a:pt x="4222470" y="360625"/>
                  </a:cubicBezTo>
                  <a:cubicBezTo>
                    <a:pt x="4685138" y="435744"/>
                    <a:pt x="5144068" y="252145"/>
                    <a:pt x="5391953" y="-369"/>
                  </a:cubicBezTo>
                  <a:lnTo>
                    <a:pt x="-14884" y="-369"/>
                  </a:lnTo>
                  <a:lnTo>
                    <a:pt x="-14884" y="-369"/>
                  </a:lnTo>
                </a:path>
              </a:pathLst>
            </a:custGeom>
            <a:solidFill>
              <a:srgbClr val="ABC54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4BAE333-AF87-9034-A39D-128FBC8FEE3C}"/>
                </a:ext>
              </a:extLst>
            </p:cNvPr>
            <p:cNvSpPr/>
            <p:nvPr/>
          </p:nvSpPr>
          <p:spPr>
            <a:xfrm flipV="1">
              <a:off x="814876" y="4661773"/>
              <a:ext cx="5300567" cy="306771"/>
            </a:xfrm>
            <a:custGeom>
              <a:avLst/>
              <a:gdLst>
                <a:gd name="connsiteX0" fmla="*/ 5244923 w 5300567"/>
                <a:gd name="connsiteY0" fmla="*/ 39396 h 306771"/>
                <a:gd name="connsiteX1" fmla="*/ 5285414 w 5300567"/>
                <a:gd name="connsiteY1" fmla="*/ 499 h 306771"/>
                <a:gd name="connsiteX2" fmla="*/ -15153 w 5300567"/>
                <a:gd name="connsiteY2" fmla="*/ 499 h 306771"/>
                <a:gd name="connsiteX3" fmla="*/ 3199596 w 5300567"/>
                <a:gd name="connsiteY3" fmla="*/ 292355 h 306771"/>
                <a:gd name="connsiteX4" fmla="*/ 3172579 w 5300567"/>
                <a:gd name="connsiteY4" fmla="*/ 115304 h 306771"/>
                <a:gd name="connsiteX5" fmla="*/ 3310631 w 5300567"/>
                <a:gd name="connsiteY5" fmla="*/ 5333 h 306771"/>
                <a:gd name="connsiteX6" fmla="*/ 5201483 w 5300567"/>
                <a:gd name="connsiteY6" fmla="*/ 55064 h 306771"/>
                <a:gd name="connsiteX7" fmla="*/ 5244923 w 5300567"/>
                <a:gd name="connsiteY7" fmla="*/ 39396 h 306771"/>
                <a:gd name="connsiteX8" fmla="*/ 5244923 w 5300567"/>
                <a:gd name="connsiteY8" fmla="*/ 39396 h 30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00567" h="306771">
                  <a:moveTo>
                    <a:pt x="5244923" y="39396"/>
                  </a:moveTo>
                  <a:cubicBezTo>
                    <a:pt x="5258963" y="26642"/>
                    <a:pt x="5272489" y="13664"/>
                    <a:pt x="5285414" y="499"/>
                  </a:cubicBezTo>
                  <a:lnTo>
                    <a:pt x="-15153" y="499"/>
                  </a:lnTo>
                  <a:cubicBezTo>
                    <a:pt x="555173" y="226750"/>
                    <a:pt x="2126611" y="352321"/>
                    <a:pt x="3199596" y="292355"/>
                  </a:cubicBezTo>
                  <a:cubicBezTo>
                    <a:pt x="4148451" y="239350"/>
                    <a:pt x="3618910" y="274647"/>
                    <a:pt x="3172579" y="115304"/>
                  </a:cubicBezTo>
                  <a:cubicBezTo>
                    <a:pt x="2991311" y="50624"/>
                    <a:pt x="3089505" y="5333"/>
                    <a:pt x="3310631" y="5333"/>
                  </a:cubicBezTo>
                  <a:cubicBezTo>
                    <a:pt x="3860058" y="5333"/>
                    <a:pt x="4742793" y="180430"/>
                    <a:pt x="5201483" y="55064"/>
                  </a:cubicBezTo>
                  <a:cubicBezTo>
                    <a:pt x="5218403" y="50470"/>
                    <a:pt x="5232820" y="45190"/>
                    <a:pt x="5244923" y="39396"/>
                  </a:cubicBezTo>
                  <a:lnTo>
                    <a:pt x="5244923" y="39396"/>
                  </a:lnTo>
                </a:path>
              </a:pathLst>
            </a:custGeom>
            <a:solidFill>
              <a:srgbClr val="BFDB4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D1DF4FC-8C30-1CE9-3185-4F75055324D4}"/>
                </a:ext>
              </a:extLst>
            </p:cNvPr>
            <p:cNvSpPr/>
            <p:nvPr/>
          </p:nvSpPr>
          <p:spPr>
            <a:xfrm flipV="1">
              <a:off x="5296977" y="4778401"/>
              <a:ext cx="523661" cy="49555"/>
            </a:xfrm>
            <a:custGeom>
              <a:avLst/>
              <a:gdLst>
                <a:gd name="connsiteX0" fmla="*/ -25721 w 523661"/>
                <a:gd name="connsiteY0" fmla="*/ 23974 h 49555"/>
                <a:gd name="connsiteX1" fmla="*/ -10309 w 523661"/>
                <a:gd name="connsiteY1" fmla="*/ 13980 h 49555"/>
                <a:gd name="connsiteX2" fmla="*/ 497924 w 523661"/>
                <a:gd name="connsiteY2" fmla="*/ 15506 h 49555"/>
                <a:gd name="connsiteX3" fmla="*/ 367587 w 523661"/>
                <a:gd name="connsiteY3" fmla="*/ 31689 h 49555"/>
                <a:gd name="connsiteX4" fmla="*/ 384970 w 523661"/>
                <a:gd name="connsiteY4" fmla="*/ 41751 h 49555"/>
                <a:gd name="connsiteX5" fmla="*/ -25721 w 523661"/>
                <a:gd name="connsiteY5" fmla="*/ 23974 h 49555"/>
                <a:gd name="connsiteX6" fmla="*/ -25721 w 523661"/>
                <a:gd name="connsiteY6" fmla="*/ 23974 h 4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3661" h="49555">
                  <a:moveTo>
                    <a:pt x="-25721" y="23974"/>
                  </a:moveTo>
                  <a:cubicBezTo>
                    <a:pt x="-25343" y="19929"/>
                    <a:pt x="-19464" y="16654"/>
                    <a:pt x="-10309" y="13980"/>
                  </a:cubicBezTo>
                  <a:cubicBezTo>
                    <a:pt x="50033" y="-3814"/>
                    <a:pt x="497924" y="-4894"/>
                    <a:pt x="497924" y="15506"/>
                  </a:cubicBezTo>
                  <a:cubicBezTo>
                    <a:pt x="497924" y="22003"/>
                    <a:pt x="445124" y="28140"/>
                    <a:pt x="367587" y="31689"/>
                  </a:cubicBezTo>
                  <a:cubicBezTo>
                    <a:pt x="378627" y="34620"/>
                    <a:pt x="387318" y="34603"/>
                    <a:pt x="384970" y="41751"/>
                  </a:cubicBezTo>
                  <a:cubicBezTo>
                    <a:pt x="380821" y="54540"/>
                    <a:pt x="-28738" y="55071"/>
                    <a:pt x="-25721" y="23974"/>
                  </a:cubicBezTo>
                  <a:lnTo>
                    <a:pt x="-25721" y="23974"/>
                  </a:lnTo>
                </a:path>
              </a:pathLst>
            </a:custGeom>
            <a:solidFill>
              <a:srgbClr val="9CB53A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C1A557D-0D84-43AC-CD15-9C7EFA1E283D}"/>
                </a:ext>
              </a:extLst>
            </p:cNvPr>
            <p:cNvSpPr/>
            <p:nvPr/>
          </p:nvSpPr>
          <p:spPr>
            <a:xfrm flipV="1">
              <a:off x="1121870" y="4637794"/>
              <a:ext cx="674045" cy="70814"/>
            </a:xfrm>
            <a:custGeom>
              <a:avLst/>
              <a:gdLst>
                <a:gd name="connsiteX0" fmla="*/ 669015 w 674045"/>
                <a:gd name="connsiteY0" fmla="*/ 33212 h 70814"/>
                <a:gd name="connsiteX1" fmla="*/ 649155 w 674045"/>
                <a:gd name="connsiteY1" fmla="*/ 18898 h 70814"/>
                <a:gd name="connsiteX2" fmla="*/ -5010 w 674045"/>
                <a:gd name="connsiteY2" fmla="*/ 21110 h 70814"/>
                <a:gd name="connsiteX3" fmla="*/ 162744 w 674045"/>
                <a:gd name="connsiteY3" fmla="*/ 44201 h 70814"/>
                <a:gd name="connsiteX4" fmla="*/ 140354 w 674045"/>
                <a:gd name="connsiteY4" fmla="*/ 58652 h 70814"/>
                <a:gd name="connsiteX5" fmla="*/ 669015 w 674045"/>
                <a:gd name="connsiteY5" fmla="*/ 33212 h 70814"/>
                <a:gd name="connsiteX6" fmla="*/ 669015 w 674045"/>
                <a:gd name="connsiteY6" fmla="*/ 33212 h 7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4045" h="70814">
                  <a:moveTo>
                    <a:pt x="669015" y="33212"/>
                  </a:moveTo>
                  <a:cubicBezTo>
                    <a:pt x="668504" y="27435"/>
                    <a:pt x="660951" y="22755"/>
                    <a:pt x="649155" y="18898"/>
                  </a:cubicBezTo>
                  <a:cubicBezTo>
                    <a:pt x="571496" y="-6473"/>
                    <a:pt x="-5010" y="-8033"/>
                    <a:pt x="-5010" y="21110"/>
                  </a:cubicBezTo>
                  <a:cubicBezTo>
                    <a:pt x="-5010" y="30401"/>
                    <a:pt x="62937" y="39144"/>
                    <a:pt x="162744" y="44201"/>
                  </a:cubicBezTo>
                  <a:cubicBezTo>
                    <a:pt x="148533" y="48452"/>
                    <a:pt x="137353" y="48401"/>
                    <a:pt x="140354" y="58652"/>
                  </a:cubicBezTo>
                  <a:cubicBezTo>
                    <a:pt x="145698" y="76892"/>
                    <a:pt x="672874" y="77647"/>
                    <a:pt x="669015" y="33212"/>
                  </a:cubicBezTo>
                  <a:lnTo>
                    <a:pt x="669015" y="33212"/>
                  </a:lnTo>
                </a:path>
              </a:pathLst>
            </a:custGeom>
            <a:solidFill>
              <a:srgbClr val="9CB53A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8B8E1BA-18DE-4700-78B0-B14D8A61A732}"/>
                </a:ext>
              </a:extLst>
            </p:cNvPr>
            <p:cNvSpPr/>
            <p:nvPr/>
          </p:nvSpPr>
          <p:spPr>
            <a:xfrm flipV="1">
              <a:off x="4347676" y="4698775"/>
              <a:ext cx="523501" cy="64134"/>
            </a:xfrm>
            <a:custGeom>
              <a:avLst/>
              <a:gdLst>
                <a:gd name="connsiteX0" fmla="*/ -19343 w 523501"/>
                <a:gd name="connsiteY0" fmla="*/ 31049 h 64134"/>
                <a:gd name="connsiteX1" fmla="*/ -4789 w 523501"/>
                <a:gd name="connsiteY1" fmla="*/ 15998 h 64134"/>
                <a:gd name="connsiteX2" fmla="*/ 502502 w 523501"/>
                <a:gd name="connsiteY2" fmla="*/ 37392 h 64134"/>
                <a:gd name="connsiteX3" fmla="*/ -19343 w 523501"/>
                <a:gd name="connsiteY3" fmla="*/ 31049 h 64134"/>
                <a:gd name="connsiteX4" fmla="*/ -19343 w 523501"/>
                <a:gd name="connsiteY4" fmla="*/ 31049 h 6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501" h="64134">
                  <a:moveTo>
                    <a:pt x="-19343" y="31049"/>
                  </a:moveTo>
                  <a:cubicBezTo>
                    <a:pt x="-25257" y="27192"/>
                    <a:pt x="-13446" y="20061"/>
                    <a:pt x="-4789" y="15998"/>
                  </a:cubicBezTo>
                  <a:cubicBezTo>
                    <a:pt x="52143" y="-10762"/>
                    <a:pt x="508673" y="-4368"/>
                    <a:pt x="502502" y="37392"/>
                  </a:cubicBezTo>
                  <a:cubicBezTo>
                    <a:pt x="497633" y="70358"/>
                    <a:pt x="51748" y="77695"/>
                    <a:pt x="-19343" y="31049"/>
                  </a:cubicBezTo>
                  <a:lnTo>
                    <a:pt x="-19343" y="31049"/>
                  </a:lnTo>
                </a:path>
              </a:pathLst>
            </a:custGeom>
            <a:solidFill>
              <a:srgbClr val="9CB53A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BF83879-6A80-EBD1-E241-63BB423733A4}"/>
                </a:ext>
              </a:extLst>
            </p:cNvPr>
            <p:cNvSpPr/>
            <p:nvPr/>
          </p:nvSpPr>
          <p:spPr>
            <a:xfrm flipV="1">
              <a:off x="2028117" y="4754014"/>
              <a:ext cx="523500" cy="64139"/>
            </a:xfrm>
            <a:custGeom>
              <a:avLst/>
              <a:gdLst>
                <a:gd name="connsiteX0" fmla="*/ -7620 w 523500"/>
                <a:gd name="connsiteY0" fmla="*/ 31440 h 64139"/>
                <a:gd name="connsiteX1" fmla="*/ 6935 w 523500"/>
                <a:gd name="connsiteY1" fmla="*/ 16355 h 64139"/>
                <a:gd name="connsiteX2" fmla="*/ 514227 w 523500"/>
                <a:gd name="connsiteY2" fmla="*/ 37766 h 64139"/>
                <a:gd name="connsiteX3" fmla="*/ -7620 w 523500"/>
                <a:gd name="connsiteY3" fmla="*/ 31440 h 64139"/>
                <a:gd name="connsiteX4" fmla="*/ -7620 w 523500"/>
                <a:gd name="connsiteY4" fmla="*/ 31440 h 6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500" h="64139">
                  <a:moveTo>
                    <a:pt x="-7620" y="31440"/>
                  </a:moveTo>
                  <a:cubicBezTo>
                    <a:pt x="-13525" y="27566"/>
                    <a:pt x="-1717" y="20418"/>
                    <a:pt x="6935" y="16355"/>
                  </a:cubicBezTo>
                  <a:cubicBezTo>
                    <a:pt x="63868" y="-10388"/>
                    <a:pt x="520399" y="-4011"/>
                    <a:pt x="514227" y="37766"/>
                  </a:cubicBezTo>
                  <a:cubicBezTo>
                    <a:pt x="509359" y="70715"/>
                    <a:pt x="63472" y="78069"/>
                    <a:pt x="-7620" y="31440"/>
                  </a:cubicBezTo>
                  <a:lnTo>
                    <a:pt x="-7620" y="31440"/>
                  </a:lnTo>
                </a:path>
              </a:pathLst>
            </a:custGeom>
            <a:solidFill>
              <a:srgbClr val="9CB53A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DC89186-8E28-D419-3CF3-8BB9D59703FB}"/>
                </a:ext>
              </a:extLst>
            </p:cNvPr>
            <p:cNvSpPr/>
            <p:nvPr/>
          </p:nvSpPr>
          <p:spPr>
            <a:xfrm flipV="1">
              <a:off x="2994664" y="4683799"/>
              <a:ext cx="1038719" cy="64145"/>
            </a:xfrm>
            <a:custGeom>
              <a:avLst/>
              <a:gdLst>
                <a:gd name="connsiteX0" fmla="*/ -12247 w 1038719"/>
                <a:gd name="connsiteY0" fmla="*/ 30968 h 64145"/>
                <a:gd name="connsiteX1" fmla="*/ 16638 w 1038719"/>
                <a:gd name="connsiteY1" fmla="*/ 15882 h 64145"/>
                <a:gd name="connsiteX2" fmla="*/ 1023196 w 1038719"/>
                <a:gd name="connsiteY2" fmla="*/ 37311 h 64145"/>
                <a:gd name="connsiteX3" fmla="*/ -12247 w 1038719"/>
                <a:gd name="connsiteY3" fmla="*/ 30968 h 64145"/>
                <a:gd name="connsiteX4" fmla="*/ -12247 w 1038719"/>
                <a:gd name="connsiteY4" fmla="*/ 30968 h 6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719" h="64145">
                  <a:moveTo>
                    <a:pt x="-12247" y="30968"/>
                  </a:moveTo>
                  <a:cubicBezTo>
                    <a:pt x="-23956" y="27111"/>
                    <a:pt x="-521" y="19945"/>
                    <a:pt x="16638" y="15882"/>
                  </a:cubicBezTo>
                  <a:cubicBezTo>
                    <a:pt x="129592" y="-10844"/>
                    <a:pt x="1035453" y="-4484"/>
                    <a:pt x="1023196" y="37311"/>
                  </a:cubicBezTo>
                  <a:cubicBezTo>
                    <a:pt x="1013562" y="70259"/>
                    <a:pt x="128804" y="77613"/>
                    <a:pt x="-12247" y="30968"/>
                  </a:cubicBezTo>
                  <a:lnTo>
                    <a:pt x="-12247" y="30968"/>
                  </a:lnTo>
                </a:path>
              </a:pathLst>
            </a:custGeom>
            <a:solidFill>
              <a:srgbClr val="9CB53A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ECFBAF6-FAC4-0750-4AA1-35EBAB2E3CEC}"/>
                </a:ext>
              </a:extLst>
            </p:cNvPr>
            <p:cNvSpPr/>
            <p:nvPr/>
          </p:nvSpPr>
          <p:spPr>
            <a:xfrm flipV="1">
              <a:off x="2820800" y="4733350"/>
              <a:ext cx="233952" cy="113489"/>
            </a:xfrm>
            <a:custGeom>
              <a:avLst/>
              <a:gdLst>
                <a:gd name="connsiteX0" fmla="*/ 95102 w 233952"/>
                <a:gd name="connsiteY0" fmla="*/ 40388 h 113489"/>
                <a:gd name="connsiteX1" fmla="*/ 83856 w 233952"/>
                <a:gd name="connsiteY1" fmla="*/ 13268 h 113489"/>
                <a:gd name="connsiteX2" fmla="*/ 90490 w 233952"/>
                <a:gd name="connsiteY2" fmla="*/ 2502 h 113489"/>
                <a:gd name="connsiteX3" fmla="*/ 109313 w 233952"/>
                <a:gd name="connsiteY3" fmla="*/ 2228 h 113489"/>
                <a:gd name="connsiteX4" fmla="*/ 118227 w 233952"/>
                <a:gd name="connsiteY4" fmla="*/ 12377 h 113489"/>
                <a:gd name="connsiteX5" fmla="*/ 105010 w 233952"/>
                <a:gd name="connsiteY5" fmla="*/ 40388 h 113489"/>
                <a:gd name="connsiteX6" fmla="*/ 95102 w 233952"/>
                <a:gd name="connsiteY6" fmla="*/ 40388 h 113489"/>
                <a:gd name="connsiteX7" fmla="*/ 119616 w 233952"/>
                <a:gd name="connsiteY7" fmla="*/ 59742 h 113489"/>
                <a:gd name="connsiteX8" fmla="*/ 122685 w 233952"/>
                <a:gd name="connsiteY8" fmla="*/ 55131 h 113489"/>
                <a:gd name="connsiteX9" fmla="*/ 161376 w 233952"/>
                <a:gd name="connsiteY9" fmla="*/ 66154 h 113489"/>
                <a:gd name="connsiteX10" fmla="*/ 186593 w 233952"/>
                <a:gd name="connsiteY10" fmla="*/ 85508 h 113489"/>
                <a:gd name="connsiteX11" fmla="*/ 165902 w 233952"/>
                <a:gd name="connsiteY11" fmla="*/ 87462 h 113489"/>
                <a:gd name="connsiteX12" fmla="*/ 119616 w 233952"/>
                <a:gd name="connsiteY12" fmla="*/ 59742 h 113489"/>
                <a:gd name="connsiteX13" fmla="*/ 82348 w 233952"/>
                <a:gd name="connsiteY13" fmla="*/ 45222 h 113489"/>
                <a:gd name="connsiteX14" fmla="*/ 79467 w 233952"/>
                <a:gd name="connsiteY14" fmla="*/ 48000 h 113489"/>
                <a:gd name="connsiteX15" fmla="*/ 33559 w 233952"/>
                <a:gd name="connsiteY15" fmla="*/ 48617 h 113489"/>
                <a:gd name="connsiteX16" fmla="*/ 8805 w 233952"/>
                <a:gd name="connsiteY16" fmla="*/ 33085 h 113489"/>
                <a:gd name="connsiteX17" fmla="*/ 64930 w 233952"/>
                <a:gd name="connsiteY17" fmla="*/ 37937 h 113489"/>
                <a:gd name="connsiteX18" fmla="*/ 82348 w 233952"/>
                <a:gd name="connsiteY18" fmla="*/ 45222 h 113489"/>
                <a:gd name="connsiteX19" fmla="*/ 122273 w 233952"/>
                <a:gd name="connsiteY19" fmla="*/ 48720 h 113489"/>
                <a:gd name="connsiteX20" fmla="*/ 118690 w 233952"/>
                <a:gd name="connsiteY20" fmla="*/ 46782 h 113489"/>
                <a:gd name="connsiteX21" fmla="*/ 120679 w 233952"/>
                <a:gd name="connsiteY21" fmla="*/ 45582 h 113489"/>
                <a:gd name="connsiteX22" fmla="*/ 220776 w 233952"/>
                <a:gd name="connsiteY22" fmla="*/ 44931 h 113489"/>
                <a:gd name="connsiteX23" fmla="*/ 122273 w 233952"/>
                <a:gd name="connsiteY23" fmla="*/ 48720 h 113489"/>
                <a:gd name="connsiteX24" fmla="*/ 75919 w 233952"/>
                <a:gd name="connsiteY24" fmla="*/ 62982 h 113489"/>
                <a:gd name="connsiteX25" fmla="*/ 80822 w 233952"/>
                <a:gd name="connsiteY25" fmla="*/ 60308 h 113489"/>
                <a:gd name="connsiteX26" fmla="*/ 86805 w 233952"/>
                <a:gd name="connsiteY26" fmla="*/ 63908 h 113489"/>
                <a:gd name="connsiteX27" fmla="*/ 69919 w 233952"/>
                <a:gd name="connsiteY27" fmla="*/ 82354 h 113489"/>
                <a:gd name="connsiteX28" fmla="*/ 57148 w 233952"/>
                <a:gd name="connsiteY28" fmla="*/ 93342 h 113489"/>
                <a:gd name="connsiteX29" fmla="*/ 28673 w 233952"/>
                <a:gd name="connsiteY29" fmla="*/ 104845 h 113489"/>
                <a:gd name="connsiteX30" fmla="*/ 75919 w 233952"/>
                <a:gd name="connsiteY30" fmla="*/ 62982 h 113489"/>
                <a:gd name="connsiteX31" fmla="*/ 33405 w 233952"/>
                <a:gd name="connsiteY31" fmla="*/ 19097 h 113489"/>
                <a:gd name="connsiteX32" fmla="*/ 47513 w 233952"/>
                <a:gd name="connsiteY32" fmla="*/ 11657 h 113489"/>
                <a:gd name="connsiteX33" fmla="*/ 90490 w 233952"/>
                <a:gd name="connsiteY33" fmla="*/ 41537 h 113489"/>
                <a:gd name="connsiteX34" fmla="*/ 83410 w 233952"/>
                <a:gd name="connsiteY34" fmla="*/ 43937 h 113489"/>
                <a:gd name="connsiteX35" fmla="*/ 76228 w 233952"/>
                <a:gd name="connsiteY35" fmla="*/ 40954 h 113489"/>
                <a:gd name="connsiteX36" fmla="*/ 55210 w 233952"/>
                <a:gd name="connsiteY36" fmla="*/ 34080 h 113489"/>
                <a:gd name="connsiteX37" fmla="*/ 33405 w 233952"/>
                <a:gd name="connsiteY37" fmla="*/ 19097 h 113489"/>
                <a:gd name="connsiteX38" fmla="*/ 99524 w 233952"/>
                <a:gd name="connsiteY38" fmla="*/ 66719 h 113489"/>
                <a:gd name="connsiteX39" fmla="*/ 105079 w 233952"/>
                <a:gd name="connsiteY39" fmla="*/ 66154 h 113489"/>
                <a:gd name="connsiteX40" fmla="*/ 122427 w 233952"/>
                <a:gd name="connsiteY40" fmla="*/ 103799 h 113489"/>
                <a:gd name="connsiteX41" fmla="*/ 114542 w 233952"/>
                <a:gd name="connsiteY41" fmla="*/ 113177 h 113489"/>
                <a:gd name="connsiteX42" fmla="*/ 97330 w 233952"/>
                <a:gd name="connsiteY42" fmla="*/ 91611 h 113489"/>
                <a:gd name="connsiteX43" fmla="*/ 99524 w 233952"/>
                <a:gd name="connsiteY43" fmla="*/ 66719 h 113489"/>
                <a:gd name="connsiteX44" fmla="*/ 88862 w 233952"/>
                <a:gd name="connsiteY44" fmla="*/ 64954 h 113489"/>
                <a:gd name="connsiteX45" fmla="*/ 93405 w 233952"/>
                <a:gd name="connsiteY45" fmla="*/ 65314 h 113489"/>
                <a:gd name="connsiteX46" fmla="*/ 79742 w 233952"/>
                <a:gd name="connsiteY46" fmla="*/ 107348 h 113489"/>
                <a:gd name="connsiteX47" fmla="*/ 70948 w 233952"/>
                <a:gd name="connsiteY47" fmla="*/ 86725 h 113489"/>
                <a:gd name="connsiteX48" fmla="*/ 79587 w 233952"/>
                <a:gd name="connsiteY48" fmla="*/ 75565 h 113489"/>
                <a:gd name="connsiteX49" fmla="*/ 88862 w 233952"/>
                <a:gd name="connsiteY49" fmla="*/ 64954 h 113489"/>
                <a:gd name="connsiteX50" fmla="*/ 109570 w 233952"/>
                <a:gd name="connsiteY50" fmla="*/ 41022 h 113489"/>
                <a:gd name="connsiteX51" fmla="*/ 107256 w 233952"/>
                <a:gd name="connsiteY51" fmla="*/ 40851 h 113489"/>
                <a:gd name="connsiteX52" fmla="*/ 117473 w 233952"/>
                <a:gd name="connsiteY52" fmla="*/ 28097 h 113489"/>
                <a:gd name="connsiteX53" fmla="*/ 168404 w 233952"/>
                <a:gd name="connsiteY53" fmla="*/ 497 h 113489"/>
                <a:gd name="connsiteX54" fmla="*/ 162542 w 233952"/>
                <a:gd name="connsiteY54" fmla="*/ 14348 h 113489"/>
                <a:gd name="connsiteX55" fmla="*/ 109570 w 233952"/>
                <a:gd name="connsiteY55" fmla="*/ 41022 h 113489"/>
                <a:gd name="connsiteX56" fmla="*/ 134582 w 233952"/>
                <a:gd name="connsiteY56" fmla="*/ 92879 h 113489"/>
                <a:gd name="connsiteX57" fmla="*/ 121416 w 233952"/>
                <a:gd name="connsiteY57" fmla="*/ 80159 h 113489"/>
                <a:gd name="connsiteX58" fmla="*/ 112827 w 233952"/>
                <a:gd name="connsiteY58" fmla="*/ 63668 h 113489"/>
                <a:gd name="connsiteX59" fmla="*/ 118759 w 233952"/>
                <a:gd name="connsiteY59" fmla="*/ 61062 h 113489"/>
                <a:gd name="connsiteX60" fmla="*/ 151605 w 233952"/>
                <a:gd name="connsiteY60" fmla="*/ 83194 h 113489"/>
                <a:gd name="connsiteX61" fmla="*/ 156164 w 233952"/>
                <a:gd name="connsiteY61" fmla="*/ 97799 h 113489"/>
                <a:gd name="connsiteX62" fmla="*/ 134582 w 233952"/>
                <a:gd name="connsiteY62" fmla="*/ 92879 h 113489"/>
                <a:gd name="connsiteX63" fmla="*/ 74273 w 233952"/>
                <a:gd name="connsiteY63" fmla="*/ 61474 h 113489"/>
                <a:gd name="connsiteX64" fmla="*/ 67896 w 233952"/>
                <a:gd name="connsiteY64" fmla="*/ 65331 h 113489"/>
                <a:gd name="connsiteX65" fmla="*/ 61759 w 233952"/>
                <a:gd name="connsiteY65" fmla="*/ 68982 h 113489"/>
                <a:gd name="connsiteX66" fmla="*/ 48936 w 233952"/>
                <a:gd name="connsiteY66" fmla="*/ 75462 h 113489"/>
                <a:gd name="connsiteX67" fmla="*/ 6730 w 233952"/>
                <a:gd name="connsiteY67" fmla="*/ 88182 h 113489"/>
                <a:gd name="connsiteX68" fmla="*/ -384 w 233952"/>
                <a:gd name="connsiteY68" fmla="*/ 87085 h 113489"/>
                <a:gd name="connsiteX69" fmla="*/ 33525 w 233952"/>
                <a:gd name="connsiteY69" fmla="*/ 69805 h 113489"/>
                <a:gd name="connsiteX70" fmla="*/ 78542 w 233952"/>
                <a:gd name="connsiteY70" fmla="*/ 56982 h 113489"/>
                <a:gd name="connsiteX71" fmla="*/ 74273 w 233952"/>
                <a:gd name="connsiteY71" fmla="*/ 61474 h 113489"/>
                <a:gd name="connsiteX72" fmla="*/ -12487 w 233952"/>
                <a:gd name="connsiteY72" fmla="*/ 61628 h 113489"/>
                <a:gd name="connsiteX73" fmla="*/ 77187 w 233952"/>
                <a:gd name="connsiteY73" fmla="*/ 51462 h 113489"/>
                <a:gd name="connsiteX74" fmla="*/ 69130 w 233952"/>
                <a:gd name="connsiteY74" fmla="*/ 55028 h 113489"/>
                <a:gd name="connsiteX75" fmla="*/ 58793 w 233952"/>
                <a:gd name="connsiteY75" fmla="*/ 57617 h 113489"/>
                <a:gd name="connsiteX76" fmla="*/ -12487 w 233952"/>
                <a:gd name="connsiteY76" fmla="*/ 61628 h 113489"/>
                <a:gd name="connsiteX77" fmla="*/ 122444 w 233952"/>
                <a:gd name="connsiteY77" fmla="*/ 53759 h 113489"/>
                <a:gd name="connsiteX78" fmla="*/ 121930 w 233952"/>
                <a:gd name="connsiteY78" fmla="*/ 50537 h 113489"/>
                <a:gd name="connsiteX79" fmla="*/ 123696 w 233952"/>
                <a:gd name="connsiteY79" fmla="*/ 50640 h 113489"/>
                <a:gd name="connsiteX80" fmla="*/ 190416 w 233952"/>
                <a:gd name="connsiteY80" fmla="*/ 56279 h 113489"/>
                <a:gd name="connsiteX81" fmla="*/ 200290 w 233952"/>
                <a:gd name="connsiteY81" fmla="*/ 57925 h 113489"/>
                <a:gd name="connsiteX82" fmla="*/ 208330 w 233952"/>
                <a:gd name="connsiteY82" fmla="*/ 61954 h 113489"/>
                <a:gd name="connsiteX83" fmla="*/ 163022 w 233952"/>
                <a:gd name="connsiteY83" fmla="*/ 62571 h 113489"/>
                <a:gd name="connsiteX84" fmla="*/ 122444 w 233952"/>
                <a:gd name="connsiteY84" fmla="*/ 53759 h 113489"/>
                <a:gd name="connsiteX85" fmla="*/ 112176 w 233952"/>
                <a:gd name="connsiteY85" fmla="*/ 42840 h 113489"/>
                <a:gd name="connsiteX86" fmla="*/ 149050 w 233952"/>
                <a:gd name="connsiteY86" fmla="*/ 24617 h 113489"/>
                <a:gd name="connsiteX87" fmla="*/ 169056 w 233952"/>
                <a:gd name="connsiteY87" fmla="*/ 16114 h 113489"/>
                <a:gd name="connsiteX88" fmla="*/ 195970 w 233952"/>
                <a:gd name="connsiteY88" fmla="*/ 12840 h 113489"/>
                <a:gd name="connsiteX89" fmla="*/ 197376 w 233952"/>
                <a:gd name="connsiteY89" fmla="*/ 20605 h 113489"/>
                <a:gd name="connsiteX90" fmla="*/ 115587 w 233952"/>
                <a:gd name="connsiteY90" fmla="*/ 44177 h 113489"/>
                <a:gd name="connsiteX91" fmla="*/ 112176 w 233952"/>
                <a:gd name="connsiteY91" fmla="*/ 42840 h 113489"/>
                <a:gd name="connsiteX92" fmla="*/ 112176 w 233952"/>
                <a:gd name="connsiteY92" fmla="*/ 42840 h 11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3952" h="113489">
                  <a:moveTo>
                    <a:pt x="95102" y="40388"/>
                  </a:moveTo>
                  <a:cubicBezTo>
                    <a:pt x="86976" y="35554"/>
                    <a:pt x="82776" y="19971"/>
                    <a:pt x="83856" y="13268"/>
                  </a:cubicBezTo>
                  <a:cubicBezTo>
                    <a:pt x="84576" y="8674"/>
                    <a:pt x="86530" y="5022"/>
                    <a:pt x="90490" y="2502"/>
                  </a:cubicBezTo>
                  <a:cubicBezTo>
                    <a:pt x="97605" y="-2006"/>
                    <a:pt x="103673" y="1851"/>
                    <a:pt x="109313" y="2228"/>
                  </a:cubicBezTo>
                  <a:cubicBezTo>
                    <a:pt x="113222" y="5965"/>
                    <a:pt x="116239" y="5605"/>
                    <a:pt x="118227" y="12377"/>
                  </a:cubicBezTo>
                  <a:cubicBezTo>
                    <a:pt x="120902" y="21428"/>
                    <a:pt x="111765" y="36685"/>
                    <a:pt x="105010" y="40388"/>
                  </a:cubicBezTo>
                  <a:lnTo>
                    <a:pt x="95102" y="40388"/>
                  </a:lnTo>
                  <a:close/>
                  <a:moveTo>
                    <a:pt x="119616" y="59742"/>
                  </a:moveTo>
                  <a:cubicBezTo>
                    <a:pt x="121107" y="58097"/>
                    <a:pt x="121313" y="56468"/>
                    <a:pt x="122685" y="55131"/>
                  </a:cubicBezTo>
                  <a:cubicBezTo>
                    <a:pt x="140839" y="58937"/>
                    <a:pt x="145776" y="60634"/>
                    <a:pt x="161376" y="66154"/>
                  </a:cubicBezTo>
                  <a:cubicBezTo>
                    <a:pt x="166124" y="67817"/>
                    <a:pt x="194119" y="79011"/>
                    <a:pt x="186593" y="85508"/>
                  </a:cubicBezTo>
                  <a:cubicBezTo>
                    <a:pt x="182256" y="89262"/>
                    <a:pt x="172913" y="89211"/>
                    <a:pt x="165902" y="87462"/>
                  </a:cubicBezTo>
                  <a:cubicBezTo>
                    <a:pt x="150679" y="83742"/>
                    <a:pt x="123765" y="65519"/>
                    <a:pt x="119616" y="59742"/>
                  </a:cubicBezTo>
                  <a:close/>
                  <a:moveTo>
                    <a:pt x="82348" y="45222"/>
                  </a:moveTo>
                  <a:cubicBezTo>
                    <a:pt x="80359" y="46182"/>
                    <a:pt x="79965" y="46337"/>
                    <a:pt x="79467" y="48000"/>
                  </a:cubicBezTo>
                  <a:cubicBezTo>
                    <a:pt x="64570" y="50280"/>
                    <a:pt x="47908" y="50177"/>
                    <a:pt x="33559" y="48617"/>
                  </a:cubicBezTo>
                  <a:cubicBezTo>
                    <a:pt x="13930" y="46474"/>
                    <a:pt x="-11749" y="38005"/>
                    <a:pt x="8805" y="33085"/>
                  </a:cubicBezTo>
                  <a:cubicBezTo>
                    <a:pt x="24559" y="29262"/>
                    <a:pt x="49622" y="32880"/>
                    <a:pt x="64930" y="37937"/>
                  </a:cubicBezTo>
                  <a:cubicBezTo>
                    <a:pt x="69799" y="39548"/>
                    <a:pt x="79896" y="43302"/>
                    <a:pt x="82348" y="45222"/>
                  </a:cubicBezTo>
                  <a:close/>
                  <a:moveTo>
                    <a:pt x="122273" y="48720"/>
                  </a:moveTo>
                  <a:lnTo>
                    <a:pt x="118690" y="46782"/>
                  </a:lnTo>
                  <a:cubicBezTo>
                    <a:pt x="120165" y="45480"/>
                    <a:pt x="116753" y="46628"/>
                    <a:pt x="120679" y="45582"/>
                  </a:cubicBezTo>
                  <a:cubicBezTo>
                    <a:pt x="131547" y="43971"/>
                    <a:pt x="230650" y="30600"/>
                    <a:pt x="220776" y="44931"/>
                  </a:cubicBezTo>
                  <a:cubicBezTo>
                    <a:pt x="211981" y="57685"/>
                    <a:pt x="143084" y="50108"/>
                    <a:pt x="122273" y="48720"/>
                  </a:cubicBezTo>
                  <a:close/>
                  <a:moveTo>
                    <a:pt x="75919" y="62982"/>
                  </a:moveTo>
                  <a:lnTo>
                    <a:pt x="80822" y="60308"/>
                  </a:lnTo>
                  <a:cubicBezTo>
                    <a:pt x="83102" y="61782"/>
                    <a:pt x="85348" y="63051"/>
                    <a:pt x="86805" y="63908"/>
                  </a:cubicBezTo>
                  <a:cubicBezTo>
                    <a:pt x="82879" y="69651"/>
                    <a:pt x="75405" y="77245"/>
                    <a:pt x="69919" y="82354"/>
                  </a:cubicBezTo>
                  <a:lnTo>
                    <a:pt x="57148" y="93342"/>
                  </a:lnTo>
                  <a:cubicBezTo>
                    <a:pt x="52108" y="97491"/>
                    <a:pt x="38222" y="106508"/>
                    <a:pt x="28673" y="104845"/>
                  </a:cubicBezTo>
                  <a:cubicBezTo>
                    <a:pt x="6885" y="101039"/>
                    <a:pt x="67656" y="66771"/>
                    <a:pt x="75919" y="62982"/>
                  </a:cubicBezTo>
                  <a:close/>
                  <a:moveTo>
                    <a:pt x="33405" y="19097"/>
                  </a:moveTo>
                  <a:cubicBezTo>
                    <a:pt x="33010" y="16594"/>
                    <a:pt x="29513" y="9634"/>
                    <a:pt x="47513" y="11657"/>
                  </a:cubicBezTo>
                  <a:cubicBezTo>
                    <a:pt x="68513" y="13988"/>
                    <a:pt x="84267" y="28011"/>
                    <a:pt x="90490" y="41537"/>
                  </a:cubicBezTo>
                  <a:cubicBezTo>
                    <a:pt x="87765" y="42154"/>
                    <a:pt x="85519" y="43577"/>
                    <a:pt x="83410" y="43937"/>
                  </a:cubicBezTo>
                  <a:cubicBezTo>
                    <a:pt x="79605" y="43080"/>
                    <a:pt x="79896" y="42411"/>
                    <a:pt x="76228" y="40954"/>
                  </a:cubicBezTo>
                  <a:lnTo>
                    <a:pt x="55210" y="34080"/>
                  </a:lnTo>
                  <a:cubicBezTo>
                    <a:pt x="44839" y="29451"/>
                    <a:pt x="35839" y="20331"/>
                    <a:pt x="33405" y="19097"/>
                  </a:cubicBezTo>
                  <a:close/>
                  <a:moveTo>
                    <a:pt x="99524" y="66719"/>
                  </a:moveTo>
                  <a:lnTo>
                    <a:pt x="105079" y="66154"/>
                  </a:lnTo>
                  <a:cubicBezTo>
                    <a:pt x="113530" y="71674"/>
                    <a:pt x="125959" y="92142"/>
                    <a:pt x="122427" y="103799"/>
                  </a:cubicBezTo>
                  <a:cubicBezTo>
                    <a:pt x="121416" y="107142"/>
                    <a:pt x="118605" y="111668"/>
                    <a:pt x="114542" y="113177"/>
                  </a:cubicBezTo>
                  <a:cubicBezTo>
                    <a:pt x="102490" y="117685"/>
                    <a:pt x="97999" y="97337"/>
                    <a:pt x="97330" y="91611"/>
                  </a:cubicBezTo>
                  <a:cubicBezTo>
                    <a:pt x="96525" y="84531"/>
                    <a:pt x="97262" y="73097"/>
                    <a:pt x="99524" y="66719"/>
                  </a:cubicBezTo>
                  <a:close/>
                  <a:moveTo>
                    <a:pt x="88862" y="64954"/>
                  </a:moveTo>
                  <a:lnTo>
                    <a:pt x="93405" y="65314"/>
                  </a:lnTo>
                  <a:cubicBezTo>
                    <a:pt x="96902" y="73714"/>
                    <a:pt x="90542" y="99257"/>
                    <a:pt x="79742" y="107348"/>
                  </a:cubicBezTo>
                  <a:cubicBezTo>
                    <a:pt x="65736" y="117908"/>
                    <a:pt x="48267" y="116022"/>
                    <a:pt x="70948" y="86725"/>
                  </a:cubicBezTo>
                  <a:cubicBezTo>
                    <a:pt x="73999" y="82782"/>
                    <a:pt x="76296" y="79577"/>
                    <a:pt x="79587" y="75565"/>
                  </a:cubicBezTo>
                  <a:lnTo>
                    <a:pt x="88862" y="64954"/>
                  </a:lnTo>
                  <a:close/>
                  <a:moveTo>
                    <a:pt x="109570" y="41022"/>
                  </a:moveTo>
                  <a:cubicBezTo>
                    <a:pt x="105576" y="41880"/>
                    <a:pt x="108096" y="41228"/>
                    <a:pt x="107256" y="40851"/>
                  </a:cubicBezTo>
                  <a:lnTo>
                    <a:pt x="117473" y="28097"/>
                  </a:lnTo>
                  <a:cubicBezTo>
                    <a:pt x="124382" y="21274"/>
                    <a:pt x="155599" y="-600"/>
                    <a:pt x="168404" y="497"/>
                  </a:cubicBezTo>
                  <a:cubicBezTo>
                    <a:pt x="172879" y="6222"/>
                    <a:pt x="166124" y="11914"/>
                    <a:pt x="162542" y="14348"/>
                  </a:cubicBezTo>
                  <a:cubicBezTo>
                    <a:pt x="147267" y="24771"/>
                    <a:pt x="130707" y="33822"/>
                    <a:pt x="109570" y="41022"/>
                  </a:cubicBezTo>
                  <a:close/>
                  <a:moveTo>
                    <a:pt x="134582" y="92879"/>
                  </a:moveTo>
                  <a:cubicBezTo>
                    <a:pt x="131307" y="92177"/>
                    <a:pt x="123593" y="82988"/>
                    <a:pt x="121416" y="80159"/>
                  </a:cubicBezTo>
                  <a:cubicBezTo>
                    <a:pt x="119239" y="77314"/>
                    <a:pt x="110582" y="66788"/>
                    <a:pt x="112827" y="63668"/>
                  </a:cubicBezTo>
                  <a:cubicBezTo>
                    <a:pt x="117405" y="62982"/>
                    <a:pt x="115742" y="62194"/>
                    <a:pt x="118759" y="61062"/>
                  </a:cubicBezTo>
                  <a:cubicBezTo>
                    <a:pt x="126593" y="68194"/>
                    <a:pt x="142930" y="78908"/>
                    <a:pt x="151605" y="83194"/>
                  </a:cubicBezTo>
                  <a:cubicBezTo>
                    <a:pt x="160450" y="87548"/>
                    <a:pt x="159833" y="95742"/>
                    <a:pt x="156164" y="97799"/>
                  </a:cubicBezTo>
                  <a:cubicBezTo>
                    <a:pt x="148553" y="102017"/>
                    <a:pt x="137822" y="95982"/>
                    <a:pt x="134582" y="92879"/>
                  </a:cubicBezTo>
                  <a:close/>
                  <a:moveTo>
                    <a:pt x="74273" y="61474"/>
                  </a:moveTo>
                  <a:cubicBezTo>
                    <a:pt x="71907" y="62605"/>
                    <a:pt x="69953" y="64079"/>
                    <a:pt x="67896" y="65331"/>
                  </a:cubicBezTo>
                  <a:cubicBezTo>
                    <a:pt x="65633" y="66737"/>
                    <a:pt x="64056" y="67679"/>
                    <a:pt x="61759" y="68982"/>
                  </a:cubicBezTo>
                  <a:cubicBezTo>
                    <a:pt x="58279" y="70988"/>
                    <a:pt x="52930" y="73714"/>
                    <a:pt x="48936" y="75462"/>
                  </a:cubicBezTo>
                  <a:cubicBezTo>
                    <a:pt x="39250" y="80074"/>
                    <a:pt x="20273" y="87462"/>
                    <a:pt x="6730" y="88182"/>
                  </a:cubicBezTo>
                  <a:cubicBezTo>
                    <a:pt x="2256" y="88439"/>
                    <a:pt x="1159" y="88285"/>
                    <a:pt x="-384" y="87085"/>
                  </a:cubicBezTo>
                  <a:cubicBezTo>
                    <a:pt x="-8012" y="81205"/>
                    <a:pt x="27885" y="71519"/>
                    <a:pt x="33525" y="69805"/>
                  </a:cubicBezTo>
                  <a:cubicBezTo>
                    <a:pt x="38719" y="68228"/>
                    <a:pt x="76090" y="56982"/>
                    <a:pt x="78542" y="56982"/>
                  </a:cubicBezTo>
                  <a:cubicBezTo>
                    <a:pt x="78987" y="58765"/>
                    <a:pt x="75970" y="60342"/>
                    <a:pt x="74273" y="61474"/>
                  </a:cubicBezTo>
                  <a:close/>
                  <a:moveTo>
                    <a:pt x="-12487" y="61628"/>
                  </a:moveTo>
                  <a:cubicBezTo>
                    <a:pt x="-6058" y="53468"/>
                    <a:pt x="59342" y="49457"/>
                    <a:pt x="77187" y="51462"/>
                  </a:cubicBezTo>
                  <a:cubicBezTo>
                    <a:pt x="77513" y="53554"/>
                    <a:pt x="77222" y="52885"/>
                    <a:pt x="69130" y="55028"/>
                  </a:cubicBezTo>
                  <a:cubicBezTo>
                    <a:pt x="65599" y="55954"/>
                    <a:pt x="62359" y="56777"/>
                    <a:pt x="58793" y="57617"/>
                  </a:cubicBezTo>
                  <a:cubicBezTo>
                    <a:pt x="44016" y="61097"/>
                    <a:pt x="-3401" y="69428"/>
                    <a:pt x="-12487" y="61628"/>
                  </a:cubicBezTo>
                  <a:close/>
                  <a:moveTo>
                    <a:pt x="122444" y="53759"/>
                  </a:moveTo>
                  <a:lnTo>
                    <a:pt x="121930" y="50537"/>
                  </a:lnTo>
                  <a:lnTo>
                    <a:pt x="123696" y="50640"/>
                  </a:lnTo>
                  <a:cubicBezTo>
                    <a:pt x="134685" y="50708"/>
                    <a:pt x="176599" y="54445"/>
                    <a:pt x="190416" y="56279"/>
                  </a:cubicBezTo>
                  <a:cubicBezTo>
                    <a:pt x="193913" y="56742"/>
                    <a:pt x="196981" y="57205"/>
                    <a:pt x="200290" y="57925"/>
                  </a:cubicBezTo>
                  <a:cubicBezTo>
                    <a:pt x="204559" y="58834"/>
                    <a:pt x="207062" y="59331"/>
                    <a:pt x="208330" y="61954"/>
                  </a:cubicBezTo>
                  <a:cubicBezTo>
                    <a:pt x="201850" y="67371"/>
                    <a:pt x="173239" y="64079"/>
                    <a:pt x="163022" y="62571"/>
                  </a:cubicBezTo>
                  <a:cubicBezTo>
                    <a:pt x="153764" y="61217"/>
                    <a:pt x="127742" y="56228"/>
                    <a:pt x="122444" y="53759"/>
                  </a:cubicBezTo>
                  <a:close/>
                  <a:moveTo>
                    <a:pt x="112176" y="42840"/>
                  </a:moveTo>
                  <a:cubicBezTo>
                    <a:pt x="113016" y="40165"/>
                    <a:pt x="139776" y="30171"/>
                    <a:pt x="149050" y="24617"/>
                  </a:cubicBezTo>
                  <a:cubicBezTo>
                    <a:pt x="156627" y="20074"/>
                    <a:pt x="157999" y="19097"/>
                    <a:pt x="169056" y="16114"/>
                  </a:cubicBezTo>
                  <a:cubicBezTo>
                    <a:pt x="174507" y="14622"/>
                    <a:pt x="190450" y="10560"/>
                    <a:pt x="195970" y="12840"/>
                  </a:cubicBezTo>
                  <a:cubicBezTo>
                    <a:pt x="199536" y="14348"/>
                    <a:pt x="198679" y="18514"/>
                    <a:pt x="197376" y="20605"/>
                  </a:cubicBezTo>
                  <a:cubicBezTo>
                    <a:pt x="188530" y="34594"/>
                    <a:pt x="133073" y="44091"/>
                    <a:pt x="115587" y="44177"/>
                  </a:cubicBezTo>
                  <a:lnTo>
                    <a:pt x="112176" y="42840"/>
                  </a:lnTo>
                  <a:lnTo>
                    <a:pt x="112176" y="42840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CC8BA21-AE2A-C070-900A-FC62CE09F5F9}"/>
                </a:ext>
              </a:extLst>
            </p:cNvPr>
            <p:cNvSpPr/>
            <p:nvPr/>
          </p:nvSpPr>
          <p:spPr>
            <a:xfrm flipV="1">
              <a:off x="2905651" y="4779765"/>
              <a:ext cx="55120" cy="28077"/>
            </a:xfrm>
            <a:custGeom>
              <a:avLst/>
              <a:gdLst>
                <a:gd name="connsiteX0" fmla="*/ 10479 w 55120"/>
                <a:gd name="connsiteY0" fmla="*/ 524 h 28077"/>
                <a:gd name="connsiteX1" fmla="*/ 42262 w 55120"/>
                <a:gd name="connsiteY1" fmla="*/ 12284 h 28077"/>
                <a:gd name="connsiteX2" fmla="*/ 19719 w 55120"/>
                <a:gd name="connsiteY2" fmla="*/ 28278 h 28077"/>
                <a:gd name="connsiteX3" fmla="*/ -12064 w 55120"/>
                <a:gd name="connsiteY3" fmla="*/ 16518 h 28077"/>
                <a:gd name="connsiteX4" fmla="*/ 10479 w 55120"/>
                <a:gd name="connsiteY4" fmla="*/ 524 h 28077"/>
                <a:gd name="connsiteX5" fmla="*/ 10479 w 55120"/>
                <a:gd name="connsiteY5" fmla="*/ 524 h 2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20" h="28077">
                  <a:moveTo>
                    <a:pt x="10479" y="524"/>
                  </a:moveTo>
                  <a:cubicBezTo>
                    <a:pt x="25479" y="-659"/>
                    <a:pt x="39708" y="4604"/>
                    <a:pt x="42262" y="12284"/>
                  </a:cubicBezTo>
                  <a:cubicBezTo>
                    <a:pt x="44816" y="19912"/>
                    <a:pt x="34719" y="27095"/>
                    <a:pt x="19719" y="28278"/>
                  </a:cubicBezTo>
                  <a:cubicBezTo>
                    <a:pt x="4736" y="29426"/>
                    <a:pt x="-9509" y="24164"/>
                    <a:pt x="-12064" y="16518"/>
                  </a:cubicBezTo>
                  <a:cubicBezTo>
                    <a:pt x="-14635" y="8855"/>
                    <a:pt x="-4538" y="1672"/>
                    <a:pt x="10479" y="524"/>
                  </a:cubicBezTo>
                  <a:lnTo>
                    <a:pt x="10479" y="524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7327A6B-7F3C-E697-FA8B-8DAD5F6B819A}"/>
                </a:ext>
              </a:extLst>
            </p:cNvPr>
            <p:cNvSpPr/>
            <p:nvPr/>
          </p:nvSpPr>
          <p:spPr>
            <a:xfrm flipV="1">
              <a:off x="2393773" y="4809793"/>
              <a:ext cx="145991" cy="113498"/>
            </a:xfrm>
            <a:custGeom>
              <a:avLst/>
              <a:gdLst>
                <a:gd name="connsiteX0" fmla="*/ 57026 w 145991"/>
                <a:gd name="connsiteY0" fmla="*/ 40923 h 113498"/>
                <a:gd name="connsiteX1" fmla="*/ 49997 w 145991"/>
                <a:gd name="connsiteY1" fmla="*/ 13803 h 113498"/>
                <a:gd name="connsiteX2" fmla="*/ 54163 w 145991"/>
                <a:gd name="connsiteY2" fmla="*/ 3020 h 113498"/>
                <a:gd name="connsiteX3" fmla="*/ 65906 w 145991"/>
                <a:gd name="connsiteY3" fmla="*/ 2745 h 113498"/>
                <a:gd name="connsiteX4" fmla="*/ 71460 w 145991"/>
                <a:gd name="connsiteY4" fmla="*/ 12911 h 113498"/>
                <a:gd name="connsiteX5" fmla="*/ 63215 w 145991"/>
                <a:gd name="connsiteY5" fmla="*/ 40905 h 113498"/>
                <a:gd name="connsiteX6" fmla="*/ 57026 w 145991"/>
                <a:gd name="connsiteY6" fmla="*/ 40923 h 113498"/>
                <a:gd name="connsiteX7" fmla="*/ 72334 w 145991"/>
                <a:gd name="connsiteY7" fmla="*/ 60242 h 113498"/>
                <a:gd name="connsiteX8" fmla="*/ 74254 w 145991"/>
                <a:gd name="connsiteY8" fmla="*/ 55648 h 113498"/>
                <a:gd name="connsiteX9" fmla="*/ 98391 w 145991"/>
                <a:gd name="connsiteY9" fmla="*/ 66671 h 113498"/>
                <a:gd name="connsiteX10" fmla="*/ 114129 w 145991"/>
                <a:gd name="connsiteY10" fmla="*/ 86042 h 113498"/>
                <a:gd name="connsiteX11" fmla="*/ 101220 w 145991"/>
                <a:gd name="connsiteY11" fmla="*/ 87997 h 113498"/>
                <a:gd name="connsiteX12" fmla="*/ 72334 w 145991"/>
                <a:gd name="connsiteY12" fmla="*/ 60242 h 113498"/>
                <a:gd name="connsiteX13" fmla="*/ 49072 w 145991"/>
                <a:gd name="connsiteY13" fmla="*/ 45757 h 113498"/>
                <a:gd name="connsiteX14" fmla="*/ 47272 w 145991"/>
                <a:gd name="connsiteY14" fmla="*/ 48517 h 113498"/>
                <a:gd name="connsiteX15" fmla="*/ 18626 w 145991"/>
                <a:gd name="connsiteY15" fmla="*/ 49151 h 113498"/>
                <a:gd name="connsiteX16" fmla="*/ 3163 w 145991"/>
                <a:gd name="connsiteY16" fmla="*/ 33585 h 113498"/>
                <a:gd name="connsiteX17" fmla="*/ 38203 w 145991"/>
                <a:gd name="connsiteY17" fmla="*/ 38437 h 113498"/>
                <a:gd name="connsiteX18" fmla="*/ 49072 w 145991"/>
                <a:gd name="connsiteY18" fmla="*/ 45757 h 113498"/>
                <a:gd name="connsiteX19" fmla="*/ 73997 w 145991"/>
                <a:gd name="connsiteY19" fmla="*/ 49254 h 113498"/>
                <a:gd name="connsiteX20" fmla="*/ 71734 w 145991"/>
                <a:gd name="connsiteY20" fmla="*/ 47317 h 113498"/>
                <a:gd name="connsiteX21" fmla="*/ 73003 w 145991"/>
                <a:gd name="connsiteY21" fmla="*/ 46117 h 113498"/>
                <a:gd name="connsiteX22" fmla="*/ 135454 w 145991"/>
                <a:gd name="connsiteY22" fmla="*/ 45448 h 113498"/>
                <a:gd name="connsiteX23" fmla="*/ 73997 w 145991"/>
                <a:gd name="connsiteY23" fmla="*/ 49254 h 113498"/>
                <a:gd name="connsiteX24" fmla="*/ 45060 w 145991"/>
                <a:gd name="connsiteY24" fmla="*/ 63500 h 113498"/>
                <a:gd name="connsiteX25" fmla="*/ 48112 w 145991"/>
                <a:gd name="connsiteY25" fmla="*/ 60842 h 113498"/>
                <a:gd name="connsiteX26" fmla="*/ 51866 w 145991"/>
                <a:gd name="connsiteY26" fmla="*/ 64442 h 113498"/>
                <a:gd name="connsiteX27" fmla="*/ 41323 w 145991"/>
                <a:gd name="connsiteY27" fmla="*/ 82888 h 113498"/>
                <a:gd name="connsiteX28" fmla="*/ 33334 w 145991"/>
                <a:gd name="connsiteY28" fmla="*/ 93860 h 113498"/>
                <a:gd name="connsiteX29" fmla="*/ 15557 w 145991"/>
                <a:gd name="connsiteY29" fmla="*/ 105362 h 113498"/>
                <a:gd name="connsiteX30" fmla="*/ 45060 w 145991"/>
                <a:gd name="connsiteY30" fmla="*/ 63500 h 113498"/>
                <a:gd name="connsiteX31" fmla="*/ 18523 w 145991"/>
                <a:gd name="connsiteY31" fmla="*/ 19631 h 113498"/>
                <a:gd name="connsiteX32" fmla="*/ 27334 w 145991"/>
                <a:gd name="connsiteY32" fmla="*/ 12174 h 113498"/>
                <a:gd name="connsiteX33" fmla="*/ 54163 w 145991"/>
                <a:gd name="connsiteY33" fmla="*/ 42054 h 113498"/>
                <a:gd name="connsiteX34" fmla="*/ 49723 w 145991"/>
                <a:gd name="connsiteY34" fmla="*/ 44454 h 113498"/>
                <a:gd name="connsiteX35" fmla="*/ 45249 w 145991"/>
                <a:gd name="connsiteY35" fmla="*/ 41488 h 113498"/>
                <a:gd name="connsiteX36" fmla="*/ 32117 w 145991"/>
                <a:gd name="connsiteY36" fmla="*/ 34614 h 113498"/>
                <a:gd name="connsiteX37" fmla="*/ 18523 w 145991"/>
                <a:gd name="connsiteY37" fmla="*/ 19631 h 113498"/>
                <a:gd name="connsiteX38" fmla="*/ 59786 w 145991"/>
                <a:gd name="connsiteY38" fmla="*/ 67220 h 113498"/>
                <a:gd name="connsiteX39" fmla="*/ 63249 w 145991"/>
                <a:gd name="connsiteY39" fmla="*/ 66688 h 113498"/>
                <a:gd name="connsiteX40" fmla="*/ 74083 w 145991"/>
                <a:gd name="connsiteY40" fmla="*/ 104334 h 113498"/>
                <a:gd name="connsiteX41" fmla="*/ 69163 w 145991"/>
                <a:gd name="connsiteY41" fmla="*/ 113694 h 113498"/>
                <a:gd name="connsiteX42" fmla="*/ 58432 w 145991"/>
                <a:gd name="connsiteY42" fmla="*/ 92145 h 113498"/>
                <a:gd name="connsiteX43" fmla="*/ 59786 w 145991"/>
                <a:gd name="connsiteY43" fmla="*/ 67220 h 113498"/>
                <a:gd name="connsiteX44" fmla="*/ 53134 w 145991"/>
                <a:gd name="connsiteY44" fmla="*/ 65488 h 113498"/>
                <a:gd name="connsiteX45" fmla="*/ 55963 w 145991"/>
                <a:gd name="connsiteY45" fmla="*/ 65848 h 113498"/>
                <a:gd name="connsiteX46" fmla="*/ 47443 w 145991"/>
                <a:gd name="connsiteY46" fmla="*/ 107882 h 113498"/>
                <a:gd name="connsiteX47" fmla="*/ 41957 w 145991"/>
                <a:gd name="connsiteY47" fmla="*/ 87260 h 113498"/>
                <a:gd name="connsiteX48" fmla="*/ 47340 w 145991"/>
                <a:gd name="connsiteY48" fmla="*/ 76100 h 113498"/>
                <a:gd name="connsiteX49" fmla="*/ 53134 w 145991"/>
                <a:gd name="connsiteY49" fmla="*/ 65488 h 113498"/>
                <a:gd name="connsiteX50" fmla="*/ 66060 w 145991"/>
                <a:gd name="connsiteY50" fmla="*/ 41557 h 113498"/>
                <a:gd name="connsiteX51" fmla="*/ 64603 w 145991"/>
                <a:gd name="connsiteY51" fmla="*/ 41351 h 113498"/>
                <a:gd name="connsiteX52" fmla="*/ 70997 w 145991"/>
                <a:gd name="connsiteY52" fmla="*/ 28631 h 113498"/>
                <a:gd name="connsiteX53" fmla="*/ 102780 w 145991"/>
                <a:gd name="connsiteY53" fmla="*/ 1031 h 113498"/>
                <a:gd name="connsiteX54" fmla="*/ 99129 w 145991"/>
                <a:gd name="connsiteY54" fmla="*/ 14883 h 113498"/>
                <a:gd name="connsiteX55" fmla="*/ 66060 w 145991"/>
                <a:gd name="connsiteY55" fmla="*/ 41557 h 113498"/>
                <a:gd name="connsiteX56" fmla="*/ 81677 w 145991"/>
                <a:gd name="connsiteY56" fmla="*/ 93414 h 113498"/>
                <a:gd name="connsiteX57" fmla="*/ 73449 w 145991"/>
                <a:gd name="connsiteY57" fmla="*/ 80677 h 113498"/>
                <a:gd name="connsiteX58" fmla="*/ 68100 w 145991"/>
                <a:gd name="connsiteY58" fmla="*/ 64202 h 113498"/>
                <a:gd name="connsiteX59" fmla="*/ 71786 w 145991"/>
                <a:gd name="connsiteY59" fmla="*/ 61580 h 113498"/>
                <a:gd name="connsiteX60" fmla="*/ 92289 w 145991"/>
                <a:gd name="connsiteY60" fmla="*/ 83711 h 113498"/>
                <a:gd name="connsiteX61" fmla="*/ 95134 w 145991"/>
                <a:gd name="connsiteY61" fmla="*/ 98300 h 113498"/>
                <a:gd name="connsiteX62" fmla="*/ 81677 w 145991"/>
                <a:gd name="connsiteY62" fmla="*/ 93414 h 113498"/>
                <a:gd name="connsiteX63" fmla="*/ 44032 w 145991"/>
                <a:gd name="connsiteY63" fmla="*/ 62008 h 113498"/>
                <a:gd name="connsiteX64" fmla="*/ 40054 w 145991"/>
                <a:gd name="connsiteY64" fmla="*/ 65865 h 113498"/>
                <a:gd name="connsiteX65" fmla="*/ 36232 w 145991"/>
                <a:gd name="connsiteY65" fmla="*/ 69517 h 113498"/>
                <a:gd name="connsiteX66" fmla="*/ 28209 w 145991"/>
                <a:gd name="connsiteY66" fmla="*/ 75962 h 113498"/>
                <a:gd name="connsiteX67" fmla="*/ 1877 w 145991"/>
                <a:gd name="connsiteY67" fmla="*/ 88717 h 113498"/>
                <a:gd name="connsiteX68" fmla="*/ -2563 w 145991"/>
                <a:gd name="connsiteY68" fmla="*/ 87620 h 113498"/>
                <a:gd name="connsiteX69" fmla="*/ 18592 w 145991"/>
                <a:gd name="connsiteY69" fmla="*/ 70322 h 113498"/>
                <a:gd name="connsiteX70" fmla="*/ 46689 w 145991"/>
                <a:gd name="connsiteY70" fmla="*/ 57482 h 113498"/>
                <a:gd name="connsiteX71" fmla="*/ 44032 w 145991"/>
                <a:gd name="connsiteY71" fmla="*/ 62008 h 113498"/>
                <a:gd name="connsiteX72" fmla="*/ -10105 w 145991"/>
                <a:gd name="connsiteY72" fmla="*/ 62145 h 113498"/>
                <a:gd name="connsiteX73" fmla="*/ 45849 w 145991"/>
                <a:gd name="connsiteY73" fmla="*/ 51997 h 113498"/>
                <a:gd name="connsiteX74" fmla="*/ 40809 w 145991"/>
                <a:gd name="connsiteY74" fmla="*/ 55545 h 113498"/>
                <a:gd name="connsiteX75" fmla="*/ 34380 w 145991"/>
                <a:gd name="connsiteY75" fmla="*/ 58117 h 113498"/>
                <a:gd name="connsiteX76" fmla="*/ -10105 w 145991"/>
                <a:gd name="connsiteY76" fmla="*/ 62145 h 113498"/>
                <a:gd name="connsiteX77" fmla="*/ 74100 w 145991"/>
                <a:gd name="connsiteY77" fmla="*/ 54260 h 113498"/>
                <a:gd name="connsiteX78" fmla="*/ 73774 w 145991"/>
                <a:gd name="connsiteY78" fmla="*/ 51054 h 113498"/>
                <a:gd name="connsiteX79" fmla="*/ 74872 w 145991"/>
                <a:gd name="connsiteY79" fmla="*/ 51174 h 113498"/>
                <a:gd name="connsiteX80" fmla="*/ 116529 w 145991"/>
                <a:gd name="connsiteY80" fmla="*/ 56797 h 113498"/>
                <a:gd name="connsiteX81" fmla="*/ 122683 w 145991"/>
                <a:gd name="connsiteY81" fmla="*/ 58425 h 113498"/>
                <a:gd name="connsiteX82" fmla="*/ 127706 w 145991"/>
                <a:gd name="connsiteY82" fmla="*/ 62488 h 113498"/>
                <a:gd name="connsiteX83" fmla="*/ 99420 w 145991"/>
                <a:gd name="connsiteY83" fmla="*/ 63105 h 113498"/>
                <a:gd name="connsiteX84" fmla="*/ 74100 w 145991"/>
                <a:gd name="connsiteY84" fmla="*/ 54260 h 113498"/>
                <a:gd name="connsiteX85" fmla="*/ 67689 w 145991"/>
                <a:gd name="connsiteY85" fmla="*/ 43374 h 113498"/>
                <a:gd name="connsiteX86" fmla="*/ 90711 w 145991"/>
                <a:gd name="connsiteY86" fmla="*/ 25134 h 113498"/>
                <a:gd name="connsiteX87" fmla="*/ 103191 w 145991"/>
                <a:gd name="connsiteY87" fmla="*/ 16614 h 113498"/>
                <a:gd name="connsiteX88" fmla="*/ 119991 w 145991"/>
                <a:gd name="connsiteY88" fmla="*/ 13374 h 113498"/>
                <a:gd name="connsiteX89" fmla="*/ 120849 w 145991"/>
                <a:gd name="connsiteY89" fmla="*/ 21140 h 113498"/>
                <a:gd name="connsiteX90" fmla="*/ 69832 w 145991"/>
                <a:gd name="connsiteY90" fmla="*/ 44711 h 113498"/>
                <a:gd name="connsiteX91" fmla="*/ 67689 w 145991"/>
                <a:gd name="connsiteY91" fmla="*/ 43374 h 113498"/>
                <a:gd name="connsiteX92" fmla="*/ 67689 w 145991"/>
                <a:gd name="connsiteY92" fmla="*/ 43374 h 113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45991" h="113498">
                  <a:moveTo>
                    <a:pt x="57026" y="40923"/>
                  </a:moveTo>
                  <a:cubicBezTo>
                    <a:pt x="51969" y="36071"/>
                    <a:pt x="49346" y="20505"/>
                    <a:pt x="49997" y="13803"/>
                  </a:cubicBezTo>
                  <a:cubicBezTo>
                    <a:pt x="50460" y="9174"/>
                    <a:pt x="51677" y="5557"/>
                    <a:pt x="54163" y="3020"/>
                  </a:cubicBezTo>
                  <a:cubicBezTo>
                    <a:pt x="58586" y="-1506"/>
                    <a:pt x="62374" y="2351"/>
                    <a:pt x="65906" y="2745"/>
                  </a:cubicBezTo>
                  <a:cubicBezTo>
                    <a:pt x="68340" y="6465"/>
                    <a:pt x="70226" y="6140"/>
                    <a:pt x="71460" y="12911"/>
                  </a:cubicBezTo>
                  <a:cubicBezTo>
                    <a:pt x="73123" y="21963"/>
                    <a:pt x="67432" y="37185"/>
                    <a:pt x="63215" y="40905"/>
                  </a:cubicBezTo>
                  <a:lnTo>
                    <a:pt x="57026" y="40923"/>
                  </a:lnTo>
                  <a:close/>
                  <a:moveTo>
                    <a:pt x="72334" y="60242"/>
                  </a:moveTo>
                  <a:cubicBezTo>
                    <a:pt x="73260" y="58614"/>
                    <a:pt x="73380" y="56968"/>
                    <a:pt x="74254" y="55648"/>
                  </a:cubicBezTo>
                  <a:cubicBezTo>
                    <a:pt x="85569" y="59454"/>
                    <a:pt x="88654" y="61168"/>
                    <a:pt x="98391" y="66671"/>
                  </a:cubicBezTo>
                  <a:cubicBezTo>
                    <a:pt x="101357" y="68351"/>
                    <a:pt x="118826" y="79511"/>
                    <a:pt x="114129" y="86042"/>
                  </a:cubicBezTo>
                  <a:cubicBezTo>
                    <a:pt x="111420" y="89797"/>
                    <a:pt x="105591" y="89711"/>
                    <a:pt x="101220" y="87997"/>
                  </a:cubicBezTo>
                  <a:cubicBezTo>
                    <a:pt x="91723" y="84242"/>
                    <a:pt x="74906" y="66020"/>
                    <a:pt x="72334" y="60242"/>
                  </a:cubicBezTo>
                  <a:close/>
                  <a:moveTo>
                    <a:pt x="49072" y="45757"/>
                  </a:moveTo>
                  <a:cubicBezTo>
                    <a:pt x="47837" y="46734"/>
                    <a:pt x="47597" y="46888"/>
                    <a:pt x="47272" y="48517"/>
                  </a:cubicBezTo>
                  <a:cubicBezTo>
                    <a:pt x="37980" y="50797"/>
                    <a:pt x="27557" y="50711"/>
                    <a:pt x="18626" y="49151"/>
                  </a:cubicBezTo>
                  <a:cubicBezTo>
                    <a:pt x="6369" y="47008"/>
                    <a:pt x="-9660" y="38523"/>
                    <a:pt x="3163" y="33585"/>
                  </a:cubicBezTo>
                  <a:cubicBezTo>
                    <a:pt x="13003" y="29814"/>
                    <a:pt x="28637" y="33414"/>
                    <a:pt x="38203" y="38437"/>
                  </a:cubicBezTo>
                  <a:cubicBezTo>
                    <a:pt x="41237" y="40048"/>
                    <a:pt x="47529" y="43820"/>
                    <a:pt x="49072" y="45757"/>
                  </a:cubicBezTo>
                  <a:close/>
                  <a:moveTo>
                    <a:pt x="73997" y="49254"/>
                  </a:moveTo>
                  <a:lnTo>
                    <a:pt x="71734" y="47317"/>
                  </a:lnTo>
                  <a:cubicBezTo>
                    <a:pt x="72660" y="46014"/>
                    <a:pt x="70534" y="47163"/>
                    <a:pt x="73003" y="46117"/>
                  </a:cubicBezTo>
                  <a:cubicBezTo>
                    <a:pt x="79774" y="44505"/>
                    <a:pt x="141626" y="31134"/>
                    <a:pt x="135454" y="45448"/>
                  </a:cubicBezTo>
                  <a:cubicBezTo>
                    <a:pt x="129986" y="58220"/>
                    <a:pt x="86974" y="50643"/>
                    <a:pt x="73997" y="49254"/>
                  </a:cubicBezTo>
                  <a:close/>
                  <a:moveTo>
                    <a:pt x="45060" y="63500"/>
                  </a:moveTo>
                  <a:lnTo>
                    <a:pt x="48112" y="60842"/>
                  </a:lnTo>
                  <a:cubicBezTo>
                    <a:pt x="49552" y="62317"/>
                    <a:pt x="50940" y="63602"/>
                    <a:pt x="51866" y="64442"/>
                  </a:cubicBezTo>
                  <a:cubicBezTo>
                    <a:pt x="49397" y="70185"/>
                    <a:pt x="44734" y="77780"/>
                    <a:pt x="41323" y="82888"/>
                  </a:cubicBezTo>
                  <a:lnTo>
                    <a:pt x="33334" y="93860"/>
                  </a:lnTo>
                  <a:cubicBezTo>
                    <a:pt x="30197" y="98025"/>
                    <a:pt x="21540" y="107025"/>
                    <a:pt x="15557" y="105362"/>
                  </a:cubicBezTo>
                  <a:cubicBezTo>
                    <a:pt x="1963" y="101557"/>
                    <a:pt x="39900" y="67271"/>
                    <a:pt x="45060" y="63500"/>
                  </a:cubicBezTo>
                  <a:close/>
                  <a:moveTo>
                    <a:pt x="18523" y="19631"/>
                  </a:moveTo>
                  <a:cubicBezTo>
                    <a:pt x="18283" y="17128"/>
                    <a:pt x="16089" y="10151"/>
                    <a:pt x="27334" y="12174"/>
                  </a:cubicBezTo>
                  <a:cubicBezTo>
                    <a:pt x="40432" y="14523"/>
                    <a:pt x="50272" y="28545"/>
                    <a:pt x="54163" y="42054"/>
                  </a:cubicBezTo>
                  <a:cubicBezTo>
                    <a:pt x="52466" y="42654"/>
                    <a:pt x="51060" y="44128"/>
                    <a:pt x="49723" y="44454"/>
                  </a:cubicBezTo>
                  <a:cubicBezTo>
                    <a:pt x="47357" y="43614"/>
                    <a:pt x="47529" y="42945"/>
                    <a:pt x="45249" y="41488"/>
                  </a:cubicBezTo>
                  <a:lnTo>
                    <a:pt x="32117" y="34614"/>
                  </a:lnTo>
                  <a:cubicBezTo>
                    <a:pt x="25654" y="29968"/>
                    <a:pt x="20032" y="20865"/>
                    <a:pt x="18523" y="19631"/>
                  </a:cubicBezTo>
                  <a:close/>
                  <a:moveTo>
                    <a:pt x="59786" y="67220"/>
                  </a:moveTo>
                  <a:lnTo>
                    <a:pt x="63249" y="66688"/>
                  </a:lnTo>
                  <a:cubicBezTo>
                    <a:pt x="68529" y="72208"/>
                    <a:pt x="76277" y="92677"/>
                    <a:pt x="74083" y="104334"/>
                  </a:cubicBezTo>
                  <a:cubicBezTo>
                    <a:pt x="73449" y="107660"/>
                    <a:pt x="71683" y="112202"/>
                    <a:pt x="69163" y="113694"/>
                  </a:cubicBezTo>
                  <a:cubicBezTo>
                    <a:pt x="61654" y="118185"/>
                    <a:pt x="58843" y="97871"/>
                    <a:pt x="58432" y="92145"/>
                  </a:cubicBezTo>
                  <a:cubicBezTo>
                    <a:pt x="57917" y="85065"/>
                    <a:pt x="58380" y="73631"/>
                    <a:pt x="59786" y="67220"/>
                  </a:cubicBezTo>
                  <a:close/>
                  <a:moveTo>
                    <a:pt x="53134" y="65488"/>
                  </a:moveTo>
                  <a:lnTo>
                    <a:pt x="55963" y="65848"/>
                  </a:lnTo>
                  <a:cubicBezTo>
                    <a:pt x="58157" y="74231"/>
                    <a:pt x="54163" y="99757"/>
                    <a:pt x="47443" y="107882"/>
                  </a:cubicBezTo>
                  <a:cubicBezTo>
                    <a:pt x="38700" y="118425"/>
                    <a:pt x="27797" y="116522"/>
                    <a:pt x="41957" y="87260"/>
                  </a:cubicBezTo>
                  <a:cubicBezTo>
                    <a:pt x="43860" y="83334"/>
                    <a:pt x="45283" y="80077"/>
                    <a:pt x="47340" y="76100"/>
                  </a:cubicBezTo>
                  <a:lnTo>
                    <a:pt x="53134" y="65488"/>
                  </a:lnTo>
                  <a:close/>
                  <a:moveTo>
                    <a:pt x="66060" y="41557"/>
                  </a:moveTo>
                  <a:cubicBezTo>
                    <a:pt x="63557" y="42380"/>
                    <a:pt x="65134" y="41763"/>
                    <a:pt x="64603" y="41351"/>
                  </a:cubicBezTo>
                  <a:lnTo>
                    <a:pt x="70997" y="28631"/>
                  </a:lnTo>
                  <a:cubicBezTo>
                    <a:pt x="75300" y="21808"/>
                    <a:pt x="94791" y="-100"/>
                    <a:pt x="102780" y="1031"/>
                  </a:cubicBezTo>
                  <a:cubicBezTo>
                    <a:pt x="105574" y="6723"/>
                    <a:pt x="101357" y="12448"/>
                    <a:pt x="99129" y="14883"/>
                  </a:cubicBezTo>
                  <a:cubicBezTo>
                    <a:pt x="89580" y="25288"/>
                    <a:pt x="79243" y="34357"/>
                    <a:pt x="66060" y="41557"/>
                  </a:cubicBezTo>
                  <a:close/>
                  <a:moveTo>
                    <a:pt x="81677" y="93414"/>
                  </a:moveTo>
                  <a:cubicBezTo>
                    <a:pt x="79620" y="92711"/>
                    <a:pt x="74820" y="83540"/>
                    <a:pt x="73449" y="80677"/>
                  </a:cubicBezTo>
                  <a:cubicBezTo>
                    <a:pt x="72094" y="77848"/>
                    <a:pt x="66694" y="67322"/>
                    <a:pt x="68100" y="64202"/>
                  </a:cubicBezTo>
                  <a:cubicBezTo>
                    <a:pt x="70946" y="63500"/>
                    <a:pt x="69900" y="62728"/>
                    <a:pt x="71786" y="61580"/>
                  </a:cubicBezTo>
                  <a:cubicBezTo>
                    <a:pt x="76672" y="68728"/>
                    <a:pt x="86872" y="79442"/>
                    <a:pt x="92289" y="83711"/>
                  </a:cubicBezTo>
                  <a:cubicBezTo>
                    <a:pt x="97809" y="88082"/>
                    <a:pt x="97432" y="96277"/>
                    <a:pt x="95134" y="98300"/>
                  </a:cubicBezTo>
                  <a:cubicBezTo>
                    <a:pt x="90386" y="102517"/>
                    <a:pt x="83683" y="96517"/>
                    <a:pt x="81677" y="93414"/>
                  </a:cubicBezTo>
                  <a:close/>
                  <a:moveTo>
                    <a:pt x="44032" y="62008"/>
                  </a:moveTo>
                  <a:cubicBezTo>
                    <a:pt x="42557" y="63105"/>
                    <a:pt x="41340" y="64597"/>
                    <a:pt x="40054" y="65865"/>
                  </a:cubicBezTo>
                  <a:cubicBezTo>
                    <a:pt x="38632" y="67254"/>
                    <a:pt x="37654" y="68197"/>
                    <a:pt x="36232" y="69517"/>
                  </a:cubicBezTo>
                  <a:cubicBezTo>
                    <a:pt x="34037" y="71522"/>
                    <a:pt x="30729" y="74248"/>
                    <a:pt x="28209" y="75962"/>
                  </a:cubicBezTo>
                  <a:cubicBezTo>
                    <a:pt x="22175" y="80625"/>
                    <a:pt x="10329" y="87997"/>
                    <a:pt x="1877" y="88717"/>
                  </a:cubicBezTo>
                  <a:cubicBezTo>
                    <a:pt x="-917" y="88957"/>
                    <a:pt x="-1603" y="88802"/>
                    <a:pt x="-2563" y="87620"/>
                  </a:cubicBezTo>
                  <a:cubicBezTo>
                    <a:pt x="-7328" y="81722"/>
                    <a:pt x="15077" y="72037"/>
                    <a:pt x="18592" y="70322"/>
                  </a:cubicBezTo>
                  <a:cubicBezTo>
                    <a:pt x="21832" y="68728"/>
                    <a:pt x="45163" y="57482"/>
                    <a:pt x="46689" y="57482"/>
                  </a:cubicBezTo>
                  <a:cubicBezTo>
                    <a:pt x="46980" y="59282"/>
                    <a:pt x="45077" y="60860"/>
                    <a:pt x="44032" y="62008"/>
                  </a:cubicBezTo>
                  <a:close/>
                  <a:moveTo>
                    <a:pt x="-10105" y="62145"/>
                  </a:moveTo>
                  <a:cubicBezTo>
                    <a:pt x="-6111" y="53985"/>
                    <a:pt x="34706" y="49991"/>
                    <a:pt x="45849" y="51997"/>
                  </a:cubicBezTo>
                  <a:cubicBezTo>
                    <a:pt x="46037" y="54054"/>
                    <a:pt x="45866" y="53402"/>
                    <a:pt x="40809" y="55545"/>
                  </a:cubicBezTo>
                  <a:cubicBezTo>
                    <a:pt x="38615" y="56471"/>
                    <a:pt x="36592" y="57277"/>
                    <a:pt x="34380" y="58117"/>
                  </a:cubicBezTo>
                  <a:cubicBezTo>
                    <a:pt x="25140" y="61597"/>
                    <a:pt x="-4448" y="69962"/>
                    <a:pt x="-10105" y="62145"/>
                  </a:cubicBezTo>
                  <a:close/>
                  <a:moveTo>
                    <a:pt x="74100" y="54260"/>
                  </a:moveTo>
                  <a:lnTo>
                    <a:pt x="73774" y="51054"/>
                  </a:lnTo>
                  <a:lnTo>
                    <a:pt x="74872" y="51174"/>
                  </a:lnTo>
                  <a:cubicBezTo>
                    <a:pt x="81729" y="51225"/>
                    <a:pt x="107889" y="54963"/>
                    <a:pt x="116529" y="56797"/>
                  </a:cubicBezTo>
                  <a:cubicBezTo>
                    <a:pt x="118706" y="57277"/>
                    <a:pt x="120626" y="57722"/>
                    <a:pt x="122683" y="58425"/>
                  </a:cubicBezTo>
                  <a:cubicBezTo>
                    <a:pt x="125340" y="59385"/>
                    <a:pt x="126900" y="59865"/>
                    <a:pt x="127706" y="62488"/>
                  </a:cubicBezTo>
                  <a:cubicBezTo>
                    <a:pt x="123660" y="67922"/>
                    <a:pt x="105797" y="64614"/>
                    <a:pt x="99420" y="63105"/>
                  </a:cubicBezTo>
                  <a:cubicBezTo>
                    <a:pt x="93643" y="61734"/>
                    <a:pt x="77409" y="56763"/>
                    <a:pt x="74100" y="54260"/>
                  </a:cubicBezTo>
                  <a:close/>
                  <a:moveTo>
                    <a:pt x="67689" y="43374"/>
                  </a:moveTo>
                  <a:cubicBezTo>
                    <a:pt x="68220" y="40700"/>
                    <a:pt x="84900" y="30671"/>
                    <a:pt x="90711" y="25134"/>
                  </a:cubicBezTo>
                  <a:cubicBezTo>
                    <a:pt x="95443" y="20608"/>
                    <a:pt x="96300" y="19631"/>
                    <a:pt x="103191" y="16614"/>
                  </a:cubicBezTo>
                  <a:cubicBezTo>
                    <a:pt x="106586" y="15140"/>
                    <a:pt x="116529" y="11077"/>
                    <a:pt x="119991" y="13374"/>
                  </a:cubicBezTo>
                  <a:cubicBezTo>
                    <a:pt x="122203" y="14848"/>
                    <a:pt x="121689" y="19048"/>
                    <a:pt x="120849" y="21140"/>
                  </a:cubicBezTo>
                  <a:cubicBezTo>
                    <a:pt x="115329" y="35128"/>
                    <a:pt x="80734" y="44625"/>
                    <a:pt x="69832" y="44711"/>
                  </a:cubicBezTo>
                  <a:lnTo>
                    <a:pt x="67689" y="43374"/>
                  </a:lnTo>
                  <a:lnTo>
                    <a:pt x="67689" y="43374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444D7F1-EDBC-E143-6371-7A503757F9E5}"/>
                </a:ext>
              </a:extLst>
            </p:cNvPr>
            <p:cNvSpPr/>
            <p:nvPr/>
          </p:nvSpPr>
          <p:spPr>
            <a:xfrm flipV="1">
              <a:off x="2446720" y="4856200"/>
              <a:ext cx="34402" cy="28094"/>
            </a:xfrm>
            <a:custGeom>
              <a:avLst/>
              <a:gdLst>
                <a:gd name="connsiteX0" fmla="*/ 4213 w 34402"/>
                <a:gd name="connsiteY0" fmla="*/ 1025 h 28094"/>
                <a:gd name="connsiteX1" fmla="*/ 24064 w 34402"/>
                <a:gd name="connsiteY1" fmla="*/ 12785 h 28094"/>
                <a:gd name="connsiteX2" fmla="*/ 10007 w 34402"/>
                <a:gd name="connsiteY2" fmla="*/ 28796 h 28094"/>
                <a:gd name="connsiteX3" fmla="*/ -9844 w 34402"/>
                <a:gd name="connsiteY3" fmla="*/ 17036 h 28094"/>
                <a:gd name="connsiteX4" fmla="*/ 4213 w 34402"/>
                <a:gd name="connsiteY4" fmla="*/ 1025 h 28094"/>
                <a:gd name="connsiteX5" fmla="*/ 4213 w 34402"/>
                <a:gd name="connsiteY5" fmla="*/ 1025 h 2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02" h="28094">
                  <a:moveTo>
                    <a:pt x="4213" y="1025"/>
                  </a:moveTo>
                  <a:cubicBezTo>
                    <a:pt x="13590" y="-141"/>
                    <a:pt x="22470" y="5122"/>
                    <a:pt x="24064" y="12785"/>
                  </a:cubicBezTo>
                  <a:cubicBezTo>
                    <a:pt x="25659" y="20465"/>
                    <a:pt x="19367" y="27613"/>
                    <a:pt x="10007" y="28796"/>
                  </a:cubicBezTo>
                  <a:cubicBezTo>
                    <a:pt x="630" y="29962"/>
                    <a:pt x="-8250" y="24699"/>
                    <a:pt x="-9844" y="17036"/>
                  </a:cubicBezTo>
                  <a:cubicBezTo>
                    <a:pt x="-11438" y="9373"/>
                    <a:pt x="-5147" y="2208"/>
                    <a:pt x="4213" y="1025"/>
                  </a:cubicBezTo>
                  <a:lnTo>
                    <a:pt x="4213" y="1025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666D071-9645-2727-937E-2F4996BB8D0E}"/>
                </a:ext>
              </a:extLst>
            </p:cNvPr>
            <p:cNvSpPr/>
            <p:nvPr/>
          </p:nvSpPr>
          <p:spPr>
            <a:xfrm flipV="1">
              <a:off x="825558" y="4654331"/>
              <a:ext cx="234807" cy="134449"/>
            </a:xfrm>
            <a:custGeom>
              <a:avLst/>
              <a:gdLst>
                <a:gd name="connsiteX0" fmla="*/ 109527 w 234807"/>
                <a:gd name="connsiteY0" fmla="*/ 46333 h 134449"/>
                <a:gd name="connsiteX1" fmla="*/ 107048 w 234807"/>
                <a:gd name="connsiteY1" fmla="*/ 13128 h 134449"/>
                <a:gd name="connsiteX2" fmla="*/ 116940 w 234807"/>
                <a:gd name="connsiteY2" fmla="*/ 1505 h 134449"/>
                <a:gd name="connsiteX3" fmla="*/ 135437 w 234807"/>
                <a:gd name="connsiteY3" fmla="*/ 3836 h 134449"/>
                <a:gd name="connsiteX4" fmla="*/ 140965 w 234807"/>
                <a:gd name="connsiteY4" fmla="*/ 16951 h 134449"/>
                <a:gd name="connsiteX5" fmla="*/ 119234 w 234807"/>
                <a:gd name="connsiteY5" fmla="*/ 47722 h 134449"/>
                <a:gd name="connsiteX6" fmla="*/ 109527 w 234807"/>
                <a:gd name="connsiteY6" fmla="*/ 46333 h 134449"/>
                <a:gd name="connsiteX7" fmla="*/ 127417 w 234807"/>
                <a:gd name="connsiteY7" fmla="*/ 72356 h 134449"/>
                <a:gd name="connsiteX8" fmla="*/ 131878 w 234807"/>
                <a:gd name="connsiteY8" fmla="*/ 67419 h 134449"/>
                <a:gd name="connsiteX9" fmla="*/ 166263 w 234807"/>
                <a:gd name="connsiteY9" fmla="*/ 85728 h 134449"/>
                <a:gd name="connsiteX10" fmla="*/ 184849 w 234807"/>
                <a:gd name="connsiteY10" fmla="*/ 111836 h 134449"/>
                <a:gd name="connsiteX11" fmla="*/ 163968 w 234807"/>
                <a:gd name="connsiteY11" fmla="*/ 111202 h 134449"/>
                <a:gd name="connsiteX12" fmla="*/ 127417 w 234807"/>
                <a:gd name="connsiteY12" fmla="*/ 72356 h 134449"/>
                <a:gd name="connsiteX13" fmla="*/ 95540 w 234807"/>
                <a:gd name="connsiteY13" fmla="*/ 50190 h 134449"/>
                <a:gd name="connsiteX14" fmla="*/ 91829 w 234807"/>
                <a:gd name="connsiteY14" fmla="*/ 53002 h 134449"/>
                <a:gd name="connsiteX15" fmla="*/ 46735 w 234807"/>
                <a:gd name="connsiteY15" fmla="*/ 47276 h 134449"/>
                <a:gd name="connsiteX16" fmla="*/ 27394 w 234807"/>
                <a:gd name="connsiteY16" fmla="*/ 25642 h 134449"/>
                <a:gd name="connsiteX17" fmla="*/ 80786 w 234807"/>
                <a:gd name="connsiteY17" fmla="*/ 39236 h 134449"/>
                <a:gd name="connsiteX18" fmla="*/ 95540 w 234807"/>
                <a:gd name="connsiteY18" fmla="*/ 50190 h 134449"/>
                <a:gd name="connsiteX19" fmla="*/ 133483 w 234807"/>
                <a:gd name="connsiteY19" fmla="*/ 59876 h 134449"/>
                <a:gd name="connsiteX20" fmla="*/ 130582 w 234807"/>
                <a:gd name="connsiteY20" fmla="*/ 57116 h 134449"/>
                <a:gd name="connsiteX21" fmla="*/ 132915 w 234807"/>
                <a:gd name="connsiteY21" fmla="*/ 56002 h 134449"/>
                <a:gd name="connsiteX22" fmla="*/ 231048 w 234807"/>
                <a:gd name="connsiteY22" fmla="*/ 69339 h 134449"/>
                <a:gd name="connsiteX23" fmla="*/ 133483 w 234807"/>
                <a:gd name="connsiteY23" fmla="*/ 59876 h 134449"/>
                <a:gd name="connsiteX24" fmla="*/ 83662 w 234807"/>
                <a:gd name="connsiteY24" fmla="*/ 69973 h 134449"/>
                <a:gd name="connsiteX25" fmla="*/ 89290 w 234807"/>
                <a:gd name="connsiteY25" fmla="*/ 67556 h 134449"/>
                <a:gd name="connsiteX26" fmla="*/ 94013 w 234807"/>
                <a:gd name="connsiteY26" fmla="*/ 72613 h 134449"/>
                <a:gd name="connsiteX27" fmla="*/ 71681 w 234807"/>
                <a:gd name="connsiteY27" fmla="*/ 91762 h 134449"/>
                <a:gd name="connsiteX28" fmla="*/ 55738 w 234807"/>
                <a:gd name="connsiteY28" fmla="*/ 102750 h 134449"/>
                <a:gd name="connsiteX29" fmla="*/ 24257 w 234807"/>
                <a:gd name="connsiteY29" fmla="*/ 112145 h 134449"/>
                <a:gd name="connsiteX30" fmla="*/ 83662 w 234807"/>
                <a:gd name="connsiteY30" fmla="*/ 69973 h 134449"/>
                <a:gd name="connsiteX31" fmla="*/ 55860 w 234807"/>
                <a:gd name="connsiteY31" fmla="*/ 12836 h 134449"/>
                <a:gd name="connsiteX32" fmla="*/ 72020 w 234807"/>
                <a:gd name="connsiteY32" fmla="*/ 6133 h 134449"/>
                <a:gd name="connsiteX33" fmla="*/ 104659 w 234807"/>
                <a:gd name="connsiteY33" fmla="*/ 47019 h 134449"/>
                <a:gd name="connsiteX34" fmla="*/ 96965 w 234807"/>
                <a:gd name="connsiteY34" fmla="*/ 48819 h 134449"/>
                <a:gd name="connsiteX35" fmla="*/ 90890 w 234807"/>
                <a:gd name="connsiteY35" fmla="*/ 44345 h 134449"/>
                <a:gd name="connsiteX36" fmla="*/ 72487 w 234807"/>
                <a:gd name="connsiteY36" fmla="*/ 33373 h 134449"/>
                <a:gd name="connsiteX37" fmla="*/ 55860 w 234807"/>
                <a:gd name="connsiteY37" fmla="*/ 12836 h 134449"/>
                <a:gd name="connsiteX38" fmla="*/ 105572 w 234807"/>
                <a:gd name="connsiteY38" fmla="*/ 77653 h 134449"/>
                <a:gd name="connsiteX39" fmla="*/ 111176 w 234807"/>
                <a:gd name="connsiteY39" fmla="*/ 77790 h 134449"/>
                <a:gd name="connsiteX40" fmla="*/ 116307 w 234807"/>
                <a:gd name="connsiteY40" fmla="*/ 124145 h 134449"/>
                <a:gd name="connsiteX41" fmla="*/ 105655 w 234807"/>
                <a:gd name="connsiteY41" fmla="*/ 133985 h 134449"/>
                <a:gd name="connsiteX42" fmla="*/ 95599 w 234807"/>
                <a:gd name="connsiteY42" fmla="*/ 106402 h 134449"/>
                <a:gd name="connsiteX43" fmla="*/ 105572 w 234807"/>
                <a:gd name="connsiteY43" fmla="*/ 77653 h 134449"/>
                <a:gd name="connsiteX44" fmla="*/ 95688 w 234807"/>
                <a:gd name="connsiteY44" fmla="*/ 74122 h 134449"/>
                <a:gd name="connsiteX45" fmla="*/ 100013 w 234807"/>
                <a:gd name="connsiteY45" fmla="*/ 75168 h 134449"/>
                <a:gd name="connsiteX46" fmla="*/ 73438 w 234807"/>
                <a:gd name="connsiteY46" fmla="*/ 122276 h 134449"/>
                <a:gd name="connsiteX47" fmla="*/ 71323 w 234807"/>
                <a:gd name="connsiteY47" fmla="*/ 96973 h 134449"/>
                <a:gd name="connsiteX48" fmla="*/ 83278 w 234807"/>
                <a:gd name="connsiteY48" fmla="*/ 85179 h 134449"/>
                <a:gd name="connsiteX49" fmla="*/ 95688 w 234807"/>
                <a:gd name="connsiteY49" fmla="*/ 74122 h 134449"/>
                <a:gd name="connsiteX50" fmla="*/ 123483 w 234807"/>
                <a:gd name="connsiteY50" fmla="*/ 49128 h 134449"/>
                <a:gd name="connsiteX51" fmla="*/ 121272 w 234807"/>
                <a:gd name="connsiteY51" fmla="*/ 48579 h 134449"/>
                <a:gd name="connsiteX52" fmla="*/ 135284 w 234807"/>
                <a:gd name="connsiteY52" fmla="*/ 35139 h 134449"/>
                <a:gd name="connsiteX53" fmla="*/ 193801 w 234807"/>
                <a:gd name="connsiteY53" fmla="*/ 10145 h 134449"/>
                <a:gd name="connsiteX54" fmla="*/ 183711 w 234807"/>
                <a:gd name="connsiteY54" fmla="*/ 25488 h 134449"/>
                <a:gd name="connsiteX55" fmla="*/ 123483 w 234807"/>
                <a:gd name="connsiteY55" fmla="*/ 49128 h 134449"/>
                <a:gd name="connsiteX56" fmla="*/ 131629 w 234807"/>
                <a:gd name="connsiteY56" fmla="*/ 113139 h 134449"/>
                <a:gd name="connsiteX57" fmla="*/ 122755 w 234807"/>
                <a:gd name="connsiteY57" fmla="*/ 96408 h 134449"/>
                <a:gd name="connsiteX58" fmla="*/ 119547 w 234807"/>
                <a:gd name="connsiteY58" fmla="*/ 76008 h 134449"/>
                <a:gd name="connsiteX59" fmla="*/ 126173 w 234807"/>
                <a:gd name="connsiteY59" fmla="*/ 73779 h 134449"/>
                <a:gd name="connsiteX60" fmla="*/ 151335 w 234807"/>
                <a:gd name="connsiteY60" fmla="*/ 104207 h 134449"/>
                <a:gd name="connsiteX61" fmla="*/ 151201 w 234807"/>
                <a:gd name="connsiteY61" fmla="*/ 121882 h 134449"/>
                <a:gd name="connsiteX62" fmla="*/ 131629 w 234807"/>
                <a:gd name="connsiteY62" fmla="*/ 113139 h 134449"/>
                <a:gd name="connsiteX63" fmla="*/ 82505 w 234807"/>
                <a:gd name="connsiteY63" fmla="*/ 68019 h 134449"/>
                <a:gd name="connsiteX64" fmla="*/ 75067 w 234807"/>
                <a:gd name="connsiteY64" fmla="*/ 71585 h 134449"/>
                <a:gd name="connsiteX65" fmla="*/ 67918 w 234807"/>
                <a:gd name="connsiteY65" fmla="*/ 74979 h 134449"/>
                <a:gd name="connsiteX66" fmla="*/ 53336 w 234807"/>
                <a:gd name="connsiteY66" fmla="*/ 80739 h 134449"/>
                <a:gd name="connsiteX67" fmla="*/ 8033 w 234807"/>
                <a:gd name="connsiteY67" fmla="*/ 89636 h 134449"/>
                <a:gd name="connsiteX68" fmla="*/ 1426 w 234807"/>
                <a:gd name="connsiteY68" fmla="*/ 87356 h 134449"/>
                <a:gd name="connsiteX69" fmla="*/ 40027 w 234807"/>
                <a:gd name="connsiteY69" fmla="*/ 71979 h 134449"/>
                <a:gd name="connsiteX70" fmla="*/ 88097 w 234807"/>
                <a:gd name="connsiteY70" fmla="*/ 63339 h 134449"/>
                <a:gd name="connsiteX71" fmla="*/ 82505 w 234807"/>
                <a:gd name="connsiteY71" fmla="*/ 68019 h 134449"/>
                <a:gd name="connsiteX72" fmla="*/ -2402 w 234807"/>
                <a:gd name="connsiteY72" fmla="*/ 55950 h 134449"/>
                <a:gd name="connsiteX73" fmla="*/ 88524 w 234807"/>
                <a:gd name="connsiteY73" fmla="*/ 56739 h 134449"/>
                <a:gd name="connsiteX74" fmla="*/ 79508 w 234807"/>
                <a:gd name="connsiteY74" fmla="*/ 59722 h 134449"/>
                <a:gd name="connsiteX75" fmla="*/ 68595 w 234807"/>
                <a:gd name="connsiteY75" fmla="*/ 61316 h 134449"/>
                <a:gd name="connsiteX76" fmla="*/ -2402 w 234807"/>
                <a:gd name="connsiteY76" fmla="*/ 55950 h 134449"/>
                <a:gd name="connsiteX77" fmla="*/ 132070 w 234807"/>
                <a:gd name="connsiteY77" fmla="*/ 65756 h 134449"/>
                <a:gd name="connsiteX78" fmla="*/ 132581 w 234807"/>
                <a:gd name="connsiteY78" fmla="*/ 61950 h 134449"/>
                <a:gd name="connsiteX79" fmla="*/ 134280 w 234807"/>
                <a:gd name="connsiteY79" fmla="*/ 62345 h 134449"/>
                <a:gd name="connsiteX80" fmla="*/ 197782 w 234807"/>
                <a:gd name="connsiteY80" fmla="*/ 78305 h 134449"/>
                <a:gd name="connsiteX81" fmla="*/ 206926 w 234807"/>
                <a:gd name="connsiteY81" fmla="*/ 81579 h 134449"/>
                <a:gd name="connsiteX82" fmla="*/ 213521 w 234807"/>
                <a:gd name="connsiteY82" fmla="*/ 87442 h 134449"/>
                <a:gd name="connsiteX83" fmla="*/ 168989 w 234807"/>
                <a:gd name="connsiteY83" fmla="*/ 81785 h 134449"/>
                <a:gd name="connsiteX84" fmla="*/ 132070 w 234807"/>
                <a:gd name="connsiteY84" fmla="*/ 65756 h 134449"/>
                <a:gd name="connsiteX85" fmla="*/ 125463 w 234807"/>
                <a:gd name="connsiteY85" fmla="*/ 51630 h 134449"/>
                <a:gd name="connsiteX86" fmla="*/ 167276 w 234807"/>
                <a:gd name="connsiteY86" fmla="*/ 35516 h 134449"/>
                <a:gd name="connsiteX87" fmla="*/ 189533 w 234807"/>
                <a:gd name="connsiteY87" fmla="*/ 28419 h 134449"/>
                <a:gd name="connsiteX88" fmla="*/ 216869 w 234807"/>
                <a:gd name="connsiteY88" fmla="*/ 28419 h 134449"/>
                <a:gd name="connsiteX89" fmla="*/ 215801 w 234807"/>
                <a:gd name="connsiteY89" fmla="*/ 37676 h 134449"/>
                <a:gd name="connsiteX90" fmla="*/ 128377 w 234807"/>
                <a:gd name="connsiteY90" fmla="*/ 53653 h 134449"/>
                <a:gd name="connsiteX91" fmla="*/ 125463 w 234807"/>
                <a:gd name="connsiteY91" fmla="*/ 51630 h 134449"/>
                <a:gd name="connsiteX92" fmla="*/ 125463 w 234807"/>
                <a:gd name="connsiteY92" fmla="*/ 51630 h 13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4807" h="134449">
                  <a:moveTo>
                    <a:pt x="109527" y="46333"/>
                  </a:moveTo>
                  <a:cubicBezTo>
                    <a:pt x="103106" y="39562"/>
                    <a:pt x="103904" y="20773"/>
                    <a:pt x="107048" y="13128"/>
                  </a:cubicBezTo>
                  <a:cubicBezTo>
                    <a:pt x="109214" y="7848"/>
                    <a:pt x="112270" y="3888"/>
                    <a:pt x="116940" y="1505"/>
                  </a:cubicBezTo>
                  <a:cubicBezTo>
                    <a:pt x="125323" y="-2764"/>
                    <a:pt x="130032" y="2585"/>
                    <a:pt x="135437" y="3836"/>
                  </a:cubicBezTo>
                  <a:cubicBezTo>
                    <a:pt x="138096" y="8722"/>
                    <a:pt x="141144" y="8739"/>
                    <a:pt x="140965" y="16951"/>
                  </a:cubicBezTo>
                  <a:cubicBezTo>
                    <a:pt x="140729" y="27853"/>
                    <a:pt x="127009" y="44345"/>
                    <a:pt x="119234" y="47722"/>
                  </a:cubicBezTo>
                  <a:lnTo>
                    <a:pt x="109527" y="46333"/>
                  </a:lnTo>
                  <a:close/>
                  <a:moveTo>
                    <a:pt x="127417" y="72356"/>
                  </a:moveTo>
                  <a:cubicBezTo>
                    <a:pt x="129399" y="70642"/>
                    <a:pt x="130102" y="68773"/>
                    <a:pt x="131878" y="67419"/>
                  </a:cubicBezTo>
                  <a:cubicBezTo>
                    <a:pt x="148435" y="74396"/>
                    <a:pt x="152729" y="77088"/>
                    <a:pt x="166263" y="85728"/>
                  </a:cubicBezTo>
                  <a:cubicBezTo>
                    <a:pt x="170383" y="88333"/>
                    <a:pt x="194249" y="105322"/>
                    <a:pt x="184849" y="111836"/>
                  </a:cubicBezTo>
                  <a:cubicBezTo>
                    <a:pt x="179407" y="115607"/>
                    <a:pt x="170287" y="114219"/>
                    <a:pt x="163968" y="111202"/>
                  </a:cubicBezTo>
                  <a:cubicBezTo>
                    <a:pt x="150262" y="104705"/>
                    <a:pt x="129661" y="79659"/>
                    <a:pt x="127417" y="72356"/>
                  </a:cubicBezTo>
                  <a:close/>
                  <a:moveTo>
                    <a:pt x="95540" y="50190"/>
                  </a:moveTo>
                  <a:cubicBezTo>
                    <a:pt x="93278" y="51030"/>
                    <a:pt x="92849" y="51168"/>
                    <a:pt x="91829" y="53002"/>
                  </a:cubicBezTo>
                  <a:cubicBezTo>
                    <a:pt x="76551" y="53568"/>
                    <a:pt x="60269" y="51116"/>
                    <a:pt x="46735" y="47276"/>
                  </a:cubicBezTo>
                  <a:cubicBezTo>
                    <a:pt x="28205" y="41996"/>
                    <a:pt x="5733" y="28505"/>
                    <a:pt x="27394" y="25642"/>
                  </a:cubicBezTo>
                  <a:cubicBezTo>
                    <a:pt x="44001" y="23431"/>
                    <a:pt x="67387" y="31179"/>
                    <a:pt x="80786" y="39236"/>
                  </a:cubicBezTo>
                  <a:cubicBezTo>
                    <a:pt x="85042" y="41790"/>
                    <a:pt x="93746" y="47585"/>
                    <a:pt x="95540" y="50190"/>
                  </a:cubicBezTo>
                  <a:close/>
                  <a:moveTo>
                    <a:pt x="133483" y="59876"/>
                  </a:moveTo>
                  <a:lnTo>
                    <a:pt x="130582" y="57116"/>
                  </a:lnTo>
                  <a:cubicBezTo>
                    <a:pt x="132440" y="55796"/>
                    <a:pt x="128734" y="56653"/>
                    <a:pt x="132915" y="56002"/>
                  </a:cubicBezTo>
                  <a:cubicBezTo>
                    <a:pt x="144058" y="55659"/>
                    <a:pt x="245219" y="54030"/>
                    <a:pt x="231048" y="69339"/>
                  </a:cubicBezTo>
                  <a:cubicBezTo>
                    <a:pt x="218427" y="82985"/>
                    <a:pt x="153406" y="64436"/>
                    <a:pt x="133483" y="59876"/>
                  </a:cubicBezTo>
                  <a:close/>
                  <a:moveTo>
                    <a:pt x="83662" y="69973"/>
                  </a:moveTo>
                  <a:lnTo>
                    <a:pt x="89290" y="67556"/>
                  </a:lnTo>
                  <a:cubicBezTo>
                    <a:pt x="91056" y="69613"/>
                    <a:pt x="92849" y="71413"/>
                    <a:pt x="94013" y="72613"/>
                  </a:cubicBezTo>
                  <a:cubicBezTo>
                    <a:pt x="88364" y="78750"/>
                    <a:pt x="78665" y="86533"/>
                    <a:pt x="71681" y="91762"/>
                  </a:cubicBezTo>
                  <a:lnTo>
                    <a:pt x="55738" y="102750"/>
                  </a:lnTo>
                  <a:cubicBezTo>
                    <a:pt x="49490" y="106865"/>
                    <a:pt x="33074" y="115453"/>
                    <a:pt x="24257" y="112145"/>
                  </a:cubicBezTo>
                  <a:cubicBezTo>
                    <a:pt x="4130" y="104636"/>
                    <a:pt x="74384" y="73230"/>
                    <a:pt x="83662" y="69973"/>
                  </a:cubicBezTo>
                  <a:close/>
                  <a:moveTo>
                    <a:pt x="55860" y="12836"/>
                  </a:moveTo>
                  <a:cubicBezTo>
                    <a:pt x="56282" y="9836"/>
                    <a:pt x="55035" y="1248"/>
                    <a:pt x="72020" y="6133"/>
                  </a:cubicBezTo>
                  <a:cubicBezTo>
                    <a:pt x="91822" y="11808"/>
                    <a:pt x="102824" y="30391"/>
                    <a:pt x="104659" y="47019"/>
                  </a:cubicBezTo>
                  <a:cubicBezTo>
                    <a:pt x="101808" y="47362"/>
                    <a:pt x="99151" y="48716"/>
                    <a:pt x="96965" y="48819"/>
                  </a:cubicBezTo>
                  <a:cubicBezTo>
                    <a:pt x="93528" y="47276"/>
                    <a:pt x="94013" y="46573"/>
                    <a:pt x="90890" y="44345"/>
                  </a:cubicBezTo>
                  <a:lnTo>
                    <a:pt x="72487" y="33373"/>
                  </a:lnTo>
                  <a:cubicBezTo>
                    <a:pt x="63795" y="26482"/>
                    <a:pt x="57859" y="14585"/>
                    <a:pt x="55860" y="12836"/>
                  </a:cubicBezTo>
                  <a:close/>
                  <a:moveTo>
                    <a:pt x="105572" y="77653"/>
                  </a:moveTo>
                  <a:lnTo>
                    <a:pt x="111176" y="77790"/>
                  </a:lnTo>
                  <a:cubicBezTo>
                    <a:pt x="117711" y="85419"/>
                    <a:pt x="123418" y="111047"/>
                    <a:pt x="116307" y="124145"/>
                  </a:cubicBezTo>
                  <a:cubicBezTo>
                    <a:pt x="114269" y="127899"/>
                    <a:pt x="110083" y="132785"/>
                    <a:pt x="105655" y="133985"/>
                  </a:cubicBezTo>
                  <a:cubicBezTo>
                    <a:pt x="92434" y="137499"/>
                    <a:pt x="94435" y="113173"/>
                    <a:pt x="95599" y="106402"/>
                  </a:cubicBezTo>
                  <a:cubicBezTo>
                    <a:pt x="97028" y="98019"/>
                    <a:pt x="101348" y="84802"/>
                    <a:pt x="105572" y="77653"/>
                  </a:cubicBezTo>
                  <a:close/>
                  <a:moveTo>
                    <a:pt x="95688" y="74122"/>
                  </a:moveTo>
                  <a:lnTo>
                    <a:pt x="100013" y="75168"/>
                  </a:lnTo>
                  <a:cubicBezTo>
                    <a:pt x="100812" y="85436"/>
                    <a:pt x="86537" y="114356"/>
                    <a:pt x="73438" y="122276"/>
                  </a:cubicBezTo>
                  <a:cubicBezTo>
                    <a:pt x="56403" y="132596"/>
                    <a:pt x="39912" y="127950"/>
                    <a:pt x="71323" y="96973"/>
                  </a:cubicBezTo>
                  <a:cubicBezTo>
                    <a:pt x="75535" y="92825"/>
                    <a:pt x="78799" y="89379"/>
                    <a:pt x="83278" y="85179"/>
                  </a:cubicBezTo>
                  <a:lnTo>
                    <a:pt x="95688" y="74122"/>
                  </a:lnTo>
                  <a:close/>
                  <a:moveTo>
                    <a:pt x="123483" y="49128"/>
                  </a:moveTo>
                  <a:cubicBezTo>
                    <a:pt x="119316" y="49522"/>
                    <a:pt x="121968" y="49179"/>
                    <a:pt x="121272" y="48579"/>
                  </a:cubicBezTo>
                  <a:lnTo>
                    <a:pt x="135284" y="35139"/>
                  </a:lnTo>
                  <a:cubicBezTo>
                    <a:pt x="144185" y="28162"/>
                    <a:pt x="181616" y="7059"/>
                    <a:pt x="193801" y="10145"/>
                  </a:cubicBezTo>
                  <a:cubicBezTo>
                    <a:pt x="196362" y="17431"/>
                    <a:pt x="187968" y="23122"/>
                    <a:pt x="183711" y="25488"/>
                  </a:cubicBezTo>
                  <a:cubicBezTo>
                    <a:pt x="165476" y="35448"/>
                    <a:pt x="146417" y="43710"/>
                    <a:pt x="123483" y="49128"/>
                  </a:cubicBezTo>
                  <a:close/>
                  <a:moveTo>
                    <a:pt x="131629" y="113139"/>
                  </a:moveTo>
                  <a:cubicBezTo>
                    <a:pt x="128652" y="111836"/>
                    <a:pt x="123992" y="100042"/>
                    <a:pt x="122755" y="96408"/>
                  </a:cubicBezTo>
                  <a:cubicBezTo>
                    <a:pt x="121520" y="92808"/>
                    <a:pt x="116364" y="79299"/>
                    <a:pt x="119547" y="76008"/>
                  </a:cubicBezTo>
                  <a:cubicBezTo>
                    <a:pt x="124243" y="75802"/>
                    <a:pt x="122849" y="74688"/>
                    <a:pt x="126173" y="73779"/>
                  </a:cubicBezTo>
                  <a:cubicBezTo>
                    <a:pt x="131578" y="83225"/>
                    <a:pt x="144192" y="98019"/>
                    <a:pt x="151335" y="104207"/>
                  </a:cubicBezTo>
                  <a:cubicBezTo>
                    <a:pt x="158626" y="110533"/>
                    <a:pt x="155437" y="120030"/>
                    <a:pt x="151201" y="121882"/>
                  </a:cubicBezTo>
                  <a:cubicBezTo>
                    <a:pt x="142421" y="125722"/>
                    <a:pt x="133822" y="117185"/>
                    <a:pt x="131629" y="113139"/>
                  </a:cubicBezTo>
                  <a:close/>
                  <a:moveTo>
                    <a:pt x="82505" y="68019"/>
                  </a:moveTo>
                  <a:cubicBezTo>
                    <a:pt x="79841" y="68979"/>
                    <a:pt x="77477" y="70419"/>
                    <a:pt x="75067" y="71585"/>
                  </a:cubicBezTo>
                  <a:cubicBezTo>
                    <a:pt x="72404" y="72888"/>
                    <a:pt x="70568" y="73779"/>
                    <a:pt x="67918" y="74979"/>
                  </a:cubicBezTo>
                  <a:cubicBezTo>
                    <a:pt x="63879" y="76848"/>
                    <a:pt x="57790" y="79248"/>
                    <a:pt x="53336" y="80739"/>
                  </a:cubicBezTo>
                  <a:cubicBezTo>
                    <a:pt x="42405" y="84750"/>
                    <a:pt x="21502" y="90699"/>
                    <a:pt x="8033" y="89636"/>
                  </a:cubicBezTo>
                  <a:cubicBezTo>
                    <a:pt x="3573" y="89293"/>
                    <a:pt x="2558" y="88968"/>
                    <a:pt x="1426" y="87356"/>
                  </a:cubicBezTo>
                  <a:cubicBezTo>
                    <a:pt x="-4190" y="79402"/>
                    <a:pt x="33969" y="73179"/>
                    <a:pt x="40027" y="71979"/>
                  </a:cubicBezTo>
                  <a:cubicBezTo>
                    <a:pt x="45619" y="70848"/>
                    <a:pt x="85712" y="62996"/>
                    <a:pt x="88097" y="63339"/>
                  </a:cubicBezTo>
                  <a:cubicBezTo>
                    <a:pt x="87982" y="65482"/>
                    <a:pt x="84524" y="66905"/>
                    <a:pt x="82505" y="68019"/>
                  </a:cubicBezTo>
                  <a:close/>
                  <a:moveTo>
                    <a:pt x="-2402" y="55950"/>
                  </a:moveTo>
                  <a:cubicBezTo>
                    <a:pt x="6435" y="47328"/>
                    <a:pt x="71688" y="51888"/>
                    <a:pt x="88524" y="56739"/>
                  </a:cubicBezTo>
                  <a:cubicBezTo>
                    <a:pt x="88172" y="59190"/>
                    <a:pt x="88097" y="58368"/>
                    <a:pt x="79508" y="59722"/>
                  </a:cubicBezTo>
                  <a:cubicBezTo>
                    <a:pt x="75771" y="60339"/>
                    <a:pt x="72339" y="60819"/>
                    <a:pt x="68595" y="61316"/>
                  </a:cubicBezTo>
                  <a:cubicBezTo>
                    <a:pt x="53043" y="63288"/>
                    <a:pt x="4013" y="66322"/>
                    <a:pt x="-2402" y="55950"/>
                  </a:cubicBezTo>
                  <a:close/>
                  <a:moveTo>
                    <a:pt x="132070" y="65756"/>
                  </a:moveTo>
                  <a:lnTo>
                    <a:pt x="132581" y="61950"/>
                  </a:lnTo>
                  <a:lnTo>
                    <a:pt x="134280" y="62345"/>
                  </a:lnTo>
                  <a:cubicBezTo>
                    <a:pt x="145016" y="63939"/>
                    <a:pt x="184837" y="74190"/>
                    <a:pt x="197782" y="78305"/>
                  </a:cubicBezTo>
                  <a:cubicBezTo>
                    <a:pt x="201061" y="79333"/>
                    <a:pt x="203917" y="80276"/>
                    <a:pt x="206926" y="81579"/>
                  </a:cubicBezTo>
                  <a:cubicBezTo>
                    <a:pt x="210804" y="83276"/>
                    <a:pt x="213099" y="84185"/>
                    <a:pt x="213521" y="87442"/>
                  </a:cubicBezTo>
                  <a:cubicBezTo>
                    <a:pt x="205469" y="92859"/>
                    <a:pt x="178524" y="84973"/>
                    <a:pt x="168989" y="81785"/>
                  </a:cubicBezTo>
                  <a:cubicBezTo>
                    <a:pt x="160364" y="78870"/>
                    <a:pt x="136474" y="69408"/>
                    <a:pt x="132070" y="65756"/>
                  </a:cubicBezTo>
                  <a:close/>
                  <a:moveTo>
                    <a:pt x="125463" y="51630"/>
                  </a:moveTo>
                  <a:cubicBezTo>
                    <a:pt x="127131" y="48579"/>
                    <a:pt x="156454" y="40693"/>
                    <a:pt x="167276" y="35516"/>
                  </a:cubicBezTo>
                  <a:cubicBezTo>
                    <a:pt x="176115" y="31299"/>
                    <a:pt x="177764" y="30356"/>
                    <a:pt x="189533" y="28419"/>
                  </a:cubicBezTo>
                  <a:cubicBezTo>
                    <a:pt x="195317" y="27476"/>
                    <a:pt x="212185" y="24973"/>
                    <a:pt x="216869" y="28419"/>
                  </a:cubicBezTo>
                  <a:cubicBezTo>
                    <a:pt x="219898" y="30648"/>
                    <a:pt x="217750" y="35431"/>
                    <a:pt x="215801" y="37676"/>
                  </a:cubicBezTo>
                  <a:cubicBezTo>
                    <a:pt x="202753" y="52728"/>
                    <a:pt x="145508" y="56019"/>
                    <a:pt x="128377" y="53653"/>
                  </a:cubicBezTo>
                  <a:lnTo>
                    <a:pt x="125463" y="51630"/>
                  </a:lnTo>
                  <a:lnTo>
                    <a:pt x="125463" y="51630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99A53D1-5317-9995-88E7-AE6DA4BAB097}"/>
                </a:ext>
              </a:extLst>
            </p:cNvPr>
            <p:cNvSpPr/>
            <p:nvPr/>
          </p:nvSpPr>
          <p:spPr>
            <a:xfrm flipV="1">
              <a:off x="910886" y="4709629"/>
              <a:ext cx="54492" cy="33765"/>
            </a:xfrm>
            <a:custGeom>
              <a:avLst/>
              <a:gdLst>
                <a:gd name="connsiteX0" fmla="*/ 24697 w 54492"/>
                <a:gd name="connsiteY0" fmla="*/ -31 h 33765"/>
                <a:gd name="connsiteX1" fmla="*/ 52115 w 54492"/>
                <a:gd name="connsiteY1" fmla="*/ 18140 h 33765"/>
                <a:gd name="connsiteX2" fmla="*/ 25030 w 54492"/>
                <a:gd name="connsiteY2" fmla="*/ 33620 h 33765"/>
                <a:gd name="connsiteX3" fmla="*/ -2377 w 54492"/>
                <a:gd name="connsiteY3" fmla="*/ 15449 h 33765"/>
                <a:gd name="connsiteX4" fmla="*/ 24697 w 54492"/>
                <a:gd name="connsiteY4" fmla="*/ -31 h 33765"/>
                <a:gd name="connsiteX5" fmla="*/ 24697 w 54492"/>
                <a:gd name="connsiteY5" fmla="*/ -31 h 3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492" h="33765">
                  <a:moveTo>
                    <a:pt x="24697" y="-31"/>
                  </a:moveTo>
                  <a:cubicBezTo>
                    <a:pt x="39752" y="706"/>
                    <a:pt x="52019" y="8849"/>
                    <a:pt x="52115" y="18140"/>
                  </a:cubicBezTo>
                  <a:cubicBezTo>
                    <a:pt x="52197" y="27432"/>
                    <a:pt x="40071" y="34392"/>
                    <a:pt x="25030" y="33620"/>
                  </a:cubicBezTo>
                  <a:cubicBezTo>
                    <a:pt x="9980" y="32883"/>
                    <a:pt x="-2294" y="24757"/>
                    <a:pt x="-2377" y="15449"/>
                  </a:cubicBezTo>
                  <a:cubicBezTo>
                    <a:pt x="-2471" y="6140"/>
                    <a:pt x="9656" y="-785"/>
                    <a:pt x="24697" y="-31"/>
                  </a:cubicBezTo>
                  <a:lnTo>
                    <a:pt x="24697" y="-31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E619FFD-6681-2FA3-6DB2-6A3497C6C636}"/>
                </a:ext>
              </a:extLst>
            </p:cNvPr>
            <p:cNvSpPr/>
            <p:nvPr/>
          </p:nvSpPr>
          <p:spPr>
            <a:xfrm flipV="1">
              <a:off x="4954241" y="4755789"/>
              <a:ext cx="174735" cy="112949"/>
            </a:xfrm>
            <a:custGeom>
              <a:avLst/>
              <a:gdLst>
                <a:gd name="connsiteX0" fmla="*/ 63209 w 174735"/>
                <a:gd name="connsiteY0" fmla="*/ 39427 h 112949"/>
                <a:gd name="connsiteX1" fmla="*/ 66088 w 174735"/>
                <a:gd name="connsiteY1" fmla="*/ 11107 h 112949"/>
                <a:gd name="connsiteX2" fmla="*/ 75088 w 174735"/>
                <a:gd name="connsiteY2" fmla="*/ 2056 h 112949"/>
                <a:gd name="connsiteX3" fmla="*/ 88494 w 174735"/>
                <a:gd name="connsiteY3" fmla="*/ 5484 h 112949"/>
                <a:gd name="connsiteX4" fmla="*/ 90740 w 174735"/>
                <a:gd name="connsiteY4" fmla="*/ 17022 h 112949"/>
                <a:gd name="connsiteX5" fmla="*/ 70220 w 174735"/>
                <a:gd name="connsiteY5" fmla="*/ 41364 h 112949"/>
                <a:gd name="connsiteX6" fmla="*/ 63209 w 174735"/>
                <a:gd name="connsiteY6" fmla="*/ 39427 h 112949"/>
                <a:gd name="connsiteX7" fmla="*/ 72791 w 174735"/>
                <a:gd name="connsiteY7" fmla="*/ 62844 h 112949"/>
                <a:gd name="connsiteX8" fmla="*/ 76803 w 174735"/>
                <a:gd name="connsiteY8" fmla="*/ 59004 h 112949"/>
                <a:gd name="connsiteX9" fmla="*/ 99740 w 174735"/>
                <a:gd name="connsiteY9" fmla="*/ 77210 h 112949"/>
                <a:gd name="connsiteX10" fmla="*/ 109820 w 174735"/>
                <a:gd name="connsiteY10" fmla="*/ 100764 h 112949"/>
                <a:gd name="connsiteX11" fmla="*/ 94391 w 174735"/>
                <a:gd name="connsiteY11" fmla="*/ 98604 h 112949"/>
                <a:gd name="connsiteX12" fmla="*/ 72791 w 174735"/>
                <a:gd name="connsiteY12" fmla="*/ 62844 h 112949"/>
                <a:gd name="connsiteX13" fmla="*/ 52271 w 174735"/>
                <a:gd name="connsiteY13" fmla="*/ 41570 h 112949"/>
                <a:gd name="connsiteX14" fmla="*/ 49117 w 174735"/>
                <a:gd name="connsiteY14" fmla="*/ 43679 h 112949"/>
                <a:gd name="connsiteX15" fmla="*/ 16443 w 174735"/>
                <a:gd name="connsiteY15" fmla="*/ 35296 h 112949"/>
                <a:gd name="connsiteX16" fmla="*/ 5163 w 174735"/>
                <a:gd name="connsiteY16" fmla="*/ 15462 h 112949"/>
                <a:gd name="connsiteX17" fmla="*/ 42877 w 174735"/>
                <a:gd name="connsiteY17" fmla="*/ 31147 h 112949"/>
                <a:gd name="connsiteX18" fmla="*/ 52271 w 174735"/>
                <a:gd name="connsiteY18" fmla="*/ 41570 h 112949"/>
                <a:gd name="connsiteX19" fmla="*/ 79066 w 174735"/>
                <a:gd name="connsiteY19" fmla="*/ 52764 h 112949"/>
                <a:gd name="connsiteX20" fmla="*/ 77317 w 174735"/>
                <a:gd name="connsiteY20" fmla="*/ 50193 h 112949"/>
                <a:gd name="connsiteX21" fmla="*/ 79203 w 174735"/>
                <a:gd name="connsiteY21" fmla="*/ 49456 h 112949"/>
                <a:gd name="connsiteX22" fmla="*/ 150174 w 174735"/>
                <a:gd name="connsiteY22" fmla="*/ 68433 h 112949"/>
                <a:gd name="connsiteX23" fmla="*/ 79066 w 174735"/>
                <a:gd name="connsiteY23" fmla="*/ 52764 h 112949"/>
                <a:gd name="connsiteX24" fmla="*/ 40631 w 174735"/>
                <a:gd name="connsiteY24" fmla="*/ 57393 h 112949"/>
                <a:gd name="connsiteX25" fmla="*/ 45157 w 174735"/>
                <a:gd name="connsiteY25" fmla="*/ 55781 h 112949"/>
                <a:gd name="connsiteX26" fmla="*/ 47951 w 174735"/>
                <a:gd name="connsiteY26" fmla="*/ 60444 h 112949"/>
                <a:gd name="connsiteX27" fmla="*/ 28631 w 174735"/>
                <a:gd name="connsiteY27" fmla="*/ 74879 h 112949"/>
                <a:gd name="connsiteX28" fmla="*/ 15243 w 174735"/>
                <a:gd name="connsiteY28" fmla="*/ 82953 h 112949"/>
                <a:gd name="connsiteX29" fmla="*/ -9477 w 174735"/>
                <a:gd name="connsiteY29" fmla="*/ 88421 h 112949"/>
                <a:gd name="connsiteX30" fmla="*/ 40631 w 174735"/>
                <a:gd name="connsiteY30" fmla="*/ 57393 h 112949"/>
                <a:gd name="connsiteX31" fmla="*/ 28117 w 174735"/>
                <a:gd name="connsiteY31" fmla="*/ 6839 h 112949"/>
                <a:gd name="connsiteX32" fmla="*/ 41077 w 174735"/>
                <a:gd name="connsiteY32" fmla="*/ 2450 h 112949"/>
                <a:gd name="connsiteX33" fmla="*/ 59506 w 174735"/>
                <a:gd name="connsiteY33" fmla="*/ 39633 h 112949"/>
                <a:gd name="connsiteX34" fmla="*/ 53523 w 174735"/>
                <a:gd name="connsiteY34" fmla="*/ 40524 h 112949"/>
                <a:gd name="connsiteX35" fmla="*/ 49649 w 174735"/>
                <a:gd name="connsiteY35" fmla="*/ 36256 h 112949"/>
                <a:gd name="connsiteX36" fmla="*/ 37546 w 174735"/>
                <a:gd name="connsiteY36" fmla="*/ 25524 h 112949"/>
                <a:gd name="connsiteX37" fmla="*/ 28117 w 174735"/>
                <a:gd name="connsiteY37" fmla="*/ 6839 h 112949"/>
                <a:gd name="connsiteX38" fmla="*/ 55820 w 174735"/>
                <a:gd name="connsiteY38" fmla="*/ 65604 h 112949"/>
                <a:gd name="connsiteX39" fmla="*/ 59951 w 174735"/>
                <a:gd name="connsiteY39" fmla="*/ 66170 h 112949"/>
                <a:gd name="connsiteX40" fmla="*/ 57174 w 174735"/>
                <a:gd name="connsiteY40" fmla="*/ 105804 h 112949"/>
                <a:gd name="connsiteX41" fmla="*/ 47849 w 174735"/>
                <a:gd name="connsiteY41" fmla="*/ 113296 h 112949"/>
                <a:gd name="connsiteX42" fmla="*/ 44317 w 174735"/>
                <a:gd name="connsiteY42" fmla="*/ 89176 h 112949"/>
                <a:gd name="connsiteX43" fmla="*/ 55820 w 174735"/>
                <a:gd name="connsiteY43" fmla="*/ 65604 h 112949"/>
                <a:gd name="connsiteX44" fmla="*/ 48980 w 174735"/>
                <a:gd name="connsiteY44" fmla="*/ 61850 h 112949"/>
                <a:gd name="connsiteX45" fmla="*/ 52031 w 174735"/>
                <a:gd name="connsiteY45" fmla="*/ 63067 h 112949"/>
                <a:gd name="connsiteX46" fmla="*/ 25597 w 174735"/>
                <a:gd name="connsiteY46" fmla="*/ 100867 h 112949"/>
                <a:gd name="connsiteX47" fmla="*/ 27620 w 174735"/>
                <a:gd name="connsiteY47" fmla="*/ 79284 h 112949"/>
                <a:gd name="connsiteX48" fmla="*/ 38180 w 174735"/>
                <a:gd name="connsiteY48" fmla="*/ 70233 h 112949"/>
                <a:gd name="connsiteX49" fmla="*/ 48980 w 174735"/>
                <a:gd name="connsiteY49" fmla="*/ 61850 h 112949"/>
                <a:gd name="connsiteX50" fmla="*/ 73168 w 174735"/>
                <a:gd name="connsiteY50" fmla="*/ 42873 h 112949"/>
                <a:gd name="connsiteX51" fmla="*/ 71609 w 174735"/>
                <a:gd name="connsiteY51" fmla="*/ 42239 h 112949"/>
                <a:gd name="connsiteX52" fmla="*/ 83934 w 174735"/>
                <a:gd name="connsiteY52" fmla="*/ 31970 h 112949"/>
                <a:gd name="connsiteX53" fmla="*/ 130940 w 174735"/>
                <a:gd name="connsiteY53" fmla="*/ 15410 h 112949"/>
                <a:gd name="connsiteX54" fmla="*/ 121254 w 174735"/>
                <a:gd name="connsiteY54" fmla="*/ 27564 h 112949"/>
                <a:gd name="connsiteX55" fmla="*/ 73168 w 174735"/>
                <a:gd name="connsiteY55" fmla="*/ 42873 h 112949"/>
                <a:gd name="connsiteX56" fmla="*/ 70117 w 174735"/>
                <a:gd name="connsiteY56" fmla="*/ 97713 h 112949"/>
                <a:gd name="connsiteX57" fmla="*/ 65900 w 174735"/>
                <a:gd name="connsiteY57" fmla="*/ 82850 h 112949"/>
                <a:gd name="connsiteX58" fmla="*/ 66431 w 174735"/>
                <a:gd name="connsiteY58" fmla="*/ 65330 h 112949"/>
                <a:gd name="connsiteX59" fmla="*/ 71660 w 174735"/>
                <a:gd name="connsiteY59" fmla="*/ 63941 h 112949"/>
                <a:gd name="connsiteX60" fmla="*/ 86009 w 174735"/>
                <a:gd name="connsiteY60" fmla="*/ 91696 h 112949"/>
                <a:gd name="connsiteX61" fmla="*/ 83403 w 174735"/>
                <a:gd name="connsiteY61" fmla="*/ 106627 h 112949"/>
                <a:gd name="connsiteX62" fmla="*/ 70117 w 174735"/>
                <a:gd name="connsiteY62" fmla="*/ 97713 h 112949"/>
                <a:gd name="connsiteX63" fmla="*/ 40066 w 174735"/>
                <a:gd name="connsiteY63" fmla="*/ 55627 h 112949"/>
                <a:gd name="connsiteX64" fmla="*/ 34031 w 174735"/>
                <a:gd name="connsiteY64" fmla="*/ 58096 h 112949"/>
                <a:gd name="connsiteX65" fmla="*/ 28220 w 174735"/>
                <a:gd name="connsiteY65" fmla="*/ 60410 h 112949"/>
                <a:gd name="connsiteX66" fmla="*/ 16580 w 174735"/>
                <a:gd name="connsiteY66" fmla="*/ 64113 h 112949"/>
                <a:gd name="connsiteX67" fmla="*/ -18323 w 174735"/>
                <a:gd name="connsiteY67" fmla="*/ 68107 h 112949"/>
                <a:gd name="connsiteX68" fmla="*/ -22900 w 174735"/>
                <a:gd name="connsiteY68" fmla="*/ 65656 h 112949"/>
                <a:gd name="connsiteX69" fmla="*/ 7940 w 174735"/>
                <a:gd name="connsiteY69" fmla="*/ 55661 h 112949"/>
                <a:gd name="connsiteX70" fmla="*/ 44883 w 174735"/>
                <a:gd name="connsiteY70" fmla="*/ 52130 h 112949"/>
                <a:gd name="connsiteX71" fmla="*/ 40066 w 174735"/>
                <a:gd name="connsiteY71" fmla="*/ 55627 h 112949"/>
                <a:gd name="connsiteX72" fmla="*/ -21288 w 174735"/>
                <a:gd name="connsiteY72" fmla="*/ 38759 h 112949"/>
                <a:gd name="connsiteX73" fmla="*/ 46134 w 174735"/>
                <a:gd name="connsiteY73" fmla="*/ 46593 h 112949"/>
                <a:gd name="connsiteX74" fmla="*/ 39020 w 174735"/>
                <a:gd name="connsiteY74" fmla="*/ 48393 h 112949"/>
                <a:gd name="connsiteX75" fmla="*/ 30688 w 174735"/>
                <a:gd name="connsiteY75" fmla="*/ 48856 h 112949"/>
                <a:gd name="connsiteX76" fmla="*/ -21288 w 174735"/>
                <a:gd name="connsiteY76" fmla="*/ 38759 h 112949"/>
                <a:gd name="connsiteX77" fmla="*/ 77180 w 174735"/>
                <a:gd name="connsiteY77" fmla="*/ 57633 h 112949"/>
                <a:gd name="connsiteX78" fmla="*/ 78106 w 174735"/>
                <a:gd name="connsiteY78" fmla="*/ 54427 h 112949"/>
                <a:gd name="connsiteX79" fmla="*/ 79306 w 174735"/>
                <a:gd name="connsiteY79" fmla="*/ 54890 h 112949"/>
                <a:gd name="connsiteX80" fmla="*/ 124203 w 174735"/>
                <a:gd name="connsiteY80" fmla="*/ 73404 h 112949"/>
                <a:gd name="connsiteX81" fmla="*/ 130511 w 174735"/>
                <a:gd name="connsiteY81" fmla="*/ 76901 h 112949"/>
                <a:gd name="connsiteX82" fmla="*/ 134574 w 174735"/>
                <a:gd name="connsiteY82" fmla="*/ 82387 h 112949"/>
                <a:gd name="connsiteX83" fmla="*/ 102328 w 174735"/>
                <a:gd name="connsiteY83" fmla="*/ 74090 h 112949"/>
                <a:gd name="connsiteX84" fmla="*/ 77180 w 174735"/>
                <a:gd name="connsiteY84" fmla="*/ 57633 h 112949"/>
                <a:gd name="connsiteX85" fmla="*/ 74283 w 174735"/>
                <a:gd name="connsiteY85" fmla="*/ 45136 h 112949"/>
                <a:gd name="connsiteX86" fmla="*/ 107626 w 174735"/>
                <a:gd name="connsiteY86" fmla="*/ 34799 h 112949"/>
                <a:gd name="connsiteX87" fmla="*/ 125180 w 174735"/>
                <a:gd name="connsiteY87" fmla="*/ 30530 h 112949"/>
                <a:gd name="connsiteX88" fmla="*/ 145460 w 174735"/>
                <a:gd name="connsiteY88" fmla="*/ 32690 h 112949"/>
                <a:gd name="connsiteX89" fmla="*/ 143351 w 174735"/>
                <a:gd name="connsiteY89" fmla="*/ 40421 h 112949"/>
                <a:gd name="connsiteX90" fmla="*/ 76168 w 174735"/>
                <a:gd name="connsiteY90" fmla="*/ 47090 h 112949"/>
                <a:gd name="connsiteX91" fmla="*/ 74283 w 174735"/>
                <a:gd name="connsiteY91" fmla="*/ 45136 h 112949"/>
                <a:gd name="connsiteX92" fmla="*/ 74283 w 174735"/>
                <a:gd name="connsiteY92" fmla="*/ 45136 h 11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74735" h="112949">
                  <a:moveTo>
                    <a:pt x="63209" y="39427"/>
                  </a:moveTo>
                  <a:cubicBezTo>
                    <a:pt x="59403" y="33170"/>
                    <a:pt x="62660" y="17347"/>
                    <a:pt x="66088" y="11107"/>
                  </a:cubicBezTo>
                  <a:cubicBezTo>
                    <a:pt x="68454" y="6822"/>
                    <a:pt x="71283" y="3702"/>
                    <a:pt x="75088" y="2056"/>
                  </a:cubicBezTo>
                  <a:cubicBezTo>
                    <a:pt x="81928" y="-910"/>
                    <a:pt x="84654" y="4010"/>
                    <a:pt x="88494" y="5484"/>
                  </a:cubicBezTo>
                  <a:cubicBezTo>
                    <a:pt x="89780" y="9839"/>
                    <a:pt x="92043" y="10096"/>
                    <a:pt x="90740" y="17022"/>
                  </a:cubicBezTo>
                  <a:cubicBezTo>
                    <a:pt x="89009" y="26244"/>
                    <a:pt x="76477" y="39119"/>
                    <a:pt x="70220" y="41364"/>
                  </a:cubicBezTo>
                  <a:lnTo>
                    <a:pt x="63209" y="39427"/>
                  </a:lnTo>
                  <a:close/>
                  <a:moveTo>
                    <a:pt x="72791" y="62844"/>
                  </a:moveTo>
                  <a:cubicBezTo>
                    <a:pt x="74506" y="61559"/>
                    <a:pt x="75294" y="60033"/>
                    <a:pt x="76803" y="59004"/>
                  </a:cubicBezTo>
                  <a:cubicBezTo>
                    <a:pt x="88117" y="66239"/>
                    <a:pt x="90911" y="68844"/>
                    <a:pt x="99740" y="77210"/>
                  </a:cubicBezTo>
                  <a:cubicBezTo>
                    <a:pt x="102431" y="79730"/>
                    <a:pt x="117740" y="95998"/>
                    <a:pt x="109820" y="100764"/>
                  </a:cubicBezTo>
                  <a:cubicBezTo>
                    <a:pt x="105243" y="103524"/>
                    <a:pt x="98660" y="101638"/>
                    <a:pt x="94391" y="98604"/>
                  </a:cubicBezTo>
                  <a:cubicBezTo>
                    <a:pt x="85151" y="92038"/>
                    <a:pt x="73409" y="69204"/>
                    <a:pt x="72791" y="62844"/>
                  </a:cubicBezTo>
                  <a:close/>
                  <a:moveTo>
                    <a:pt x="52271" y="41570"/>
                  </a:moveTo>
                  <a:cubicBezTo>
                    <a:pt x="50471" y="42119"/>
                    <a:pt x="50128" y="42187"/>
                    <a:pt x="49117" y="43679"/>
                  </a:cubicBezTo>
                  <a:cubicBezTo>
                    <a:pt x="37683" y="42959"/>
                    <a:pt x="25957" y="39616"/>
                    <a:pt x="16443" y="35296"/>
                  </a:cubicBezTo>
                  <a:cubicBezTo>
                    <a:pt x="3431" y="29364"/>
                    <a:pt x="-11346" y="16164"/>
                    <a:pt x="5163" y="15462"/>
                  </a:cubicBezTo>
                  <a:cubicBezTo>
                    <a:pt x="17797" y="14896"/>
                    <a:pt x="34066" y="23279"/>
                    <a:pt x="42877" y="31147"/>
                  </a:cubicBezTo>
                  <a:cubicBezTo>
                    <a:pt x="45671" y="33650"/>
                    <a:pt x="51311" y="39256"/>
                    <a:pt x="52271" y="41570"/>
                  </a:cubicBezTo>
                  <a:close/>
                  <a:moveTo>
                    <a:pt x="79066" y="52764"/>
                  </a:moveTo>
                  <a:lnTo>
                    <a:pt x="77317" y="50193"/>
                  </a:lnTo>
                  <a:cubicBezTo>
                    <a:pt x="78877" y="49250"/>
                    <a:pt x="75997" y="49679"/>
                    <a:pt x="79203" y="49456"/>
                  </a:cubicBezTo>
                  <a:cubicBezTo>
                    <a:pt x="87517" y="50004"/>
                    <a:pt x="162877" y="56587"/>
                    <a:pt x="150174" y="68433"/>
                  </a:cubicBezTo>
                  <a:cubicBezTo>
                    <a:pt x="138860" y="78993"/>
                    <a:pt x="93226" y="58164"/>
                    <a:pt x="79066" y="52764"/>
                  </a:cubicBezTo>
                  <a:close/>
                  <a:moveTo>
                    <a:pt x="40631" y="57393"/>
                  </a:moveTo>
                  <a:lnTo>
                    <a:pt x="45157" y="55781"/>
                  </a:lnTo>
                  <a:cubicBezTo>
                    <a:pt x="46186" y="57684"/>
                    <a:pt x="47249" y="59347"/>
                    <a:pt x="47951" y="60444"/>
                  </a:cubicBezTo>
                  <a:cubicBezTo>
                    <a:pt x="42877" y="65193"/>
                    <a:pt x="34563" y="71039"/>
                    <a:pt x="28631" y="74879"/>
                  </a:cubicBezTo>
                  <a:lnTo>
                    <a:pt x="15243" y="82953"/>
                  </a:lnTo>
                  <a:cubicBezTo>
                    <a:pt x="10014" y="85953"/>
                    <a:pt x="-3408" y="91901"/>
                    <a:pt x="-9477" y="88421"/>
                  </a:cubicBezTo>
                  <a:cubicBezTo>
                    <a:pt x="-23346" y="80501"/>
                    <a:pt x="33277" y="59416"/>
                    <a:pt x="40631" y="57393"/>
                  </a:cubicBezTo>
                  <a:close/>
                  <a:moveTo>
                    <a:pt x="28117" y="6839"/>
                  </a:moveTo>
                  <a:cubicBezTo>
                    <a:pt x="28854" y="4370"/>
                    <a:pt x="29163" y="-3018"/>
                    <a:pt x="41077" y="2450"/>
                  </a:cubicBezTo>
                  <a:cubicBezTo>
                    <a:pt x="54980" y="8810"/>
                    <a:pt x="60500" y="25404"/>
                    <a:pt x="59506" y="39633"/>
                  </a:cubicBezTo>
                  <a:cubicBezTo>
                    <a:pt x="57328" y="39684"/>
                    <a:pt x="55169" y="40627"/>
                    <a:pt x="53523" y="40524"/>
                  </a:cubicBezTo>
                  <a:cubicBezTo>
                    <a:pt x="51192" y="38964"/>
                    <a:pt x="51654" y="38381"/>
                    <a:pt x="49649" y="36256"/>
                  </a:cubicBezTo>
                  <a:lnTo>
                    <a:pt x="37546" y="25524"/>
                  </a:lnTo>
                  <a:cubicBezTo>
                    <a:pt x="32077" y="19027"/>
                    <a:pt x="29352" y="8502"/>
                    <a:pt x="28117" y="6839"/>
                  </a:cubicBezTo>
                  <a:close/>
                  <a:moveTo>
                    <a:pt x="55820" y="65604"/>
                  </a:moveTo>
                  <a:lnTo>
                    <a:pt x="59951" y="66170"/>
                  </a:lnTo>
                  <a:cubicBezTo>
                    <a:pt x="63723" y="73147"/>
                    <a:pt x="64323" y="95296"/>
                    <a:pt x="57174" y="105804"/>
                  </a:cubicBezTo>
                  <a:cubicBezTo>
                    <a:pt x="55117" y="108821"/>
                    <a:pt x="51328" y="112627"/>
                    <a:pt x="47849" y="113296"/>
                  </a:cubicBezTo>
                  <a:cubicBezTo>
                    <a:pt x="37546" y="115267"/>
                    <a:pt x="42483" y="94781"/>
                    <a:pt x="44317" y="89176"/>
                  </a:cubicBezTo>
                  <a:cubicBezTo>
                    <a:pt x="46563" y="82199"/>
                    <a:pt x="51671" y="71330"/>
                    <a:pt x="55820" y="65604"/>
                  </a:cubicBezTo>
                  <a:close/>
                  <a:moveTo>
                    <a:pt x="48980" y="61850"/>
                  </a:moveTo>
                  <a:lnTo>
                    <a:pt x="52031" y="63067"/>
                  </a:lnTo>
                  <a:cubicBezTo>
                    <a:pt x="51174" y="71844"/>
                    <a:pt x="36466" y="95176"/>
                    <a:pt x="25597" y="100867"/>
                  </a:cubicBezTo>
                  <a:cubicBezTo>
                    <a:pt x="11489" y="108256"/>
                    <a:pt x="-100" y="103027"/>
                    <a:pt x="27620" y="79284"/>
                  </a:cubicBezTo>
                  <a:cubicBezTo>
                    <a:pt x="31340" y="76113"/>
                    <a:pt x="34271" y="73421"/>
                    <a:pt x="38180" y="70233"/>
                  </a:cubicBezTo>
                  <a:lnTo>
                    <a:pt x="48980" y="61850"/>
                  </a:lnTo>
                  <a:close/>
                  <a:moveTo>
                    <a:pt x="73168" y="42873"/>
                  </a:moveTo>
                  <a:cubicBezTo>
                    <a:pt x="70014" y="42907"/>
                    <a:pt x="72054" y="42804"/>
                    <a:pt x="71609" y="42239"/>
                  </a:cubicBezTo>
                  <a:lnTo>
                    <a:pt x="83934" y="31970"/>
                  </a:lnTo>
                  <a:cubicBezTo>
                    <a:pt x="91528" y="26776"/>
                    <a:pt x="122334" y="11827"/>
                    <a:pt x="130940" y="15410"/>
                  </a:cubicBezTo>
                  <a:cubicBezTo>
                    <a:pt x="131797" y="21770"/>
                    <a:pt x="124751" y="25936"/>
                    <a:pt x="121254" y="27564"/>
                  </a:cubicBezTo>
                  <a:cubicBezTo>
                    <a:pt x="106306" y="34593"/>
                    <a:pt x="90980" y="40061"/>
                    <a:pt x="73168" y="42873"/>
                  </a:cubicBezTo>
                  <a:close/>
                  <a:moveTo>
                    <a:pt x="70117" y="97713"/>
                  </a:moveTo>
                  <a:cubicBezTo>
                    <a:pt x="68094" y="96359"/>
                    <a:pt x="66311" y="86021"/>
                    <a:pt x="65900" y="82850"/>
                  </a:cubicBezTo>
                  <a:cubicBezTo>
                    <a:pt x="65506" y="79713"/>
                    <a:pt x="63586" y="67884"/>
                    <a:pt x="66431" y="65330"/>
                  </a:cubicBezTo>
                  <a:cubicBezTo>
                    <a:pt x="69946" y="65519"/>
                    <a:pt x="69071" y="64456"/>
                    <a:pt x="71660" y="63941"/>
                  </a:cubicBezTo>
                  <a:cubicBezTo>
                    <a:pt x="74334" y="72376"/>
                    <a:pt x="81603" y="85867"/>
                    <a:pt x="86009" y="91696"/>
                  </a:cubicBezTo>
                  <a:cubicBezTo>
                    <a:pt x="90534" y="97627"/>
                    <a:pt x="86814" y="105393"/>
                    <a:pt x="83403" y="106627"/>
                  </a:cubicBezTo>
                  <a:cubicBezTo>
                    <a:pt x="76340" y="109198"/>
                    <a:pt x="71163" y="101313"/>
                    <a:pt x="70117" y="97713"/>
                  </a:cubicBezTo>
                  <a:close/>
                  <a:moveTo>
                    <a:pt x="40066" y="55627"/>
                  </a:moveTo>
                  <a:cubicBezTo>
                    <a:pt x="37940" y="56244"/>
                    <a:pt x="35986" y="57290"/>
                    <a:pt x="34031" y="58096"/>
                  </a:cubicBezTo>
                  <a:cubicBezTo>
                    <a:pt x="31854" y="58987"/>
                    <a:pt x="30380" y="59604"/>
                    <a:pt x="28220" y="60410"/>
                  </a:cubicBezTo>
                  <a:cubicBezTo>
                    <a:pt x="24963" y="61661"/>
                    <a:pt x="20094" y="63221"/>
                    <a:pt x="16580" y="64113"/>
                  </a:cubicBezTo>
                  <a:cubicBezTo>
                    <a:pt x="7889" y="66667"/>
                    <a:pt x="-8483" y="70079"/>
                    <a:pt x="-18323" y="68107"/>
                  </a:cubicBezTo>
                  <a:cubicBezTo>
                    <a:pt x="-21580" y="67473"/>
                    <a:pt x="-22283" y="67113"/>
                    <a:pt x="-22900" y="65656"/>
                  </a:cubicBezTo>
                  <a:cubicBezTo>
                    <a:pt x="-25951" y="58473"/>
                    <a:pt x="3277" y="56193"/>
                    <a:pt x="7940" y="55661"/>
                  </a:cubicBezTo>
                  <a:cubicBezTo>
                    <a:pt x="12260" y="55147"/>
                    <a:pt x="43151" y="51650"/>
                    <a:pt x="44883" y="52130"/>
                  </a:cubicBezTo>
                  <a:cubicBezTo>
                    <a:pt x="44488" y="53947"/>
                    <a:pt x="41711" y="54873"/>
                    <a:pt x="40066" y="55627"/>
                  </a:cubicBezTo>
                  <a:close/>
                  <a:moveTo>
                    <a:pt x="-21288" y="38759"/>
                  </a:moveTo>
                  <a:cubicBezTo>
                    <a:pt x="-13506" y="32176"/>
                    <a:pt x="34306" y="41141"/>
                    <a:pt x="46134" y="46593"/>
                  </a:cubicBezTo>
                  <a:cubicBezTo>
                    <a:pt x="45517" y="48633"/>
                    <a:pt x="45586" y="47947"/>
                    <a:pt x="39020" y="48393"/>
                  </a:cubicBezTo>
                  <a:cubicBezTo>
                    <a:pt x="36157" y="48599"/>
                    <a:pt x="33534" y="48753"/>
                    <a:pt x="30688" y="48856"/>
                  </a:cubicBezTo>
                  <a:cubicBezTo>
                    <a:pt x="18843" y="49319"/>
                    <a:pt x="-17997" y="48067"/>
                    <a:pt x="-21288" y="38759"/>
                  </a:cubicBezTo>
                  <a:close/>
                  <a:moveTo>
                    <a:pt x="77180" y="57633"/>
                  </a:moveTo>
                  <a:lnTo>
                    <a:pt x="78106" y="54427"/>
                  </a:lnTo>
                  <a:lnTo>
                    <a:pt x="79306" y="54890"/>
                  </a:lnTo>
                  <a:cubicBezTo>
                    <a:pt x="87054" y="57119"/>
                    <a:pt x="115168" y="68930"/>
                    <a:pt x="124203" y="73404"/>
                  </a:cubicBezTo>
                  <a:cubicBezTo>
                    <a:pt x="126483" y="74553"/>
                    <a:pt x="128471" y="75564"/>
                    <a:pt x="130511" y="76901"/>
                  </a:cubicBezTo>
                  <a:cubicBezTo>
                    <a:pt x="133151" y="78633"/>
                    <a:pt x="134728" y="79576"/>
                    <a:pt x="134574" y="82387"/>
                  </a:cubicBezTo>
                  <a:cubicBezTo>
                    <a:pt x="127837" y="86330"/>
                    <a:pt x="108945" y="77570"/>
                    <a:pt x="102328" y="74090"/>
                  </a:cubicBezTo>
                  <a:cubicBezTo>
                    <a:pt x="96328" y="70970"/>
                    <a:pt x="79940" y="61079"/>
                    <a:pt x="77180" y="57633"/>
                  </a:cubicBezTo>
                  <a:close/>
                  <a:moveTo>
                    <a:pt x="74283" y="45136"/>
                  </a:moveTo>
                  <a:cubicBezTo>
                    <a:pt x="75963" y="42701"/>
                    <a:pt x="98866" y="38330"/>
                    <a:pt x="107626" y="34799"/>
                  </a:cubicBezTo>
                  <a:cubicBezTo>
                    <a:pt x="114791" y="31936"/>
                    <a:pt x="116145" y="31284"/>
                    <a:pt x="125180" y="30530"/>
                  </a:cubicBezTo>
                  <a:cubicBezTo>
                    <a:pt x="129603" y="30170"/>
                    <a:pt x="142477" y="29382"/>
                    <a:pt x="145460" y="32690"/>
                  </a:cubicBezTo>
                  <a:cubicBezTo>
                    <a:pt x="147397" y="34799"/>
                    <a:pt x="145134" y="38690"/>
                    <a:pt x="143351" y="40421"/>
                  </a:cubicBezTo>
                  <a:cubicBezTo>
                    <a:pt x="131523" y="52164"/>
                    <a:pt x="88545" y="50450"/>
                    <a:pt x="76168" y="47090"/>
                  </a:cubicBezTo>
                  <a:lnTo>
                    <a:pt x="74283" y="45136"/>
                  </a:lnTo>
                  <a:lnTo>
                    <a:pt x="74283" y="45136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F3A3FF2-2D59-90B7-05A9-C52AD17D1BB3}"/>
                </a:ext>
              </a:extLst>
            </p:cNvPr>
            <p:cNvSpPr/>
            <p:nvPr/>
          </p:nvSpPr>
          <p:spPr>
            <a:xfrm flipV="1">
              <a:off x="5018619" y="4801727"/>
              <a:ext cx="40356" cy="29281"/>
            </a:xfrm>
            <a:custGeom>
              <a:avLst/>
              <a:gdLst>
                <a:gd name="connsiteX0" fmla="*/ -659 w 40356"/>
                <a:gd name="connsiteY0" fmla="*/ 885 h 29281"/>
                <a:gd name="connsiteX1" fmla="*/ 17118 w 40356"/>
                <a:gd name="connsiteY1" fmla="*/ 18439 h 29281"/>
                <a:gd name="connsiteX2" fmla="*/ -5219 w 40356"/>
                <a:gd name="connsiteY2" fmla="*/ 29411 h 29281"/>
                <a:gd name="connsiteX3" fmla="*/ -22979 w 40356"/>
                <a:gd name="connsiteY3" fmla="*/ 11874 h 29281"/>
                <a:gd name="connsiteX4" fmla="*/ -659 w 40356"/>
                <a:gd name="connsiteY4" fmla="*/ 885 h 29281"/>
                <a:gd name="connsiteX5" fmla="*/ -659 w 40356"/>
                <a:gd name="connsiteY5" fmla="*/ 885 h 2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356" h="29281">
                  <a:moveTo>
                    <a:pt x="-659" y="885"/>
                  </a:moveTo>
                  <a:cubicBezTo>
                    <a:pt x="10398" y="2702"/>
                    <a:pt x="18370" y="10571"/>
                    <a:pt x="17118" y="18439"/>
                  </a:cubicBezTo>
                  <a:cubicBezTo>
                    <a:pt x="15850" y="26308"/>
                    <a:pt x="5856" y="31228"/>
                    <a:pt x="-5219" y="29411"/>
                  </a:cubicBezTo>
                  <a:cubicBezTo>
                    <a:pt x="-16276" y="27594"/>
                    <a:pt x="-24230" y="19742"/>
                    <a:pt x="-22979" y="11874"/>
                  </a:cubicBezTo>
                  <a:cubicBezTo>
                    <a:pt x="-21727" y="3971"/>
                    <a:pt x="-11733" y="-932"/>
                    <a:pt x="-659" y="885"/>
                  </a:cubicBezTo>
                  <a:lnTo>
                    <a:pt x="-659" y="885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01EBF94-8303-0DD5-63F5-2F6BD12ADDFE}"/>
                </a:ext>
              </a:extLst>
            </p:cNvPr>
            <p:cNvSpPr/>
            <p:nvPr/>
          </p:nvSpPr>
          <p:spPr>
            <a:xfrm flipV="1">
              <a:off x="2733538" y="4793760"/>
              <a:ext cx="181102" cy="87887"/>
            </a:xfrm>
            <a:custGeom>
              <a:avLst/>
              <a:gdLst>
                <a:gd name="connsiteX0" fmla="*/ 85911 w 181102"/>
                <a:gd name="connsiteY0" fmla="*/ 31676 h 87887"/>
                <a:gd name="connsiteX1" fmla="*/ 94619 w 181102"/>
                <a:gd name="connsiteY1" fmla="*/ 10659 h 87887"/>
                <a:gd name="connsiteX2" fmla="*/ 89476 w 181102"/>
                <a:gd name="connsiteY2" fmla="*/ 2327 h 87887"/>
                <a:gd name="connsiteX3" fmla="*/ 74905 w 181102"/>
                <a:gd name="connsiteY3" fmla="*/ 2139 h 87887"/>
                <a:gd name="connsiteX4" fmla="*/ 68014 w 181102"/>
                <a:gd name="connsiteY4" fmla="*/ 10007 h 87887"/>
                <a:gd name="connsiteX5" fmla="*/ 78231 w 181102"/>
                <a:gd name="connsiteY5" fmla="*/ 31676 h 87887"/>
                <a:gd name="connsiteX6" fmla="*/ 85911 w 181102"/>
                <a:gd name="connsiteY6" fmla="*/ 31676 h 87887"/>
                <a:gd name="connsiteX7" fmla="*/ 66934 w 181102"/>
                <a:gd name="connsiteY7" fmla="*/ 46659 h 87887"/>
                <a:gd name="connsiteX8" fmla="*/ 64551 w 181102"/>
                <a:gd name="connsiteY8" fmla="*/ 43076 h 87887"/>
                <a:gd name="connsiteX9" fmla="*/ 34602 w 181102"/>
                <a:gd name="connsiteY9" fmla="*/ 51613 h 87887"/>
                <a:gd name="connsiteX10" fmla="*/ 15077 w 181102"/>
                <a:gd name="connsiteY10" fmla="*/ 66596 h 87887"/>
                <a:gd name="connsiteX11" fmla="*/ 31105 w 181102"/>
                <a:gd name="connsiteY11" fmla="*/ 68121 h 87887"/>
                <a:gd name="connsiteX12" fmla="*/ 66934 w 181102"/>
                <a:gd name="connsiteY12" fmla="*/ 46659 h 87887"/>
                <a:gd name="connsiteX13" fmla="*/ 95785 w 181102"/>
                <a:gd name="connsiteY13" fmla="*/ 35413 h 87887"/>
                <a:gd name="connsiteX14" fmla="*/ 98014 w 181102"/>
                <a:gd name="connsiteY14" fmla="*/ 37573 h 87887"/>
                <a:gd name="connsiteX15" fmla="*/ 133551 w 181102"/>
                <a:gd name="connsiteY15" fmla="*/ 38036 h 87887"/>
                <a:gd name="connsiteX16" fmla="*/ 152733 w 181102"/>
                <a:gd name="connsiteY16" fmla="*/ 26002 h 87887"/>
                <a:gd name="connsiteX17" fmla="*/ 109276 w 181102"/>
                <a:gd name="connsiteY17" fmla="*/ 29756 h 87887"/>
                <a:gd name="connsiteX18" fmla="*/ 95785 w 181102"/>
                <a:gd name="connsiteY18" fmla="*/ 35413 h 87887"/>
                <a:gd name="connsiteX19" fmla="*/ 64876 w 181102"/>
                <a:gd name="connsiteY19" fmla="*/ 38139 h 87887"/>
                <a:gd name="connsiteX20" fmla="*/ 67654 w 181102"/>
                <a:gd name="connsiteY20" fmla="*/ 36630 h 87887"/>
                <a:gd name="connsiteX21" fmla="*/ 66111 w 181102"/>
                <a:gd name="connsiteY21" fmla="*/ 35687 h 87887"/>
                <a:gd name="connsiteX22" fmla="*/ -11375 w 181102"/>
                <a:gd name="connsiteY22" fmla="*/ 35207 h 87887"/>
                <a:gd name="connsiteX23" fmla="*/ 64876 w 181102"/>
                <a:gd name="connsiteY23" fmla="*/ 38139 h 87887"/>
                <a:gd name="connsiteX24" fmla="*/ 100757 w 181102"/>
                <a:gd name="connsiteY24" fmla="*/ 49162 h 87887"/>
                <a:gd name="connsiteX25" fmla="*/ 96968 w 181102"/>
                <a:gd name="connsiteY25" fmla="*/ 47087 h 87887"/>
                <a:gd name="connsiteX26" fmla="*/ 92322 w 181102"/>
                <a:gd name="connsiteY26" fmla="*/ 49882 h 87887"/>
                <a:gd name="connsiteX27" fmla="*/ 105402 w 181102"/>
                <a:gd name="connsiteY27" fmla="*/ 64161 h 87887"/>
                <a:gd name="connsiteX28" fmla="*/ 115294 w 181102"/>
                <a:gd name="connsiteY28" fmla="*/ 72681 h 87887"/>
                <a:gd name="connsiteX29" fmla="*/ 137339 w 181102"/>
                <a:gd name="connsiteY29" fmla="*/ 81561 h 87887"/>
                <a:gd name="connsiteX30" fmla="*/ 100757 w 181102"/>
                <a:gd name="connsiteY30" fmla="*/ 49162 h 87887"/>
                <a:gd name="connsiteX31" fmla="*/ 133688 w 181102"/>
                <a:gd name="connsiteY31" fmla="*/ 15184 h 87887"/>
                <a:gd name="connsiteX32" fmla="*/ 122751 w 181102"/>
                <a:gd name="connsiteY32" fmla="*/ 9407 h 87887"/>
                <a:gd name="connsiteX33" fmla="*/ 89476 w 181102"/>
                <a:gd name="connsiteY33" fmla="*/ 32567 h 87887"/>
                <a:gd name="connsiteX34" fmla="*/ 94962 w 181102"/>
                <a:gd name="connsiteY34" fmla="*/ 34419 h 87887"/>
                <a:gd name="connsiteX35" fmla="*/ 100516 w 181102"/>
                <a:gd name="connsiteY35" fmla="*/ 32104 h 87887"/>
                <a:gd name="connsiteX36" fmla="*/ 116802 w 181102"/>
                <a:gd name="connsiteY36" fmla="*/ 26790 h 87887"/>
                <a:gd name="connsiteX37" fmla="*/ 133688 w 181102"/>
                <a:gd name="connsiteY37" fmla="*/ 15184 h 87887"/>
                <a:gd name="connsiteX38" fmla="*/ 82482 w 181102"/>
                <a:gd name="connsiteY38" fmla="*/ 52042 h 87887"/>
                <a:gd name="connsiteX39" fmla="*/ 78196 w 181102"/>
                <a:gd name="connsiteY39" fmla="*/ 51613 h 87887"/>
                <a:gd name="connsiteX40" fmla="*/ 64757 w 181102"/>
                <a:gd name="connsiteY40" fmla="*/ 80773 h 87887"/>
                <a:gd name="connsiteX41" fmla="*/ 70859 w 181102"/>
                <a:gd name="connsiteY41" fmla="*/ 88041 h 87887"/>
                <a:gd name="connsiteX42" fmla="*/ 84179 w 181102"/>
                <a:gd name="connsiteY42" fmla="*/ 71344 h 87887"/>
                <a:gd name="connsiteX43" fmla="*/ 82482 w 181102"/>
                <a:gd name="connsiteY43" fmla="*/ 52042 h 87887"/>
                <a:gd name="connsiteX44" fmla="*/ 90745 w 181102"/>
                <a:gd name="connsiteY44" fmla="*/ 50687 h 87887"/>
                <a:gd name="connsiteX45" fmla="*/ 87231 w 181102"/>
                <a:gd name="connsiteY45" fmla="*/ 50979 h 87887"/>
                <a:gd name="connsiteX46" fmla="*/ 97791 w 181102"/>
                <a:gd name="connsiteY46" fmla="*/ 83516 h 87887"/>
                <a:gd name="connsiteX47" fmla="*/ 104614 w 181102"/>
                <a:gd name="connsiteY47" fmla="*/ 67556 h 87887"/>
                <a:gd name="connsiteX48" fmla="*/ 97928 w 181102"/>
                <a:gd name="connsiteY48" fmla="*/ 58899 h 87887"/>
                <a:gd name="connsiteX49" fmla="*/ 90745 w 181102"/>
                <a:gd name="connsiteY49" fmla="*/ 50687 h 87887"/>
                <a:gd name="connsiteX50" fmla="*/ 74699 w 181102"/>
                <a:gd name="connsiteY50" fmla="*/ 32190 h 87887"/>
                <a:gd name="connsiteX51" fmla="*/ 76499 w 181102"/>
                <a:gd name="connsiteY51" fmla="*/ 32036 h 87887"/>
                <a:gd name="connsiteX52" fmla="*/ 68579 w 181102"/>
                <a:gd name="connsiteY52" fmla="*/ 22144 h 87887"/>
                <a:gd name="connsiteX53" fmla="*/ 29151 w 181102"/>
                <a:gd name="connsiteY53" fmla="*/ 802 h 87887"/>
                <a:gd name="connsiteX54" fmla="*/ 33694 w 181102"/>
                <a:gd name="connsiteY54" fmla="*/ 11516 h 87887"/>
                <a:gd name="connsiteX55" fmla="*/ 74699 w 181102"/>
                <a:gd name="connsiteY55" fmla="*/ 32190 h 87887"/>
                <a:gd name="connsiteX56" fmla="*/ 55345 w 181102"/>
                <a:gd name="connsiteY56" fmla="*/ 72321 h 87887"/>
                <a:gd name="connsiteX57" fmla="*/ 65545 w 181102"/>
                <a:gd name="connsiteY57" fmla="*/ 62447 h 87887"/>
                <a:gd name="connsiteX58" fmla="*/ 72179 w 181102"/>
                <a:gd name="connsiteY58" fmla="*/ 49693 h 87887"/>
                <a:gd name="connsiteX59" fmla="*/ 67602 w 181102"/>
                <a:gd name="connsiteY59" fmla="*/ 47670 h 87887"/>
                <a:gd name="connsiteX60" fmla="*/ 42162 w 181102"/>
                <a:gd name="connsiteY60" fmla="*/ 64796 h 87887"/>
                <a:gd name="connsiteX61" fmla="*/ 38648 w 181102"/>
                <a:gd name="connsiteY61" fmla="*/ 76093 h 87887"/>
                <a:gd name="connsiteX62" fmla="*/ 55345 w 181102"/>
                <a:gd name="connsiteY62" fmla="*/ 72321 h 87887"/>
                <a:gd name="connsiteX63" fmla="*/ 102042 w 181102"/>
                <a:gd name="connsiteY63" fmla="*/ 48013 h 87887"/>
                <a:gd name="connsiteX64" fmla="*/ 106979 w 181102"/>
                <a:gd name="connsiteY64" fmla="*/ 50979 h 87887"/>
                <a:gd name="connsiteX65" fmla="*/ 111711 w 181102"/>
                <a:gd name="connsiteY65" fmla="*/ 53807 h 87887"/>
                <a:gd name="connsiteX66" fmla="*/ 121636 w 181102"/>
                <a:gd name="connsiteY66" fmla="*/ 58813 h 87887"/>
                <a:gd name="connsiteX67" fmla="*/ 154328 w 181102"/>
                <a:gd name="connsiteY67" fmla="*/ 68687 h 87887"/>
                <a:gd name="connsiteX68" fmla="*/ 159831 w 181102"/>
                <a:gd name="connsiteY68" fmla="*/ 67847 h 87887"/>
                <a:gd name="connsiteX69" fmla="*/ 133585 w 181102"/>
                <a:gd name="connsiteY69" fmla="*/ 54442 h 87887"/>
                <a:gd name="connsiteX70" fmla="*/ 98751 w 181102"/>
                <a:gd name="connsiteY70" fmla="*/ 44499 h 87887"/>
                <a:gd name="connsiteX71" fmla="*/ 102042 w 181102"/>
                <a:gd name="connsiteY71" fmla="*/ 48013 h 87887"/>
                <a:gd name="connsiteX72" fmla="*/ 169191 w 181102"/>
                <a:gd name="connsiteY72" fmla="*/ 48116 h 87887"/>
                <a:gd name="connsiteX73" fmla="*/ 99779 w 181102"/>
                <a:gd name="connsiteY73" fmla="*/ 40247 h 87887"/>
                <a:gd name="connsiteX74" fmla="*/ 106019 w 181102"/>
                <a:gd name="connsiteY74" fmla="*/ 43007 h 87887"/>
                <a:gd name="connsiteX75" fmla="*/ 114008 w 181102"/>
                <a:gd name="connsiteY75" fmla="*/ 44996 h 87887"/>
                <a:gd name="connsiteX76" fmla="*/ 169191 w 181102"/>
                <a:gd name="connsiteY76" fmla="*/ 48116 h 87887"/>
                <a:gd name="connsiteX77" fmla="*/ 64757 w 181102"/>
                <a:gd name="connsiteY77" fmla="*/ 41996 h 87887"/>
                <a:gd name="connsiteX78" fmla="*/ 65151 w 181102"/>
                <a:gd name="connsiteY78" fmla="*/ 39527 h 87887"/>
                <a:gd name="connsiteX79" fmla="*/ 63762 w 181102"/>
                <a:gd name="connsiteY79" fmla="*/ 39630 h 87887"/>
                <a:gd name="connsiteX80" fmla="*/ 12111 w 181102"/>
                <a:gd name="connsiteY80" fmla="*/ 43967 h 87887"/>
                <a:gd name="connsiteX81" fmla="*/ 4465 w 181102"/>
                <a:gd name="connsiteY81" fmla="*/ 45253 h 87887"/>
                <a:gd name="connsiteX82" fmla="*/ -1758 w 181102"/>
                <a:gd name="connsiteY82" fmla="*/ 48373 h 87887"/>
                <a:gd name="connsiteX83" fmla="*/ 33317 w 181102"/>
                <a:gd name="connsiteY83" fmla="*/ 48853 h 87887"/>
                <a:gd name="connsiteX84" fmla="*/ 64757 w 181102"/>
                <a:gd name="connsiteY84" fmla="*/ 41996 h 87887"/>
                <a:gd name="connsiteX85" fmla="*/ 72676 w 181102"/>
                <a:gd name="connsiteY85" fmla="*/ 33596 h 87887"/>
                <a:gd name="connsiteX86" fmla="*/ 44134 w 181102"/>
                <a:gd name="connsiteY86" fmla="*/ 19453 h 87887"/>
                <a:gd name="connsiteX87" fmla="*/ 28654 w 181102"/>
                <a:gd name="connsiteY87" fmla="*/ 12870 h 87887"/>
                <a:gd name="connsiteX88" fmla="*/ 7825 w 181102"/>
                <a:gd name="connsiteY88" fmla="*/ 10367 h 87887"/>
                <a:gd name="connsiteX89" fmla="*/ 6728 w 181102"/>
                <a:gd name="connsiteY89" fmla="*/ 16367 h 87887"/>
                <a:gd name="connsiteX90" fmla="*/ 70054 w 181102"/>
                <a:gd name="connsiteY90" fmla="*/ 34624 h 87887"/>
                <a:gd name="connsiteX91" fmla="*/ 72676 w 181102"/>
                <a:gd name="connsiteY91" fmla="*/ 33596 h 87887"/>
                <a:gd name="connsiteX92" fmla="*/ 72676 w 181102"/>
                <a:gd name="connsiteY92" fmla="*/ 33596 h 8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81102" h="87887">
                  <a:moveTo>
                    <a:pt x="85911" y="31676"/>
                  </a:moveTo>
                  <a:cubicBezTo>
                    <a:pt x="92202" y="27922"/>
                    <a:pt x="95442" y="15853"/>
                    <a:pt x="94619" y="10659"/>
                  </a:cubicBezTo>
                  <a:cubicBezTo>
                    <a:pt x="94071" y="7110"/>
                    <a:pt x="92545" y="4299"/>
                    <a:pt x="89476" y="2327"/>
                  </a:cubicBezTo>
                  <a:cubicBezTo>
                    <a:pt x="83974" y="-1170"/>
                    <a:pt x="79276" y="1830"/>
                    <a:pt x="74905" y="2139"/>
                  </a:cubicBezTo>
                  <a:cubicBezTo>
                    <a:pt x="71888" y="5019"/>
                    <a:pt x="69557" y="4745"/>
                    <a:pt x="68014" y="10007"/>
                  </a:cubicBezTo>
                  <a:cubicBezTo>
                    <a:pt x="65939" y="17002"/>
                    <a:pt x="73002" y="28796"/>
                    <a:pt x="78231" y="31676"/>
                  </a:cubicBezTo>
                  <a:lnTo>
                    <a:pt x="85911" y="31676"/>
                  </a:lnTo>
                  <a:close/>
                  <a:moveTo>
                    <a:pt x="66934" y="46659"/>
                  </a:moveTo>
                  <a:cubicBezTo>
                    <a:pt x="65785" y="45373"/>
                    <a:pt x="65631" y="44122"/>
                    <a:pt x="64551" y="43076"/>
                  </a:cubicBezTo>
                  <a:cubicBezTo>
                    <a:pt x="50494" y="46042"/>
                    <a:pt x="46671" y="47344"/>
                    <a:pt x="34602" y="51613"/>
                  </a:cubicBezTo>
                  <a:cubicBezTo>
                    <a:pt x="30917" y="52916"/>
                    <a:pt x="9248" y="61573"/>
                    <a:pt x="15077" y="66596"/>
                  </a:cubicBezTo>
                  <a:cubicBezTo>
                    <a:pt x="18454" y="69510"/>
                    <a:pt x="25671" y="69459"/>
                    <a:pt x="31105" y="68121"/>
                  </a:cubicBezTo>
                  <a:cubicBezTo>
                    <a:pt x="42882" y="65241"/>
                    <a:pt x="63728" y="51133"/>
                    <a:pt x="66934" y="46659"/>
                  </a:cubicBezTo>
                  <a:close/>
                  <a:moveTo>
                    <a:pt x="95785" y="35413"/>
                  </a:moveTo>
                  <a:cubicBezTo>
                    <a:pt x="97328" y="36167"/>
                    <a:pt x="97637" y="36304"/>
                    <a:pt x="98014" y="37573"/>
                  </a:cubicBezTo>
                  <a:cubicBezTo>
                    <a:pt x="109551" y="39322"/>
                    <a:pt x="122442" y="39270"/>
                    <a:pt x="133551" y="38036"/>
                  </a:cubicBezTo>
                  <a:cubicBezTo>
                    <a:pt x="148739" y="36373"/>
                    <a:pt x="168642" y="29842"/>
                    <a:pt x="152733" y="26002"/>
                  </a:cubicBezTo>
                  <a:cubicBezTo>
                    <a:pt x="140528" y="23070"/>
                    <a:pt x="121139" y="25882"/>
                    <a:pt x="109276" y="29756"/>
                  </a:cubicBezTo>
                  <a:cubicBezTo>
                    <a:pt x="105505" y="31007"/>
                    <a:pt x="97688" y="33922"/>
                    <a:pt x="95785" y="35413"/>
                  </a:cubicBezTo>
                  <a:close/>
                  <a:moveTo>
                    <a:pt x="64876" y="38139"/>
                  </a:moveTo>
                  <a:lnTo>
                    <a:pt x="67654" y="36630"/>
                  </a:lnTo>
                  <a:cubicBezTo>
                    <a:pt x="66505" y="35619"/>
                    <a:pt x="69162" y="36510"/>
                    <a:pt x="66111" y="35687"/>
                  </a:cubicBezTo>
                  <a:cubicBezTo>
                    <a:pt x="57694" y="34470"/>
                    <a:pt x="-19038" y="24116"/>
                    <a:pt x="-11375" y="35207"/>
                  </a:cubicBezTo>
                  <a:cubicBezTo>
                    <a:pt x="-4586" y="45064"/>
                    <a:pt x="48762" y="39184"/>
                    <a:pt x="64876" y="38139"/>
                  </a:cubicBezTo>
                  <a:close/>
                  <a:moveTo>
                    <a:pt x="100757" y="49162"/>
                  </a:moveTo>
                  <a:lnTo>
                    <a:pt x="96968" y="47087"/>
                  </a:lnTo>
                  <a:cubicBezTo>
                    <a:pt x="95202" y="48236"/>
                    <a:pt x="93471" y="49230"/>
                    <a:pt x="92322" y="49882"/>
                  </a:cubicBezTo>
                  <a:cubicBezTo>
                    <a:pt x="95374" y="54356"/>
                    <a:pt x="101151" y="60202"/>
                    <a:pt x="105402" y="64161"/>
                  </a:cubicBezTo>
                  <a:lnTo>
                    <a:pt x="115294" y="72681"/>
                  </a:lnTo>
                  <a:cubicBezTo>
                    <a:pt x="119202" y="75870"/>
                    <a:pt x="129951" y="82864"/>
                    <a:pt x="137339" y="81561"/>
                  </a:cubicBezTo>
                  <a:cubicBezTo>
                    <a:pt x="154225" y="78630"/>
                    <a:pt x="107168" y="52093"/>
                    <a:pt x="100757" y="49162"/>
                  </a:cubicBezTo>
                  <a:close/>
                  <a:moveTo>
                    <a:pt x="133688" y="15184"/>
                  </a:moveTo>
                  <a:cubicBezTo>
                    <a:pt x="133979" y="13247"/>
                    <a:pt x="136705" y="7864"/>
                    <a:pt x="122751" y="9407"/>
                  </a:cubicBezTo>
                  <a:cubicBezTo>
                    <a:pt x="106499" y="11224"/>
                    <a:pt x="94294" y="22093"/>
                    <a:pt x="89476" y="32567"/>
                  </a:cubicBezTo>
                  <a:cubicBezTo>
                    <a:pt x="91585" y="33030"/>
                    <a:pt x="93316" y="34162"/>
                    <a:pt x="94962" y="34419"/>
                  </a:cubicBezTo>
                  <a:cubicBezTo>
                    <a:pt x="97894" y="33750"/>
                    <a:pt x="97688" y="33236"/>
                    <a:pt x="100516" y="32104"/>
                  </a:cubicBezTo>
                  <a:lnTo>
                    <a:pt x="116802" y="26790"/>
                  </a:lnTo>
                  <a:cubicBezTo>
                    <a:pt x="124825" y="23190"/>
                    <a:pt x="131785" y="16144"/>
                    <a:pt x="133688" y="15184"/>
                  </a:cubicBezTo>
                  <a:close/>
                  <a:moveTo>
                    <a:pt x="82482" y="52042"/>
                  </a:moveTo>
                  <a:lnTo>
                    <a:pt x="78196" y="51613"/>
                  </a:lnTo>
                  <a:cubicBezTo>
                    <a:pt x="71631" y="55899"/>
                    <a:pt x="62031" y="71756"/>
                    <a:pt x="64757" y="80773"/>
                  </a:cubicBezTo>
                  <a:cubicBezTo>
                    <a:pt x="65545" y="83361"/>
                    <a:pt x="67722" y="86859"/>
                    <a:pt x="70859" y="88041"/>
                  </a:cubicBezTo>
                  <a:cubicBezTo>
                    <a:pt x="80185" y="91504"/>
                    <a:pt x="83682" y="75767"/>
                    <a:pt x="84179" y="71344"/>
                  </a:cubicBezTo>
                  <a:cubicBezTo>
                    <a:pt x="84814" y="65841"/>
                    <a:pt x="84231" y="57013"/>
                    <a:pt x="82482" y="52042"/>
                  </a:cubicBezTo>
                  <a:close/>
                  <a:moveTo>
                    <a:pt x="90745" y="50687"/>
                  </a:moveTo>
                  <a:lnTo>
                    <a:pt x="87231" y="50979"/>
                  </a:lnTo>
                  <a:cubicBezTo>
                    <a:pt x="84505" y="57459"/>
                    <a:pt x="89459" y="77241"/>
                    <a:pt x="97791" y="83516"/>
                  </a:cubicBezTo>
                  <a:cubicBezTo>
                    <a:pt x="108642" y="91693"/>
                    <a:pt x="122168" y="90236"/>
                    <a:pt x="104614" y="67556"/>
                  </a:cubicBezTo>
                  <a:cubicBezTo>
                    <a:pt x="102248" y="64487"/>
                    <a:pt x="100465" y="61984"/>
                    <a:pt x="97928" y="58899"/>
                  </a:cubicBezTo>
                  <a:lnTo>
                    <a:pt x="90745" y="50687"/>
                  </a:lnTo>
                  <a:close/>
                  <a:moveTo>
                    <a:pt x="74699" y="32190"/>
                  </a:moveTo>
                  <a:cubicBezTo>
                    <a:pt x="77802" y="32807"/>
                    <a:pt x="75848" y="32344"/>
                    <a:pt x="76499" y="32036"/>
                  </a:cubicBezTo>
                  <a:lnTo>
                    <a:pt x="68579" y="22144"/>
                  </a:lnTo>
                  <a:cubicBezTo>
                    <a:pt x="63248" y="16882"/>
                    <a:pt x="39077" y="-73"/>
                    <a:pt x="29151" y="802"/>
                  </a:cubicBezTo>
                  <a:cubicBezTo>
                    <a:pt x="25705" y="5224"/>
                    <a:pt x="30917" y="9647"/>
                    <a:pt x="33694" y="11516"/>
                  </a:cubicBezTo>
                  <a:cubicBezTo>
                    <a:pt x="45522" y="19556"/>
                    <a:pt x="58345" y="26584"/>
                    <a:pt x="74699" y="32190"/>
                  </a:cubicBezTo>
                  <a:close/>
                  <a:moveTo>
                    <a:pt x="55345" y="72321"/>
                  </a:moveTo>
                  <a:cubicBezTo>
                    <a:pt x="57882" y="71773"/>
                    <a:pt x="63848" y="64676"/>
                    <a:pt x="65545" y="62447"/>
                  </a:cubicBezTo>
                  <a:cubicBezTo>
                    <a:pt x="67208" y="60270"/>
                    <a:pt x="73928" y="52127"/>
                    <a:pt x="72179" y="49693"/>
                  </a:cubicBezTo>
                  <a:cubicBezTo>
                    <a:pt x="68648" y="49162"/>
                    <a:pt x="69934" y="48544"/>
                    <a:pt x="67602" y="47670"/>
                  </a:cubicBezTo>
                  <a:cubicBezTo>
                    <a:pt x="61534" y="53224"/>
                    <a:pt x="48882" y="61504"/>
                    <a:pt x="42162" y="64796"/>
                  </a:cubicBezTo>
                  <a:cubicBezTo>
                    <a:pt x="35322" y="68173"/>
                    <a:pt x="35785" y="74533"/>
                    <a:pt x="38648" y="76093"/>
                  </a:cubicBezTo>
                  <a:cubicBezTo>
                    <a:pt x="44528" y="79367"/>
                    <a:pt x="52842" y="74721"/>
                    <a:pt x="55345" y="72321"/>
                  </a:cubicBezTo>
                  <a:close/>
                  <a:moveTo>
                    <a:pt x="102042" y="48013"/>
                  </a:moveTo>
                  <a:cubicBezTo>
                    <a:pt x="103876" y="48870"/>
                    <a:pt x="105368" y="50002"/>
                    <a:pt x="106979" y="50979"/>
                  </a:cubicBezTo>
                  <a:cubicBezTo>
                    <a:pt x="108745" y="52076"/>
                    <a:pt x="109945" y="52796"/>
                    <a:pt x="111711" y="53807"/>
                  </a:cubicBezTo>
                  <a:cubicBezTo>
                    <a:pt x="114419" y="55367"/>
                    <a:pt x="118551" y="57459"/>
                    <a:pt x="121636" y="58813"/>
                  </a:cubicBezTo>
                  <a:cubicBezTo>
                    <a:pt x="129145" y="62396"/>
                    <a:pt x="143836" y="68121"/>
                    <a:pt x="154328" y="68687"/>
                  </a:cubicBezTo>
                  <a:cubicBezTo>
                    <a:pt x="157791" y="68859"/>
                    <a:pt x="158648" y="68756"/>
                    <a:pt x="159831" y="67847"/>
                  </a:cubicBezTo>
                  <a:cubicBezTo>
                    <a:pt x="165745" y="63270"/>
                    <a:pt x="137956" y="55779"/>
                    <a:pt x="133585" y="54442"/>
                  </a:cubicBezTo>
                  <a:cubicBezTo>
                    <a:pt x="129556" y="53224"/>
                    <a:pt x="100637" y="44499"/>
                    <a:pt x="98751" y="44499"/>
                  </a:cubicBezTo>
                  <a:cubicBezTo>
                    <a:pt x="98391" y="45887"/>
                    <a:pt x="100722" y="47122"/>
                    <a:pt x="102042" y="48013"/>
                  </a:cubicBezTo>
                  <a:close/>
                  <a:moveTo>
                    <a:pt x="169191" y="48116"/>
                  </a:moveTo>
                  <a:cubicBezTo>
                    <a:pt x="164236" y="41790"/>
                    <a:pt x="113596" y="38704"/>
                    <a:pt x="99779" y="40247"/>
                  </a:cubicBezTo>
                  <a:cubicBezTo>
                    <a:pt x="99539" y="41859"/>
                    <a:pt x="99762" y="41344"/>
                    <a:pt x="106019" y="43007"/>
                  </a:cubicBezTo>
                  <a:cubicBezTo>
                    <a:pt x="108745" y="43710"/>
                    <a:pt x="111265" y="44362"/>
                    <a:pt x="114008" y="44996"/>
                  </a:cubicBezTo>
                  <a:cubicBezTo>
                    <a:pt x="125459" y="47704"/>
                    <a:pt x="162179" y="54150"/>
                    <a:pt x="169191" y="48116"/>
                  </a:cubicBezTo>
                  <a:close/>
                  <a:moveTo>
                    <a:pt x="64757" y="41996"/>
                  </a:moveTo>
                  <a:lnTo>
                    <a:pt x="65151" y="39527"/>
                  </a:lnTo>
                  <a:lnTo>
                    <a:pt x="63762" y="39630"/>
                  </a:lnTo>
                  <a:cubicBezTo>
                    <a:pt x="55259" y="39647"/>
                    <a:pt x="22825" y="42562"/>
                    <a:pt x="12111" y="43967"/>
                  </a:cubicBezTo>
                  <a:cubicBezTo>
                    <a:pt x="9402" y="44327"/>
                    <a:pt x="7019" y="44687"/>
                    <a:pt x="4465" y="45253"/>
                  </a:cubicBezTo>
                  <a:cubicBezTo>
                    <a:pt x="1174" y="45973"/>
                    <a:pt x="-763" y="46316"/>
                    <a:pt x="-1758" y="48373"/>
                  </a:cubicBezTo>
                  <a:cubicBezTo>
                    <a:pt x="3265" y="52590"/>
                    <a:pt x="25414" y="50036"/>
                    <a:pt x="33317" y="48853"/>
                  </a:cubicBezTo>
                  <a:cubicBezTo>
                    <a:pt x="40500" y="47807"/>
                    <a:pt x="60642" y="43950"/>
                    <a:pt x="64757" y="41996"/>
                  </a:cubicBezTo>
                  <a:close/>
                  <a:moveTo>
                    <a:pt x="72676" y="33596"/>
                  </a:moveTo>
                  <a:cubicBezTo>
                    <a:pt x="72042" y="31504"/>
                    <a:pt x="51334" y="23756"/>
                    <a:pt x="44134" y="19453"/>
                  </a:cubicBezTo>
                  <a:cubicBezTo>
                    <a:pt x="38271" y="15956"/>
                    <a:pt x="37208" y="15184"/>
                    <a:pt x="28654" y="12870"/>
                  </a:cubicBezTo>
                  <a:cubicBezTo>
                    <a:pt x="24437" y="11722"/>
                    <a:pt x="12094" y="8567"/>
                    <a:pt x="7825" y="10367"/>
                  </a:cubicBezTo>
                  <a:cubicBezTo>
                    <a:pt x="5048" y="11516"/>
                    <a:pt x="5717" y="14739"/>
                    <a:pt x="6728" y="16367"/>
                  </a:cubicBezTo>
                  <a:cubicBezTo>
                    <a:pt x="13585" y="27184"/>
                    <a:pt x="56511" y="34539"/>
                    <a:pt x="70054" y="34624"/>
                  </a:cubicBezTo>
                  <a:lnTo>
                    <a:pt x="72676" y="33596"/>
                  </a:lnTo>
                  <a:lnTo>
                    <a:pt x="72676" y="33596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895E96E-9903-4C7C-DCFD-753C55D09116}"/>
                </a:ext>
              </a:extLst>
            </p:cNvPr>
            <p:cNvSpPr/>
            <p:nvPr/>
          </p:nvSpPr>
          <p:spPr>
            <a:xfrm flipV="1">
              <a:off x="2806284" y="4829711"/>
              <a:ext cx="42677" cy="21750"/>
            </a:xfrm>
            <a:custGeom>
              <a:avLst/>
              <a:gdLst>
                <a:gd name="connsiteX0" fmla="*/ 12992 w 42677"/>
                <a:gd name="connsiteY0" fmla="*/ 789 h 21750"/>
                <a:gd name="connsiteX1" fmla="*/ -11625 w 42677"/>
                <a:gd name="connsiteY1" fmla="*/ 9927 h 21750"/>
                <a:gd name="connsiteX2" fmla="*/ 5826 w 42677"/>
                <a:gd name="connsiteY2" fmla="*/ 22287 h 21750"/>
                <a:gd name="connsiteX3" fmla="*/ 30444 w 42677"/>
                <a:gd name="connsiteY3" fmla="*/ 13184 h 21750"/>
                <a:gd name="connsiteX4" fmla="*/ 12992 w 42677"/>
                <a:gd name="connsiteY4" fmla="*/ 789 h 21750"/>
                <a:gd name="connsiteX5" fmla="*/ 12992 w 42677"/>
                <a:gd name="connsiteY5" fmla="*/ 789 h 2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77" h="21750">
                  <a:moveTo>
                    <a:pt x="12992" y="789"/>
                  </a:moveTo>
                  <a:cubicBezTo>
                    <a:pt x="1369" y="-102"/>
                    <a:pt x="-9654" y="3961"/>
                    <a:pt x="-11625" y="9927"/>
                  </a:cubicBezTo>
                  <a:cubicBezTo>
                    <a:pt x="-13596" y="15841"/>
                    <a:pt x="-5796" y="21395"/>
                    <a:pt x="5826" y="22287"/>
                  </a:cubicBezTo>
                  <a:cubicBezTo>
                    <a:pt x="17449" y="23212"/>
                    <a:pt x="28472" y="19115"/>
                    <a:pt x="30444" y="13184"/>
                  </a:cubicBezTo>
                  <a:cubicBezTo>
                    <a:pt x="32415" y="7269"/>
                    <a:pt x="24615" y="1715"/>
                    <a:pt x="12992" y="789"/>
                  </a:cubicBezTo>
                  <a:lnTo>
                    <a:pt x="12992" y="789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55423FA1-5D02-C112-928A-97F64A00633C}"/>
                </a:ext>
              </a:extLst>
            </p:cNvPr>
            <p:cNvSpPr/>
            <p:nvPr/>
          </p:nvSpPr>
          <p:spPr>
            <a:xfrm flipV="1">
              <a:off x="2511071" y="4874414"/>
              <a:ext cx="113032" cy="71285"/>
            </a:xfrm>
            <a:custGeom>
              <a:avLst/>
              <a:gdLst>
                <a:gd name="connsiteX0" fmla="*/ 50440 w 113032"/>
                <a:gd name="connsiteY0" fmla="*/ 25991 h 71285"/>
                <a:gd name="connsiteX1" fmla="*/ 55874 w 113032"/>
                <a:gd name="connsiteY1" fmla="*/ 8625 h 71285"/>
                <a:gd name="connsiteX2" fmla="*/ 52651 w 113032"/>
                <a:gd name="connsiteY2" fmla="*/ 2196 h 71285"/>
                <a:gd name="connsiteX3" fmla="*/ 43566 w 113032"/>
                <a:gd name="connsiteY3" fmla="*/ 2813 h 71285"/>
                <a:gd name="connsiteX4" fmla="*/ 39263 w 113032"/>
                <a:gd name="connsiteY4" fmla="*/ 9516 h 71285"/>
                <a:gd name="connsiteX5" fmla="*/ 45640 w 113032"/>
                <a:gd name="connsiteY5" fmla="*/ 26385 h 71285"/>
                <a:gd name="connsiteX6" fmla="*/ 50440 w 113032"/>
                <a:gd name="connsiteY6" fmla="*/ 25991 h 71285"/>
                <a:gd name="connsiteX7" fmla="*/ 38577 w 113032"/>
                <a:gd name="connsiteY7" fmla="*/ 39053 h 71285"/>
                <a:gd name="connsiteX8" fmla="*/ 37103 w 113032"/>
                <a:gd name="connsiteY8" fmla="*/ 36328 h 71285"/>
                <a:gd name="connsiteX9" fmla="*/ 18400 w 113032"/>
                <a:gd name="connsiteY9" fmla="*/ 44813 h 71285"/>
                <a:gd name="connsiteX10" fmla="*/ 6229 w 113032"/>
                <a:gd name="connsiteY10" fmla="*/ 57893 h 71285"/>
                <a:gd name="connsiteX11" fmla="*/ 16240 w 113032"/>
                <a:gd name="connsiteY11" fmla="*/ 58253 h 71285"/>
                <a:gd name="connsiteX12" fmla="*/ 38577 w 113032"/>
                <a:gd name="connsiteY12" fmla="*/ 39053 h 71285"/>
                <a:gd name="connsiteX13" fmla="*/ 56594 w 113032"/>
                <a:gd name="connsiteY13" fmla="*/ 28459 h 71285"/>
                <a:gd name="connsiteX14" fmla="*/ 58000 w 113032"/>
                <a:gd name="connsiteY14" fmla="*/ 30053 h 71285"/>
                <a:gd name="connsiteX15" fmla="*/ 80166 w 113032"/>
                <a:gd name="connsiteY15" fmla="*/ 28528 h 71285"/>
                <a:gd name="connsiteX16" fmla="*/ 92131 w 113032"/>
                <a:gd name="connsiteY16" fmla="*/ 17813 h 71285"/>
                <a:gd name="connsiteX17" fmla="*/ 65011 w 113032"/>
                <a:gd name="connsiteY17" fmla="*/ 23179 h 71285"/>
                <a:gd name="connsiteX18" fmla="*/ 56594 w 113032"/>
                <a:gd name="connsiteY18" fmla="*/ 28459 h 71285"/>
                <a:gd name="connsiteX19" fmla="*/ 37309 w 113032"/>
                <a:gd name="connsiteY19" fmla="*/ 32316 h 71285"/>
                <a:gd name="connsiteX20" fmla="*/ 39040 w 113032"/>
                <a:gd name="connsiteY20" fmla="*/ 30962 h 71285"/>
                <a:gd name="connsiteX21" fmla="*/ 38080 w 113032"/>
                <a:gd name="connsiteY21" fmla="*/ 30293 h 71285"/>
                <a:gd name="connsiteX22" fmla="*/ -10280 w 113032"/>
                <a:gd name="connsiteY22" fmla="*/ 34082 h 71285"/>
                <a:gd name="connsiteX23" fmla="*/ 37309 w 113032"/>
                <a:gd name="connsiteY23" fmla="*/ 32316 h 71285"/>
                <a:gd name="connsiteX24" fmla="*/ 59697 w 113032"/>
                <a:gd name="connsiteY24" fmla="*/ 39259 h 71285"/>
                <a:gd name="connsiteX25" fmla="*/ 57331 w 113032"/>
                <a:gd name="connsiteY25" fmla="*/ 37785 h 71285"/>
                <a:gd name="connsiteX26" fmla="*/ 54451 w 113032"/>
                <a:gd name="connsiteY26" fmla="*/ 40288 h 71285"/>
                <a:gd name="connsiteX27" fmla="*/ 62594 w 113032"/>
                <a:gd name="connsiteY27" fmla="*/ 51071 h 71285"/>
                <a:gd name="connsiteX28" fmla="*/ 68766 w 113032"/>
                <a:gd name="connsiteY28" fmla="*/ 57379 h 71285"/>
                <a:gd name="connsiteX29" fmla="*/ 82531 w 113032"/>
                <a:gd name="connsiteY29" fmla="*/ 63345 h 71285"/>
                <a:gd name="connsiteX30" fmla="*/ 59697 w 113032"/>
                <a:gd name="connsiteY30" fmla="*/ 39259 h 71285"/>
                <a:gd name="connsiteX31" fmla="*/ 80251 w 113032"/>
                <a:gd name="connsiteY31" fmla="*/ 10151 h 71285"/>
                <a:gd name="connsiteX32" fmla="*/ 73429 w 113032"/>
                <a:gd name="connsiteY32" fmla="*/ 6088 h 71285"/>
                <a:gd name="connsiteX33" fmla="*/ 52651 w 113032"/>
                <a:gd name="connsiteY33" fmla="*/ 26505 h 71285"/>
                <a:gd name="connsiteX34" fmla="*/ 56080 w 113032"/>
                <a:gd name="connsiteY34" fmla="*/ 27705 h 71285"/>
                <a:gd name="connsiteX35" fmla="*/ 59543 w 113032"/>
                <a:gd name="connsiteY35" fmla="*/ 25545 h 71285"/>
                <a:gd name="connsiteX36" fmla="*/ 69709 w 113032"/>
                <a:gd name="connsiteY36" fmla="*/ 20402 h 71285"/>
                <a:gd name="connsiteX37" fmla="*/ 80251 w 113032"/>
                <a:gd name="connsiteY37" fmla="*/ 10151 h 71285"/>
                <a:gd name="connsiteX38" fmla="*/ 48297 w 113032"/>
                <a:gd name="connsiteY38" fmla="*/ 42568 h 71285"/>
                <a:gd name="connsiteX39" fmla="*/ 45606 w 113032"/>
                <a:gd name="connsiteY39" fmla="*/ 42431 h 71285"/>
                <a:gd name="connsiteX40" fmla="*/ 37223 w 113032"/>
                <a:gd name="connsiteY40" fmla="*/ 66602 h 71285"/>
                <a:gd name="connsiteX41" fmla="*/ 41046 w 113032"/>
                <a:gd name="connsiteY41" fmla="*/ 72139 h 71285"/>
                <a:gd name="connsiteX42" fmla="*/ 49360 w 113032"/>
                <a:gd name="connsiteY42" fmla="*/ 57979 h 71285"/>
                <a:gd name="connsiteX43" fmla="*/ 48297 w 113032"/>
                <a:gd name="connsiteY43" fmla="*/ 42568 h 71285"/>
                <a:gd name="connsiteX44" fmla="*/ 53440 w 113032"/>
                <a:gd name="connsiteY44" fmla="*/ 41025 h 71285"/>
                <a:gd name="connsiteX45" fmla="*/ 51263 w 113032"/>
                <a:gd name="connsiteY45" fmla="*/ 41436 h 71285"/>
                <a:gd name="connsiteX46" fmla="*/ 57846 w 113032"/>
                <a:gd name="connsiteY46" fmla="*/ 67048 h 71285"/>
                <a:gd name="connsiteX47" fmla="*/ 62097 w 113032"/>
                <a:gd name="connsiteY47" fmla="*/ 53831 h 71285"/>
                <a:gd name="connsiteX48" fmla="*/ 57931 w 113032"/>
                <a:gd name="connsiteY48" fmla="*/ 47231 h 71285"/>
                <a:gd name="connsiteX49" fmla="*/ 53440 w 113032"/>
                <a:gd name="connsiteY49" fmla="*/ 41025 h 71285"/>
                <a:gd name="connsiteX50" fmla="*/ 43446 w 113032"/>
                <a:gd name="connsiteY50" fmla="*/ 27002 h 71285"/>
                <a:gd name="connsiteX51" fmla="*/ 44560 w 113032"/>
                <a:gd name="connsiteY51" fmla="*/ 26762 h 71285"/>
                <a:gd name="connsiteX52" fmla="*/ 39623 w 113032"/>
                <a:gd name="connsiteY52" fmla="*/ 19271 h 71285"/>
                <a:gd name="connsiteX53" fmla="*/ 15006 w 113032"/>
                <a:gd name="connsiteY53" fmla="*/ 4219 h 71285"/>
                <a:gd name="connsiteX54" fmla="*/ 17852 w 113032"/>
                <a:gd name="connsiteY54" fmla="*/ 12585 h 71285"/>
                <a:gd name="connsiteX55" fmla="*/ 43446 w 113032"/>
                <a:gd name="connsiteY55" fmla="*/ 27002 h 71285"/>
                <a:gd name="connsiteX56" fmla="*/ 31360 w 113032"/>
                <a:gd name="connsiteY56" fmla="*/ 60328 h 71285"/>
                <a:gd name="connsiteX57" fmla="*/ 37720 w 113032"/>
                <a:gd name="connsiteY57" fmla="*/ 51842 h 71285"/>
                <a:gd name="connsiteX58" fmla="*/ 41869 w 113032"/>
                <a:gd name="connsiteY58" fmla="*/ 41231 h 71285"/>
                <a:gd name="connsiteX59" fmla="*/ 39006 w 113032"/>
                <a:gd name="connsiteY59" fmla="*/ 39859 h 71285"/>
                <a:gd name="connsiteX60" fmla="*/ 23132 w 113032"/>
                <a:gd name="connsiteY60" fmla="*/ 55013 h 71285"/>
                <a:gd name="connsiteX61" fmla="*/ 20920 w 113032"/>
                <a:gd name="connsiteY61" fmla="*/ 64288 h 71285"/>
                <a:gd name="connsiteX62" fmla="*/ 31360 w 113032"/>
                <a:gd name="connsiteY62" fmla="*/ 60328 h 71285"/>
                <a:gd name="connsiteX63" fmla="*/ 60503 w 113032"/>
                <a:gd name="connsiteY63" fmla="*/ 38248 h 71285"/>
                <a:gd name="connsiteX64" fmla="*/ 63589 w 113032"/>
                <a:gd name="connsiteY64" fmla="*/ 40391 h 71285"/>
                <a:gd name="connsiteX65" fmla="*/ 66554 w 113032"/>
                <a:gd name="connsiteY65" fmla="*/ 42413 h 71285"/>
                <a:gd name="connsiteX66" fmla="*/ 72743 w 113032"/>
                <a:gd name="connsiteY66" fmla="*/ 45876 h 71285"/>
                <a:gd name="connsiteX67" fmla="*/ 93126 w 113032"/>
                <a:gd name="connsiteY67" fmla="*/ 52048 h 71285"/>
                <a:gd name="connsiteX68" fmla="*/ 96571 w 113032"/>
                <a:gd name="connsiteY68" fmla="*/ 51071 h 71285"/>
                <a:gd name="connsiteX69" fmla="*/ 80200 w 113032"/>
                <a:gd name="connsiteY69" fmla="*/ 41711 h 71285"/>
                <a:gd name="connsiteX70" fmla="*/ 58446 w 113032"/>
                <a:gd name="connsiteY70" fmla="*/ 35608 h 71285"/>
                <a:gd name="connsiteX71" fmla="*/ 60503 w 113032"/>
                <a:gd name="connsiteY71" fmla="*/ 38248 h 71285"/>
                <a:gd name="connsiteX72" fmla="*/ 102417 w 113032"/>
                <a:gd name="connsiteY72" fmla="*/ 34716 h 71285"/>
                <a:gd name="connsiteX73" fmla="*/ 59080 w 113032"/>
                <a:gd name="connsiteY73" fmla="*/ 32128 h 71285"/>
                <a:gd name="connsiteX74" fmla="*/ 62989 w 113032"/>
                <a:gd name="connsiteY74" fmla="*/ 33996 h 71285"/>
                <a:gd name="connsiteX75" fmla="*/ 67977 w 113032"/>
                <a:gd name="connsiteY75" fmla="*/ 35179 h 71285"/>
                <a:gd name="connsiteX76" fmla="*/ 102417 w 113032"/>
                <a:gd name="connsiteY76" fmla="*/ 34716 h 71285"/>
                <a:gd name="connsiteX77" fmla="*/ 37223 w 113032"/>
                <a:gd name="connsiteY77" fmla="*/ 35453 h 71285"/>
                <a:gd name="connsiteX78" fmla="*/ 37480 w 113032"/>
                <a:gd name="connsiteY78" fmla="*/ 33431 h 71285"/>
                <a:gd name="connsiteX79" fmla="*/ 36623 w 113032"/>
                <a:gd name="connsiteY79" fmla="*/ 33568 h 71285"/>
                <a:gd name="connsiteX80" fmla="*/ 4377 w 113032"/>
                <a:gd name="connsiteY80" fmla="*/ 39876 h 71285"/>
                <a:gd name="connsiteX81" fmla="*/ -388 w 113032"/>
                <a:gd name="connsiteY81" fmla="*/ 41316 h 71285"/>
                <a:gd name="connsiteX82" fmla="*/ -4280 w 113032"/>
                <a:gd name="connsiteY82" fmla="*/ 44179 h 71285"/>
                <a:gd name="connsiteX83" fmla="*/ 17611 w 113032"/>
                <a:gd name="connsiteY83" fmla="*/ 42636 h 71285"/>
                <a:gd name="connsiteX84" fmla="*/ 37223 w 113032"/>
                <a:gd name="connsiteY84" fmla="*/ 35453 h 71285"/>
                <a:gd name="connsiteX85" fmla="*/ 42177 w 113032"/>
                <a:gd name="connsiteY85" fmla="*/ 28219 h 71285"/>
                <a:gd name="connsiteX86" fmla="*/ 24366 w 113032"/>
                <a:gd name="connsiteY86" fmla="*/ 18413 h 71285"/>
                <a:gd name="connsiteX87" fmla="*/ 14680 w 113032"/>
                <a:gd name="connsiteY87" fmla="*/ 13956 h 71285"/>
                <a:gd name="connsiteX88" fmla="*/ 1703 w 113032"/>
                <a:gd name="connsiteY88" fmla="*/ 13065 h 71285"/>
                <a:gd name="connsiteX89" fmla="*/ 1017 w 113032"/>
                <a:gd name="connsiteY89" fmla="*/ 17951 h 71285"/>
                <a:gd name="connsiteX90" fmla="*/ 40531 w 113032"/>
                <a:gd name="connsiteY90" fmla="*/ 29196 h 71285"/>
                <a:gd name="connsiteX91" fmla="*/ 42177 w 113032"/>
                <a:gd name="connsiteY91" fmla="*/ 28219 h 71285"/>
                <a:gd name="connsiteX92" fmla="*/ 42177 w 113032"/>
                <a:gd name="connsiteY92" fmla="*/ 28219 h 7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13032" h="71285">
                  <a:moveTo>
                    <a:pt x="50440" y="25991"/>
                  </a:moveTo>
                  <a:cubicBezTo>
                    <a:pt x="54349" y="22631"/>
                    <a:pt x="56389" y="12756"/>
                    <a:pt x="55874" y="8625"/>
                  </a:cubicBezTo>
                  <a:cubicBezTo>
                    <a:pt x="55514" y="5779"/>
                    <a:pt x="54589" y="3602"/>
                    <a:pt x="52651" y="2196"/>
                  </a:cubicBezTo>
                  <a:cubicBezTo>
                    <a:pt x="49223" y="-324"/>
                    <a:pt x="46292" y="2333"/>
                    <a:pt x="43566" y="2813"/>
                  </a:cubicBezTo>
                  <a:cubicBezTo>
                    <a:pt x="41680" y="5299"/>
                    <a:pt x="40223" y="5213"/>
                    <a:pt x="39263" y="9516"/>
                  </a:cubicBezTo>
                  <a:cubicBezTo>
                    <a:pt x="37977" y="15259"/>
                    <a:pt x="42383" y="24362"/>
                    <a:pt x="45640" y="26385"/>
                  </a:cubicBezTo>
                  <a:lnTo>
                    <a:pt x="50440" y="25991"/>
                  </a:lnTo>
                  <a:close/>
                  <a:moveTo>
                    <a:pt x="38577" y="39053"/>
                  </a:moveTo>
                  <a:cubicBezTo>
                    <a:pt x="37874" y="38093"/>
                    <a:pt x="37772" y="37099"/>
                    <a:pt x="37103" y="36328"/>
                  </a:cubicBezTo>
                  <a:cubicBezTo>
                    <a:pt x="28343" y="39448"/>
                    <a:pt x="25943" y="40716"/>
                    <a:pt x="18400" y="44813"/>
                  </a:cubicBezTo>
                  <a:cubicBezTo>
                    <a:pt x="16120" y="46031"/>
                    <a:pt x="2577" y="54156"/>
                    <a:pt x="6229" y="57893"/>
                  </a:cubicBezTo>
                  <a:cubicBezTo>
                    <a:pt x="8320" y="60070"/>
                    <a:pt x="12829" y="59642"/>
                    <a:pt x="16240" y="58253"/>
                  </a:cubicBezTo>
                  <a:cubicBezTo>
                    <a:pt x="23577" y="55288"/>
                    <a:pt x="36589" y="42825"/>
                    <a:pt x="38577" y="39053"/>
                  </a:cubicBezTo>
                  <a:close/>
                  <a:moveTo>
                    <a:pt x="56594" y="28459"/>
                  </a:moveTo>
                  <a:cubicBezTo>
                    <a:pt x="57554" y="28991"/>
                    <a:pt x="57743" y="29059"/>
                    <a:pt x="58000" y="30053"/>
                  </a:cubicBezTo>
                  <a:cubicBezTo>
                    <a:pt x="65200" y="30859"/>
                    <a:pt x="73240" y="30105"/>
                    <a:pt x="80166" y="28528"/>
                  </a:cubicBezTo>
                  <a:cubicBezTo>
                    <a:pt x="89646" y="26385"/>
                    <a:pt x="102057" y="20025"/>
                    <a:pt x="92131" y="17813"/>
                  </a:cubicBezTo>
                  <a:cubicBezTo>
                    <a:pt x="84520" y="16099"/>
                    <a:pt x="72417" y="19408"/>
                    <a:pt x="65011" y="23179"/>
                  </a:cubicBezTo>
                  <a:cubicBezTo>
                    <a:pt x="62663" y="24396"/>
                    <a:pt x="57777" y="27156"/>
                    <a:pt x="56594" y="28459"/>
                  </a:cubicBezTo>
                  <a:close/>
                  <a:moveTo>
                    <a:pt x="37309" y="32316"/>
                  </a:moveTo>
                  <a:lnTo>
                    <a:pt x="39040" y="30962"/>
                  </a:lnTo>
                  <a:cubicBezTo>
                    <a:pt x="38337" y="30208"/>
                    <a:pt x="39983" y="30773"/>
                    <a:pt x="38080" y="30293"/>
                  </a:cubicBezTo>
                  <a:cubicBezTo>
                    <a:pt x="32817" y="29762"/>
                    <a:pt x="-15063" y="25562"/>
                    <a:pt x="-10280" y="34082"/>
                  </a:cubicBezTo>
                  <a:cubicBezTo>
                    <a:pt x="-6046" y="41642"/>
                    <a:pt x="27246" y="34048"/>
                    <a:pt x="37309" y="32316"/>
                  </a:cubicBezTo>
                  <a:close/>
                  <a:moveTo>
                    <a:pt x="59697" y="39259"/>
                  </a:moveTo>
                  <a:lnTo>
                    <a:pt x="57331" y="37785"/>
                  </a:lnTo>
                  <a:cubicBezTo>
                    <a:pt x="56234" y="38796"/>
                    <a:pt x="55154" y="39705"/>
                    <a:pt x="54451" y="40288"/>
                  </a:cubicBezTo>
                  <a:cubicBezTo>
                    <a:pt x="56337" y="43716"/>
                    <a:pt x="59954" y="48105"/>
                    <a:pt x="62594" y="51071"/>
                  </a:cubicBezTo>
                  <a:lnTo>
                    <a:pt x="68766" y="57379"/>
                  </a:lnTo>
                  <a:cubicBezTo>
                    <a:pt x="71217" y="59745"/>
                    <a:pt x="77920" y="64768"/>
                    <a:pt x="82531" y="63345"/>
                  </a:cubicBezTo>
                  <a:cubicBezTo>
                    <a:pt x="93057" y="60070"/>
                    <a:pt x="63692" y="41265"/>
                    <a:pt x="59697" y="39259"/>
                  </a:cubicBezTo>
                  <a:close/>
                  <a:moveTo>
                    <a:pt x="80251" y="10151"/>
                  </a:moveTo>
                  <a:cubicBezTo>
                    <a:pt x="80423" y="8573"/>
                    <a:pt x="82120" y="4099"/>
                    <a:pt x="73429" y="6088"/>
                  </a:cubicBezTo>
                  <a:cubicBezTo>
                    <a:pt x="63280" y="8436"/>
                    <a:pt x="55669" y="17813"/>
                    <a:pt x="52651" y="26505"/>
                  </a:cubicBezTo>
                  <a:cubicBezTo>
                    <a:pt x="53972" y="26762"/>
                    <a:pt x="55051" y="27585"/>
                    <a:pt x="56080" y="27705"/>
                  </a:cubicBezTo>
                  <a:cubicBezTo>
                    <a:pt x="57914" y="27019"/>
                    <a:pt x="57777" y="26608"/>
                    <a:pt x="59543" y="25545"/>
                  </a:cubicBezTo>
                  <a:lnTo>
                    <a:pt x="69709" y="20402"/>
                  </a:lnTo>
                  <a:cubicBezTo>
                    <a:pt x="74731" y="17059"/>
                    <a:pt x="79068" y="11025"/>
                    <a:pt x="80251" y="10151"/>
                  </a:cubicBezTo>
                  <a:close/>
                  <a:moveTo>
                    <a:pt x="48297" y="42568"/>
                  </a:moveTo>
                  <a:lnTo>
                    <a:pt x="45606" y="42431"/>
                  </a:lnTo>
                  <a:cubicBezTo>
                    <a:pt x="41526" y="46236"/>
                    <a:pt x="35526" y="59505"/>
                    <a:pt x="37223" y="66602"/>
                  </a:cubicBezTo>
                  <a:cubicBezTo>
                    <a:pt x="37720" y="68659"/>
                    <a:pt x="39074" y="71368"/>
                    <a:pt x="41046" y="72139"/>
                  </a:cubicBezTo>
                  <a:cubicBezTo>
                    <a:pt x="46874" y="74436"/>
                    <a:pt x="49034" y="61579"/>
                    <a:pt x="49360" y="57979"/>
                  </a:cubicBezTo>
                  <a:cubicBezTo>
                    <a:pt x="49737" y="53522"/>
                    <a:pt x="49377" y="46442"/>
                    <a:pt x="48297" y="42568"/>
                  </a:cubicBezTo>
                  <a:close/>
                  <a:moveTo>
                    <a:pt x="53440" y="41025"/>
                  </a:moveTo>
                  <a:lnTo>
                    <a:pt x="51263" y="41436"/>
                  </a:lnTo>
                  <a:cubicBezTo>
                    <a:pt x="49566" y="46802"/>
                    <a:pt x="52634" y="62453"/>
                    <a:pt x="57846" y="67048"/>
                  </a:cubicBezTo>
                  <a:cubicBezTo>
                    <a:pt x="64634" y="73030"/>
                    <a:pt x="73069" y="71110"/>
                    <a:pt x="62097" y="53831"/>
                  </a:cubicBezTo>
                  <a:cubicBezTo>
                    <a:pt x="60623" y="51499"/>
                    <a:pt x="59509" y="49596"/>
                    <a:pt x="57931" y="47231"/>
                  </a:cubicBezTo>
                  <a:lnTo>
                    <a:pt x="53440" y="41025"/>
                  </a:lnTo>
                  <a:close/>
                  <a:moveTo>
                    <a:pt x="43446" y="27002"/>
                  </a:moveTo>
                  <a:cubicBezTo>
                    <a:pt x="45366" y="27345"/>
                    <a:pt x="44149" y="27071"/>
                    <a:pt x="44560" y="26762"/>
                  </a:cubicBezTo>
                  <a:lnTo>
                    <a:pt x="39623" y="19271"/>
                  </a:lnTo>
                  <a:cubicBezTo>
                    <a:pt x="36280" y="15311"/>
                    <a:pt x="21211" y="3002"/>
                    <a:pt x="15006" y="4219"/>
                  </a:cubicBezTo>
                  <a:cubicBezTo>
                    <a:pt x="12863" y="7956"/>
                    <a:pt x="16120" y="11231"/>
                    <a:pt x="17852" y="12585"/>
                  </a:cubicBezTo>
                  <a:cubicBezTo>
                    <a:pt x="25223" y="18431"/>
                    <a:pt x="33229" y="23385"/>
                    <a:pt x="43446" y="27002"/>
                  </a:cubicBezTo>
                  <a:close/>
                  <a:moveTo>
                    <a:pt x="31360" y="60328"/>
                  </a:moveTo>
                  <a:cubicBezTo>
                    <a:pt x="32937" y="59745"/>
                    <a:pt x="36674" y="53711"/>
                    <a:pt x="37720" y="51842"/>
                  </a:cubicBezTo>
                  <a:cubicBezTo>
                    <a:pt x="38783" y="49991"/>
                    <a:pt x="42949" y="43065"/>
                    <a:pt x="41869" y="41231"/>
                  </a:cubicBezTo>
                  <a:cubicBezTo>
                    <a:pt x="39657" y="40973"/>
                    <a:pt x="40463" y="40442"/>
                    <a:pt x="39006" y="39859"/>
                  </a:cubicBezTo>
                  <a:cubicBezTo>
                    <a:pt x="35217" y="44625"/>
                    <a:pt x="27332" y="51962"/>
                    <a:pt x="23132" y="55013"/>
                  </a:cubicBezTo>
                  <a:cubicBezTo>
                    <a:pt x="18846" y="58082"/>
                    <a:pt x="19154" y="63156"/>
                    <a:pt x="20920" y="64288"/>
                  </a:cubicBezTo>
                  <a:cubicBezTo>
                    <a:pt x="24606" y="66585"/>
                    <a:pt x="29800" y="62402"/>
                    <a:pt x="31360" y="60328"/>
                  </a:cubicBezTo>
                  <a:close/>
                  <a:moveTo>
                    <a:pt x="60503" y="38248"/>
                  </a:moveTo>
                  <a:cubicBezTo>
                    <a:pt x="61634" y="38848"/>
                    <a:pt x="62577" y="39671"/>
                    <a:pt x="63589" y="40391"/>
                  </a:cubicBezTo>
                  <a:cubicBezTo>
                    <a:pt x="64686" y="41162"/>
                    <a:pt x="65440" y="41659"/>
                    <a:pt x="66554" y="42413"/>
                  </a:cubicBezTo>
                  <a:cubicBezTo>
                    <a:pt x="68217" y="43511"/>
                    <a:pt x="70806" y="44968"/>
                    <a:pt x="72743" y="45876"/>
                  </a:cubicBezTo>
                  <a:cubicBezTo>
                    <a:pt x="77423" y="48362"/>
                    <a:pt x="86577" y="52168"/>
                    <a:pt x="93126" y="52048"/>
                  </a:cubicBezTo>
                  <a:cubicBezTo>
                    <a:pt x="95303" y="52013"/>
                    <a:pt x="95817" y="51893"/>
                    <a:pt x="96571" y="51071"/>
                  </a:cubicBezTo>
                  <a:cubicBezTo>
                    <a:pt x="100257" y="47076"/>
                    <a:pt x="82909" y="42568"/>
                    <a:pt x="80200" y="41711"/>
                  </a:cubicBezTo>
                  <a:cubicBezTo>
                    <a:pt x="77680" y="40956"/>
                    <a:pt x="59611" y="35505"/>
                    <a:pt x="58446" y="35608"/>
                  </a:cubicBezTo>
                  <a:cubicBezTo>
                    <a:pt x="58223" y="36756"/>
                    <a:pt x="59680" y="37596"/>
                    <a:pt x="60503" y="38248"/>
                  </a:cubicBezTo>
                  <a:close/>
                  <a:moveTo>
                    <a:pt x="102417" y="34716"/>
                  </a:moveTo>
                  <a:cubicBezTo>
                    <a:pt x="99314" y="29882"/>
                    <a:pt x="67703" y="30139"/>
                    <a:pt x="59080" y="32128"/>
                  </a:cubicBezTo>
                  <a:cubicBezTo>
                    <a:pt x="58926" y="33431"/>
                    <a:pt x="59080" y="33002"/>
                    <a:pt x="62989" y="33996"/>
                  </a:cubicBezTo>
                  <a:cubicBezTo>
                    <a:pt x="64686" y="34425"/>
                    <a:pt x="66263" y="34819"/>
                    <a:pt x="67977" y="35179"/>
                  </a:cubicBezTo>
                  <a:cubicBezTo>
                    <a:pt x="75126" y="36739"/>
                    <a:pt x="98029" y="39962"/>
                    <a:pt x="102417" y="34716"/>
                  </a:cubicBezTo>
                  <a:close/>
                  <a:moveTo>
                    <a:pt x="37223" y="35453"/>
                  </a:moveTo>
                  <a:lnTo>
                    <a:pt x="37480" y="33431"/>
                  </a:lnTo>
                  <a:lnTo>
                    <a:pt x="36623" y="33568"/>
                  </a:lnTo>
                  <a:cubicBezTo>
                    <a:pt x="31292" y="34048"/>
                    <a:pt x="11063" y="38145"/>
                    <a:pt x="4377" y="39876"/>
                  </a:cubicBezTo>
                  <a:cubicBezTo>
                    <a:pt x="2680" y="40305"/>
                    <a:pt x="1206" y="40716"/>
                    <a:pt x="-388" y="41316"/>
                  </a:cubicBezTo>
                  <a:cubicBezTo>
                    <a:pt x="-2446" y="42053"/>
                    <a:pt x="-3663" y="42465"/>
                    <a:pt x="-4280" y="44179"/>
                  </a:cubicBezTo>
                  <a:cubicBezTo>
                    <a:pt x="-1143" y="47265"/>
                    <a:pt x="12674" y="44025"/>
                    <a:pt x="17611" y="42636"/>
                  </a:cubicBezTo>
                  <a:cubicBezTo>
                    <a:pt x="22086" y="41402"/>
                    <a:pt x="34669" y="37219"/>
                    <a:pt x="37223" y="35453"/>
                  </a:cubicBezTo>
                  <a:close/>
                  <a:moveTo>
                    <a:pt x="42177" y="28219"/>
                  </a:moveTo>
                  <a:cubicBezTo>
                    <a:pt x="41783" y="26591"/>
                    <a:pt x="28840" y="21482"/>
                    <a:pt x="24366" y="18413"/>
                  </a:cubicBezTo>
                  <a:cubicBezTo>
                    <a:pt x="20714" y="15893"/>
                    <a:pt x="20046" y="15362"/>
                    <a:pt x="14680" y="13956"/>
                  </a:cubicBezTo>
                  <a:cubicBezTo>
                    <a:pt x="12074" y="13271"/>
                    <a:pt x="4360" y="11402"/>
                    <a:pt x="1703" y="13065"/>
                  </a:cubicBezTo>
                  <a:cubicBezTo>
                    <a:pt x="-28" y="14145"/>
                    <a:pt x="366" y="16699"/>
                    <a:pt x="1017" y="17951"/>
                  </a:cubicBezTo>
                  <a:cubicBezTo>
                    <a:pt x="5303" y="26282"/>
                    <a:pt x="32097" y="29882"/>
                    <a:pt x="40531" y="29196"/>
                  </a:cubicBezTo>
                  <a:lnTo>
                    <a:pt x="42177" y="28219"/>
                  </a:lnTo>
                  <a:lnTo>
                    <a:pt x="42177" y="28219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2FB4DCE-9AAF-696F-3891-E34C575A995D}"/>
                </a:ext>
              </a:extLst>
            </p:cNvPr>
            <p:cNvSpPr/>
            <p:nvPr/>
          </p:nvSpPr>
          <p:spPr>
            <a:xfrm flipV="1">
              <a:off x="2556460" y="4903725"/>
              <a:ext cx="26640" cy="17661"/>
            </a:xfrm>
            <a:custGeom>
              <a:avLst/>
              <a:gdLst>
                <a:gd name="connsiteX0" fmla="*/ 4937 w 26640"/>
                <a:gd name="connsiteY0" fmla="*/ 1145 h 17661"/>
                <a:gd name="connsiteX1" fmla="*/ -10440 w 26640"/>
                <a:gd name="connsiteY1" fmla="*/ 9785 h 17661"/>
                <a:gd name="connsiteX2" fmla="*/ 463 w 26640"/>
                <a:gd name="connsiteY2" fmla="*/ 18802 h 17661"/>
                <a:gd name="connsiteX3" fmla="*/ 15823 w 26640"/>
                <a:gd name="connsiteY3" fmla="*/ 10162 h 17661"/>
                <a:gd name="connsiteX4" fmla="*/ 4937 w 26640"/>
                <a:gd name="connsiteY4" fmla="*/ 1145 h 17661"/>
                <a:gd name="connsiteX5" fmla="*/ 4937 w 26640"/>
                <a:gd name="connsiteY5" fmla="*/ 1145 h 1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40" h="17661">
                  <a:moveTo>
                    <a:pt x="4937" y="1145"/>
                  </a:moveTo>
                  <a:cubicBezTo>
                    <a:pt x="-2314" y="1042"/>
                    <a:pt x="-9188" y="4899"/>
                    <a:pt x="-10440" y="9785"/>
                  </a:cubicBezTo>
                  <a:cubicBezTo>
                    <a:pt x="-11657" y="14653"/>
                    <a:pt x="-6788" y="18699"/>
                    <a:pt x="463" y="18802"/>
                  </a:cubicBezTo>
                  <a:cubicBezTo>
                    <a:pt x="7715" y="18905"/>
                    <a:pt x="14589" y="15013"/>
                    <a:pt x="15823" y="10162"/>
                  </a:cubicBezTo>
                  <a:cubicBezTo>
                    <a:pt x="17057" y="5276"/>
                    <a:pt x="12189" y="1248"/>
                    <a:pt x="4937" y="1145"/>
                  </a:cubicBezTo>
                  <a:lnTo>
                    <a:pt x="4937" y="1145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C989175-C7E8-BB54-F01E-2BC32C70EEE7}"/>
                </a:ext>
              </a:extLst>
            </p:cNvPr>
            <p:cNvSpPr/>
            <p:nvPr/>
          </p:nvSpPr>
          <p:spPr>
            <a:xfrm flipV="1">
              <a:off x="2357584" y="4859386"/>
              <a:ext cx="85350" cy="74892"/>
            </a:xfrm>
            <a:custGeom>
              <a:avLst/>
              <a:gdLst>
                <a:gd name="connsiteX0" fmla="*/ 29488 w 85350"/>
                <a:gd name="connsiteY0" fmla="*/ 27167 h 74892"/>
                <a:gd name="connsiteX1" fmla="*/ 25374 w 85350"/>
                <a:gd name="connsiteY1" fmla="*/ 8910 h 74892"/>
                <a:gd name="connsiteX2" fmla="*/ 27791 w 85350"/>
                <a:gd name="connsiteY2" fmla="*/ 2173 h 74892"/>
                <a:gd name="connsiteX3" fmla="*/ 34665 w 85350"/>
                <a:gd name="connsiteY3" fmla="*/ 2807 h 74892"/>
                <a:gd name="connsiteX4" fmla="*/ 37922 w 85350"/>
                <a:gd name="connsiteY4" fmla="*/ 9836 h 74892"/>
                <a:gd name="connsiteX5" fmla="*/ 33105 w 85350"/>
                <a:gd name="connsiteY5" fmla="*/ 27578 h 74892"/>
                <a:gd name="connsiteX6" fmla="*/ 29488 w 85350"/>
                <a:gd name="connsiteY6" fmla="*/ 27167 h 74892"/>
                <a:gd name="connsiteX7" fmla="*/ 38419 w 85350"/>
                <a:gd name="connsiteY7" fmla="*/ 40898 h 74892"/>
                <a:gd name="connsiteX8" fmla="*/ 39534 w 85350"/>
                <a:gd name="connsiteY8" fmla="*/ 38035 h 74892"/>
                <a:gd name="connsiteX9" fmla="*/ 53659 w 85350"/>
                <a:gd name="connsiteY9" fmla="*/ 46915 h 74892"/>
                <a:gd name="connsiteX10" fmla="*/ 62865 w 85350"/>
                <a:gd name="connsiteY10" fmla="*/ 60698 h 74892"/>
                <a:gd name="connsiteX11" fmla="*/ 55305 w 85350"/>
                <a:gd name="connsiteY11" fmla="*/ 61075 h 74892"/>
                <a:gd name="connsiteX12" fmla="*/ 38419 w 85350"/>
                <a:gd name="connsiteY12" fmla="*/ 40898 h 74892"/>
                <a:gd name="connsiteX13" fmla="*/ 24825 w 85350"/>
                <a:gd name="connsiteY13" fmla="*/ 29755 h 74892"/>
                <a:gd name="connsiteX14" fmla="*/ 23762 w 85350"/>
                <a:gd name="connsiteY14" fmla="*/ 31453 h 74892"/>
                <a:gd name="connsiteX15" fmla="*/ 7031 w 85350"/>
                <a:gd name="connsiteY15" fmla="*/ 29824 h 74892"/>
                <a:gd name="connsiteX16" fmla="*/ -2021 w 85350"/>
                <a:gd name="connsiteY16" fmla="*/ 18544 h 74892"/>
                <a:gd name="connsiteX17" fmla="*/ 18465 w 85350"/>
                <a:gd name="connsiteY17" fmla="*/ 24235 h 74892"/>
                <a:gd name="connsiteX18" fmla="*/ 24825 w 85350"/>
                <a:gd name="connsiteY18" fmla="*/ 29755 h 74892"/>
                <a:gd name="connsiteX19" fmla="*/ 39379 w 85350"/>
                <a:gd name="connsiteY19" fmla="*/ 33818 h 74892"/>
                <a:gd name="connsiteX20" fmla="*/ 38077 w 85350"/>
                <a:gd name="connsiteY20" fmla="*/ 32378 h 74892"/>
                <a:gd name="connsiteX21" fmla="*/ 38814 w 85350"/>
                <a:gd name="connsiteY21" fmla="*/ 31693 h 74892"/>
                <a:gd name="connsiteX22" fmla="*/ 75328 w 85350"/>
                <a:gd name="connsiteY22" fmla="*/ 35653 h 74892"/>
                <a:gd name="connsiteX23" fmla="*/ 39379 w 85350"/>
                <a:gd name="connsiteY23" fmla="*/ 33818 h 74892"/>
                <a:gd name="connsiteX24" fmla="*/ 22477 w 85350"/>
                <a:gd name="connsiteY24" fmla="*/ 41104 h 74892"/>
                <a:gd name="connsiteX25" fmla="*/ 24277 w 85350"/>
                <a:gd name="connsiteY25" fmla="*/ 39561 h 74892"/>
                <a:gd name="connsiteX26" fmla="*/ 26454 w 85350"/>
                <a:gd name="connsiteY26" fmla="*/ 42201 h 74892"/>
                <a:gd name="connsiteX27" fmla="*/ 20299 w 85350"/>
                <a:gd name="connsiteY27" fmla="*/ 53515 h 74892"/>
                <a:gd name="connsiteX28" fmla="*/ 15637 w 85350"/>
                <a:gd name="connsiteY28" fmla="*/ 60133 h 74892"/>
                <a:gd name="connsiteX29" fmla="*/ 5231 w 85350"/>
                <a:gd name="connsiteY29" fmla="*/ 66424 h 74892"/>
                <a:gd name="connsiteX30" fmla="*/ 22477 w 85350"/>
                <a:gd name="connsiteY30" fmla="*/ 41104 h 74892"/>
                <a:gd name="connsiteX31" fmla="*/ 6962 w 85350"/>
                <a:gd name="connsiteY31" fmla="*/ 10504 h 74892"/>
                <a:gd name="connsiteX32" fmla="*/ 12122 w 85350"/>
                <a:gd name="connsiteY32" fmla="*/ 6253 h 74892"/>
                <a:gd name="connsiteX33" fmla="*/ 27791 w 85350"/>
                <a:gd name="connsiteY33" fmla="*/ 27698 h 74892"/>
                <a:gd name="connsiteX34" fmla="*/ 25219 w 85350"/>
                <a:gd name="connsiteY34" fmla="*/ 28950 h 74892"/>
                <a:gd name="connsiteX35" fmla="*/ 22597 w 85350"/>
                <a:gd name="connsiteY35" fmla="*/ 26704 h 74892"/>
                <a:gd name="connsiteX36" fmla="*/ 14934 w 85350"/>
                <a:gd name="connsiteY36" fmla="*/ 21270 h 74892"/>
                <a:gd name="connsiteX37" fmla="*/ 6962 w 85350"/>
                <a:gd name="connsiteY37" fmla="*/ 10504 h 74892"/>
                <a:gd name="connsiteX38" fmla="*/ 31099 w 85350"/>
                <a:gd name="connsiteY38" fmla="*/ 44567 h 74892"/>
                <a:gd name="connsiteX39" fmla="*/ 33105 w 85350"/>
                <a:gd name="connsiteY39" fmla="*/ 44464 h 74892"/>
                <a:gd name="connsiteX40" fmla="*/ 39448 w 85350"/>
                <a:gd name="connsiteY40" fmla="*/ 69870 h 74892"/>
                <a:gd name="connsiteX41" fmla="*/ 36568 w 85350"/>
                <a:gd name="connsiteY41" fmla="*/ 75647 h 74892"/>
                <a:gd name="connsiteX42" fmla="*/ 30294 w 85350"/>
                <a:gd name="connsiteY42" fmla="*/ 60784 h 74892"/>
                <a:gd name="connsiteX43" fmla="*/ 31099 w 85350"/>
                <a:gd name="connsiteY43" fmla="*/ 44567 h 74892"/>
                <a:gd name="connsiteX44" fmla="*/ 27191 w 85350"/>
                <a:gd name="connsiteY44" fmla="*/ 42955 h 74892"/>
                <a:gd name="connsiteX45" fmla="*/ 28854 w 85350"/>
                <a:gd name="connsiteY45" fmla="*/ 43401 h 74892"/>
                <a:gd name="connsiteX46" fmla="*/ 23865 w 85350"/>
                <a:gd name="connsiteY46" fmla="*/ 70315 h 74892"/>
                <a:gd name="connsiteX47" fmla="*/ 20659 w 85350"/>
                <a:gd name="connsiteY47" fmla="*/ 56430 h 74892"/>
                <a:gd name="connsiteX48" fmla="*/ 23814 w 85350"/>
                <a:gd name="connsiteY48" fmla="*/ 49504 h 74892"/>
                <a:gd name="connsiteX49" fmla="*/ 27191 w 85350"/>
                <a:gd name="connsiteY49" fmla="*/ 42955 h 74892"/>
                <a:gd name="connsiteX50" fmla="*/ 34768 w 85350"/>
                <a:gd name="connsiteY50" fmla="*/ 28213 h 74892"/>
                <a:gd name="connsiteX51" fmla="*/ 33911 w 85350"/>
                <a:gd name="connsiteY51" fmla="*/ 27990 h 74892"/>
                <a:gd name="connsiteX52" fmla="*/ 37648 w 85350"/>
                <a:gd name="connsiteY52" fmla="*/ 20087 h 74892"/>
                <a:gd name="connsiteX53" fmla="*/ 56231 w 85350"/>
                <a:gd name="connsiteY53" fmla="*/ 4264 h 74892"/>
                <a:gd name="connsiteX54" fmla="*/ 54088 w 85350"/>
                <a:gd name="connsiteY54" fmla="*/ 13075 h 74892"/>
                <a:gd name="connsiteX55" fmla="*/ 34768 w 85350"/>
                <a:gd name="connsiteY55" fmla="*/ 28213 h 74892"/>
                <a:gd name="connsiteX56" fmla="*/ 43888 w 85350"/>
                <a:gd name="connsiteY56" fmla="*/ 63253 h 74892"/>
                <a:gd name="connsiteX57" fmla="*/ 39071 w 85350"/>
                <a:gd name="connsiteY57" fmla="*/ 54338 h 74892"/>
                <a:gd name="connsiteX58" fmla="*/ 35951 w 85350"/>
                <a:gd name="connsiteY58" fmla="*/ 43161 h 74892"/>
                <a:gd name="connsiteX59" fmla="*/ 38111 w 85350"/>
                <a:gd name="connsiteY59" fmla="*/ 41738 h 74892"/>
                <a:gd name="connsiteX60" fmla="*/ 50094 w 85350"/>
                <a:gd name="connsiteY60" fmla="*/ 57664 h 74892"/>
                <a:gd name="connsiteX61" fmla="*/ 51757 w 85350"/>
                <a:gd name="connsiteY61" fmla="*/ 67401 h 74892"/>
                <a:gd name="connsiteX62" fmla="*/ 43888 w 85350"/>
                <a:gd name="connsiteY62" fmla="*/ 63253 h 74892"/>
                <a:gd name="connsiteX63" fmla="*/ 21877 w 85350"/>
                <a:gd name="connsiteY63" fmla="*/ 40041 h 74892"/>
                <a:gd name="connsiteX64" fmla="*/ 19545 w 85350"/>
                <a:gd name="connsiteY64" fmla="*/ 42270 h 74892"/>
                <a:gd name="connsiteX65" fmla="*/ 17317 w 85350"/>
                <a:gd name="connsiteY65" fmla="*/ 44413 h 74892"/>
                <a:gd name="connsiteX66" fmla="*/ 12620 w 85350"/>
                <a:gd name="connsiteY66" fmla="*/ 48081 h 74892"/>
                <a:gd name="connsiteX67" fmla="*/ -2775 w 85350"/>
                <a:gd name="connsiteY67" fmla="*/ 54561 h 74892"/>
                <a:gd name="connsiteX68" fmla="*/ -5363 w 85350"/>
                <a:gd name="connsiteY68" fmla="*/ 53515 h 74892"/>
                <a:gd name="connsiteX69" fmla="*/ 6997 w 85350"/>
                <a:gd name="connsiteY69" fmla="*/ 43710 h 74892"/>
                <a:gd name="connsiteX70" fmla="*/ 23437 w 85350"/>
                <a:gd name="connsiteY70" fmla="*/ 37281 h 74892"/>
                <a:gd name="connsiteX71" fmla="*/ 21877 w 85350"/>
                <a:gd name="connsiteY71" fmla="*/ 40041 h 74892"/>
                <a:gd name="connsiteX72" fmla="*/ -9769 w 85350"/>
                <a:gd name="connsiteY72" fmla="*/ 36321 h 74892"/>
                <a:gd name="connsiteX73" fmla="*/ 22940 w 85350"/>
                <a:gd name="connsiteY73" fmla="*/ 33613 h 74892"/>
                <a:gd name="connsiteX74" fmla="*/ 19991 w 85350"/>
                <a:gd name="connsiteY74" fmla="*/ 35567 h 74892"/>
                <a:gd name="connsiteX75" fmla="*/ 16237 w 85350"/>
                <a:gd name="connsiteY75" fmla="*/ 36818 h 74892"/>
                <a:gd name="connsiteX76" fmla="*/ -9769 w 85350"/>
                <a:gd name="connsiteY76" fmla="*/ 36321 h 74892"/>
                <a:gd name="connsiteX77" fmla="*/ 39448 w 85350"/>
                <a:gd name="connsiteY77" fmla="*/ 37110 h 74892"/>
                <a:gd name="connsiteX78" fmla="*/ 39277 w 85350"/>
                <a:gd name="connsiteY78" fmla="*/ 34967 h 74892"/>
                <a:gd name="connsiteX79" fmla="*/ 39911 w 85350"/>
                <a:gd name="connsiteY79" fmla="*/ 35121 h 74892"/>
                <a:gd name="connsiteX80" fmla="*/ 64254 w 85350"/>
                <a:gd name="connsiteY80" fmla="*/ 41755 h 74892"/>
                <a:gd name="connsiteX81" fmla="*/ 67854 w 85350"/>
                <a:gd name="connsiteY81" fmla="*/ 43247 h 74892"/>
                <a:gd name="connsiteX82" fmla="*/ 70802 w 85350"/>
                <a:gd name="connsiteY82" fmla="*/ 46264 h 74892"/>
                <a:gd name="connsiteX83" fmla="*/ 54259 w 85350"/>
                <a:gd name="connsiteY83" fmla="*/ 44670 h 74892"/>
                <a:gd name="connsiteX84" fmla="*/ 39448 w 85350"/>
                <a:gd name="connsiteY84" fmla="*/ 37110 h 74892"/>
                <a:gd name="connsiteX85" fmla="*/ 35711 w 85350"/>
                <a:gd name="connsiteY85" fmla="*/ 29515 h 74892"/>
                <a:gd name="connsiteX86" fmla="*/ 49168 w 85350"/>
                <a:gd name="connsiteY86" fmla="*/ 19195 h 74892"/>
                <a:gd name="connsiteX87" fmla="*/ 56471 w 85350"/>
                <a:gd name="connsiteY87" fmla="*/ 14515 h 74892"/>
                <a:gd name="connsiteX88" fmla="*/ 66294 w 85350"/>
                <a:gd name="connsiteY88" fmla="*/ 13573 h 74892"/>
                <a:gd name="connsiteX89" fmla="*/ 66791 w 85350"/>
                <a:gd name="connsiteY89" fmla="*/ 18698 h 74892"/>
                <a:gd name="connsiteX90" fmla="*/ 36962 w 85350"/>
                <a:gd name="connsiteY90" fmla="*/ 30544 h 74892"/>
                <a:gd name="connsiteX91" fmla="*/ 35711 w 85350"/>
                <a:gd name="connsiteY91" fmla="*/ 29515 h 74892"/>
                <a:gd name="connsiteX92" fmla="*/ 35711 w 85350"/>
                <a:gd name="connsiteY92" fmla="*/ 29515 h 74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5350" h="74892">
                  <a:moveTo>
                    <a:pt x="29488" y="27167"/>
                  </a:moveTo>
                  <a:cubicBezTo>
                    <a:pt x="26522" y="23635"/>
                    <a:pt x="24979" y="13230"/>
                    <a:pt x="25374" y="8910"/>
                  </a:cubicBezTo>
                  <a:cubicBezTo>
                    <a:pt x="25631" y="5927"/>
                    <a:pt x="26351" y="3630"/>
                    <a:pt x="27791" y="2173"/>
                  </a:cubicBezTo>
                  <a:cubicBezTo>
                    <a:pt x="30397" y="-484"/>
                    <a:pt x="32608" y="2293"/>
                    <a:pt x="34665" y="2807"/>
                  </a:cubicBezTo>
                  <a:cubicBezTo>
                    <a:pt x="36088" y="5413"/>
                    <a:pt x="37185" y="5310"/>
                    <a:pt x="37922" y="9836"/>
                  </a:cubicBezTo>
                  <a:cubicBezTo>
                    <a:pt x="38882" y="15870"/>
                    <a:pt x="35557" y="25453"/>
                    <a:pt x="33105" y="27578"/>
                  </a:cubicBezTo>
                  <a:lnTo>
                    <a:pt x="29488" y="27167"/>
                  </a:lnTo>
                  <a:close/>
                  <a:moveTo>
                    <a:pt x="38419" y="40898"/>
                  </a:moveTo>
                  <a:cubicBezTo>
                    <a:pt x="38968" y="39887"/>
                    <a:pt x="39037" y="38824"/>
                    <a:pt x="39534" y="38035"/>
                  </a:cubicBezTo>
                  <a:cubicBezTo>
                    <a:pt x="46168" y="41293"/>
                    <a:pt x="47968" y="42630"/>
                    <a:pt x="53659" y="46915"/>
                  </a:cubicBezTo>
                  <a:cubicBezTo>
                    <a:pt x="55391" y="48235"/>
                    <a:pt x="65608" y="56790"/>
                    <a:pt x="62865" y="60698"/>
                  </a:cubicBezTo>
                  <a:cubicBezTo>
                    <a:pt x="61271" y="62978"/>
                    <a:pt x="57859" y="62515"/>
                    <a:pt x="55305" y="61075"/>
                  </a:cubicBezTo>
                  <a:cubicBezTo>
                    <a:pt x="49768" y="57955"/>
                    <a:pt x="39928" y="44858"/>
                    <a:pt x="38419" y="40898"/>
                  </a:cubicBezTo>
                  <a:close/>
                  <a:moveTo>
                    <a:pt x="24825" y="29755"/>
                  </a:moveTo>
                  <a:cubicBezTo>
                    <a:pt x="24105" y="30304"/>
                    <a:pt x="23968" y="30390"/>
                    <a:pt x="23762" y="31453"/>
                  </a:cubicBezTo>
                  <a:cubicBezTo>
                    <a:pt x="18345" y="32275"/>
                    <a:pt x="12259" y="31487"/>
                    <a:pt x="7031" y="29824"/>
                  </a:cubicBezTo>
                  <a:cubicBezTo>
                    <a:pt x="-135" y="27578"/>
                    <a:pt x="-9512" y="20910"/>
                    <a:pt x="-2021" y="18544"/>
                  </a:cubicBezTo>
                  <a:cubicBezTo>
                    <a:pt x="3740" y="16795"/>
                    <a:pt x="12877" y="20241"/>
                    <a:pt x="18465" y="24235"/>
                  </a:cubicBezTo>
                  <a:cubicBezTo>
                    <a:pt x="20248" y="25487"/>
                    <a:pt x="23934" y="28384"/>
                    <a:pt x="24825" y="29755"/>
                  </a:cubicBezTo>
                  <a:close/>
                  <a:moveTo>
                    <a:pt x="39379" y="33818"/>
                  </a:moveTo>
                  <a:lnTo>
                    <a:pt x="38077" y="32378"/>
                  </a:lnTo>
                  <a:cubicBezTo>
                    <a:pt x="38625" y="31590"/>
                    <a:pt x="37374" y="32207"/>
                    <a:pt x="38814" y="31693"/>
                  </a:cubicBezTo>
                  <a:cubicBezTo>
                    <a:pt x="42791" y="31110"/>
                    <a:pt x="78945" y="26704"/>
                    <a:pt x="75328" y="35653"/>
                  </a:cubicBezTo>
                  <a:cubicBezTo>
                    <a:pt x="72122" y="43624"/>
                    <a:pt x="46991" y="35618"/>
                    <a:pt x="39379" y="33818"/>
                  </a:cubicBezTo>
                  <a:close/>
                  <a:moveTo>
                    <a:pt x="22477" y="41104"/>
                  </a:moveTo>
                  <a:lnTo>
                    <a:pt x="24277" y="39561"/>
                  </a:lnTo>
                  <a:cubicBezTo>
                    <a:pt x="25099" y="40641"/>
                    <a:pt x="25922" y="41550"/>
                    <a:pt x="26454" y="42201"/>
                  </a:cubicBezTo>
                  <a:cubicBezTo>
                    <a:pt x="25014" y="45767"/>
                    <a:pt x="22288" y="50395"/>
                    <a:pt x="20299" y="53515"/>
                  </a:cubicBezTo>
                  <a:lnTo>
                    <a:pt x="15637" y="60133"/>
                  </a:lnTo>
                  <a:cubicBezTo>
                    <a:pt x="13785" y="62635"/>
                    <a:pt x="8728" y="67932"/>
                    <a:pt x="5231" y="66424"/>
                  </a:cubicBezTo>
                  <a:cubicBezTo>
                    <a:pt x="-2706" y="62978"/>
                    <a:pt x="19459" y="43195"/>
                    <a:pt x="22477" y="41104"/>
                  </a:cubicBezTo>
                  <a:close/>
                  <a:moveTo>
                    <a:pt x="6962" y="10504"/>
                  </a:moveTo>
                  <a:cubicBezTo>
                    <a:pt x="6825" y="8858"/>
                    <a:pt x="5540" y="4144"/>
                    <a:pt x="12122" y="6253"/>
                  </a:cubicBezTo>
                  <a:cubicBezTo>
                    <a:pt x="19785" y="8721"/>
                    <a:pt x="25528" y="18578"/>
                    <a:pt x="27791" y="27698"/>
                  </a:cubicBezTo>
                  <a:cubicBezTo>
                    <a:pt x="26814" y="27990"/>
                    <a:pt x="25974" y="28830"/>
                    <a:pt x="25219" y="28950"/>
                  </a:cubicBezTo>
                  <a:cubicBezTo>
                    <a:pt x="23814" y="28247"/>
                    <a:pt x="23917" y="27801"/>
                    <a:pt x="22597" y="26704"/>
                  </a:cubicBezTo>
                  <a:lnTo>
                    <a:pt x="14934" y="21270"/>
                  </a:lnTo>
                  <a:cubicBezTo>
                    <a:pt x="11128" y="17790"/>
                    <a:pt x="7854" y="11430"/>
                    <a:pt x="6962" y="10504"/>
                  </a:cubicBezTo>
                  <a:close/>
                  <a:moveTo>
                    <a:pt x="31099" y="44567"/>
                  </a:moveTo>
                  <a:lnTo>
                    <a:pt x="33105" y="44464"/>
                  </a:lnTo>
                  <a:cubicBezTo>
                    <a:pt x="36208" y="48458"/>
                    <a:pt x="40734" y="62378"/>
                    <a:pt x="39448" y="69870"/>
                  </a:cubicBezTo>
                  <a:cubicBezTo>
                    <a:pt x="39071" y="71995"/>
                    <a:pt x="38042" y="74841"/>
                    <a:pt x="36568" y="75647"/>
                  </a:cubicBezTo>
                  <a:cubicBezTo>
                    <a:pt x="32179" y="78047"/>
                    <a:pt x="30534" y="64555"/>
                    <a:pt x="30294" y="60784"/>
                  </a:cubicBezTo>
                  <a:cubicBezTo>
                    <a:pt x="29985" y="56121"/>
                    <a:pt x="30259" y="48664"/>
                    <a:pt x="31099" y="44567"/>
                  </a:cubicBezTo>
                  <a:close/>
                  <a:moveTo>
                    <a:pt x="27191" y="42955"/>
                  </a:moveTo>
                  <a:lnTo>
                    <a:pt x="28854" y="43401"/>
                  </a:lnTo>
                  <a:cubicBezTo>
                    <a:pt x="30140" y="49041"/>
                    <a:pt x="27808" y="65481"/>
                    <a:pt x="23865" y="70315"/>
                  </a:cubicBezTo>
                  <a:cubicBezTo>
                    <a:pt x="18757" y="76590"/>
                    <a:pt x="12379" y="74601"/>
                    <a:pt x="20659" y="56430"/>
                  </a:cubicBezTo>
                  <a:cubicBezTo>
                    <a:pt x="21774" y="53978"/>
                    <a:pt x="22614" y="51955"/>
                    <a:pt x="23814" y="49504"/>
                  </a:cubicBezTo>
                  <a:lnTo>
                    <a:pt x="27191" y="42955"/>
                  </a:lnTo>
                  <a:close/>
                  <a:moveTo>
                    <a:pt x="34768" y="28213"/>
                  </a:moveTo>
                  <a:cubicBezTo>
                    <a:pt x="33311" y="28573"/>
                    <a:pt x="34219" y="28298"/>
                    <a:pt x="33911" y="27990"/>
                  </a:cubicBezTo>
                  <a:lnTo>
                    <a:pt x="37648" y="20087"/>
                  </a:lnTo>
                  <a:cubicBezTo>
                    <a:pt x="40168" y="15938"/>
                    <a:pt x="51551" y="2996"/>
                    <a:pt x="56231" y="4264"/>
                  </a:cubicBezTo>
                  <a:cubicBezTo>
                    <a:pt x="57859" y="8207"/>
                    <a:pt x="55391" y="11653"/>
                    <a:pt x="54088" y="13075"/>
                  </a:cubicBezTo>
                  <a:cubicBezTo>
                    <a:pt x="48516" y="19213"/>
                    <a:pt x="42465" y="24424"/>
                    <a:pt x="34768" y="28213"/>
                  </a:cubicBezTo>
                  <a:close/>
                  <a:moveTo>
                    <a:pt x="43888" y="63253"/>
                  </a:moveTo>
                  <a:cubicBezTo>
                    <a:pt x="42688" y="62635"/>
                    <a:pt x="39877" y="56310"/>
                    <a:pt x="39071" y="54338"/>
                  </a:cubicBezTo>
                  <a:cubicBezTo>
                    <a:pt x="38282" y="52384"/>
                    <a:pt x="35128" y="45115"/>
                    <a:pt x="35951" y="43161"/>
                  </a:cubicBezTo>
                  <a:cubicBezTo>
                    <a:pt x="37631" y="42904"/>
                    <a:pt x="37014" y="42321"/>
                    <a:pt x="38111" y="41738"/>
                  </a:cubicBezTo>
                  <a:cubicBezTo>
                    <a:pt x="40974" y="46744"/>
                    <a:pt x="46922" y="54493"/>
                    <a:pt x="50094" y="57664"/>
                  </a:cubicBezTo>
                  <a:cubicBezTo>
                    <a:pt x="53334" y="60904"/>
                    <a:pt x="53094" y="66253"/>
                    <a:pt x="51757" y="67401"/>
                  </a:cubicBezTo>
                  <a:cubicBezTo>
                    <a:pt x="48979" y="69818"/>
                    <a:pt x="45054" y="65430"/>
                    <a:pt x="43888" y="63253"/>
                  </a:cubicBezTo>
                  <a:close/>
                  <a:moveTo>
                    <a:pt x="21877" y="40041"/>
                  </a:moveTo>
                  <a:cubicBezTo>
                    <a:pt x="21002" y="40658"/>
                    <a:pt x="20299" y="41550"/>
                    <a:pt x="19545" y="42270"/>
                  </a:cubicBezTo>
                  <a:cubicBezTo>
                    <a:pt x="18722" y="43093"/>
                    <a:pt x="18140" y="43658"/>
                    <a:pt x="17317" y="44413"/>
                  </a:cubicBezTo>
                  <a:cubicBezTo>
                    <a:pt x="16031" y="45561"/>
                    <a:pt x="14094" y="47104"/>
                    <a:pt x="12620" y="48081"/>
                  </a:cubicBezTo>
                  <a:cubicBezTo>
                    <a:pt x="9105" y="50687"/>
                    <a:pt x="2179" y="54664"/>
                    <a:pt x="-2775" y="54561"/>
                  </a:cubicBezTo>
                  <a:cubicBezTo>
                    <a:pt x="-4403" y="54510"/>
                    <a:pt x="-4798" y="54355"/>
                    <a:pt x="-5363" y="53515"/>
                  </a:cubicBezTo>
                  <a:cubicBezTo>
                    <a:pt x="-8158" y="49333"/>
                    <a:pt x="4940" y="44567"/>
                    <a:pt x="6997" y="43710"/>
                  </a:cubicBezTo>
                  <a:cubicBezTo>
                    <a:pt x="8899" y="42887"/>
                    <a:pt x="22545" y="37161"/>
                    <a:pt x="23437" y="37281"/>
                  </a:cubicBezTo>
                  <a:cubicBezTo>
                    <a:pt x="23591" y="38464"/>
                    <a:pt x="22494" y="39390"/>
                    <a:pt x="21877" y="40041"/>
                  </a:cubicBezTo>
                  <a:close/>
                  <a:moveTo>
                    <a:pt x="-9769" y="36321"/>
                  </a:moveTo>
                  <a:cubicBezTo>
                    <a:pt x="-7438" y="31247"/>
                    <a:pt x="16425" y="31504"/>
                    <a:pt x="22940" y="33613"/>
                  </a:cubicBezTo>
                  <a:cubicBezTo>
                    <a:pt x="23059" y="34984"/>
                    <a:pt x="22957" y="34555"/>
                    <a:pt x="19991" y="35567"/>
                  </a:cubicBezTo>
                  <a:cubicBezTo>
                    <a:pt x="18722" y="36030"/>
                    <a:pt x="17540" y="36441"/>
                    <a:pt x="16237" y="36818"/>
                  </a:cubicBezTo>
                  <a:cubicBezTo>
                    <a:pt x="10837" y="38464"/>
                    <a:pt x="-6460" y="41807"/>
                    <a:pt x="-9769" y="36321"/>
                  </a:cubicBezTo>
                  <a:close/>
                  <a:moveTo>
                    <a:pt x="39448" y="37110"/>
                  </a:moveTo>
                  <a:lnTo>
                    <a:pt x="39277" y="34967"/>
                  </a:lnTo>
                  <a:lnTo>
                    <a:pt x="39911" y="35121"/>
                  </a:lnTo>
                  <a:cubicBezTo>
                    <a:pt x="43922" y="35653"/>
                    <a:pt x="59214" y="39938"/>
                    <a:pt x="64254" y="41755"/>
                  </a:cubicBezTo>
                  <a:cubicBezTo>
                    <a:pt x="65539" y="42218"/>
                    <a:pt x="66654" y="42630"/>
                    <a:pt x="67854" y="43247"/>
                  </a:cubicBezTo>
                  <a:cubicBezTo>
                    <a:pt x="69414" y="44053"/>
                    <a:pt x="70339" y="44464"/>
                    <a:pt x="70802" y="46264"/>
                  </a:cubicBezTo>
                  <a:cubicBezTo>
                    <a:pt x="68436" y="49521"/>
                    <a:pt x="57997" y="46110"/>
                    <a:pt x="54259" y="44670"/>
                  </a:cubicBezTo>
                  <a:cubicBezTo>
                    <a:pt x="50882" y="43367"/>
                    <a:pt x="41385" y="38978"/>
                    <a:pt x="39448" y="37110"/>
                  </a:cubicBezTo>
                  <a:close/>
                  <a:moveTo>
                    <a:pt x="35711" y="29515"/>
                  </a:moveTo>
                  <a:cubicBezTo>
                    <a:pt x="36019" y="27784"/>
                    <a:pt x="45774" y="22418"/>
                    <a:pt x="49168" y="19195"/>
                  </a:cubicBezTo>
                  <a:cubicBezTo>
                    <a:pt x="51928" y="16555"/>
                    <a:pt x="52425" y="15990"/>
                    <a:pt x="56471" y="14515"/>
                  </a:cubicBezTo>
                  <a:cubicBezTo>
                    <a:pt x="58459" y="13778"/>
                    <a:pt x="64271" y="11824"/>
                    <a:pt x="66294" y="13573"/>
                  </a:cubicBezTo>
                  <a:cubicBezTo>
                    <a:pt x="67579" y="14687"/>
                    <a:pt x="67271" y="17395"/>
                    <a:pt x="66791" y="18698"/>
                  </a:cubicBezTo>
                  <a:cubicBezTo>
                    <a:pt x="63568" y="27475"/>
                    <a:pt x="43339" y="31247"/>
                    <a:pt x="36962" y="30544"/>
                  </a:cubicBezTo>
                  <a:lnTo>
                    <a:pt x="35711" y="29515"/>
                  </a:lnTo>
                  <a:lnTo>
                    <a:pt x="35711" y="29515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ED5F55D-5DBB-BF90-E4CD-F213E4478F08}"/>
                </a:ext>
              </a:extLst>
            </p:cNvPr>
            <p:cNvSpPr/>
            <p:nvPr/>
          </p:nvSpPr>
          <p:spPr>
            <a:xfrm flipV="1">
              <a:off x="2388538" y="4890181"/>
              <a:ext cx="20107" cy="18553"/>
            </a:xfrm>
            <a:custGeom>
              <a:avLst/>
              <a:gdLst>
                <a:gd name="connsiteX0" fmla="*/ -1406 w 20107"/>
                <a:gd name="connsiteY0" fmla="*/ 1058 h 18553"/>
                <a:gd name="connsiteX1" fmla="*/ 10199 w 20107"/>
                <a:gd name="connsiteY1" fmla="*/ 10144 h 18553"/>
                <a:gd name="connsiteX2" fmla="*/ 1988 w 20107"/>
                <a:gd name="connsiteY2" fmla="*/ 19607 h 18553"/>
                <a:gd name="connsiteX3" fmla="*/ -9618 w 20107"/>
                <a:gd name="connsiteY3" fmla="*/ 10504 h 18553"/>
                <a:gd name="connsiteX4" fmla="*/ -1406 w 20107"/>
                <a:gd name="connsiteY4" fmla="*/ 1058 h 18553"/>
                <a:gd name="connsiteX5" fmla="*/ -1406 w 20107"/>
                <a:gd name="connsiteY5" fmla="*/ 1058 h 1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7" h="18553">
                  <a:moveTo>
                    <a:pt x="-1406" y="1058"/>
                  </a:moveTo>
                  <a:cubicBezTo>
                    <a:pt x="4079" y="955"/>
                    <a:pt x="9274" y="5018"/>
                    <a:pt x="10199" y="10144"/>
                  </a:cubicBezTo>
                  <a:cubicBezTo>
                    <a:pt x="11142" y="15269"/>
                    <a:pt x="7456" y="19504"/>
                    <a:pt x="1988" y="19607"/>
                  </a:cubicBezTo>
                  <a:cubicBezTo>
                    <a:pt x="-3498" y="19744"/>
                    <a:pt x="-8692" y="15647"/>
                    <a:pt x="-9618" y="10504"/>
                  </a:cubicBezTo>
                  <a:cubicBezTo>
                    <a:pt x="-10544" y="5395"/>
                    <a:pt x="-6875" y="1161"/>
                    <a:pt x="-1406" y="1058"/>
                  </a:cubicBezTo>
                  <a:lnTo>
                    <a:pt x="-1406" y="1058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FAC11C1-5EEF-3AD2-DC1F-F80E7639CC93}"/>
                </a:ext>
              </a:extLst>
            </p:cNvPr>
            <p:cNvSpPr/>
            <p:nvPr/>
          </p:nvSpPr>
          <p:spPr>
            <a:xfrm flipV="1">
              <a:off x="759904" y="4738070"/>
              <a:ext cx="172764" cy="113063"/>
            </a:xfrm>
            <a:custGeom>
              <a:avLst/>
              <a:gdLst>
                <a:gd name="connsiteX0" fmla="*/ 94540 w 172764"/>
                <a:gd name="connsiteY0" fmla="*/ 44386 h 113063"/>
                <a:gd name="connsiteX1" fmla="*/ 109671 w 172764"/>
                <a:gd name="connsiteY1" fmla="*/ 21123 h 113063"/>
                <a:gd name="connsiteX2" fmla="*/ 107262 w 172764"/>
                <a:gd name="connsiteY2" fmla="*/ 10700 h 113063"/>
                <a:gd name="connsiteX3" fmla="*/ 93076 w 172764"/>
                <a:gd name="connsiteY3" fmla="*/ 8369 h 113063"/>
                <a:gd name="connsiteX4" fmla="*/ 83845 w 172764"/>
                <a:gd name="connsiteY4" fmla="*/ 16563 h 113063"/>
                <a:gd name="connsiteX5" fmla="*/ 87032 w 172764"/>
                <a:gd name="connsiteY5" fmla="*/ 43306 h 113063"/>
                <a:gd name="connsiteX6" fmla="*/ 94540 w 172764"/>
                <a:gd name="connsiteY6" fmla="*/ 44386 h 113063"/>
                <a:gd name="connsiteX7" fmla="*/ 71264 w 172764"/>
                <a:gd name="connsiteY7" fmla="*/ 59180 h 113063"/>
                <a:gd name="connsiteX8" fmla="*/ 70055 w 172764"/>
                <a:gd name="connsiteY8" fmla="*/ 54671 h 113063"/>
                <a:gd name="connsiteX9" fmla="*/ 38067 w 172764"/>
                <a:gd name="connsiteY9" fmla="*/ 60397 h 113063"/>
                <a:gd name="connsiteX10" fmla="*/ 14254 w 172764"/>
                <a:gd name="connsiteY10" fmla="*/ 75123 h 113063"/>
                <a:gd name="connsiteX11" fmla="*/ 29461 w 172764"/>
                <a:gd name="connsiteY11" fmla="*/ 79168 h 113063"/>
                <a:gd name="connsiteX12" fmla="*/ 71264 w 172764"/>
                <a:gd name="connsiteY12" fmla="*/ 59180 h 113063"/>
                <a:gd name="connsiteX13" fmla="*/ 103012 w 172764"/>
                <a:gd name="connsiteY13" fmla="*/ 50128 h 113063"/>
                <a:gd name="connsiteX14" fmla="*/ 104535 w 172764"/>
                <a:gd name="connsiteY14" fmla="*/ 52974 h 113063"/>
                <a:gd name="connsiteX15" fmla="*/ 139146 w 172764"/>
                <a:gd name="connsiteY15" fmla="*/ 58511 h 113063"/>
                <a:gd name="connsiteX16" fmla="*/ 161697 w 172764"/>
                <a:gd name="connsiteY16" fmla="*/ 47197 h 113063"/>
                <a:gd name="connsiteX17" fmla="*/ 117990 w 172764"/>
                <a:gd name="connsiteY17" fmla="*/ 45448 h 113063"/>
                <a:gd name="connsiteX18" fmla="*/ 103012 w 172764"/>
                <a:gd name="connsiteY18" fmla="*/ 50128 h 113063"/>
                <a:gd name="connsiteX19" fmla="*/ 71927 w 172764"/>
                <a:gd name="connsiteY19" fmla="*/ 48946 h 113063"/>
                <a:gd name="connsiteX20" fmla="*/ 75123 w 172764"/>
                <a:gd name="connsiteY20" fmla="*/ 47574 h 113063"/>
                <a:gd name="connsiteX21" fmla="*/ 73902 w 172764"/>
                <a:gd name="connsiteY21" fmla="*/ 46288 h 113063"/>
                <a:gd name="connsiteX22" fmla="*/ -1753 w 172764"/>
                <a:gd name="connsiteY22" fmla="*/ 34768 h 113063"/>
                <a:gd name="connsiteX23" fmla="*/ 71927 w 172764"/>
                <a:gd name="connsiteY23" fmla="*/ 48946 h 113063"/>
                <a:gd name="connsiteX24" fmla="*/ 103563 w 172764"/>
                <a:gd name="connsiteY24" fmla="*/ 66877 h 113063"/>
                <a:gd name="connsiteX25" fmla="*/ 100508 w 172764"/>
                <a:gd name="connsiteY25" fmla="*/ 63911 h 113063"/>
                <a:gd name="connsiteX26" fmla="*/ 95096 w 172764"/>
                <a:gd name="connsiteY26" fmla="*/ 66517 h 113063"/>
                <a:gd name="connsiteX27" fmla="*/ 103390 w 172764"/>
                <a:gd name="connsiteY27" fmla="*/ 85014 h 113063"/>
                <a:gd name="connsiteX28" fmla="*/ 110380 w 172764"/>
                <a:gd name="connsiteY28" fmla="*/ 96345 h 113063"/>
                <a:gd name="connsiteX29" fmla="*/ 129153 w 172764"/>
                <a:gd name="connsiteY29" fmla="*/ 109803 h 113063"/>
                <a:gd name="connsiteX30" fmla="*/ 103563 w 172764"/>
                <a:gd name="connsiteY30" fmla="*/ 66877 h 113063"/>
                <a:gd name="connsiteX31" fmla="*/ 146457 w 172764"/>
                <a:gd name="connsiteY31" fmla="*/ 31906 h 113063"/>
                <a:gd name="connsiteX32" fmla="*/ 137581 w 172764"/>
                <a:gd name="connsiteY32" fmla="*/ 23626 h 113063"/>
                <a:gd name="connsiteX33" fmla="*/ 97748 w 172764"/>
                <a:gd name="connsiteY33" fmla="*/ 45911 h 113063"/>
                <a:gd name="connsiteX34" fmla="*/ 102534 w 172764"/>
                <a:gd name="connsiteY34" fmla="*/ 48860 h 113063"/>
                <a:gd name="connsiteX35" fmla="*/ 108694 w 172764"/>
                <a:gd name="connsiteY35" fmla="*/ 46957 h 113063"/>
                <a:gd name="connsiteX36" fmla="*/ 126291 w 172764"/>
                <a:gd name="connsiteY36" fmla="*/ 43048 h 113063"/>
                <a:gd name="connsiteX37" fmla="*/ 146457 w 172764"/>
                <a:gd name="connsiteY37" fmla="*/ 31906 h 113063"/>
                <a:gd name="connsiteX38" fmla="*/ 84783 w 172764"/>
                <a:gd name="connsiteY38" fmla="*/ 67666 h 113063"/>
                <a:gd name="connsiteX39" fmla="*/ 80706 w 172764"/>
                <a:gd name="connsiteY39" fmla="*/ 66568 h 113063"/>
                <a:gd name="connsiteX40" fmla="*/ 58395 w 172764"/>
                <a:gd name="connsiteY40" fmla="*/ 98660 h 113063"/>
                <a:gd name="connsiteX41" fmla="*/ 62074 w 172764"/>
                <a:gd name="connsiteY41" fmla="*/ 108003 h 113063"/>
                <a:gd name="connsiteX42" fmla="*/ 80368 w 172764"/>
                <a:gd name="connsiteY42" fmla="*/ 90380 h 113063"/>
                <a:gd name="connsiteX43" fmla="*/ 84783 w 172764"/>
                <a:gd name="connsiteY43" fmla="*/ 67666 h 113063"/>
                <a:gd name="connsiteX44" fmla="*/ 93287 w 172764"/>
                <a:gd name="connsiteY44" fmla="*/ 67254 h 113063"/>
                <a:gd name="connsiteX45" fmla="*/ 89768 w 172764"/>
                <a:gd name="connsiteY45" fmla="*/ 67083 h 113063"/>
                <a:gd name="connsiteX46" fmla="*/ 89857 w 172764"/>
                <a:gd name="connsiteY46" fmla="*/ 106511 h 113063"/>
                <a:gd name="connsiteX47" fmla="*/ 101543 w 172764"/>
                <a:gd name="connsiteY47" fmla="*/ 88854 h 113063"/>
                <a:gd name="connsiteX48" fmla="*/ 97722 w 172764"/>
                <a:gd name="connsiteY48" fmla="*/ 77831 h 113063"/>
                <a:gd name="connsiteX49" fmla="*/ 93287 w 172764"/>
                <a:gd name="connsiteY49" fmla="*/ 67254 h 113063"/>
                <a:gd name="connsiteX50" fmla="*/ 83422 w 172764"/>
                <a:gd name="connsiteY50" fmla="*/ 43374 h 113063"/>
                <a:gd name="connsiteX51" fmla="*/ 85223 w 172764"/>
                <a:gd name="connsiteY51" fmla="*/ 43460 h 113063"/>
                <a:gd name="connsiteX52" fmla="*/ 80584 w 172764"/>
                <a:gd name="connsiteY52" fmla="*/ 30826 h 113063"/>
                <a:gd name="connsiteX53" fmla="*/ 48733 w 172764"/>
                <a:gd name="connsiteY53" fmla="*/ 363 h 113063"/>
                <a:gd name="connsiteX54" fmla="*/ 49799 w 172764"/>
                <a:gd name="connsiteY54" fmla="*/ 13511 h 113063"/>
                <a:gd name="connsiteX55" fmla="*/ 83422 w 172764"/>
                <a:gd name="connsiteY55" fmla="*/ 43374 h 113063"/>
                <a:gd name="connsiteX56" fmla="*/ 51845 w 172764"/>
                <a:gd name="connsiteY56" fmla="*/ 87466 h 113063"/>
                <a:gd name="connsiteX57" fmla="*/ 64930 w 172764"/>
                <a:gd name="connsiteY57" fmla="*/ 77403 h 113063"/>
                <a:gd name="connsiteX58" fmla="*/ 75442 w 172764"/>
                <a:gd name="connsiteY58" fmla="*/ 63466 h 113063"/>
                <a:gd name="connsiteX59" fmla="*/ 71588 w 172764"/>
                <a:gd name="connsiteY59" fmla="*/ 60448 h 113063"/>
                <a:gd name="connsiteX60" fmla="*/ 41314 w 172764"/>
                <a:gd name="connsiteY60" fmla="*/ 76871 h 113063"/>
                <a:gd name="connsiteX61" fmla="*/ 34311 w 172764"/>
                <a:gd name="connsiteY61" fmla="*/ 89540 h 113063"/>
                <a:gd name="connsiteX62" fmla="*/ 51845 w 172764"/>
                <a:gd name="connsiteY62" fmla="*/ 87466 h 113063"/>
                <a:gd name="connsiteX63" fmla="*/ 105186 w 172764"/>
                <a:gd name="connsiteY63" fmla="*/ 65694 h 113063"/>
                <a:gd name="connsiteX64" fmla="*/ 109064 w 172764"/>
                <a:gd name="connsiteY64" fmla="*/ 69860 h 113063"/>
                <a:gd name="connsiteX65" fmla="*/ 112822 w 172764"/>
                <a:gd name="connsiteY65" fmla="*/ 73854 h 113063"/>
                <a:gd name="connsiteX66" fmla="*/ 120963 w 172764"/>
                <a:gd name="connsiteY66" fmla="*/ 81088 h 113063"/>
                <a:gd name="connsiteX67" fmla="*/ 149831 w 172764"/>
                <a:gd name="connsiteY67" fmla="*/ 97185 h 113063"/>
                <a:gd name="connsiteX68" fmla="*/ 155473 w 172764"/>
                <a:gd name="connsiteY68" fmla="*/ 96945 h 113063"/>
                <a:gd name="connsiteX69" fmla="*/ 134015 w 172764"/>
                <a:gd name="connsiteY69" fmla="*/ 77660 h 113063"/>
                <a:gd name="connsiteX70" fmla="*/ 103052 w 172764"/>
                <a:gd name="connsiteY70" fmla="*/ 61151 h 113063"/>
                <a:gd name="connsiteX71" fmla="*/ 105186 w 172764"/>
                <a:gd name="connsiteY71" fmla="*/ 65694 h 113063"/>
                <a:gd name="connsiteX72" fmla="*/ 170852 w 172764"/>
                <a:gd name="connsiteY72" fmla="*/ 75277 h 113063"/>
                <a:gd name="connsiteX73" fmla="*/ 105411 w 172764"/>
                <a:gd name="connsiteY73" fmla="*/ 56334 h 113063"/>
                <a:gd name="connsiteX74" fmla="*/ 110648 w 172764"/>
                <a:gd name="connsiteY74" fmla="*/ 60431 h 113063"/>
                <a:gd name="connsiteX75" fmla="*/ 117844 w 172764"/>
                <a:gd name="connsiteY75" fmla="*/ 63877 h 113063"/>
                <a:gd name="connsiteX76" fmla="*/ 170852 w 172764"/>
                <a:gd name="connsiteY76" fmla="*/ 75277 h 113063"/>
                <a:gd name="connsiteX77" fmla="*/ 70585 w 172764"/>
                <a:gd name="connsiteY77" fmla="*/ 53454 h 113063"/>
                <a:gd name="connsiteX78" fmla="*/ 71749 w 172764"/>
                <a:gd name="connsiteY78" fmla="*/ 50608 h 113063"/>
                <a:gd name="connsiteX79" fmla="*/ 70381 w 172764"/>
                <a:gd name="connsiteY79" fmla="*/ 50540 h 113063"/>
                <a:gd name="connsiteX80" fmla="*/ 18471 w 172764"/>
                <a:gd name="connsiteY80" fmla="*/ 48346 h 113063"/>
                <a:gd name="connsiteX81" fmla="*/ 10592 w 172764"/>
                <a:gd name="connsiteY81" fmla="*/ 48723 h 113063"/>
                <a:gd name="connsiteX82" fmla="*/ 3519 w 172764"/>
                <a:gd name="connsiteY82" fmla="*/ 51517 h 113063"/>
                <a:gd name="connsiteX83" fmla="*/ 37698 w 172764"/>
                <a:gd name="connsiteY83" fmla="*/ 57003 h 113063"/>
                <a:gd name="connsiteX84" fmla="*/ 70585 w 172764"/>
                <a:gd name="connsiteY84" fmla="*/ 53454 h 113063"/>
                <a:gd name="connsiteX85" fmla="*/ 81006 w 172764"/>
                <a:gd name="connsiteY85" fmla="*/ 44746 h 113063"/>
                <a:gd name="connsiteX86" fmla="*/ 57524 w 172764"/>
                <a:gd name="connsiteY86" fmla="*/ 24243 h 113063"/>
                <a:gd name="connsiteX87" fmla="*/ 44439 w 172764"/>
                <a:gd name="connsiteY87" fmla="*/ 14369 h 113063"/>
                <a:gd name="connsiteX88" fmla="*/ 24853 w 172764"/>
                <a:gd name="connsiteY88" fmla="*/ 8523 h 113063"/>
                <a:gd name="connsiteX89" fmla="*/ 21903 w 172764"/>
                <a:gd name="connsiteY89" fmla="*/ 15363 h 113063"/>
                <a:gd name="connsiteX90" fmla="*/ 78100 w 172764"/>
                <a:gd name="connsiteY90" fmla="*/ 45586 h 113063"/>
                <a:gd name="connsiteX91" fmla="*/ 81006 w 172764"/>
                <a:gd name="connsiteY91" fmla="*/ 44746 h 113063"/>
                <a:gd name="connsiteX92" fmla="*/ 81006 w 172764"/>
                <a:gd name="connsiteY92" fmla="*/ 44746 h 11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72764" h="113063">
                  <a:moveTo>
                    <a:pt x="94540" y="44386"/>
                  </a:moveTo>
                  <a:cubicBezTo>
                    <a:pt x="101869" y="40906"/>
                    <a:pt x="108848" y="27277"/>
                    <a:pt x="109671" y="21123"/>
                  </a:cubicBezTo>
                  <a:cubicBezTo>
                    <a:pt x="110240" y="16871"/>
                    <a:pt x="109652" y="13374"/>
                    <a:pt x="107262" y="10700"/>
                  </a:cubicBezTo>
                  <a:cubicBezTo>
                    <a:pt x="102975" y="5814"/>
                    <a:pt x="97448" y="8643"/>
                    <a:pt x="93076" y="8369"/>
                  </a:cubicBezTo>
                  <a:cubicBezTo>
                    <a:pt x="89204" y="11300"/>
                    <a:pt x="87013" y="10666"/>
                    <a:pt x="83845" y="16563"/>
                  </a:cubicBezTo>
                  <a:cubicBezTo>
                    <a:pt x="79621" y="24449"/>
                    <a:pt x="82822" y="39208"/>
                    <a:pt x="87032" y="43306"/>
                  </a:cubicBezTo>
                  <a:lnTo>
                    <a:pt x="94540" y="44386"/>
                  </a:lnTo>
                  <a:close/>
                  <a:moveTo>
                    <a:pt x="71264" y="59180"/>
                  </a:moveTo>
                  <a:cubicBezTo>
                    <a:pt x="70535" y="57517"/>
                    <a:pt x="70777" y="56043"/>
                    <a:pt x="70055" y="54671"/>
                  </a:cubicBezTo>
                  <a:cubicBezTo>
                    <a:pt x="55385" y="56128"/>
                    <a:pt x="51224" y="57140"/>
                    <a:pt x="38067" y="60397"/>
                  </a:cubicBezTo>
                  <a:cubicBezTo>
                    <a:pt x="34062" y="61408"/>
                    <a:pt x="10138" y="68454"/>
                    <a:pt x="14254" y="75123"/>
                  </a:cubicBezTo>
                  <a:cubicBezTo>
                    <a:pt x="16631" y="79014"/>
                    <a:pt x="23717" y="79957"/>
                    <a:pt x="29461" y="79168"/>
                  </a:cubicBezTo>
                  <a:cubicBezTo>
                    <a:pt x="41890" y="77454"/>
                    <a:pt x="66719" y="63928"/>
                    <a:pt x="71264" y="59180"/>
                  </a:cubicBezTo>
                  <a:close/>
                  <a:moveTo>
                    <a:pt x="103012" y="50128"/>
                  </a:moveTo>
                  <a:cubicBezTo>
                    <a:pt x="104291" y="51226"/>
                    <a:pt x="104554" y="51414"/>
                    <a:pt x="104535" y="52974"/>
                  </a:cubicBezTo>
                  <a:cubicBezTo>
                    <a:pt x="115263" y="56626"/>
                    <a:pt x="127909" y="58357"/>
                    <a:pt x="139146" y="58511"/>
                  </a:cubicBezTo>
                  <a:cubicBezTo>
                    <a:pt x="154533" y="58717"/>
                    <a:pt x="176061" y="53883"/>
                    <a:pt x="161697" y="47197"/>
                  </a:cubicBezTo>
                  <a:cubicBezTo>
                    <a:pt x="150681" y="42054"/>
                    <a:pt x="130821" y="42568"/>
                    <a:pt x="117990" y="45448"/>
                  </a:cubicBezTo>
                  <a:cubicBezTo>
                    <a:pt x="113915" y="46374"/>
                    <a:pt x="105346" y="48671"/>
                    <a:pt x="103012" y="50128"/>
                  </a:cubicBezTo>
                  <a:close/>
                  <a:moveTo>
                    <a:pt x="71927" y="48946"/>
                  </a:moveTo>
                  <a:lnTo>
                    <a:pt x="75123" y="47574"/>
                  </a:lnTo>
                  <a:cubicBezTo>
                    <a:pt x="74317" y="46237"/>
                    <a:pt x="76624" y="47643"/>
                    <a:pt x="73902" y="46288"/>
                  </a:cubicBezTo>
                  <a:cubicBezTo>
                    <a:pt x="66061" y="43631"/>
                    <a:pt x="-5745" y="20763"/>
                    <a:pt x="-1753" y="34768"/>
                  </a:cubicBezTo>
                  <a:cubicBezTo>
                    <a:pt x="1799" y="47266"/>
                    <a:pt x="55839" y="47934"/>
                    <a:pt x="71927" y="48946"/>
                  </a:cubicBezTo>
                  <a:close/>
                  <a:moveTo>
                    <a:pt x="103563" y="66877"/>
                  </a:moveTo>
                  <a:lnTo>
                    <a:pt x="100508" y="63911"/>
                  </a:lnTo>
                  <a:cubicBezTo>
                    <a:pt x="98413" y="65008"/>
                    <a:pt x="96407" y="65917"/>
                    <a:pt x="95096" y="66517"/>
                  </a:cubicBezTo>
                  <a:cubicBezTo>
                    <a:pt x="96661" y="72140"/>
                    <a:pt x="100477" y="79803"/>
                    <a:pt x="103390" y="85014"/>
                  </a:cubicBezTo>
                  <a:lnTo>
                    <a:pt x="110380" y="96345"/>
                  </a:lnTo>
                  <a:cubicBezTo>
                    <a:pt x="113199" y="100631"/>
                    <a:pt x="121511" y="110265"/>
                    <a:pt x="129153" y="109803"/>
                  </a:cubicBezTo>
                  <a:cubicBezTo>
                    <a:pt x="146591" y="108757"/>
                    <a:pt x="108904" y="71197"/>
                    <a:pt x="103563" y="66877"/>
                  </a:cubicBezTo>
                  <a:close/>
                  <a:moveTo>
                    <a:pt x="146457" y="31906"/>
                  </a:moveTo>
                  <a:cubicBezTo>
                    <a:pt x="147357" y="29677"/>
                    <a:pt x="151708" y="23780"/>
                    <a:pt x="137581" y="23626"/>
                  </a:cubicBezTo>
                  <a:cubicBezTo>
                    <a:pt x="121108" y="23454"/>
                    <a:pt x="105762" y="34391"/>
                    <a:pt x="97748" y="45911"/>
                  </a:cubicBezTo>
                  <a:cubicBezTo>
                    <a:pt x="99658" y="46786"/>
                    <a:pt x="101014" y="48311"/>
                    <a:pt x="102534" y="48860"/>
                  </a:cubicBezTo>
                  <a:cubicBezTo>
                    <a:pt x="105622" y="48500"/>
                    <a:pt x="105568" y="47848"/>
                    <a:pt x="108694" y="46957"/>
                  </a:cubicBezTo>
                  <a:lnTo>
                    <a:pt x="126291" y="43048"/>
                  </a:lnTo>
                  <a:cubicBezTo>
                    <a:pt x="135280" y="39980"/>
                    <a:pt x="144323" y="32729"/>
                    <a:pt x="146457" y="31906"/>
                  </a:cubicBezTo>
                  <a:close/>
                  <a:moveTo>
                    <a:pt x="84783" y="67666"/>
                  </a:moveTo>
                  <a:lnTo>
                    <a:pt x="80706" y="66568"/>
                  </a:lnTo>
                  <a:cubicBezTo>
                    <a:pt x="72963" y="70631"/>
                    <a:pt x="58566" y="87757"/>
                    <a:pt x="58395" y="98660"/>
                  </a:cubicBezTo>
                  <a:cubicBezTo>
                    <a:pt x="58343" y="101780"/>
                    <a:pt x="59377" y="106185"/>
                    <a:pt x="62074" y="108003"/>
                  </a:cubicBezTo>
                  <a:cubicBezTo>
                    <a:pt x="70114" y="113368"/>
                    <a:pt x="78478" y="95488"/>
                    <a:pt x="80368" y="90380"/>
                  </a:cubicBezTo>
                  <a:cubicBezTo>
                    <a:pt x="82707" y="84106"/>
                    <a:pt x="84930" y="73700"/>
                    <a:pt x="84783" y="67666"/>
                  </a:cubicBezTo>
                  <a:close/>
                  <a:moveTo>
                    <a:pt x="93287" y="67254"/>
                  </a:moveTo>
                  <a:lnTo>
                    <a:pt x="89768" y="67083"/>
                  </a:lnTo>
                  <a:cubicBezTo>
                    <a:pt x="85052" y="74266"/>
                    <a:pt x="83665" y="98025"/>
                    <a:pt x="89857" y="106511"/>
                  </a:cubicBezTo>
                  <a:cubicBezTo>
                    <a:pt x="97902" y="117585"/>
                    <a:pt x="111587" y="117791"/>
                    <a:pt x="101543" y="88854"/>
                  </a:cubicBezTo>
                  <a:cubicBezTo>
                    <a:pt x="100196" y="84963"/>
                    <a:pt x="99243" y="81791"/>
                    <a:pt x="97722" y="77831"/>
                  </a:cubicBezTo>
                  <a:lnTo>
                    <a:pt x="93287" y="67254"/>
                  </a:lnTo>
                  <a:close/>
                  <a:moveTo>
                    <a:pt x="83422" y="43374"/>
                  </a:moveTo>
                  <a:cubicBezTo>
                    <a:pt x="86247" y="44557"/>
                    <a:pt x="84490" y="43734"/>
                    <a:pt x="85223" y="43460"/>
                  </a:cubicBezTo>
                  <a:lnTo>
                    <a:pt x="80584" y="30826"/>
                  </a:lnTo>
                  <a:cubicBezTo>
                    <a:pt x="77020" y="23934"/>
                    <a:pt x="58707" y="774"/>
                    <a:pt x="48733" y="363"/>
                  </a:cubicBezTo>
                  <a:cubicBezTo>
                    <a:pt x="43966" y="5043"/>
                    <a:pt x="47691" y="10923"/>
                    <a:pt x="49799" y="13511"/>
                  </a:cubicBezTo>
                  <a:cubicBezTo>
                    <a:pt x="58842" y="24569"/>
                    <a:pt x="69179" y="34563"/>
                    <a:pt x="83422" y="43374"/>
                  </a:cubicBezTo>
                  <a:close/>
                  <a:moveTo>
                    <a:pt x="51845" y="87466"/>
                  </a:moveTo>
                  <a:cubicBezTo>
                    <a:pt x="54509" y="87191"/>
                    <a:pt x="62579" y="79751"/>
                    <a:pt x="64930" y="77403"/>
                  </a:cubicBezTo>
                  <a:cubicBezTo>
                    <a:pt x="67263" y="75106"/>
                    <a:pt x="76381" y="66534"/>
                    <a:pt x="75442" y="63466"/>
                  </a:cubicBezTo>
                  <a:cubicBezTo>
                    <a:pt x="72143" y="62351"/>
                    <a:pt x="73602" y="61803"/>
                    <a:pt x="71588" y="60448"/>
                  </a:cubicBezTo>
                  <a:cubicBezTo>
                    <a:pt x="63915" y="66054"/>
                    <a:pt x="48937" y="73957"/>
                    <a:pt x="41314" y="76871"/>
                  </a:cubicBezTo>
                  <a:cubicBezTo>
                    <a:pt x="33558" y="79837"/>
                    <a:pt x="32024" y="87311"/>
                    <a:pt x="34311" y="89540"/>
                  </a:cubicBezTo>
                  <a:cubicBezTo>
                    <a:pt x="39046" y="94203"/>
                    <a:pt x="48642" y="89917"/>
                    <a:pt x="51845" y="87466"/>
                  </a:cubicBezTo>
                  <a:close/>
                  <a:moveTo>
                    <a:pt x="105186" y="65694"/>
                  </a:moveTo>
                  <a:cubicBezTo>
                    <a:pt x="106705" y="66980"/>
                    <a:pt x="107812" y="68506"/>
                    <a:pt x="109064" y="69860"/>
                  </a:cubicBezTo>
                  <a:cubicBezTo>
                    <a:pt x="110451" y="71368"/>
                    <a:pt x="111404" y="72414"/>
                    <a:pt x="112822" y="73854"/>
                  </a:cubicBezTo>
                  <a:cubicBezTo>
                    <a:pt x="114975" y="76014"/>
                    <a:pt x="118354" y="79066"/>
                    <a:pt x="120963" y="81088"/>
                  </a:cubicBezTo>
                  <a:cubicBezTo>
                    <a:pt x="127173" y="86300"/>
                    <a:pt x="139748" y="95060"/>
                    <a:pt x="149831" y="97185"/>
                  </a:cubicBezTo>
                  <a:cubicBezTo>
                    <a:pt x="153165" y="97871"/>
                    <a:pt x="154023" y="97871"/>
                    <a:pt x="155473" y="96945"/>
                  </a:cubicBezTo>
                  <a:cubicBezTo>
                    <a:pt x="162700" y="92454"/>
                    <a:pt x="137869" y="79837"/>
                    <a:pt x="134015" y="77660"/>
                  </a:cubicBezTo>
                  <a:cubicBezTo>
                    <a:pt x="130463" y="75671"/>
                    <a:pt x="104905" y="61426"/>
                    <a:pt x="103052" y="61151"/>
                  </a:cubicBezTo>
                  <a:cubicBezTo>
                    <a:pt x="102267" y="62728"/>
                    <a:pt x="104176" y="64494"/>
                    <a:pt x="105186" y="65694"/>
                  </a:cubicBezTo>
                  <a:close/>
                  <a:moveTo>
                    <a:pt x="170852" y="75277"/>
                  </a:moveTo>
                  <a:cubicBezTo>
                    <a:pt x="167985" y="67220"/>
                    <a:pt x="119416" y="56471"/>
                    <a:pt x="105411" y="56334"/>
                  </a:cubicBezTo>
                  <a:cubicBezTo>
                    <a:pt x="104668" y="58186"/>
                    <a:pt x="105046" y="57620"/>
                    <a:pt x="110648" y="60431"/>
                  </a:cubicBezTo>
                  <a:cubicBezTo>
                    <a:pt x="113096" y="61648"/>
                    <a:pt x="115357" y="62728"/>
                    <a:pt x="117844" y="63877"/>
                  </a:cubicBezTo>
                  <a:cubicBezTo>
                    <a:pt x="128188" y="68626"/>
                    <a:pt x="162080" y="81346"/>
                    <a:pt x="170852" y="75277"/>
                  </a:cubicBezTo>
                  <a:close/>
                  <a:moveTo>
                    <a:pt x="70585" y="53454"/>
                  </a:moveTo>
                  <a:lnTo>
                    <a:pt x="71749" y="50608"/>
                  </a:lnTo>
                  <a:lnTo>
                    <a:pt x="70381" y="50540"/>
                  </a:lnTo>
                  <a:cubicBezTo>
                    <a:pt x="62043" y="49391"/>
                    <a:pt x="29391" y="48191"/>
                    <a:pt x="18471" y="48346"/>
                  </a:cubicBezTo>
                  <a:cubicBezTo>
                    <a:pt x="15704" y="48363"/>
                    <a:pt x="13277" y="48448"/>
                    <a:pt x="10592" y="48723"/>
                  </a:cubicBezTo>
                  <a:cubicBezTo>
                    <a:pt x="7141" y="49100"/>
                    <a:pt x="5130" y="49254"/>
                    <a:pt x="3519" y="51517"/>
                  </a:cubicBezTo>
                  <a:cubicBezTo>
                    <a:pt x="7110" y="57106"/>
                    <a:pt x="29576" y="57260"/>
                    <a:pt x="37698" y="57003"/>
                  </a:cubicBezTo>
                  <a:cubicBezTo>
                    <a:pt x="45039" y="56780"/>
                    <a:pt x="65960" y="55134"/>
                    <a:pt x="70585" y="53454"/>
                  </a:cubicBezTo>
                  <a:close/>
                  <a:moveTo>
                    <a:pt x="81006" y="44746"/>
                  </a:moveTo>
                  <a:cubicBezTo>
                    <a:pt x="81027" y="42208"/>
                    <a:pt x="63200" y="30277"/>
                    <a:pt x="57524" y="24243"/>
                  </a:cubicBezTo>
                  <a:cubicBezTo>
                    <a:pt x="52885" y="19340"/>
                    <a:pt x="52086" y="18311"/>
                    <a:pt x="44439" y="14369"/>
                  </a:cubicBezTo>
                  <a:cubicBezTo>
                    <a:pt x="40676" y="12449"/>
                    <a:pt x="29602" y="7031"/>
                    <a:pt x="24853" y="8523"/>
                  </a:cubicBezTo>
                  <a:cubicBezTo>
                    <a:pt x="21786" y="9466"/>
                    <a:pt x="21411" y="13357"/>
                    <a:pt x="21903" y="15363"/>
                  </a:cubicBezTo>
                  <a:cubicBezTo>
                    <a:pt x="25193" y="28974"/>
                    <a:pt x="64880" y="43580"/>
                    <a:pt x="78100" y="45586"/>
                  </a:cubicBezTo>
                  <a:lnTo>
                    <a:pt x="81006" y="44746"/>
                  </a:lnTo>
                  <a:lnTo>
                    <a:pt x="81006" y="44746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3577162-B241-E508-2C7E-F62876F82A8A}"/>
                </a:ext>
              </a:extLst>
            </p:cNvPr>
            <p:cNvSpPr/>
            <p:nvPr/>
          </p:nvSpPr>
          <p:spPr>
            <a:xfrm flipV="1">
              <a:off x="828327" y="4782954"/>
              <a:ext cx="42429" cy="25959"/>
            </a:xfrm>
            <a:custGeom>
              <a:avLst/>
              <a:gdLst>
                <a:gd name="connsiteX0" fmla="*/ 26171 w 42429"/>
                <a:gd name="connsiteY0" fmla="*/ 1317 h 25959"/>
                <a:gd name="connsiteX1" fmla="*/ -774 w 42429"/>
                <a:gd name="connsiteY1" fmla="*/ 8483 h 25959"/>
                <a:gd name="connsiteX2" fmla="*/ 12395 w 42429"/>
                <a:gd name="connsiteY2" fmla="*/ 25369 h 25959"/>
                <a:gd name="connsiteX3" fmla="*/ 39345 w 42429"/>
                <a:gd name="connsiteY3" fmla="*/ 18220 h 25959"/>
                <a:gd name="connsiteX4" fmla="*/ 26171 w 42429"/>
                <a:gd name="connsiteY4" fmla="*/ 1317 h 25959"/>
                <a:gd name="connsiteX5" fmla="*/ 26171 w 42429"/>
                <a:gd name="connsiteY5" fmla="*/ 1317 h 2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429" h="25959">
                  <a:moveTo>
                    <a:pt x="26171" y="1317"/>
                  </a:moveTo>
                  <a:cubicBezTo>
                    <a:pt x="15091" y="-1357"/>
                    <a:pt x="3028" y="1832"/>
                    <a:pt x="-774" y="8483"/>
                  </a:cubicBezTo>
                  <a:cubicBezTo>
                    <a:pt x="-4577" y="15134"/>
                    <a:pt x="1315" y="22694"/>
                    <a:pt x="12395" y="25369"/>
                  </a:cubicBezTo>
                  <a:cubicBezTo>
                    <a:pt x="23476" y="28077"/>
                    <a:pt x="35544" y="24871"/>
                    <a:pt x="39345" y="18220"/>
                  </a:cubicBezTo>
                  <a:cubicBezTo>
                    <a:pt x="43147" y="11603"/>
                    <a:pt x="37252" y="4026"/>
                    <a:pt x="26171" y="1317"/>
                  </a:cubicBezTo>
                  <a:lnTo>
                    <a:pt x="26171" y="1317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A515A26-DC3F-51D0-F5C4-FC4A7388FB2B}"/>
                </a:ext>
              </a:extLst>
            </p:cNvPr>
            <p:cNvSpPr/>
            <p:nvPr/>
          </p:nvSpPr>
          <p:spPr>
            <a:xfrm flipV="1">
              <a:off x="1586074" y="4823506"/>
              <a:ext cx="130732" cy="97689"/>
            </a:xfrm>
            <a:custGeom>
              <a:avLst/>
              <a:gdLst>
                <a:gd name="connsiteX0" fmla="*/ 58905 w 130732"/>
                <a:gd name="connsiteY0" fmla="*/ 36688 h 97689"/>
                <a:gd name="connsiteX1" fmla="*/ 55367 w 130732"/>
                <a:gd name="connsiteY1" fmla="*/ 12739 h 97689"/>
                <a:gd name="connsiteX2" fmla="*/ 48196 w 130732"/>
                <a:gd name="connsiteY2" fmla="*/ 5762 h 97689"/>
                <a:gd name="connsiteX3" fmla="*/ 38318 w 130732"/>
                <a:gd name="connsiteY3" fmla="*/ 9825 h 97689"/>
                <a:gd name="connsiteX4" fmla="*/ 37206 w 130732"/>
                <a:gd name="connsiteY4" fmla="*/ 19871 h 97689"/>
                <a:gd name="connsiteX5" fmla="*/ 53756 w 130732"/>
                <a:gd name="connsiteY5" fmla="*/ 38951 h 97689"/>
                <a:gd name="connsiteX6" fmla="*/ 58905 w 130732"/>
                <a:gd name="connsiteY6" fmla="*/ 36688 h 97689"/>
                <a:gd name="connsiteX7" fmla="*/ 52874 w 130732"/>
                <a:gd name="connsiteY7" fmla="*/ 57516 h 97689"/>
                <a:gd name="connsiteX8" fmla="*/ 49679 w 130732"/>
                <a:gd name="connsiteY8" fmla="*/ 54619 h 97689"/>
                <a:gd name="connsiteX9" fmla="*/ 33410 w 130732"/>
                <a:gd name="connsiteY9" fmla="*/ 72088 h 97689"/>
                <a:gd name="connsiteX10" fmla="*/ 27009 w 130732"/>
                <a:gd name="connsiteY10" fmla="*/ 93105 h 97689"/>
                <a:gd name="connsiteX11" fmla="*/ 38447 w 130732"/>
                <a:gd name="connsiteY11" fmla="*/ 89950 h 97689"/>
                <a:gd name="connsiteX12" fmla="*/ 52874 w 130732"/>
                <a:gd name="connsiteY12" fmla="*/ 57516 h 97689"/>
                <a:gd name="connsiteX13" fmla="*/ 67187 w 130732"/>
                <a:gd name="connsiteY13" fmla="*/ 37613 h 97689"/>
                <a:gd name="connsiteX14" fmla="*/ 69654 w 130732"/>
                <a:gd name="connsiteY14" fmla="*/ 39139 h 97689"/>
                <a:gd name="connsiteX15" fmla="*/ 93703 w 130732"/>
                <a:gd name="connsiteY15" fmla="*/ 29179 h 97689"/>
                <a:gd name="connsiteX16" fmla="*/ 101179 w 130732"/>
                <a:gd name="connsiteY16" fmla="*/ 11265 h 97689"/>
                <a:gd name="connsiteX17" fmla="*/ 73718 w 130732"/>
                <a:gd name="connsiteY17" fmla="*/ 27876 h 97689"/>
                <a:gd name="connsiteX18" fmla="*/ 67187 w 130732"/>
                <a:gd name="connsiteY18" fmla="*/ 37613 h 97689"/>
                <a:gd name="connsiteX19" fmla="*/ 47685 w 130732"/>
                <a:gd name="connsiteY19" fmla="*/ 49442 h 97689"/>
                <a:gd name="connsiteX20" fmla="*/ 48875 w 130732"/>
                <a:gd name="connsiteY20" fmla="*/ 47128 h 97689"/>
                <a:gd name="connsiteX21" fmla="*/ 47430 w 130732"/>
                <a:gd name="connsiteY21" fmla="*/ 46613 h 97689"/>
                <a:gd name="connsiteX22" fmla="*/ -4773 w 130732"/>
                <a:gd name="connsiteY22" fmla="*/ 68899 h 97689"/>
                <a:gd name="connsiteX23" fmla="*/ 47685 w 130732"/>
                <a:gd name="connsiteY23" fmla="*/ 49442 h 97689"/>
                <a:gd name="connsiteX24" fmla="*/ 76682 w 130732"/>
                <a:gd name="connsiteY24" fmla="*/ 50145 h 97689"/>
                <a:gd name="connsiteX25" fmla="*/ 73206 w 130732"/>
                <a:gd name="connsiteY25" fmla="*/ 49133 h 97689"/>
                <a:gd name="connsiteX26" fmla="*/ 71341 w 130732"/>
                <a:gd name="connsiteY26" fmla="*/ 53350 h 97689"/>
                <a:gd name="connsiteX27" fmla="*/ 86497 w 130732"/>
                <a:gd name="connsiteY27" fmla="*/ 64065 h 97689"/>
                <a:gd name="connsiteX28" fmla="*/ 96925 w 130732"/>
                <a:gd name="connsiteY28" fmla="*/ 69825 h 97689"/>
                <a:gd name="connsiteX29" fmla="*/ 115684 w 130732"/>
                <a:gd name="connsiteY29" fmla="*/ 72396 h 97689"/>
                <a:gd name="connsiteX30" fmla="*/ 76682 w 130732"/>
                <a:gd name="connsiteY30" fmla="*/ 50145 h 97689"/>
                <a:gd name="connsiteX31" fmla="*/ 83570 w 130732"/>
                <a:gd name="connsiteY31" fmla="*/ 5865 h 97689"/>
                <a:gd name="connsiteX32" fmla="*/ 73667 w 130732"/>
                <a:gd name="connsiteY32" fmla="*/ 3191 h 97689"/>
                <a:gd name="connsiteX33" fmla="*/ 61691 w 130732"/>
                <a:gd name="connsiteY33" fmla="*/ 36533 h 97689"/>
                <a:gd name="connsiteX34" fmla="*/ 66203 w 130732"/>
                <a:gd name="connsiteY34" fmla="*/ 36825 h 97689"/>
                <a:gd name="connsiteX35" fmla="*/ 68900 w 130732"/>
                <a:gd name="connsiteY35" fmla="*/ 32865 h 97689"/>
                <a:gd name="connsiteX36" fmla="*/ 77437 w 130732"/>
                <a:gd name="connsiteY36" fmla="*/ 22631 h 97689"/>
                <a:gd name="connsiteX37" fmla="*/ 83570 w 130732"/>
                <a:gd name="connsiteY37" fmla="*/ 5865 h 97689"/>
                <a:gd name="connsiteX38" fmla="*/ 65718 w 130732"/>
                <a:gd name="connsiteY38" fmla="*/ 58442 h 97689"/>
                <a:gd name="connsiteX39" fmla="*/ 62637 w 130732"/>
                <a:gd name="connsiteY39" fmla="*/ 59282 h 97689"/>
                <a:gd name="connsiteX40" fmla="*/ 66664 w 130732"/>
                <a:gd name="connsiteY40" fmla="*/ 92916 h 97689"/>
                <a:gd name="connsiteX41" fmla="*/ 73986 w 130732"/>
                <a:gd name="connsiteY41" fmla="*/ 98539 h 97689"/>
                <a:gd name="connsiteX42" fmla="*/ 75467 w 130732"/>
                <a:gd name="connsiteY42" fmla="*/ 77608 h 97689"/>
                <a:gd name="connsiteX43" fmla="*/ 65718 w 130732"/>
                <a:gd name="connsiteY43" fmla="*/ 58442 h 97689"/>
                <a:gd name="connsiteX44" fmla="*/ 70650 w 130732"/>
                <a:gd name="connsiteY44" fmla="*/ 54636 h 97689"/>
                <a:gd name="connsiteX45" fmla="*/ 68414 w 130732"/>
                <a:gd name="connsiteY45" fmla="*/ 55973 h 97689"/>
                <a:gd name="connsiteX46" fmla="*/ 90037 w 130732"/>
                <a:gd name="connsiteY46" fmla="*/ 86025 h 97689"/>
                <a:gd name="connsiteX47" fmla="*/ 87467 w 130732"/>
                <a:gd name="connsiteY47" fmla="*/ 67750 h 97689"/>
                <a:gd name="connsiteX48" fmla="*/ 79123 w 130732"/>
                <a:gd name="connsiteY48" fmla="*/ 60893 h 97689"/>
                <a:gd name="connsiteX49" fmla="*/ 70650 w 130732"/>
                <a:gd name="connsiteY49" fmla="*/ 54636 h 97689"/>
                <a:gd name="connsiteX50" fmla="*/ 51608 w 130732"/>
                <a:gd name="connsiteY50" fmla="*/ 40493 h 97689"/>
                <a:gd name="connsiteX51" fmla="*/ 52758 w 130732"/>
                <a:gd name="connsiteY51" fmla="*/ 39808 h 97689"/>
                <a:gd name="connsiteX52" fmla="*/ 43033 w 130732"/>
                <a:gd name="connsiteY52" fmla="*/ 32093 h 97689"/>
                <a:gd name="connsiteX53" fmla="*/ 7047 w 130732"/>
                <a:gd name="connsiteY53" fmla="*/ 21928 h 97689"/>
                <a:gd name="connsiteX54" fmla="*/ 14881 w 130732"/>
                <a:gd name="connsiteY54" fmla="*/ 31511 h 97689"/>
                <a:gd name="connsiteX55" fmla="*/ 51608 w 130732"/>
                <a:gd name="connsiteY55" fmla="*/ 40493 h 97689"/>
                <a:gd name="connsiteX56" fmla="*/ 56567 w 130732"/>
                <a:gd name="connsiteY56" fmla="*/ 87088 h 97689"/>
                <a:gd name="connsiteX57" fmla="*/ 58996 w 130732"/>
                <a:gd name="connsiteY57" fmla="*/ 74042 h 97689"/>
                <a:gd name="connsiteX58" fmla="*/ 57755 w 130732"/>
                <a:gd name="connsiteY58" fmla="*/ 59110 h 97689"/>
                <a:gd name="connsiteX59" fmla="*/ 53768 w 130732"/>
                <a:gd name="connsiteY59" fmla="*/ 58373 h 97689"/>
                <a:gd name="connsiteX60" fmla="*/ 44377 w 130732"/>
                <a:gd name="connsiteY60" fmla="*/ 83316 h 97689"/>
                <a:gd name="connsiteX61" fmla="*/ 47060 w 130732"/>
                <a:gd name="connsiteY61" fmla="*/ 95865 h 97689"/>
                <a:gd name="connsiteX62" fmla="*/ 56567 w 130732"/>
                <a:gd name="connsiteY62" fmla="*/ 87088 h 97689"/>
                <a:gd name="connsiteX63" fmla="*/ 77015 w 130732"/>
                <a:gd name="connsiteY63" fmla="*/ 48585 h 97689"/>
                <a:gd name="connsiteX64" fmla="*/ 81654 w 130732"/>
                <a:gd name="connsiteY64" fmla="*/ 50162 h 97689"/>
                <a:gd name="connsiteX65" fmla="*/ 86101 w 130732"/>
                <a:gd name="connsiteY65" fmla="*/ 51670 h 97689"/>
                <a:gd name="connsiteX66" fmla="*/ 94994 w 130732"/>
                <a:gd name="connsiteY66" fmla="*/ 53848 h 97689"/>
                <a:gd name="connsiteX67" fmla="*/ 121321 w 130732"/>
                <a:gd name="connsiteY67" fmla="*/ 54276 h 97689"/>
                <a:gd name="connsiteX68" fmla="*/ 124631 w 130732"/>
                <a:gd name="connsiteY68" fmla="*/ 51808 h 97689"/>
                <a:gd name="connsiteX69" fmla="*/ 101053 w 130732"/>
                <a:gd name="connsiteY69" fmla="*/ 45876 h 97689"/>
                <a:gd name="connsiteX70" fmla="*/ 73245 w 130732"/>
                <a:gd name="connsiteY70" fmla="*/ 45996 h 97689"/>
                <a:gd name="connsiteX71" fmla="*/ 77015 w 130732"/>
                <a:gd name="connsiteY71" fmla="*/ 48585 h 97689"/>
                <a:gd name="connsiteX72" fmla="*/ 122101 w 130732"/>
                <a:gd name="connsiteY72" fmla="*/ 28956 h 97689"/>
                <a:gd name="connsiteX73" fmla="*/ 72032 w 130732"/>
                <a:gd name="connsiteY73" fmla="*/ 41351 h 97689"/>
                <a:gd name="connsiteX74" fmla="*/ 77450 w 130732"/>
                <a:gd name="connsiteY74" fmla="*/ 42311 h 97689"/>
                <a:gd name="connsiteX75" fmla="*/ 83711 w 130732"/>
                <a:gd name="connsiteY75" fmla="*/ 42002 h 97689"/>
                <a:gd name="connsiteX76" fmla="*/ 122101 w 130732"/>
                <a:gd name="connsiteY76" fmla="*/ 28956 h 97689"/>
                <a:gd name="connsiteX77" fmla="*/ 49334 w 130732"/>
                <a:gd name="connsiteY77" fmla="*/ 53453 h 97689"/>
                <a:gd name="connsiteX78" fmla="*/ 48491 w 130732"/>
                <a:gd name="connsiteY78" fmla="*/ 50796 h 97689"/>
                <a:gd name="connsiteX79" fmla="*/ 47608 w 130732"/>
                <a:gd name="connsiteY79" fmla="*/ 51293 h 97689"/>
                <a:gd name="connsiteX80" fmla="*/ 14918 w 130732"/>
                <a:gd name="connsiteY80" fmla="*/ 70939 h 97689"/>
                <a:gd name="connsiteX81" fmla="*/ 10357 w 130732"/>
                <a:gd name="connsiteY81" fmla="*/ 74470 h 97689"/>
                <a:gd name="connsiteX82" fmla="*/ 7585 w 130732"/>
                <a:gd name="connsiteY82" fmla="*/ 79510 h 97689"/>
                <a:gd name="connsiteX83" fmla="*/ 31316 w 130732"/>
                <a:gd name="connsiteY83" fmla="*/ 69670 h 97689"/>
                <a:gd name="connsiteX84" fmla="*/ 49334 w 130732"/>
                <a:gd name="connsiteY84" fmla="*/ 53453 h 97689"/>
                <a:gd name="connsiteX85" fmla="*/ 50893 w 130732"/>
                <a:gd name="connsiteY85" fmla="*/ 42516 h 97689"/>
                <a:gd name="connsiteX86" fmla="*/ 25437 w 130732"/>
                <a:gd name="connsiteY86" fmla="*/ 36533 h 97689"/>
                <a:gd name="connsiteX87" fmla="*/ 12107 w 130732"/>
                <a:gd name="connsiteY87" fmla="*/ 34373 h 97689"/>
                <a:gd name="connsiteX88" fmla="*/ -2984 w 130732"/>
                <a:gd name="connsiteY88" fmla="*/ 37939 h 97689"/>
                <a:gd name="connsiteX89" fmla="*/ -1030 w 130732"/>
                <a:gd name="connsiteY89" fmla="*/ 44385 h 97689"/>
                <a:gd name="connsiteX90" fmla="*/ 49578 w 130732"/>
                <a:gd name="connsiteY90" fmla="*/ 44368 h 97689"/>
                <a:gd name="connsiteX91" fmla="*/ 50893 w 130732"/>
                <a:gd name="connsiteY91" fmla="*/ 42516 h 97689"/>
                <a:gd name="connsiteX92" fmla="*/ 50893 w 130732"/>
                <a:gd name="connsiteY92" fmla="*/ 42516 h 9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30732" h="97689">
                  <a:moveTo>
                    <a:pt x="58905" y="36688"/>
                  </a:moveTo>
                  <a:cubicBezTo>
                    <a:pt x="61449" y="31013"/>
                    <a:pt x="58242" y="17779"/>
                    <a:pt x="55367" y="12739"/>
                  </a:cubicBezTo>
                  <a:cubicBezTo>
                    <a:pt x="53397" y="9276"/>
                    <a:pt x="51122" y="6842"/>
                    <a:pt x="48196" y="5762"/>
                  </a:cubicBezTo>
                  <a:cubicBezTo>
                    <a:pt x="42932" y="3825"/>
                    <a:pt x="41116" y="8248"/>
                    <a:pt x="38318" y="9825"/>
                  </a:cubicBezTo>
                  <a:cubicBezTo>
                    <a:pt x="37578" y="13665"/>
                    <a:pt x="35903" y="14076"/>
                    <a:pt x="37206" y="19871"/>
                  </a:cubicBezTo>
                  <a:cubicBezTo>
                    <a:pt x="38958" y="27619"/>
                    <a:pt x="48962" y="37562"/>
                    <a:pt x="53756" y="38951"/>
                  </a:cubicBezTo>
                  <a:lnTo>
                    <a:pt x="58905" y="36688"/>
                  </a:lnTo>
                  <a:close/>
                  <a:moveTo>
                    <a:pt x="52874" y="57516"/>
                  </a:moveTo>
                  <a:cubicBezTo>
                    <a:pt x="51534" y="56573"/>
                    <a:pt x="50869" y="55322"/>
                    <a:pt x="49679" y="54619"/>
                  </a:cubicBezTo>
                  <a:cubicBezTo>
                    <a:pt x="41577" y="61750"/>
                    <a:pt x="39608" y="64202"/>
                    <a:pt x="33410" y="72088"/>
                  </a:cubicBezTo>
                  <a:cubicBezTo>
                    <a:pt x="31520" y="74488"/>
                    <a:pt x="20862" y="89710"/>
                    <a:pt x="27009" y="93105"/>
                  </a:cubicBezTo>
                  <a:cubicBezTo>
                    <a:pt x="30573" y="95093"/>
                    <a:pt x="35390" y="92899"/>
                    <a:pt x="38447" y="89950"/>
                  </a:cubicBezTo>
                  <a:cubicBezTo>
                    <a:pt x="45040" y="83539"/>
                    <a:pt x="52708" y="63019"/>
                    <a:pt x="52874" y="57516"/>
                  </a:cubicBezTo>
                  <a:close/>
                  <a:moveTo>
                    <a:pt x="67187" y="37613"/>
                  </a:moveTo>
                  <a:cubicBezTo>
                    <a:pt x="68567" y="37922"/>
                    <a:pt x="68822" y="37939"/>
                    <a:pt x="69654" y="39139"/>
                  </a:cubicBezTo>
                  <a:cubicBezTo>
                    <a:pt x="78177" y="37545"/>
                    <a:pt x="86791" y="33671"/>
                    <a:pt x="93703" y="29179"/>
                  </a:cubicBezTo>
                  <a:cubicBezTo>
                    <a:pt x="103149" y="23025"/>
                    <a:pt x="113550" y="10476"/>
                    <a:pt x="101179" y="11265"/>
                  </a:cubicBezTo>
                  <a:cubicBezTo>
                    <a:pt x="91684" y="11882"/>
                    <a:pt x="79927" y="20419"/>
                    <a:pt x="73718" y="27876"/>
                  </a:cubicBezTo>
                  <a:cubicBezTo>
                    <a:pt x="71737" y="30259"/>
                    <a:pt x="67801" y="35522"/>
                    <a:pt x="67187" y="37613"/>
                  </a:cubicBezTo>
                  <a:close/>
                  <a:moveTo>
                    <a:pt x="47685" y="49442"/>
                  </a:moveTo>
                  <a:lnTo>
                    <a:pt x="48875" y="47128"/>
                  </a:lnTo>
                  <a:cubicBezTo>
                    <a:pt x="47661" y="46408"/>
                    <a:pt x="49832" y="46562"/>
                    <a:pt x="47430" y="46613"/>
                  </a:cubicBezTo>
                  <a:cubicBezTo>
                    <a:pt x="41219" y="47830"/>
                    <a:pt x="-14857" y="59848"/>
                    <a:pt x="-4773" y="68899"/>
                  </a:cubicBezTo>
                  <a:cubicBezTo>
                    <a:pt x="4209" y="76956"/>
                    <a:pt x="37360" y="55270"/>
                    <a:pt x="47685" y="49442"/>
                  </a:cubicBezTo>
                  <a:close/>
                  <a:moveTo>
                    <a:pt x="76682" y="50145"/>
                  </a:moveTo>
                  <a:lnTo>
                    <a:pt x="73206" y="49133"/>
                  </a:lnTo>
                  <a:cubicBezTo>
                    <a:pt x="72541" y="50848"/>
                    <a:pt x="71814" y="52356"/>
                    <a:pt x="71341" y="53350"/>
                  </a:cubicBezTo>
                  <a:cubicBezTo>
                    <a:pt x="75379" y="56985"/>
                    <a:pt x="81883" y="61288"/>
                    <a:pt x="86497" y="64065"/>
                  </a:cubicBezTo>
                  <a:lnTo>
                    <a:pt x="96925" y="69825"/>
                  </a:lnTo>
                  <a:cubicBezTo>
                    <a:pt x="100975" y="71933"/>
                    <a:pt x="111302" y="75910"/>
                    <a:pt x="115684" y="72396"/>
                  </a:cubicBezTo>
                  <a:cubicBezTo>
                    <a:pt x="125690" y="64459"/>
                    <a:pt x="82279" y="51242"/>
                    <a:pt x="76682" y="50145"/>
                  </a:cubicBezTo>
                  <a:close/>
                  <a:moveTo>
                    <a:pt x="83570" y="5865"/>
                  </a:moveTo>
                  <a:cubicBezTo>
                    <a:pt x="82905" y="3808"/>
                    <a:pt x="82319" y="-2484"/>
                    <a:pt x="73667" y="3191"/>
                  </a:cubicBezTo>
                  <a:cubicBezTo>
                    <a:pt x="63570" y="9825"/>
                    <a:pt x="60248" y="24482"/>
                    <a:pt x="61691" y="36533"/>
                  </a:cubicBezTo>
                  <a:cubicBezTo>
                    <a:pt x="63316" y="36413"/>
                    <a:pt x="64976" y="37031"/>
                    <a:pt x="66203" y="36825"/>
                  </a:cubicBezTo>
                  <a:cubicBezTo>
                    <a:pt x="67878" y="35282"/>
                    <a:pt x="67494" y="34836"/>
                    <a:pt x="68900" y="32865"/>
                  </a:cubicBezTo>
                  <a:lnTo>
                    <a:pt x="77437" y="22631"/>
                  </a:lnTo>
                  <a:cubicBezTo>
                    <a:pt x="81218" y="16596"/>
                    <a:pt x="82727" y="7373"/>
                    <a:pt x="83570" y="5865"/>
                  </a:cubicBezTo>
                  <a:close/>
                  <a:moveTo>
                    <a:pt x="65718" y="58442"/>
                  </a:moveTo>
                  <a:lnTo>
                    <a:pt x="62637" y="59282"/>
                  </a:lnTo>
                  <a:cubicBezTo>
                    <a:pt x="60158" y="65573"/>
                    <a:pt x="60798" y="84533"/>
                    <a:pt x="66664" y="92916"/>
                  </a:cubicBezTo>
                  <a:cubicBezTo>
                    <a:pt x="68337" y="95350"/>
                    <a:pt x="71366" y="98265"/>
                    <a:pt x="73986" y="98539"/>
                  </a:cubicBezTo>
                  <a:cubicBezTo>
                    <a:pt x="81808" y="99345"/>
                    <a:pt x="77104" y="82270"/>
                    <a:pt x="75467" y="77608"/>
                  </a:cubicBezTo>
                  <a:cubicBezTo>
                    <a:pt x="73437" y="71830"/>
                    <a:pt x="69105" y="63002"/>
                    <a:pt x="65718" y="58442"/>
                  </a:cubicBezTo>
                  <a:close/>
                  <a:moveTo>
                    <a:pt x="70650" y="54636"/>
                  </a:moveTo>
                  <a:lnTo>
                    <a:pt x="68414" y="55973"/>
                  </a:lnTo>
                  <a:cubicBezTo>
                    <a:pt x="69487" y="63379"/>
                    <a:pt x="81640" y="82082"/>
                    <a:pt x="90037" y="86025"/>
                  </a:cubicBezTo>
                  <a:cubicBezTo>
                    <a:pt x="100962" y="91133"/>
                    <a:pt x="109386" y="85699"/>
                    <a:pt x="87467" y="67750"/>
                  </a:cubicBezTo>
                  <a:cubicBezTo>
                    <a:pt x="84530" y="65350"/>
                    <a:pt x="82216" y="63293"/>
                    <a:pt x="79123" y="60893"/>
                  </a:cubicBezTo>
                  <a:lnTo>
                    <a:pt x="70650" y="54636"/>
                  </a:lnTo>
                  <a:close/>
                  <a:moveTo>
                    <a:pt x="51608" y="40493"/>
                  </a:moveTo>
                  <a:cubicBezTo>
                    <a:pt x="53973" y="40253"/>
                    <a:pt x="52453" y="40322"/>
                    <a:pt x="52758" y="39808"/>
                  </a:cubicBezTo>
                  <a:lnTo>
                    <a:pt x="43033" y="32093"/>
                  </a:lnTo>
                  <a:cubicBezTo>
                    <a:pt x="37093" y="28288"/>
                    <a:pt x="13309" y="18139"/>
                    <a:pt x="7047" y="21928"/>
                  </a:cubicBezTo>
                  <a:cubicBezTo>
                    <a:pt x="6716" y="27448"/>
                    <a:pt x="12184" y="30413"/>
                    <a:pt x="14881" y="31511"/>
                  </a:cubicBezTo>
                  <a:cubicBezTo>
                    <a:pt x="26421" y="36242"/>
                    <a:pt x="38152" y="39636"/>
                    <a:pt x="51608" y="40493"/>
                  </a:cubicBezTo>
                  <a:close/>
                  <a:moveTo>
                    <a:pt x="56567" y="87088"/>
                  </a:moveTo>
                  <a:cubicBezTo>
                    <a:pt x="58024" y="85785"/>
                    <a:pt x="58856" y="76802"/>
                    <a:pt x="58996" y="74042"/>
                  </a:cubicBezTo>
                  <a:cubicBezTo>
                    <a:pt x="59149" y="71333"/>
                    <a:pt x="60006" y="61048"/>
                    <a:pt x="57755" y="59110"/>
                  </a:cubicBezTo>
                  <a:cubicBezTo>
                    <a:pt x="55136" y="59590"/>
                    <a:pt x="55737" y="58596"/>
                    <a:pt x="53768" y="58373"/>
                  </a:cubicBezTo>
                  <a:cubicBezTo>
                    <a:pt x="52184" y="65813"/>
                    <a:pt x="47404" y="77968"/>
                    <a:pt x="44377" y="83316"/>
                  </a:cubicBezTo>
                  <a:cubicBezTo>
                    <a:pt x="41296" y="88750"/>
                    <a:pt x="44454" y="95093"/>
                    <a:pt x="47060" y="95865"/>
                  </a:cubicBezTo>
                  <a:cubicBezTo>
                    <a:pt x="52477" y="97476"/>
                    <a:pt x="55955" y="90259"/>
                    <a:pt x="56567" y="87088"/>
                  </a:cubicBezTo>
                  <a:close/>
                  <a:moveTo>
                    <a:pt x="77015" y="48585"/>
                  </a:moveTo>
                  <a:cubicBezTo>
                    <a:pt x="78637" y="48945"/>
                    <a:pt x="80145" y="49648"/>
                    <a:pt x="81654" y="50162"/>
                  </a:cubicBezTo>
                  <a:cubicBezTo>
                    <a:pt x="83315" y="50745"/>
                    <a:pt x="84464" y="51156"/>
                    <a:pt x="86101" y="51670"/>
                  </a:cubicBezTo>
                  <a:cubicBezTo>
                    <a:pt x="88605" y="52442"/>
                    <a:pt x="92323" y="53385"/>
                    <a:pt x="94994" y="53848"/>
                  </a:cubicBezTo>
                  <a:cubicBezTo>
                    <a:pt x="101627" y="55270"/>
                    <a:pt x="114037" y="56779"/>
                    <a:pt x="121321" y="54276"/>
                  </a:cubicBezTo>
                  <a:cubicBezTo>
                    <a:pt x="123724" y="53436"/>
                    <a:pt x="124235" y="53076"/>
                    <a:pt x="124631" y="51808"/>
                  </a:cubicBezTo>
                  <a:cubicBezTo>
                    <a:pt x="126547" y="45413"/>
                    <a:pt x="104567" y="45945"/>
                    <a:pt x="101053" y="45876"/>
                  </a:cubicBezTo>
                  <a:cubicBezTo>
                    <a:pt x="97807" y="45825"/>
                    <a:pt x="74510" y="45431"/>
                    <a:pt x="73245" y="45996"/>
                  </a:cubicBezTo>
                  <a:cubicBezTo>
                    <a:pt x="73627" y="47505"/>
                    <a:pt x="75748" y="48071"/>
                    <a:pt x="77015" y="48585"/>
                  </a:cubicBezTo>
                  <a:close/>
                  <a:moveTo>
                    <a:pt x="122101" y="28956"/>
                  </a:moveTo>
                  <a:cubicBezTo>
                    <a:pt x="115955" y="23968"/>
                    <a:pt x="80605" y="35728"/>
                    <a:pt x="72032" y="41351"/>
                  </a:cubicBezTo>
                  <a:cubicBezTo>
                    <a:pt x="72594" y="43065"/>
                    <a:pt x="72517" y="42465"/>
                    <a:pt x="77450" y="42311"/>
                  </a:cubicBezTo>
                  <a:cubicBezTo>
                    <a:pt x="79609" y="42259"/>
                    <a:pt x="81565" y="42156"/>
                    <a:pt x="83711" y="42002"/>
                  </a:cubicBezTo>
                  <a:cubicBezTo>
                    <a:pt x="92581" y="41402"/>
                    <a:pt x="120095" y="37151"/>
                    <a:pt x="122101" y="28956"/>
                  </a:cubicBezTo>
                  <a:close/>
                  <a:moveTo>
                    <a:pt x="49334" y="53453"/>
                  </a:moveTo>
                  <a:lnTo>
                    <a:pt x="48491" y="50796"/>
                  </a:lnTo>
                  <a:lnTo>
                    <a:pt x="47608" y="51293"/>
                  </a:lnTo>
                  <a:cubicBezTo>
                    <a:pt x="41922" y="53848"/>
                    <a:pt x="21462" y="66345"/>
                    <a:pt x="14918" y="70939"/>
                  </a:cubicBezTo>
                  <a:cubicBezTo>
                    <a:pt x="13257" y="72088"/>
                    <a:pt x="11826" y="73133"/>
                    <a:pt x="10357" y="74470"/>
                  </a:cubicBezTo>
                  <a:cubicBezTo>
                    <a:pt x="8464" y="76185"/>
                    <a:pt x="7328" y="77128"/>
                    <a:pt x="7585" y="79510"/>
                  </a:cubicBezTo>
                  <a:cubicBezTo>
                    <a:pt x="12822" y="82288"/>
                    <a:pt x="26534" y="73185"/>
                    <a:pt x="31316" y="69670"/>
                  </a:cubicBezTo>
                  <a:cubicBezTo>
                    <a:pt x="35661" y="66465"/>
                    <a:pt x="47444" y="56625"/>
                    <a:pt x="49334" y="53453"/>
                  </a:cubicBezTo>
                  <a:close/>
                  <a:moveTo>
                    <a:pt x="50893" y="42516"/>
                  </a:moveTo>
                  <a:cubicBezTo>
                    <a:pt x="49526" y="40596"/>
                    <a:pt x="32173" y="38796"/>
                    <a:pt x="25437" y="36533"/>
                  </a:cubicBezTo>
                  <a:cubicBezTo>
                    <a:pt x="19929" y="34682"/>
                    <a:pt x="18882" y="34219"/>
                    <a:pt x="12107" y="34373"/>
                  </a:cubicBezTo>
                  <a:cubicBezTo>
                    <a:pt x="8773" y="34442"/>
                    <a:pt x="-915" y="34888"/>
                    <a:pt x="-2984" y="37939"/>
                  </a:cubicBezTo>
                  <a:cubicBezTo>
                    <a:pt x="-4326" y="39911"/>
                    <a:pt x="-2435" y="43031"/>
                    <a:pt x="-1030" y="44385"/>
                  </a:cubicBezTo>
                  <a:cubicBezTo>
                    <a:pt x="8401" y="53385"/>
                    <a:pt x="40478" y="48276"/>
                    <a:pt x="49578" y="44368"/>
                  </a:cubicBezTo>
                  <a:lnTo>
                    <a:pt x="50893" y="42516"/>
                  </a:lnTo>
                  <a:lnTo>
                    <a:pt x="50893" y="42516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F468738-C60A-4BBA-CFC0-35019A3EBFDC}"/>
                </a:ext>
              </a:extLst>
            </p:cNvPr>
            <p:cNvSpPr/>
            <p:nvPr/>
          </p:nvSpPr>
          <p:spPr>
            <a:xfrm flipV="1">
              <a:off x="1637911" y="4861223"/>
              <a:ext cx="30065" cy="25643"/>
            </a:xfrm>
            <a:custGeom>
              <a:avLst/>
              <a:gdLst>
                <a:gd name="connsiteX0" fmla="*/ 6639 w 30065"/>
                <a:gd name="connsiteY0" fmla="*/ 1719 h 25643"/>
                <a:gd name="connsiteX1" fmla="*/ -5795 w 30065"/>
                <a:gd name="connsiteY1" fmla="*/ 18227 h 25643"/>
                <a:gd name="connsiteX2" fmla="*/ 11444 w 30065"/>
                <a:gd name="connsiteY2" fmla="*/ 25719 h 25643"/>
                <a:gd name="connsiteX3" fmla="*/ 23879 w 30065"/>
                <a:gd name="connsiteY3" fmla="*/ 9193 h 25643"/>
                <a:gd name="connsiteX4" fmla="*/ 6639 w 30065"/>
                <a:gd name="connsiteY4" fmla="*/ 1719 h 25643"/>
                <a:gd name="connsiteX5" fmla="*/ 6639 w 30065"/>
                <a:gd name="connsiteY5" fmla="*/ 1719 h 2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065" h="25643">
                  <a:moveTo>
                    <a:pt x="6639" y="1719"/>
                  </a:moveTo>
                  <a:cubicBezTo>
                    <a:pt x="-1552" y="4187"/>
                    <a:pt x="-7124" y="11610"/>
                    <a:pt x="-5795" y="18227"/>
                  </a:cubicBezTo>
                  <a:cubicBezTo>
                    <a:pt x="-4479" y="24844"/>
                    <a:pt x="3253" y="28187"/>
                    <a:pt x="11444" y="25719"/>
                  </a:cubicBezTo>
                  <a:cubicBezTo>
                    <a:pt x="19636" y="23199"/>
                    <a:pt x="25208" y="15827"/>
                    <a:pt x="23879" y="9193"/>
                  </a:cubicBezTo>
                  <a:cubicBezTo>
                    <a:pt x="22549" y="2559"/>
                    <a:pt x="14843" y="-784"/>
                    <a:pt x="6639" y="1719"/>
                  </a:cubicBezTo>
                  <a:lnTo>
                    <a:pt x="6639" y="1719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D25821D-E8CB-0D57-4230-AC9F141527FF}"/>
                </a:ext>
              </a:extLst>
            </p:cNvPr>
            <p:cNvSpPr/>
            <p:nvPr/>
          </p:nvSpPr>
          <p:spPr>
            <a:xfrm flipV="1">
              <a:off x="4009827" y="4590019"/>
              <a:ext cx="130735" cy="97674"/>
            </a:xfrm>
            <a:custGeom>
              <a:avLst/>
              <a:gdLst>
                <a:gd name="connsiteX0" fmla="*/ 47607 w 130735"/>
                <a:gd name="connsiteY0" fmla="*/ 35162 h 97674"/>
                <a:gd name="connsiteX1" fmla="*/ 51139 w 130735"/>
                <a:gd name="connsiteY1" fmla="*/ 11213 h 97674"/>
                <a:gd name="connsiteX2" fmla="*/ 58322 w 130735"/>
                <a:gd name="connsiteY2" fmla="*/ 4236 h 97674"/>
                <a:gd name="connsiteX3" fmla="*/ 68196 w 130735"/>
                <a:gd name="connsiteY3" fmla="*/ 8299 h 97674"/>
                <a:gd name="connsiteX4" fmla="*/ 69310 w 130735"/>
                <a:gd name="connsiteY4" fmla="*/ 18345 h 97674"/>
                <a:gd name="connsiteX5" fmla="*/ 52750 w 130735"/>
                <a:gd name="connsiteY5" fmla="*/ 37407 h 97674"/>
                <a:gd name="connsiteX6" fmla="*/ 47607 w 130735"/>
                <a:gd name="connsiteY6" fmla="*/ 35162 h 97674"/>
                <a:gd name="connsiteX7" fmla="*/ 53642 w 130735"/>
                <a:gd name="connsiteY7" fmla="*/ 55990 h 97674"/>
                <a:gd name="connsiteX8" fmla="*/ 56830 w 130735"/>
                <a:gd name="connsiteY8" fmla="*/ 53076 h 97674"/>
                <a:gd name="connsiteX9" fmla="*/ 73099 w 130735"/>
                <a:gd name="connsiteY9" fmla="*/ 70562 h 97674"/>
                <a:gd name="connsiteX10" fmla="*/ 79510 w 130735"/>
                <a:gd name="connsiteY10" fmla="*/ 91561 h 97674"/>
                <a:gd name="connsiteX11" fmla="*/ 68059 w 130735"/>
                <a:gd name="connsiteY11" fmla="*/ 88390 h 97674"/>
                <a:gd name="connsiteX12" fmla="*/ 53642 w 130735"/>
                <a:gd name="connsiteY12" fmla="*/ 55990 h 97674"/>
                <a:gd name="connsiteX13" fmla="*/ 39327 w 130735"/>
                <a:gd name="connsiteY13" fmla="*/ 36070 h 97674"/>
                <a:gd name="connsiteX14" fmla="*/ 36859 w 130735"/>
                <a:gd name="connsiteY14" fmla="*/ 37579 h 97674"/>
                <a:gd name="connsiteX15" fmla="*/ 12807 w 130735"/>
                <a:gd name="connsiteY15" fmla="*/ 27636 h 97674"/>
                <a:gd name="connsiteX16" fmla="*/ 5333 w 130735"/>
                <a:gd name="connsiteY16" fmla="*/ 9722 h 97674"/>
                <a:gd name="connsiteX17" fmla="*/ 32796 w 130735"/>
                <a:gd name="connsiteY17" fmla="*/ 26333 h 97674"/>
                <a:gd name="connsiteX18" fmla="*/ 39327 w 130735"/>
                <a:gd name="connsiteY18" fmla="*/ 36070 h 97674"/>
                <a:gd name="connsiteX19" fmla="*/ 58819 w 130735"/>
                <a:gd name="connsiteY19" fmla="*/ 47916 h 97674"/>
                <a:gd name="connsiteX20" fmla="*/ 57636 w 130735"/>
                <a:gd name="connsiteY20" fmla="*/ 45550 h 97674"/>
                <a:gd name="connsiteX21" fmla="*/ 59093 w 130735"/>
                <a:gd name="connsiteY21" fmla="*/ 45070 h 97674"/>
                <a:gd name="connsiteX22" fmla="*/ 111293 w 130735"/>
                <a:gd name="connsiteY22" fmla="*/ 67356 h 97674"/>
                <a:gd name="connsiteX23" fmla="*/ 58819 w 130735"/>
                <a:gd name="connsiteY23" fmla="*/ 47916 h 97674"/>
                <a:gd name="connsiteX24" fmla="*/ 29830 w 130735"/>
                <a:gd name="connsiteY24" fmla="*/ 48602 h 97674"/>
                <a:gd name="connsiteX25" fmla="*/ 33310 w 130735"/>
                <a:gd name="connsiteY25" fmla="*/ 47607 h 97674"/>
                <a:gd name="connsiteX26" fmla="*/ 35179 w 130735"/>
                <a:gd name="connsiteY26" fmla="*/ 51824 h 97674"/>
                <a:gd name="connsiteX27" fmla="*/ 20007 w 130735"/>
                <a:gd name="connsiteY27" fmla="*/ 62522 h 97674"/>
                <a:gd name="connsiteX28" fmla="*/ 9584 w 130735"/>
                <a:gd name="connsiteY28" fmla="*/ 68282 h 97674"/>
                <a:gd name="connsiteX29" fmla="*/ -9170 w 130735"/>
                <a:gd name="connsiteY29" fmla="*/ 70853 h 97674"/>
                <a:gd name="connsiteX30" fmla="*/ 29830 w 130735"/>
                <a:gd name="connsiteY30" fmla="*/ 48602 h 97674"/>
                <a:gd name="connsiteX31" fmla="*/ 22939 w 130735"/>
                <a:gd name="connsiteY31" fmla="*/ 4305 h 97674"/>
                <a:gd name="connsiteX32" fmla="*/ 32847 w 130735"/>
                <a:gd name="connsiteY32" fmla="*/ 1647 h 97674"/>
                <a:gd name="connsiteX33" fmla="*/ 44813 w 130735"/>
                <a:gd name="connsiteY33" fmla="*/ 35007 h 97674"/>
                <a:gd name="connsiteX34" fmla="*/ 40304 w 130735"/>
                <a:gd name="connsiteY34" fmla="*/ 35282 h 97674"/>
                <a:gd name="connsiteX35" fmla="*/ 37613 w 130735"/>
                <a:gd name="connsiteY35" fmla="*/ 31304 h 97674"/>
                <a:gd name="connsiteX36" fmla="*/ 29093 w 130735"/>
                <a:gd name="connsiteY36" fmla="*/ 21104 h 97674"/>
                <a:gd name="connsiteX37" fmla="*/ 22939 w 130735"/>
                <a:gd name="connsiteY37" fmla="*/ 4305 h 97674"/>
                <a:gd name="connsiteX38" fmla="*/ 40801 w 130735"/>
                <a:gd name="connsiteY38" fmla="*/ 56899 h 97674"/>
                <a:gd name="connsiteX39" fmla="*/ 43870 w 130735"/>
                <a:gd name="connsiteY39" fmla="*/ 57756 h 97674"/>
                <a:gd name="connsiteX40" fmla="*/ 39859 w 130735"/>
                <a:gd name="connsiteY40" fmla="*/ 91390 h 97674"/>
                <a:gd name="connsiteX41" fmla="*/ 32522 w 130735"/>
                <a:gd name="connsiteY41" fmla="*/ 96979 h 97674"/>
                <a:gd name="connsiteX42" fmla="*/ 31047 w 130735"/>
                <a:gd name="connsiteY42" fmla="*/ 76082 h 97674"/>
                <a:gd name="connsiteX43" fmla="*/ 40801 w 130735"/>
                <a:gd name="connsiteY43" fmla="*/ 56899 h 97674"/>
                <a:gd name="connsiteX44" fmla="*/ 35865 w 130735"/>
                <a:gd name="connsiteY44" fmla="*/ 53093 h 97674"/>
                <a:gd name="connsiteX45" fmla="*/ 38093 w 130735"/>
                <a:gd name="connsiteY45" fmla="*/ 54430 h 97674"/>
                <a:gd name="connsiteX46" fmla="*/ 16476 w 130735"/>
                <a:gd name="connsiteY46" fmla="*/ 84482 h 97674"/>
                <a:gd name="connsiteX47" fmla="*/ 19047 w 130735"/>
                <a:gd name="connsiteY47" fmla="*/ 66207 h 97674"/>
                <a:gd name="connsiteX48" fmla="*/ 27396 w 130735"/>
                <a:gd name="connsiteY48" fmla="*/ 59367 h 97674"/>
                <a:gd name="connsiteX49" fmla="*/ 35865 w 130735"/>
                <a:gd name="connsiteY49" fmla="*/ 53093 h 97674"/>
                <a:gd name="connsiteX50" fmla="*/ 54910 w 130735"/>
                <a:gd name="connsiteY50" fmla="*/ 38967 h 97674"/>
                <a:gd name="connsiteX51" fmla="*/ 53744 w 130735"/>
                <a:gd name="connsiteY51" fmla="*/ 38282 h 97674"/>
                <a:gd name="connsiteX52" fmla="*/ 63482 w 130735"/>
                <a:gd name="connsiteY52" fmla="*/ 30550 h 97674"/>
                <a:gd name="connsiteX53" fmla="*/ 99464 w 130735"/>
                <a:gd name="connsiteY53" fmla="*/ 20384 h 97674"/>
                <a:gd name="connsiteX54" fmla="*/ 91630 w 130735"/>
                <a:gd name="connsiteY54" fmla="*/ 29967 h 97674"/>
                <a:gd name="connsiteX55" fmla="*/ 54910 w 130735"/>
                <a:gd name="connsiteY55" fmla="*/ 38967 h 97674"/>
                <a:gd name="connsiteX56" fmla="*/ 49939 w 130735"/>
                <a:gd name="connsiteY56" fmla="*/ 85561 h 97674"/>
                <a:gd name="connsiteX57" fmla="*/ 47522 w 130735"/>
                <a:gd name="connsiteY57" fmla="*/ 72499 h 97674"/>
                <a:gd name="connsiteX58" fmla="*/ 48756 w 130735"/>
                <a:gd name="connsiteY58" fmla="*/ 57567 h 97674"/>
                <a:gd name="connsiteX59" fmla="*/ 52750 w 130735"/>
                <a:gd name="connsiteY59" fmla="*/ 56830 h 97674"/>
                <a:gd name="connsiteX60" fmla="*/ 62127 w 130735"/>
                <a:gd name="connsiteY60" fmla="*/ 81773 h 97674"/>
                <a:gd name="connsiteX61" fmla="*/ 59453 w 130735"/>
                <a:gd name="connsiteY61" fmla="*/ 94321 h 97674"/>
                <a:gd name="connsiteX62" fmla="*/ 49939 w 130735"/>
                <a:gd name="connsiteY62" fmla="*/ 85561 h 97674"/>
                <a:gd name="connsiteX63" fmla="*/ 29487 w 130735"/>
                <a:gd name="connsiteY63" fmla="*/ 47042 h 97674"/>
                <a:gd name="connsiteX64" fmla="*/ 24859 w 130735"/>
                <a:gd name="connsiteY64" fmla="*/ 48619 h 97674"/>
                <a:gd name="connsiteX65" fmla="*/ 20419 w 130735"/>
                <a:gd name="connsiteY65" fmla="*/ 50127 h 97674"/>
                <a:gd name="connsiteX66" fmla="*/ 11522 w 130735"/>
                <a:gd name="connsiteY66" fmla="*/ 52304 h 97674"/>
                <a:gd name="connsiteX67" fmla="*/ -14810 w 130735"/>
                <a:gd name="connsiteY67" fmla="*/ 52733 h 97674"/>
                <a:gd name="connsiteX68" fmla="*/ -18118 w 130735"/>
                <a:gd name="connsiteY68" fmla="*/ 50264 h 97674"/>
                <a:gd name="connsiteX69" fmla="*/ 5453 w 130735"/>
                <a:gd name="connsiteY69" fmla="*/ 44333 h 97674"/>
                <a:gd name="connsiteX70" fmla="*/ 33259 w 130735"/>
                <a:gd name="connsiteY70" fmla="*/ 44453 h 97674"/>
                <a:gd name="connsiteX71" fmla="*/ 29487 w 130735"/>
                <a:gd name="connsiteY71" fmla="*/ 47042 h 97674"/>
                <a:gd name="connsiteX72" fmla="*/ -15581 w 130735"/>
                <a:gd name="connsiteY72" fmla="*/ 27413 h 97674"/>
                <a:gd name="connsiteX73" fmla="*/ 34476 w 130735"/>
                <a:gd name="connsiteY73" fmla="*/ 39807 h 97674"/>
                <a:gd name="connsiteX74" fmla="*/ 29059 w 130735"/>
                <a:gd name="connsiteY74" fmla="*/ 40784 h 97674"/>
                <a:gd name="connsiteX75" fmla="*/ 22802 w 130735"/>
                <a:gd name="connsiteY75" fmla="*/ 40476 h 97674"/>
                <a:gd name="connsiteX76" fmla="*/ -15581 w 130735"/>
                <a:gd name="connsiteY76" fmla="*/ 27413 h 97674"/>
                <a:gd name="connsiteX77" fmla="*/ 57173 w 130735"/>
                <a:gd name="connsiteY77" fmla="*/ 51927 h 97674"/>
                <a:gd name="connsiteX78" fmla="*/ 58013 w 130735"/>
                <a:gd name="connsiteY78" fmla="*/ 49270 h 97674"/>
                <a:gd name="connsiteX79" fmla="*/ 58904 w 130735"/>
                <a:gd name="connsiteY79" fmla="*/ 49750 h 97674"/>
                <a:gd name="connsiteX80" fmla="*/ 91596 w 130735"/>
                <a:gd name="connsiteY80" fmla="*/ 69379 h 97674"/>
                <a:gd name="connsiteX81" fmla="*/ 96156 w 130735"/>
                <a:gd name="connsiteY81" fmla="*/ 72927 h 97674"/>
                <a:gd name="connsiteX82" fmla="*/ 98933 w 130735"/>
                <a:gd name="connsiteY82" fmla="*/ 77933 h 97674"/>
                <a:gd name="connsiteX83" fmla="*/ 75190 w 130735"/>
                <a:gd name="connsiteY83" fmla="*/ 68127 h 97674"/>
                <a:gd name="connsiteX84" fmla="*/ 57173 w 130735"/>
                <a:gd name="connsiteY84" fmla="*/ 51927 h 97674"/>
                <a:gd name="connsiteX85" fmla="*/ 55613 w 130735"/>
                <a:gd name="connsiteY85" fmla="*/ 40990 h 97674"/>
                <a:gd name="connsiteX86" fmla="*/ 81070 w 130735"/>
                <a:gd name="connsiteY86" fmla="*/ 35007 h 97674"/>
                <a:gd name="connsiteX87" fmla="*/ 94407 w 130735"/>
                <a:gd name="connsiteY87" fmla="*/ 32830 h 97674"/>
                <a:gd name="connsiteX88" fmla="*/ 109493 w 130735"/>
                <a:gd name="connsiteY88" fmla="*/ 36413 h 97674"/>
                <a:gd name="connsiteX89" fmla="*/ 107539 w 130735"/>
                <a:gd name="connsiteY89" fmla="*/ 42842 h 97674"/>
                <a:gd name="connsiteX90" fmla="*/ 56933 w 130735"/>
                <a:gd name="connsiteY90" fmla="*/ 42790 h 97674"/>
                <a:gd name="connsiteX91" fmla="*/ 55613 w 130735"/>
                <a:gd name="connsiteY91" fmla="*/ 40990 h 97674"/>
                <a:gd name="connsiteX92" fmla="*/ 55613 w 130735"/>
                <a:gd name="connsiteY92" fmla="*/ 40990 h 9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30735" h="97674">
                  <a:moveTo>
                    <a:pt x="47607" y="35162"/>
                  </a:moveTo>
                  <a:cubicBezTo>
                    <a:pt x="45053" y="29487"/>
                    <a:pt x="48276" y="16236"/>
                    <a:pt x="51139" y="11213"/>
                  </a:cubicBezTo>
                  <a:cubicBezTo>
                    <a:pt x="53110" y="7733"/>
                    <a:pt x="55390" y="5299"/>
                    <a:pt x="58322" y="4236"/>
                  </a:cubicBezTo>
                  <a:cubicBezTo>
                    <a:pt x="63584" y="2282"/>
                    <a:pt x="65401" y="6705"/>
                    <a:pt x="68196" y="8299"/>
                  </a:cubicBezTo>
                  <a:cubicBezTo>
                    <a:pt x="68933" y="12105"/>
                    <a:pt x="70613" y="12533"/>
                    <a:pt x="69310" y="18345"/>
                  </a:cubicBezTo>
                  <a:cubicBezTo>
                    <a:pt x="67561" y="26076"/>
                    <a:pt x="57550" y="36019"/>
                    <a:pt x="52750" y="37407"/>
                  </a:cubicBezTo>
                  <a:lnTo>
                    <a:pt x="47607" y="35162"/>
                  </a:lnTo>
                  <a:close/>
                  <a:moveTo>
                    <a:pt x="53642" y="55990"/>
                  </a:moveTo>
                  <a:cubicBezTo>
                    <a:pt x="54979" y="55030"/>
                    <a:pt x="55647" y="53779"/>
                    <a:pt x="56830" y="53076"/>
                  </a:cubicBezTo>
                  <a:cubicBezTo>
                    <a:pt x="64939" y="60207"/>
                    <a:pt x="66910" y="62659"/>
                    <a:pt x="73099" y="70562"/>
                  </a:cubicBezTo>
                  <a:cubicBezTo>
                    <a:pt x="74984" y="72962"/>
                    <a:pt x="85647" y="88167"/>
                    <a:pt x="79510" y="91561"/>
                  </a:cubicBezTo>
                  <a:cubicBezTo>
                    <a:pt x="75944" y="93533"/>
                    <a:pt x="71127" y="91356"/>
                    <a:pt x="68059" y="88390"/>
                  </a:cubicBezTo>
                  <a:cubicBezTo>
                    <a:pt x="61476" y="82013"/>
                    <a:pt x="53796" y="61476"/>
                    <a:pt x="53642" y="55990"/>
                  </a:cubicBezTo>
                  <a:close/>
                  <a:moveTo>
                    <a:pt x="39327" y="36070"/>
                  </a:moveTo>
                  <a:cubicBezTo>
                    <a:pt x="37939" y="36379"/>
                    <a:pt x="37682" y="36413"/>
                    <a:pt x="36859" y="37579"/>
                  </a:cubicBezTo>
                  <a:cubicBezTo>
                    <a:pt x="28339" y="36002"/>
                    <a:pt x="19716" y="32144"/>
                    <a:pt x="12807" y="27636"/>
                  </a:cubicBezTo>
                  <a:cubicBezTo>
                    <a:pt x="3362" y="21482"/>
                    <a:pt x="-7044" y="8933"/>
                    <a:pt x="5333" y="9722"/>
                  </a:cubicBezTo>
                  <a:cubicBezTo>
                    <a:pt x="14830" y="10339"/>
                    <a:pt x="26590" y="18876"/>
                    <a:pt x="32796" y="26333"/>
                  </a:cubicBezTo>
                  <a:cubicBezTo>
                    <a:pt x="34767" y="28716"/>
                    <a:pt x="38710" y="33979"/>
                    <a:pt x="39327" y="36070"/>
                  </a:cubicBezTo>
                  <a:close/>
                  <a:moveTo>
                    <a:pt x="58819" y="47916"/>
                  </a:moveTo>
                  <a:lnTo>
                    <a:pt x="57636" y="45550"/>
                  </a:lnTo>
                  <a:cubicBezTo>
                    <a:pt x="58853" y="44864"/>
                    <a:pt x="56693" y="45019"/>
                    <a:pt x="59093" y="45070"/>
                  </a:cubicBezTo>
                  <a:cubicBezTo>
                    <a:pt x="65299" y="46270"/>
                    <a:pt x="121356" y="58304"/>
                    <a:pt x="111293" y="67356"/>
                  </a:cubicBezTo>
                  <a:cubicBezTo>
                    <a:pt x="102293" y="75413"/>
                    <a:pt x="69156" y="53727"/>
                    <a:pt x="58819" y="47916"/>
                  </a:cubicBezTo>
                  <a:close/>
                  <a:moveTo>
                    <a:pt x="29830" y="48602"/>
                  </a:moveTo>
                  <a:lnTo>
                    <a:pt x="33310" y="47607"/>
                  </a:lnTo>
                  <a:cubicBezTo>
                    <a:pt x="33961" y="49287"/>
                    <a:pt x="34699" y="50830"/>
                    <a:pt x="35179" y="51824"/>
                  </a:cubicBezTo>
                  <a:cubicBezTo>
                    <a:pt x="31133" y="55442"/>
                    <a:pt x="24636" y="59744"/>
                    <a:pt x="20007" y="62522"/>
                  </a:cubicBezTo>
                  <a:lnTo>
                    <a:pt x="9584" y="68282"/>
                  </a:lnTo>
                  <a:cubicBezTo>
                    <a:pt x="5539" y="70407"/>
                    <a:pt x="-4798" y="74367"/>
                    <a:pt x="-9170" y="70853"/>
                  </a:cubicBezTo>
                  <a:cubicBezTo>
                    <a:pt x="-19164" y="62882"/>
                    <a:pt x="24225" y="49699"/>
                    <a:pt x="29830" y="48602"/>
                  </a:cubicBezTo>
                  <a:close/>
                  <a:moveTo>
                    <a:pt x="22939" y="4305"/>
                  </a:moveTo>
                  <a:cubicBezTo>
                    <a:pt x="23607" y="2265"/>
                    <a:pt x="24190" y="-4027"/>
                    <a:pt x="32847" y="1647"/>
                  </a:cubicBezTo>
                  <a:cubicBezTo>
                    <a:pt x="42944" y="8299"/>
                    <a:pt x="46270" y="22939"/>
                    <a:pt x="44813" y="35007"/>
                  </a:cubicBezTo>
                  <a:cubicBezTo>
                    <a:pt x="43201" y="34870"/>
                    <a:pt x="41539" y="35487"/>
                    <a:pt x="40304" y="35282"/>
                  </a:cubicBezTo>
                  <a:cubicBezTo>
                    <a:pt x="38624" y="33756"/>
                    <a:pt x="39019" y="33293"/>
                    <a:pt x="37613" y="31304"/>
                  </a:cubicBezTo>
                  <a:lnTo>
                    <a:pt x="29093" y="21104"/>
                  </a:lnTo>
                  <a:cubicBezTo>
                    <a:pt x="25304" y="15070"/>
                    <a:pt x="23779" y="5830"/>
                    <a:pt x="22939" y="4305"/>
                  </a:cubicBezTo>
                  <a:close/>
                  <a:moveTo>
                    <a:pt x="40801" y="56899"/>
                  </a:moveTo>
                  <a:lnTo>
                    <a:pt x="43870" y="57756"/>
                  </a:lnTo>
                  <a:cubicBezTo>
                    <a:pt x="46356" y="64030"/>
                    <a:pt x="45722" y="83007"/>
                    <a:pt x="39859" y="91390"/>
                  </a:cubicBezTo>
                  <a:cubicBezTo>
                    <a:pt x="38179" y="93790"/>
                    <a:pt x="35144" y="96721"/>
                    <a:pt x="32522" y="96979"/>
                  </a:cubicBezTo>
                  <a:cubicBezTo>
                    <a:pt x="24704" y="97801"/>
                    <a:pt x="29402" y="80727"/>
                    <a:pt x="31047" y="76082"/>
                  </a:cubicBezTo>
                  <a:cubicBezTo>
                    <a:pt x="33070" y="70304"/>
                    <a:pt x="37424" y="61459"/>
                    <a:pt x="40801" y="56899"/>
                  </a:cubicBezTo>
                  <a:close/>
                  <a:moveTo>
                    <a:pt x="35865" y="53093"/>
                  </a:moveTo>
                  <a:lnTo>
                    <a:pt x="38093" y="54430"/>
                  </a:lnTo>
                  <a:cubicBezTo>
                    <a:pt x="37030" y="61836"/>
                    <a:pt x="24876" y="80522"/>
                    <a:pt x="16476" y="84482"/>
                  </a:cubicBezTo>
                  <a:cubicBezTo>
                    <a:pt x="5556" y="89590"/>
                    <a:pt x="-2878" y="84121"/>
                    <a:pt x="19047" y="66207"/>
                  </a:cubicBezTo>
                  <a:cubicBezTo>
                    <a:pt x="21979" y="63807"/>
                    <a:pt x="24293" y="61767"/>
                    <a:pt x="27396" y="59367"/>
                  </a:cubicBezTo>
                  <a:lnTo>
                    <a:pt x="35865" y="53093"/>
                  </a:lnTo>
                  <a:close/>
                  <a:moveTo>
                    <a:pt x="54910" y="38967"/>
                  </a:moveTo>
                  <a:cubicBezTo>
                    <a:pt x="52544" y="38710"/>
                    <a:pt x="54053" y="38779"/>
                    <a:pt x="53744" y="38282"/>
                  </a:cubicBezTo>
                  <a:lnTo>
                    <a:pt x="63482" y="30550"/>
                  </a:lnTo>
                  <a:cubicBezTo>
                    <a:pt x="69413" y="26744"/>
                    <a:pt x="93207" y="16596"/>
                    <a:pt x="99464" y="20384"/>
                  </a:cubicBezTo>
                  <a:cubicBezTo>
                    <a:pt x="99807" y="25904"/>
                    <a:pt x="94322" y="28870"/>
                    <a:pt x="91630" y="29967"/>
                  </a:cubicBezTo>
                  <a:cubicBezTo>
                    <a:pt x="80093" y="34699"/>
                    <a:pt x="68350" y="38076"/>
                    <a:pt x="54910" y="38967"/>
                  </a:cubicBezTo>
                  <a:close/>
                  <a:moveTo>
                    <a:pt x="49939" y="85561"/>
                  </a:moveTo>
                  <a:cubicBezTo>
                    <a:pt x="48482" y="84224"/>
                    <a:pt x="47659" y="75259"/>
                    <a:pt x="47522" y="72499"/>
                  </a:cubicBezTo>
                  <a:cubicBezTo>
                    <a:pt x="47367" y="69790"/>
                    <a:pt x="46510" y="59504"/>
                    <a:pt x="48756" y="57567"/>
                  </a:cubicBezTo>
                  <a:cubicBezTo>
                    <a:pt x="51379" y="58047"/>
                    <a:pt x="50779" y="57053"/>
                    <a:pt x="52750" y="56830"/>
                  </a:cubicBezTo>
                  <a:cubicBezTo>
                    <a:pt x="54327" y="64270"/>
                    <a:pt x="59110" y="76424"/>
                    <a:pt x="62127" y="81773"/>
                  </a:cubicBezTo>
                  <a:cubicBezTo>
                    <a:pt x="65230" y="87224"/>
                    <a:pt x="62059" y="93550"/>
                    <a:pt x="59453" y="94321"/>
                  </a:cubicBezTo>
                  <a:cubicBezTo>
                    <a:pt x="54036" y="95916"/>
                    <a:pt x="50556" y="88733"/>
                    <a:pt x="49939" y="85561"/>
                  </a:cubicBezTo>
                  <a:close/>
                  <a:moveTo>
                    <a:pt x="29487" y="47042"/>
                  </a:moveTo>
                  <a:cubicBezTo>
                    <a:pt x="27893" y="47402"/>
                    <a:pt x="26367" y="48104"/>
                    <a:pt x="24859" y="48619"/>
                  </a:cubicBezTo>
                  <a:cubicBezTo>
                    <a:pt x="23196" y="49219"/>
                    <a:pt x="22047" y="49596"/>
                    <a:pt x="20419" y="50127"/>
                  </a:cubicBezTo>
                  <a:cubicBezTo>
                    <a:pt x="17899" y="50899"/>
                    <a:pt x="14196" y="51842"/>
                    <a:pt x="11522" y="52304"/>
                  </a:cubicBezTo>
                  <a:cubicBezTo>
                    <a:pt x="4887" y="53727"/>
                    <a:pt x="-7524" y="55236"/>
                    <a:pt x="-14810" y="52733"/>
                  </a:cubicBezTo>
                  <a:cubicBezTo>
                    <a:pt x="-17210" y="51893"/>
                    <a:pt x="-17724" y="51533"/>
                    <a:pt x="-18118" y="50264"/>
                  </a:cubicBezTo>
                  <a:cubicBezTo>
                    <a:pt x="-20038" y="43870"/>
                    <a:pt x="1939" y="44402"/>
                    <a:pt x="5453" y="44333"/>
                  </a:cubicBezTo>
                  <a:cubicBezTo>
                    <a:pt x="8710" y="44247"/>
                    <a:pt x="32007" y="43887"/>
                    <a:pt x="33259" y="44453"/>
                  </a:cubicBezTo>
                  <a:cubicBezTo>
                    <a:pt x="32882" y="45962"/>
                    <a:pt x="30773" y="46527"/>
                    <a:pt x="29487" y="47042"/>
                  </a:cubicBezTo>
                  <a:close/>
                  <a:moveTo>
                    <a:pt x="-15581" y="27413"/>
                  </a:moveTo>
                  <a:cubicBezTo>
                    <a:pt x="-9444" y="22425"/>
                    <a:pt x="25904" y="34167"/>
                    <a:pt x="34476" y="39807"/>
                  </a:cubicBezTo>
                  <a:cubicBezTo>
                    <a:pt x="33910" y="41522"/>
                    <a:pt x="33996" y="40939"/>
                    <a:pt x="29059" y="40784"/>
                  </a:cubicBezTo>
                  <a:cubicBezTo>
                    <a:pt x="26916" y="40699"/>
                    <a:pt x="24944" y="40630"/>
                    <a:pt x="22802" y="40476"/>
                  </a:cubicBezTo>
                  <a:cubicBezTo>
                    <a:pt x="13939" y="39824"/>
                    <a:pt x="-13575" y="35607"/>
                    <a:pt x="-15581" y="27413"/>
                  </a:cubicBezTo>
                  <a:close/>
                  <a:moveTo>
                    <a:pt x="57173" y="51927"/>
                  </a:moveTo>
                  <a:lnTo>
                    <a:pt x="58013" y="49270"/>
                  </a:lnTo>
                  <a:lnTo>
                    <a:pt x="58904" y="49750"/>
                  </a:lnTo>
                  <a:cubicBezTo>
                    <a:pt x="64596" y="52304"/>
                    <a:pt x="85047" y="64802"/>
                    <a:pt x="91596" y="69379"/>
                  </a:cubicBezTo>
                  <a:cubicBezTo>
                    <a:pt x="93259" y="70562"/>
                    <a:pt x="94699" y="71607"/>
                    <a:pt x="96156" y="72927"/>
                  </a:cubicBezTo>
                  <a:cubicBezTo>
                    <a:pt x="98041" y="74642"/>
                    <a:pt x="99190" y="75584"/>
                    <a:pt x="98933" y="77933"/>
                  </a:cubicBezTo>
                  <a:cubicBezTo>
                    <a:pt x="93687" y="80744"/>
                    <a:pt x="79973" y="71624"/>
                    <a:pt x="75190" y="68127"/>
                  </a:cubicBezTo>
                  <a:cubicBezTo>
                    <a:pt x="70853" y="64939"/>
                    <a:pt x="59076" y="55099"/>
                    <a:pt x="57173" y="51927"/>
                  </a:cubicBezTo>
                  <a:close/>
                  <a:moveTo>
                    <a:pt x="55613" y="40990"/>
                  </a:moveTo>
                  <a:cubicBezTo>
                    <a:pt x="56984" y="39036"/>
                    <a:pt x="74333" y="37253"/>
                    <a:pt x="81070" y="35007"/>
                  </a:cubicBezTo>
                  <a:cubicBezTo>
                    <a:pt x="86590" y="33139"/>
                    <a:pt x="87618" y="32676"/>
                    <a:pt x="94407" y="32830"/>
                  </a:cubicBezTo>
                  <a:cubicBezTo>
                    <a:pt x="97733" y="32899"/>
                    <a:pt x="107418" y="33310"/>
                    <a:pt x="109493" y="36413"/>
                  </a:cubicBezTo>
                  <a:cubicBezTo>
                    <a:pt x="110830" y="38367"/>
                    <a:pt x="108944" y="41487"/>
                    <a:pt x="107539" y="42842"/>
                  </a:cubicBezTo>
                  <a:cubicBezTo>
                    <a:pt x="98110" y="51842"/>
                    <a:pt x="66036" y="46733"/>
                    <a:pt x="56933" y="42790"/>
                  </a:cubicBezTo>
                  <a:lnTo>
                    <a:pt x="55613" y="40990"/>
                  </a:lnTo>
                  <a:lnTo>
                    <a:pt x="55613" y="40990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E23E23D-EEA0-6025-342A-45C1BB74C46B}"/>
                </a:ext>
              </a:extLst>
            </p:cNvPr>
            <p:cNvSpPr/>
            <p:nvPr/>
          </p:nvSpPr>
          <p:spPr>
            <a:xfrm flipV="1">
              <a:off x="4058660" y="4627721"/>
              <a:ext cx="30061" cy="25643"/>
            </a:xfrm>
            <a:custGeom>
              <a:avLst/>
              <a:gdLst>
                <a:gd name="connsiteX0" fmla="*/ -807 w 30061"/>
                <a:gd name="connsiteY0" fmla="*/ 175 h 25643"/>
                <a:gd name="connsiteX1" fmla="*/ 11639 w 30061"/>
                <a:gd name="connsiteY1" fmla="*/ 16683 h 25643"/>
                <a:gd name="connsiteX2" fmla="*/ -5607 w 30061"/>
                <a:gd name="connsiteY2" fmla="*/ 24175 h 25643"/>
                <a:gd name="connsiteX3" fmla="*/ -18035 w 30061"/>
                <a:gd name="connsiteY3" fmla="*/ 7666 h 25643"/>
                <a:gd name="connsiteX4" fmla="*/ -807 w 30061"/>
                <a:gd name="connsiteY4" fmla="*/ 175 h 25643"/>
                <a:gd name="connsiteX5" fmla="*/ -807 w 30061"/>
                <a:gd name="connsiteY5" fmla="*/ 175 h 2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061" h="25643">
                  <a:moveTo>
                    <a:pt x="-807" y="175"/>
                  </a:moveTo>
                  <a:cubicBezTo>
                    <a:pt x="7388" y="2643"/>
                    <a:pt x="12959" y="10032"/>
                    <a:pt x="11639" y="16683"/>
                  </a:cubicBezTo>
                  <a:cubicBezTo>
                    <a:pt x="10319" y="23301"/>
                    <a:pt x="2605" y="26643"/>
                    <a:pt x="-5607" y="24175"/>
                  </a:cubicBezTo>
                  <a:cubicBezTo>
                    <a:pt x="-13801" y="21672"/>
                    <a:pt x="-19355" y="14283"/>
                    <a:pt x="-18035" y="7666"/>
                  </a:cubicBezTo>
                  <a:cubicBezTo>
                    <a:pt x="-16715" y="1015"/>
                    <a:pt x="-9001" y="-2328"/>
                    <a:pt x="-807" y="175"/>
                  </a:cubicBezTo>
                  <a:lnTo>
                    <a:pt x="-807" y="175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221CA64-3600-2330-CAAD-BF1EF8F2E9F3}"/>
                </a:ext>
              </a:extLst>
            </p:cNvPr>
            <p:cNvSpPr/>
            <p:nvPr/>
          </p:nvSpPr>
          <p:spPr>
            <a:xfrm flipV="1">
              <a:off x="4849192" y="4829620"/>
              <a:ext cx="135018" cy="87492"/>
            </a:xfrm>
            <a:custGeom>
              <a:avLst/>
              <a:gdLst>
                <a:gd name="connsiteX0" fmla="*/ 45975 w 135018"/>
                <a:gd name="connsiteY0" fmla="*/ 30812 h 87492"/>
                <a:gd name="connsiteX1" fmla="*/ 43918 w 135018"/>
                <a:gd name="connsiteY1" fmla="*/ 8817 h 87492"/>
                <a:gd name="connsiteX2" fmla="*/ 37009 w 135018"/>
                <a:gd name="connsiteY2" fmla="*/ 1686 h 87492"/>
                <a:gd name="connsiteX3" fmla="*/ 26638 w 135018"/>
                <a:gd name="connsiteY3" fmla="*/ 4223 h 87492"/>
                <a:gd name="connsiteX4" fmla="*/ 24855 w 135018"/>
                <a:gd name="connsiteY4" fmla="*/ 13137 h 87492"/>
                <a:gd name="connsiteX5" fmla="*/ 40558 w 135018"/>
                <a:gd name="connsiteY5" fmla="*/ 32235 h 87492"/>
                <a:gd name="connsiteX6" fmla="*/ 45975 w 135018"/>
                <a:gd name="connsiteY6" fmla="*/ 30812 h 87492"/>
                <a:gd name="connsiteX7" fmla="*/ 38432 w 135018"/>
                <a:gd name="connsiteY7" fmla="*/ 48880 h 87492"/>
                <a:gd name="connsiteX8" fmla="*/ 35346 w 135018"/>
                <a:gd name="connsiteY8" fmla="*/ 45863 h 87492"/>
                <a:gd name="connsiteX9" fmla="*/ 17535 w 135018"/>
                <a:gd name="connsiteY9" fmla="*/ 59732 h 87492"/>
                <a:gd name="connsiteX10" fmla="*/ 9598 w 135018"/>
                <a:gd name="connsiteY10" fmla="*/ 77937 h 87492"/>
                <a:gd name="connsiteX11" fmla="*/ 21529 w 135018"/>
                <a:gd name="connsiteY11" fmla="*/ 76394 h 87492"/>
                <a:gd name="connsiteX12" fmla="*/ 38432 w 135018"/>
                <a:gd name="connsiteY12" fmla="*/ 48880 h 87492"/>
                <a:gd name="connsiteX13" fmla="*/ 54409 w 135018"/>
                <a:gd name="connsiteY13" fmla="*/ 32595 h 87492"/>
                <a:gd name="connsiteX14" fmla="*/ 56843 w 135018"/>
                <a:gd name="connsiteY14" fmla="*/ 34257 h 87492"/>
                <a:gd name="connsiteX15" fmla="*/ 82129 w 135018"/>
                <a:gd name="connsiteY15" fmla="*/ 28069 h 87492"/>
                <a:gd name="connsiteX16" fmla="*/ 90958 w 135018"/>
                <a:gd name="connsiteY16" fmla="*/ 12777 h 87492"/>
                <a:gd name="connsiteX17" fmla="*/ 61729 w 135018"/>
                <a:gd name="connsiteY17" fmla="*/ 24589 h 87492"/>
                <a:gd name="connsiteX18" fmla="*/ 54409 w 135018"/>
                <a:gd name="connsiteY18" fmla="*/ 32595 h 87492"/>
                <a:gd name="connsiteX19" fmla="*/ 33632 w 135018"/>
                <a:gd name="connsiteY19" fmla="*/ 40995 h 87492"/>
                <a:gd name="connsiteX20" fmla="*/ 35020 w 135018"/>
                <a:gd name="connsiteY20" fmla="*/ 39040 h 87492"/>
                <a:gd name="connsiteX21" fmla="*/ 33563 w 135018"/>
                <a:gd name="connsiteY21" fmla="*/ 38423 h 87492"/>
                <a:gd name="connsiteX22" fmla="*/ -21396 w 135018"/>
                <a:gd name="connsiteY22" fmla="*/ 52429 h 87492"/>
                <a:gd name="connsiteX23" fmla="*/ 33632 w 135018"/>
                <a:gd name="connsiteY23" fmla="*/ 40995 h 87492"/>
                <a:gd name="connsiteX24" fmla="*/ 63306 w 135018"/>
                <a:gd name="connsiteY24" fmla="*/ 44989 h 87492"/>
                <a:gd name="connsiteX25" fmla="*/ 59809 w 135018"/>
                <a:gd name="connsiteY25" fmla="*/ 43686 h 87492"/>
                <a:gd name="connsiteX26" fmla="*/ 57632 w 135018"/>
                <a:gd name="connsiteY26" fmla="*/ 47269 h 87492"/>
                <a:gd name="connsiteX27" fmla="*/ 72460 w 135018"/>
                <a:gd name="connsiteY27" fmla="*/ 58669 h 87492"/>
                <a:gd name="connsiteX28" fmla="*/ 82780 w 135018"/>
                <a:gd name="connsiteY28" fmla="*/ 65046 h 87492"/>
                <a:gd name="connsiteX29" fmla="*/ 101843 w 135018"/>
                <a:gd name="connsiteY29" fmla="*/ 69554 h 87492"/>
                <a:gd name="connsiteX30" fmla="*/ 63306 w 135018"/>
                <a:gd name="connsiteY30" fmla="*/ 44989 h 87492"/>
                <a:gd name="connsiteX31" fmla="*/ 73266 w 135018"/>
                <a:gd name="connsiteY31" fmla="*/ 5886 h 87492"/>
                <a:gd name="connsiteX32" fmla="*/ 63289 w 135018"/>
                <a:gd name="connsiteY32" fmla="*/ 2337 h 87492"/>
                <a:gd name="connsiteX33" fmla="*/ 48855 w 135018"/>
                <a:gd name="connsiteY33" fmla="*/ 31000 h 87492"/>
                <a:gd name="connsiteX34" fmla="*/ 53449 w 135018"/>
                <a:gd name="connsiteY34" fmla="*/ 31772 h 87492"/>
                <a:gd name="connsiteX35" fmla="*/ 56466 w 135018"/>
                <a:gd name="connsiteY35" fmla="*/ 28497 h 87492"/>
                <a:gd name="connsiteX36" fmla="*/ 65878 w 135018"/>
                <a:gd name="connsiteY36" fmla="*/ 20269 h 87492"/>
                <a:gd name="connsiteX37" fmla="*/ 73266 w 135018"/>
                <a:gd name="connsiteY37" fmla="*/ 5886 h 87492"/>
                <a:gd name="connsiteX38" fmla="*/ 51529 w 135018"/>
                <a:gd name="connsiteY38" fmla="*/ 51195 h 87492"/>
                <a:gd name="connsiteX39" fmla="*/ 48323 w 135018"/>
                <a:gd name="connsiteY39" fmla="*/ 51589 h 87492"/>
                <a:gd name="connsiteX40" fmla="*/ 50243 w 135018"/>
                <a:gd name="connsiteY40" fmla="*/ 82360 h 87492"/>
                <a:gd name="connsiteX41" fmla="*/ 57392 w 135018"/>
                <a:gd name="connsiteY41" fmla="*/ 88257 h 87492"/>
                <a:gd name="connsiteX42" fmla="*/ 60272 w 135018"/>
                <a:gd name="connsiteY42" fmla="*/ 69572 h 87492"/>
                <a:gd name="connsiteX43" fmla="*/ 51529 w 135018"/>
                <a:gd name="connsiteY43" fmla="*/ 51195 h 87492"/>
                <a:gd name="connsiteX44" fmla="*/ 56843 w 135018"/>
                <a:gd name="connsiteY44" fmla="*/ 48332 h 87492"/>
                <a:gd name="connsiteX45" fmla="*/ 54460 w 135018"/>
                <a:gd name="connsiteY45" fmla="*/ 49257 h 87492"/>
                <a:gd name="connsiteX46" fmla="*/ 74655 w 135018"/>
                <a:gd name="connsiteY46" fmla="*/ 78846 h 87492"/>
                <a:gd name="connsiteX47" fmla="*/ 73232 w 135018"/>
                <a:gd name="connsiteY47" fmla="*/ 62080 h 87492"/>
                <a:gd name="connsiteX48" fmla="*/ 65123 w 135018"/>
                <a:gd name="connsiteY48" fmla="*/ 54949 h 87492"/>
                <a:gd name="connsiteX49" fmla="*/ 56843 w 135018"/>
                <a:gd name="connsiteY49" fmla="*/ 48332 h 87492"/>
                <a:gd name="connsiteX50" fmla="*/ 38261 w 135018"/>
                <a:gd name="connsiteY50" fmla="*/ 33383 h 87492"/>
                <a:gd name="connsiteX51" fmla="*/ 39461 w 135018"/>
                <a:gd name="connsiteY51" fmla="*/ 32903 h 87492"/>
                <a:gd name="connsiteX52" fmla="*/ 30015 w 135018"/>
                <a:gd name="connsiteY52" fmla="*/ 24829 h 87492"/>
                <a:gd name="connsiteX53" fmla="*/ -6208 w 135018"/>
                <a:gd name="connsiteY53" fmla="*/ 11475 h 87492"/>
                <a:gd name="connsiteX54" fmla="*/ 1198 w 135018"/>
                <a:gd name="connsiteY54" fmla="*/ 21040 h 87492"/>
                <a:gd name="connsiteX55" fmla="*/ 38261 w 135018"/>
                <a:gd name="connsiteY55" fmla="*/ 33383 h 87492"/>
                <a:gd name="connsiteX56" fmla="*/ 40301 w 135018"/>
                <a:gd name="connsiteY56" fmla="*/ 75949 h 87492"/>
                <a:gd name="connsiteX57" fmla="*/ 43626 w 135018"/>
                <a:gd name="connsiteY57" fmla="*/ 64463 h 87492"/>
                <a:gd name="connsiteX58" fmla="*/ 43335 w 135018"/>
                <a:gd name="connsiteY58" fmla="*/ 50835 h 87492"/>
                <a:gd name="connsiteX59" fmla="*/ 39306 w 135018"/>
                <a:gd name="connsiteY59" fmla="*/ 49737 h 87492"/>
                <a:gd name="connsiteX60" fmla="*/ 28043 w 135018"/>
                <a:gd name="connsiteY60" fmla="*/ 71114 h 87492"/>
                <a:gd name="connsiteX61" fmla="*/ 29980 w 135018"/>
                <a:gd name="connsiteY61" fmla="*/ 82737 h 87492"/>
                <a:gd name="connsiteX62" fmla="*/ 40301 w 135018"/>
                <a:gd name="connsiteY62" fmla="*/ 75949 h 87492"/>
                <a:gd name="connsiteX63" fmla="*/ 63769 w 135018"/>
                <a:gd name="connsiteY63" fmla="*/ 43617 h 87492"/>
                <a:gd name="connsiteX64" fmla="*/ 68415 w 135018"/>
                <a:gd name="connsiteY64" fmla="*/ 45572 h 87492"/>
                <a:gd name="connsiteX65" fmla="*/ 72872 w 135018"/>
                <a:gd name="connsiteY65" fmla="*/ 47440 h 87492"/>
                <a:gd name="connsiteX66" fmla="*/ 81837 w 135018"/>
                <a:gd name="connsiteY66" fmla="*/ 50440 h 87492"/>
                <a:gd name="connsiteX67" fmla="*/ 108803 w 135018"/>
                <a:gd name="connsiteY67" fmla="*/ 53886 h 87492"/>
                <a:gd name="connsiteX68" fmla="*/ 112352 w 135018"/>
                <a:gd name="connsiteY68" fmla="*/ 52017 h 87492"/>
                <a:gd name="connsiteX69" fmla="*/ 88575 w 135018"/>
                <a:gd name="connsiteY69" fmla="*/ 43943 h 87492"/>
                <a:gd name="connsiteX70" fmla="*/ 60066 w 135018"/>
                <a:gd name="connsiteY70" fmla="*/ 40840 h 87492"/>
                <a:gd name="connsiteX71" fmla="*/ 63769 w 135018"/>
                <a:gd name="connsiteY71" fmla="*/ 43617 h 87492"/>
                <a:gd name="connsiteX72" fmla="*/ 111254 w 135018"/>
                <a:gd name="connsiteY72" fmla="*/ 31137 h 87492"/>
                <a:gd name="connsiteX73" fmla="*/ 59123 w 135018"/>
                <a:gd name="connsiteY73" fmla="*/ 36520 h 87492"/>
                <a:gd name="connsiteX74" fmla="*/ 64609 w 135018"/>
                <a:gd name="connsiteY74" fmla="*/ 38012 h 87492"/>
                <a:gd name="connsiteX75" fmla="*/ 71037 w 135018"/>
                <a:gd name="connsiteY75" fmla="*/ 38475 h 87492"/>
                <a:gd name="connsiteX76" fmla="*/ 111254 w 135018"/>
                <a:gd name="connsiteY76" fmla="*/ 31137 h 87492"/>
                <a:gd name="connsiteX77" fmla="*/ 35072 w 135018"/>
                <a:gd name="connsiteY77" fmla="*/ 44783 h 87492"/>
                <a:gd name="connsiteX78" fmla="*/ 34386 w 135018"/>
                <a:gd name="connsiteY78" fmla="*/ 42297 h 87492"/>
                <a:gd name="connsiteX79" fmla="*/ 33443 w 135018"/>
                <a:gd name="connsiteY79" fmla="*/ 42640 h 87492"/>
                <a:gd name="connsiteX80" fmla="*/ -1339 w 135018"/>
                <a:gd name="connsiteY80" fmla="*/ 56543 h 87492"/>
                <a:gd name="connsiteX81" fmla="*/ -6242 w 135018"/>
                <a:gd name="connsiteY81" fmla="*/ 59200 h 87492"/>
                <a:gd name="connsiteX82" fmla="*/ -9431 w 135018"/>
                <a:gd name="connsiteY82" fmla="*/ 63417 h 87492"/>
                <a:gd name="connsiteX83" fmla="*/ 15546 w 135018"/>
                <a:gd name="connsiteY83" fmla="*/ 57315 h 87492"/>
                <a:gd name="connsiteX84" fmla="*/ 35072 w 135018"/>
                <a:gd name="connsiteY84" fmla="*/ 44783 h 87492"/>
                <a:gd name="connsiteX85" fmla="*/ 37386 w 135018"/>
                <a:gd name="connsiteY85" fmla="*/ 35132 h 87492"/>
                <a:gd name="connsiteX86" fmla="*/ 11689 w 135018"/>
                <a:gd name="connsiteY86" fmla="*/ 26766 h 87492"/>
                <a:gd name="connsiteX87" fmla="*/ -1837 w 135018"/>
                <a:gd name="connsiteY87" fmla="*/ 23286 h 87492"/>
                <a:gd name="connsiteX88" fmla="*/ -17539 w 135018"/>
                <a:gd name="connsiteY88" fmla="*/ 24743 h 87492"/>
                <a:gd name="connsiteX89" fmla="*/ -15945 w 135018"/>
                <a:gd name="connsiteY89" fmla="*/ 30777 h 87492"/>
                <a:gd name="connsiteX90" fmla="*/ 35912 w 135018"/>
                <a:gd name="connsiteY90" fmla="*/ 36606 h 87492"/>
                <a:gd name="connsiteX91" fmla="*/ 37386 w 135018"/>
                <a:gd name="connsiteY91" fmla="*/ 35132 h 87492"/>
                <a:gd name="connsiteX92" fmla="*/ 37386 w 135018"/>
                <a:gd name="connsiteY92" fmla="*/ 35132 h 8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35018" h="87492">
                  <a:moveTo>
                    <a:pt x="45975" y="30812"/>
                  </a:moveTo>
                  <a:cubicBezTo>
                    <a:pt x="48958" y="25995"/>
                    <a:pt x="46523" y="13686"/>
                    <a:pt x="43918" y="8817"/>
                  </a:cubicBezTo>
                  <a:cubicBezTo>
                    <a:pt x="42118" y="5457"/>
                    <a:pt x="39958" y="3023"/>
                    <a:pt x="37009" y="1686"/>
                  </a:cubicBezTo>
                  <a:cubicBezTo>
                    <a:pt x="31746" y="-662"/>
                    <a:pt x="29620" y="3092"/>
                    <a:pt x="26638" y="4223"/>
                  </a:cubicBezTo>
                  <a:cubicBezTo>
                    <a:pt x="25626" y="7566"/>
                    <a:pt x="23878" y="7755"/>
                    <a:pt x="24855" y="13137"/>
                  </a:cubicBezTo>
                  <a:cubicBezTo>
                    <a:pt x="26123" y="20303"/>
                    <a:pt x="35740" y="30417"/>
                    <a:pt x="40558" y="32235"/>
                  </a:cubicBezTo>
                  <a:lnTo>
                    <a:pt x="45975" y="30812"/>
                  </a:lnTo>
                  <a:close/>
                  <a:moveTo>
                    <a:pt x="38432" y="48880"/>
                  </a:moveTo>
                  <a:cubicBezTo>
                    <a:pt x="37112" y="47852"/>
                    <a:pt x="36512" y="46669"/>
                    <a:pt x="35346" y="45863"/>
                  </a:cubicBezTo>
                  <a:cubicBezTo>
                    <a:pt x="26586" y="51349"/>
                    <a:pt x="24392" y="53355"/>
                    <a:pt x="17535" y="59732"/>
                  </a:cubicBezTo>
                  <a:cubicBezTo>
                    <a:pt x="15444" y="61686"/>
                    <a:pt x="3512" y="74132"/>
                    <a:pt x="9598" y="77937"/>
                  </a:cubicBezTo>
                  <a:cubicBezTo>
                    <a:pt x="13112" y="80114"/>
                    <a:pt x="18221" y="78726"/>
                    <a:pt x="21529" y="76394"/>
                  </a:cubicBezTo>
                  <a:cubicBezTo>
                    <a:pt x="28712" y="71389"/>
                    <a:pt x="37901" y="53800"/>
                    <a:pt x="38432" y="48880"/>
                  </a:cubicBezTo>
                  <a:close/>
                  <a:moveTo>
                    <a:pt x="54409" y="32595"/>
                  </a:moveTo>
                  <a:cubicBezTo>
                    <a:pt x="55797" y="33023"/>
                    <a:pt x="56055" y="33075"/>
                    <a:pt x="56843" y="34257"/>
                  </a:cubicBezTo>
                  <a:cubicBezTo>
                    <a:pt x="65672" y="33795"/>
                    <a:pt x="74758" y="31309"/>
                    <a:pt x="82129" y="28069"/>
                  </a:cubicBezTo>
                  <a:cubicBezTo>
                    <a:pt x="92209" y="23595"/>
                    <a:pt x="103695" y="13532"/>
                    <a:pt x="90958" y="12777"/>
                  </a:cubicBezTo>
                  <a:cubicBezTo>
                    <a:pt x="81186" y="12229"/>
                    <a:pt x="68586" y="18589"/>
                    <a:pt x="61729" y="24589"/>
                  </a:cubicBezTo>
                  <a:cubicBezTo>
                    <a:pt x="59552" y="26492"/>
                    <a:pt x="55163" y="30777"/>
                    <a:pt x="54409" y="32595"/>
                  </a:cubicBezTo>
                  <a:close/>
                  <a:moveTo>
                    <a:pt x="33632" y="40995"/>
                  </a:moveTo>
                  <a:lnTo>
                    <a:pt x="35020" y="39040"/>
                  </a:lnTo>
                  <a:cubicBezTo>
                    <a:pt x="33820" y="38269"/>
                    <a:pt x="36032" y="38629"/>
                    <a:pt x="33563" y="38423"/>
                  </a:cubicBezTo>
                  <a:cubicBezTo>
                    <a:pt x="27118" y="38783"/>
                    <a:pt x="-31134" y="43103"/>
                    <a:pt x="-21396" y="52429"/>
                  </a:cubicBezTo>
                  <a:cubicBezTo>
                    <a:pt x="-12705" y="60726"/>
                    <a:pt x="22678" y="45040"/>
                    <a:pt x="33632" y="40995"/>
                  </a:cubicBezTo>
                  <a:close/>
                  <a:moveTo>
                    <a:pt x="63306" y="44989"/>
                  </a:moveTo>
                  <a:lnTo>
                    <a:pt x="59809" y="43686"/>
                  </a:lnTo>
                  <a:cubicBezTo>
                    <a:pt x="59020" y="45109"/>
                    <a:pt x="58180" y="46395"/>
                    <a:pt x="57632" y="47269"/>
                  </a:cubicBezTo>
                  <a:cubicBezTo>
                    <a:pt x="61523" y="50989"/>
                    <a:pt x="67918" y="55617"/>
                    <a:pt x="72460" y="58669"/>
                  </a:cubicBezTo>
                  <a:lnTo>
                    <a:pt x="82780" y="65046"/>
                  </a:lnTo>
                  <a:cubicBezTo>
                    <a:pt x="86809" y="67429"/>
                    <a:pt x="97112" y="72177"/>
                    <a:pt x="101843" y="69554"/>
                  </a:cubicBezTo>
                  <a:cubicBezTo>
                    <a:pt x="112609" y="63537"/>
                    <a:pt x="68980" y="46617"/>
                    <a:pt x="63306" y="44989"/>
                  </a:cubicBezTo>
                  <a:close/>
                  <a:moveTo>
                    <a:pt x="73266" y="5886"/>
                  </a:moveTo>
                  <a:cubicBezTo>
                    <a:pt x="72718" y="3949"/>
                    <a:pt x="72529" y="-1777"/>
                    <a:pt x="63289" y="2337"/>
                  </a:cubicBezTo>
                  <a:cubicBezTo>
                    <a:pt x="52506" y="7137"/>
                    <a:pt x="48152" y="19943"/>
                    <a:pt x="48855" y="31000"/>
                  </a:cubicBezTo>
                  <a:cubicBezTo>
                    <a:pt x="50518" y="31052"/>
                    <a:pt x="52180" y="31823"/>
                    <a:pt x="53449" y="31772"/>
                  </a:cubicBezTo>
                  <a:cubicBezTo>
                    <a:pt x="55266" y="30572"/>
                    <a:pt x="54906" y="30109"/>
                    <a:pt x="56466" y="28497"/>
                  </a:cubicBezTo>
                  <a:lnTo>
                    <a:pt x="65878" y="20269"/>
                  </a:lnTo>
                  <a:cubicBezTo>
                    <a:pt x="70146" y="15280"/>
                    <a:pt x="72306" y="7155"/>
                    <a:pt x="73266" y="5886"/>
                  </a:cubicBezTo>
                  <a:close/>
                  <a:moveTo>
                    <a:pt x="51529" y="51195"/>
                  </a:moveTo>
                  <a:lnTo>
                    <a:pt x="48323" y="51589"/>
                  </a:lnTo>
                  <a:cubicBezTo>
                    <a:pt x="45375" y="56954"/>
                    <a:pt x="44792" y="74132"/>
                    <a:pt x="50243" y="82360"/>
                  </a:cubicBezTo>
                  <a:cubicBezTo>
                    <a:pt x="51820" y="84726"/>
                    <a:pt x="54718" y="87726"/>
                    <a:pt x="57392" y="88257"/>
                  </a:cubicBezTo>
                  <a:cubicBezTo>
                    <a:pt x="65363" y="89903"/>
                    <a:pt x="61643" y="73977"/>
                    <a:pt x="60272" y="69572"/>
                  </a:cubicBezTo>
                  <a:cubicBezTo>
                    <a:pt x="58575" y="64154"/>
                    <a:pt x="54701" y="55669"/>
                    <a:pt x="51529" y="51195"/>
                  </a:cubicBezTo>
                  <a:close/>
                  <a:moveTo>
                    <a:pt x="56843" y="48332"/>
                  </a:moveTo>
                  <a:lnTo>
                    <a:pt x="54460" y="49257"/>
                  </a:lnTo>
                  <a:cubicBezTo>
                    <a:pt x="55078" y="56080"/>
                    <a:pt x="66306" y="74303"/>
                    <a:pt x="74655" y="78846"/>
                  </a:cubicBezTo>
                  <a:cubicBezTo>
                    <a:pt x="85523" y="84726"/>
                    <a:pt x="94506" y="80766"/>
                    <a:pt x="73232" y="62080"/>
                  </a:cubicBezTo>
                  <a:cubicBezTo>
                    <a:pt x="70369" y="59577"/>
                    <a:pt x="68140" y="57486"/>
                    <a:pt x="65123" y="54949"/>
                  </a:cubicBezTo>
                  <a:lnTo>
                    <a:pt x="56843" y="48332"/>
                  </a:lnTo>
                  <a:close/>
                  <a:moveTo>
                    <a:pt x="38261" y="33383"/>
                  </a:moveTo>
                  <a:cubicBezTo>
                    <a:pt x="40695" y="33435"/>
                    <a:pt x="39118" y="33332"/>
                    <a:pt x="39461" y="32903"/>
                  </a:cubicBezTo>
                  <a:lnTo>
                    <a:pt x="30015" y="24829"/>
                  </a:lnTo>
                  <a:cubicBezTo>
                    <a:pt x="24169" y="20715"/>
                    <a:pt x="461" y="8800"/>
                    <a:pt x="-6208" y="11475"/>
                  </a:cubicBezTo>
                  <a:cubicBezTo>
                    <a:pt x="-6928" y="16412"/>
                    <a:pt x="-1494" y="19737"/>
                    <a:pt x="1198" y="21040"/>
                  </a:cubicBezTo>
                  <a:cubicBezTo>
                    <a:pt x="12701" y="26629"/>
                    <a:pt x="24512" y="31035"/>
                    <a:pt x="38261" y="33383"/>
                  </a:cubicBezTo>
                  <a:close/>
                  <a:moveTo>
                    <a:pt x="40301" y="75949"/>
                  </a:moveTo>
                  <a:cubicBezTo>
                    <a:pt x="41861" y="74920"/>
                    <a:pt x="43301" y="66914"/>
                    <a:pt x="43626" y="64463"/>
                  </a:cubicBezTo>
                  <a:cubicBezTo>
                    <a:pt x="43969" y="62012"/>
                    <a:pt x="45512" y="52857"/>
                    <a:pt x="43335" y="50835"/>
                  </a:cubicBezTo>
                  <a:cubicBezTo>
                    <a:pt x="40609" y="50989"/>
                    <a:pt x="41295" y="50149"/>
                    <a:pt x="39306" y="49737"/>
                  </a:cubicBezTo>
                  <a:cubicBezTo>
                    <a:pt x="37180" y="56269"/>
                    <a:pt x="31489" y="66657"/>
                    <a:pt x="28043" y="71114"/>
                  </a:cubicBezTo>
                  <a:cubicBezTo>
                    <a:pt x="24529" y="75657"/>
                    <a:pt x="27358" y="81743"/>
                    <a:pt x="29980" y="82737"/>
                  </a:cubicBezTo>
                  <a:cubicBezTo>
                    <a:pt x="35415" y="84812"/>
                    <a:pt x="39461" y="78726"/>
                    <a:pt x="40301" y="75949"/>
                  </a:cubicBezTo>
                  <a:close/>
                  <a:moveTo>
                    <a:pt x="63769" y="43617"/>
                  </a:moveTo>
                  <a:cubicBezTo>
                    <a:pt x="65397" y="44097"/>
                    <a:pt x="66906" y="44937"/>
                    <a:pt x="68415" y="45572"/>
                  </a:cubicBezTo>
                  <a:cubicBezTo>
                    <a:pt x="70078" y="46292"/>
                    <a:pt x="71226" y="46772"/>
                    <a:pt x="72872" y="47440"/>
                  </a:cubicBezTo>
                  <a:cubicBezTo>
                    <a:pt x="75392" y="48435"/>
                    <a:pt x="79129" y="49720"/>
                    <a:pt x="81837" y="50440"/>
                  </a:cubicBezTo>
                  <a:cubicBezTo>
                    <a:pt x="88558" y="52497"/>
                    <a:pt x="101158" y="55292"/>
                    <a:pt x="108803" y="53886"/>
                  </a:cubicBezTo>
                  <a:cubicBezTo>
                    <a:pt x="111306" y="53406"/>
                    <a:pt x="111872" y="53149"/>
                    <a:pt x="112352" y="52017"/>
                  </a:cubicBezTo>
                  <a:cubicBezTo>
                    <a:pt x="114735" y="46497"/>
                    <a:pt x="92175" y="44423"/>
                    <a:pt x="88575" y="43943"/>
                  </a:cubicBezTo>
                  <a:cubicBezTo>
                    <a:pt x="85249" y="43497"/>
                    <a:pt x="61403" y="40497"/>
                    <a:pt x="60066" y="40840"/>
                  </a:cubicBezTo>
                  <a:cubicBezTo>
                    <a:pt x="60358" y="42246"/>
                    <a:pt x="62501" y="43000"/>
                    <a:pt x="63769" y="43617"/>
                  </a:cubicBezTo>
                  <a:close/>
                  <a:moveTo>
                    <a:pt x="111254" y="31137"/>
                  </a:moveTo>
                  <a:cubicBezTo>
                    <a:pt x="105272" y="25943"/>
                    <a:pt x="68278" y="32440"/>
                    <a:pt x="59123" y="36520"/>
                  </a:cubicBezTo>
                  <a:cubicBezTo>
                    <a:pt x="59586" y="38132"/>
                    <a:pt x="59552" y="37583"/>
                    <a:pt x="64609" y="38012"/>
                  </a:cubicBezTo>
                  <a:cubicBezTo>
                    <a:pt x="66820" y="38217"/>
                    <a:pt x="68843" y="38337"/>
                    <a:pt x="71037" y="38475"/>
                  </a:cubicBezTo>
                  <a:cubicBezTo>
                    <a:pt x="80175" y="38937"/>
                    <a:pt x="108649" y="38320"/>
                    <a:pt x="111254" y="31137"/>
                  </a:cubicBezTo>
                  <a:close/>
                  <a:moveTo>
                    <a:pt x="35072" y="44783"/>
                  </a:moveTo>
                  <a:lnTo>
                    <a:pt x="34386" y="42297"/>
                  </a:lnTo>
                  <a:lnTo>
                    <a:pt x="33443" y="42640"/>
                  </a:lnTo>
                  <a:cubicBezTo>
                    <a:pt x="27443" y="44269"/>
                    <a:pt x="5672" y="53166"/>
                    <a:pt x="-1339" y="56543"/>
                  </a:cubicBezTo>
                  <a:cubicBezTo>
                    <a:pt x="-3122" y="57417"/>
                    <a:pt x="-4665" y="58172"/>
                    <a:pt x="-6242" y="59200"/>
                  </a:cubicBezTo>
                  <a:cubicBezTo>
                    <a:pt x="-8299" y="60537"/>
                    <a:pt x="-9517" y="61240"/>
                    <a:pt x="-9431" y="63417"/>
                  </a:cubicBezTo>
                  <a:cubicBezTo>
                    <a:pt x="-4219" y="66537"/>
                    <a:pt x="10421" y="59920"/>
                    <a:pt x="15546" y="57315"/>
                  </a:cubicBezTo>
                  <a:cubicBezTo>
                    <a:pt x="20192" y="54932"/>
                    <a:pt x="32929" y="47423"/>
                    <a:pt x="35072" y="44783"/>
                  </a:cubicBezTo>
                  <a:close/>
                  <a:moveTo>
                    <a:pt x="37386" y="35132"/>
                  </a:moveTo>
                  <a:cubicBezTo>
                    <a:pt x="36101" y="33229"/>
                    <a:pt x="18444" y="29595"/>
                    <a:pt x="11689" y="26766"/>
                  </a:cubicBezTo>
                  <a:cubicBezTo>
                    <a:pt x="6169" y="24469"/>
                    <a:pt x="5123" y="23920"/>
                    <a:pt x="-1837" y="23286"/>
                  </a:cubicBezTo>
                  <a:cubicBezTo>
                    <a:pt x="-5265" y="22960"/>
                    <a:pt x="-15208" y="22223"/>
                    <a:pt x="-17539" y="24743"/>
                  </a:cubicBezTo>
                  <a:cubicBezTo>
                    <a:pt x="-19031" y="26389"/>
                    <a:pt x="-17317" y="29406"/>
                    <a:pt x="-15945" y="30777"/>
                  </a:cubicBezTo>
                  <a:cubicBezTo>
                    <a:pt x="-6877" y="39983"/>
                    <a:pt x="26329" y="39092"/>
                    <a:pt x="35912" y="36606"/>
                  </a:cubicBezTo>
                  <a:lnTo>
                    <a:pt x="37386" y="35132"/>
                  </a:lnTo>
                  <a:lnTo>
                    <a:pt x="37386" y="35132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CE77754-21B7-BA99-29B5-09A0BFCA9CC2}"/>
                </a:ext>
              </a:extLst>
            </p:cNvPr>
            <p:cNvSpPr/>
            <p:nvPr/>
          </p:nvSpPr>
          <p:spPr>
            <a:xfrm flipV="1">
              <a:off x="4903355" y="4865420"/>
              <a:ext cx="31180" cy="22677"/>
            </a:xfrm>
            <a:custGeom>
              <a:avLst/>
              <a:gdLst>
                <a:gd name="connsiteX0" fmla="*/ -8594 w 31180"/>
                <a:gd name="connsiteY0" fmla="*/ 1151 h 22677"/>
                <a:gd name="connsiteX1" fmla="*/ -22411 w 31180"/>
                <a:gd name="connsiteY1" fmla="*/ 14591 h 22677"/>
                <a:gd name="connsiteX2" fmla="*/ -5234 w 31180"/>
                <a:gd name="connsiteY2" fmla="*/ 23333 h 22677"/>
                <a:gd name="connsiteX3" fmla="*/ 8583 w 31180"/>
                <a:gd name="connsiteY3" fmla="*/ 9894 h 22677"/>
                <a:gd name="connsiteX4" fmla="*/ -8594 w 31180"/>
                <a:gd name="connsiteY4" fmla="*/ 1151 h 22677"/>
                <a:gd name="connsiteX5" fmla="*/ -8594 w 31180"/>
                <a:gd name="connsiteY5" fmla="*/ 1151 h 2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80" h="22677">
                  <a:moveTo>
                    <a:pt x="-8594" y="1151"/>
                  </a:moveTo>
                  <a:cubicBezTo>
                    <a:pt x="-17131" y="2454"/>
                    <a:pt x="-23337" y="8454"/>
                    <a:pt x="-22411" y="14591"/>
                  </a:cubicBezTo>
                  <a:cubicBezTo>
                    <a:pt x="-21485" y="20728"/>
                    <a:pt x="-13805" y="24636"/>
                    <a:pt x="-5234" y="23333"/>
                  </a:cubicBezTo>
                  <a:cubicBezTo>
                    <a:pt x="3320" y="22031"/>
                    <a:pt x="9526" y="16013"/>
                    <a:pt x="8583" y="9894"/>
                  </a:cubicBezTo>
                  <a:cubicBezTo>
                    <a:pt x="7675" y="3774"/>
                    <a:pt x="-23" y="-135"/>
                    <a:pt x="-8594" y="1151"/>
                  </a:cubicBezTo>
                  <a:lnTo>
                    <a:pt x="-8594" y="1151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4EC8877-E2C5-5419-F4AC-7F6444F5CCCE}"/>
                </a:ext>
              </a:extLst>
            </p:cNvPr>
            <p:cNvSpPr/>
            <p:nvPr/>
          </p:nvSpPr>
          <p:spPr>
            <a:xfrm flipV="1">
              <a:off x="4089399" y="4533266"/>
              <a:ext cx="181117" cy="133501"/>
            </a:xfrm>
            <a:custGeom>
              <a:avLst/>
              <a:gdLst>
                <a:gd name="connsiteX0" fmla="*/ 79071 w 181117"/>
                <a:gd name="connsiteY0" fmla="*/ 46208 h 133501"/>
                <a:gd name="connsiteX1" fmla="*/ 87763 w 181117"/>
                <a:gd name="connsiteY1" fmla="*/ 14305 h 133501"/>
                <a:gd name="connsiteX2" fmla="*/ 82637 w 181117"/>
                <a:gd name="connsiteY2" fmla="*/ 1654 h 133501"/>
                <a:gd name="connsiteX3" fmla="*/ 68065 w 181117"/>
                <a:gd name="connsiteY3" fmla="*/ 1328 h 133501"/>
                <a:gd name="connsiteX4" fmla="*/ 61157 w 181117"/>
                <a:gd name="connsiteY4" fmla="*/ 13260 h 133501"/>
                <a:gd name="connsiteX5" fmla="*/ 71391 w 181117"/>
                <a:gd name="connsiteY5" fmla="*/ 46208 h 133501"/>
                <a:gd name="connsiteX6" fmla="*/ 79071 w 181117"/>
                <a:gd name="connsiteY6" fmla="*/ 46208 h 133501"/>
                <a:gd name="connsiteX7" fmla="*/ 60094 w 181117"/>
                <a:gd name="connsiteY7" fmla="*/ 68957 h 133501"/>
                <a:gd name="connsiteX8" fmla="*/ 57694 w 181117"/>
                <a:gd name="connsiteY8" fmla="*/ 63540 h 133501"/>
                <a:gd name="connsiteX9" fmla="*/ 27745 w 181117"/>
                <a:gd name="connsiteY9" fmla="*/ 76482 h 133501"/>
                <a:gd name="connsiteX10" fmla="*/ 8220 w 181117"/>
                <a:gd name="connsiteY10" fmla="*/ 99265 h 133501"/>
                <a:gd name="connsiteX11" fmla="*/ 24248 w 181117"/>
                <a:gd name="connsiteY11" fmla="*/ 101597 h 133501"/>
                <a:gd name="connsiteX12" fmla="*/ 60094 w 181117"/>
                <a:gd name="connsiteY12" fmla="*/ 68957 h 133501"/>
                <a:gd name="connsiteX13" fmla="*/ 88928 w 181117"/>
                <a:gd name="connsiteY13" fmla="*/ 51900 h 133501"/>
                <a:gd name="connsiteX14" fmla="*/ 91174 w 181117"/>
                <a:gd name="connsiteY14" fmla="*/ 55140 h 133501"/>
                <a:gd name="connsiteX15" fmla="*/ 126711 w 181117"/>
                <a:gd name="connsiteY15" fmla="*/ 55894 h 133501"/>
                <a:gd name="connsiteX16" fmla="*/ 145877 w 181117"/>
                <a:gd name="connsiteY16" fmla="*/ 37585 h 133501"/>
                <a:gd name="connsiteX17" fmla="*/ 102420 w 181117"/>
                <a:gd name="connsiteY17" fmla="*/ 43311 h 133501"/>
                <a:gd name="connsiteX18" fmla="*/ 88928 w 181117"/>
                <a:gd name="connsiteY18" fmla="*/ 51900 h 133501"/>
                <a:gd name="connsiteX19" fmla="*/ 58037 w 181117"/>
                <a:gd name="connsiteY19" fmla="*/ 56014 h 133501"/>
                <a:gd name="connsiteX20" fmla="*/ 60814 w 181117"/>
                <a:gd name="connsiteY20" fmla="*/ 53717 h 133501"/>
                <a:gd name="connsiteX21" fmla="*/ 59254 w 181117"/>
                <a:gd name="connsiteY21" fmla="*/ 52311 h 133501"/>
                <a:gd name="connsiteX22" fmla="*/ -18232 w 181117"/>
                <a:gd name="connsiteY22" fmla="*/ 51540 h 133501"/>
                <a:gd name="connsiteX23" fmla="*/ 58037 w 181117"/>
                <a:gd name="connsiteY23" fmla="*/ 56014 h 133501"/>
                <a:gd name="connsiteX24" fmla="*/ 93899 w 181117"/>
                <a:gd name="connsiteY24" fmla="*/ 72780 h 133501"/>
                <a:gd name="connsiteX25" fmla="*/ 90128 w 181117"/>
                <a:gd name="connsiteY25" fmla="*/ 69608 h 133501"/>
                <a:gd name="connsiteX26" fmla="*/ 85482 w 181117"/>
                <a:gd name="connsiteY26" fmla="*/ 73877 h 133501"/>
                <a:gd name="connsiteX27" fmla="*/ 98563 w 181117"/>
                <a:gd name="connsiteY27" fmla="*/ 95579 h 133501"/>
                <a:gd name="connsiteX28" fmla="*/ 108454 w 181117"/>
                <a:gd name="connsiteY28" fmla="*/ 108488 h 133501"/>
                <a:gd name="connsiteX29" fmla="*/ 130499 w 181117"/>
                <a:gd name="connsiteY29" fmla="*/ 122014 h 133501"/>
                <a:gd name="connsiteX30" fmla="*/ 93899 w 181117"/>
                <a:gd name="connsiteY30" fmla="*/ 72780 h 133501"/>
                <a:gd name="connsiteX31" fmla="*/ 126831 w 181117"/>
                <a:gd name="connsiteY31" fmla="*/ 21180 h 133501"/>
                <a:gd name="connsiteX32" fmla="*/ 115894 w 181117"/>
                <a:gd name="connsiteY32" fmla="*/ 12420 h 133501"/>
                <a:gd name="connsiteX33" fmla="*/ 82637 w 181117"/>
                <a:gd name="connsiteY33" fmla="*/ 47562 h 133501"/>
                <a:gd name="connsiteX34" fmla="*/ 88122 w 181117"/>
                <a:gd name="connsiteY34" fmla="*/ 50374 h 133501"/>
                <a:gd name="connsiteX35" fmla="*/ 93677 w 181117"/>
                <a:gd name="connsiteY35" fmla="*/ 46860 h 133501"/>
                <a:gd name="connsiteX36" fmla="*/ 109945 w 181117"/>
                <a:gd name="connsiteY36" fmla="*/ 38785 h 133501"/>
                <a:gd name="connsiteX37" fmla="*/ 126831 w 181117"/>
                <a:gd name="connsiteY37" fmla="*/ 21180 h 133501"/>
                <a:gd name="connsiteX38" fmla="*/ 75642 w 181117"/>
                <a:gd name="connsiteY38" fmla="*/ 77151 h 133501"/>
                <a:gd name="connsiteX39" fmla="*/ 71340 w 181117"/>
                <a:gd name="connsiteY39" fmla="*/ 76517 h 133501"/>
                <a:gd name="connsiteX40" fmla="*/ 57900 w 181117"/>
                <a:gd name="connsiteY40" fmla="*/ 120779 h 133501"/>
                <a:gd name="connsiteX41" fmla="*/ 64002 w 181117"/>
                <a:gd name="connsiteY41" fmla="*/ 131819 h 133501"/>
                <a:gd name="connsiteX42" fmla="*/ 77322 w 181117"/>
                <a:gd name="connsiteY42" fmla="*/ 106448 h 133501"/>
                <a:gd name="connsiteX43" fmla="*/ 75642 w 181117"/>
                <a:gd name="connsiteY43" fmla="*/ 77151 h 133501"/>
                <a:gd name="connsiteX44" fmla="*/ 83905 w 181117"/>
                <a:gd name="connsiteY44" fmla="*/ 75077 h 133501"/>
                <a:gd name="connsiteX45" fmla="*/ 80391 w 181117"/>
                <a:gd name="connsiteY45" fmla="*/ 75522 h 133501"/>
                <a:gd name="connsiteX46" fmla="*/ 90934 w 181117"/>
                <a:gd name="connsiteY46" fmla="*/ 124979 h 133501"/>
                <a:gd name="connsiteX47" fmla="*/ 97757 w 181117"/>
                <a:gd name="connsiteY47" fmla="*/ 100722 h 133501"/>
                <a:gd name="connsiteX48" fmla="*/ 91088 w 181117"/>
                <a:gd name="connsiteY48" fmla="*/ 87574 h 133501"/>
                <a:gd name="connsiteX49" fmla="*/ 83905 w 181117"/>
                <a:gd name="connsiteY49" fmla="*/ 75077 h 133501"/>
                <a:gd name="connsiteX50" fmla="*/ 67859 w 181117"/>
                <a:gd name="connsiteY50" fmla="*/ 46962 h 133501"/>
                <a:gd name="connsiteX51" fmla="*/ 69642 w 181117"/>
                <a:gd name="connsiteY51" fmla="*/ 46740 h 133501"/>
                <a:gd name="connsiteX52" fmla="*/ 61740 w 181117"/>
                <a:gd name="connsiteY52" fmla="*/ 31740 h 133501"/>
                <a:gd name="connsiteX53" fmla="*/ 22294 w 181117"/>
                <a:gd name="connsiteY53" fmla="*/ -729 h 133501"/>
                <a:gd name="connsiteX54" fmla="*/ 26837 w 181117"/>
                <a:gd name="connsiteY54" fmla="*/ 15574 h 133501"/>
                <a:gd name="connsiteX55" fmla="*/ 67859 w 181117"/>
                <a:gd name="connsiteY55" fmla="*/ 46962 h 133501"/>
                <a:gd name="connsiteX56" fmla="*/ 48505 w 181117"/>
                <a:gd name="connsiteY56" fmla="*/ 107957 h 133501"/>
                <a:gd name="connsiteX57" fmla="*/ 58705 w 181117"/>
                <a:gd name="connsiteY57" fmla="*/ 92974 h 133501"/>
                <a:gd name="connsiteX58" fmla="*/ 65323 w 181117"/>
                <a:gd name="connsiteY58" fmla="*/ 73602 h 133501"/>
                <a:gd name="connsiteX59" fmla="*/ 60745 w 181117"/>
                <a:gd name="connsiteY59" fmla="*/ 70517 h 133501"/>
                <a:gd name="connsiteX60" fmla="*/ 35323 w 181117"/>
                <a:gd name="connsiteY60" fmla="*/ 96557 h 133501"/>
                <a:gd name="connsiteX61" fmla="*/ 31791 w 181117"/>
                <a:gd name="connsiteY61" fmla="*/ 113699 h 133501"/>
                <a:gd name="connsiteX62" fmla="*/ 48505 w 181117"/>
                <a:gd name="connsiteY62" fmla="*/ 107957 h 133501"/>
                <a:gd name="connsiteX63" fmla="*/ 95202 w 181117"/>
                <a:gd name="connsiteY63" fmla="*/ 71014 h 133501"/>
                <a:gd name="connsiteX64" fmla="*/ 100122 w 181117"/>
                <a:gd name="connsiteY64" fmla="*/ 75540 h 133501"/>
                <a:gd name="connsiteX65" fmla="*/ 104871 w 181117"/>
                <a:gd name="connsiteY65" fmla="*/ 79842 h 133501"/>
                <a:gd name="connsiteX66" fmla="*/ 114797 w 181117"/>
                <a:gd name="connsiteY66" fmla="*/ 87454 h 133501"/>
                <a:gd name="connsiteX67" fmla="*/ 147471 w 181117"/>
                <a:gd name="connsiteY67" fmla="*/ 102437 h 133501"/>
                <a:gd name="connsiteX68" fmla="*/ 152974 w 181117"/>
                <a:gd name="connsiteY68" fmla="*/ 101134 h 133501"/>
                <a:gd name="connsiteX69" fmla="*/ 126728 w 181117"/>
                <a:gd name="connsiteY69" fmla="*/ 80785 h 133501"/>
                <a:gd name="connsiteX70" fmla="*/ 91877 w 181117"/>
                <a:gd name="connsiteY70" fmla="*/ 65700 h 133501"/>
                <a:gd name="connsiteX71" fmla="*/ 95202 w 181117"/>
                <a:gd name="connsiteY71" fmla="*/ 71014 h 133501"/>
                <a:gd name="connsiteX72" fmla="*/ 162351 w 181117"/>
                <a:gd name="connsiteY72" fmla="*/ 71168 h 133501"/>
                <a:gd name="connsiteX73" fmla="*/ 92922 w 181117"/>
                <a:gd name="connsiteY73" fmla="*/ 59237 h 133501"/>
                <a:gd name="connsiteX74" fmla="*/ 99162 w 181117"/>
                <a:gd name="connsiteY74" fmla="*/ 63402 h 133501"/>
                <a:gd name="connsiteX75" fmla="*/ 107168 w 181117"/>
                <a:gd name="connsiteY75" fmla="*/ 66437 h 133501"/>
                <a:gd name="connsiteX76" fmla="*/ 162351 w 181117"/>
                <a:gd name="connsiteY76" fmla="*/ 71168 h 133501"/>
                <a:gd name="connsiteX77" fmla="*/ 57900 w 181117"/>
                <a:gd name="connsiteY77" fmla="*/ 61928 h 133501"/>
                <a:gd name="connsiteX78" fmla="*/ 58294 w 181117"/>
                <a:gd name="connsiteY78" fmla="*/ 58140 h 133501"/>
                <a:gd name="connsiteX79" fmla="*/ 56923 w 181117"/>
                <a:gd name="connsiteY79" fmla="*/ 58260 h 133501"/>
                <a:gd name="connsiteX80" fmla="*/ 5271 w 181117"/>
                <a:gd name="connsiteY80" fmla="*/ 64894 h 133501"/>
                <a:gd name="connsiteX81" fmla="*/ -2375 w 181117"/>
                <a:gd name="connsiteY81" fmla="*/ 66831 h 133501"/>
                <a:gd name="connsiteX82" fmla="*/ -8615 w 181117"/>
                <a:gd name="connsiteY82" fmla="*/ 71580 h 133501"/>
                <a:gd name="connsiteX83" fmla="*/ 26477 w 181117"/>
                <a:gd name="connsiteY83" fmla="*/ 72300 h 133501"/>
                <a:gd name="connsiteX84" fmla="*/ 57900 w 181117"/>
                <a:gd name="connsiteY84" fmla="*/ 61928 h 133501"/>
                <a:gd name="connsiteX85" fmla="*/ 65837 w 181117"/>
                <a:gd name="connsiteY85" fmla="*/ 49088 h 133501"/>
                <a:gd name="connsiteX86" fmla="*/ 37294 w 181117"/>
                <a:gd name="connsiteY86" fmla="*/ 27643 h 133501"/>
                <a:gd name="connsiteX87" fmla="*/ 21797 w 181117"/>
                <a:gd name="connsiteY87" fmla="*/ 17631 h 133501"/>
                <a:gd name="connsiteX88" fmla="*/ 968 w 181117"/>
                <a:gd name="connsiteY88" fmla="*/ 13825 h 133501"/>
                <a:gd name="connsiteX89" fmla="*/ -112 w 181117"/>
                <a:gd name="connsiteY89" fmla="*/ 22945 h 133501"/>
                <a:gd name="connsiteX90" fmla="*/ 63197 w 181117"/>
                <a:gd name="connsiteY90" fmla="*/ 50648 h 133501"/>
                <a:gd name="connsiteX91" fmla="*/ 65837 w 181117"/>
                <a:gd name="connsiteY91" fmla="*/ 49088 h 133501"/>
                <a:gd name="connsiteX92" fmla="*/ 65837 w 181117"/>
                <a:gd name="connsiteY92" fmla="*/ 49088 h 13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81117" h="133501">
                  <a:moveTo>
                    <a:pt x="79071" y="46208"/>
                  </a:moveTo>
                  <a:cubicBezTo>
                    <a:pt x="85345" y="40500"/>
                    <a:pt x="88602" y="22174"/>
                    <a:pt x="87763" y="14305"/>
                  </a:cubicBezTo>
                  <a:cubicBezTo>
                    <a:pt x="87214" y="8888"/>
                    <a:pt x="85705" y="4620"/>
                    <a:pt x="82637" y="1654"/>
                  </a:cubicBezTo>
                  <a:cubicBezTo>
                    <a:pt x="77117" y="-3695"/>
                    <a:pt x="72437" y="865"/>
                    <a:pt x="68065" y="1328"/>
                  </a:cubicBezTo>
                  <a:cubicBezTo>
                    <a:pt x="65031" y="5700"/>
                    <a:pt x="62717" y="5288"/>
                    <a:pt x="61157" y="13260"/>
                  </a:cubicBezTo>
                  <a:cubicBezTo>
                    <a:pt x="59100" y="23888"/>
                    <a:pt x="66163" y="41837"/>
                    <a:pt x="71391" y="46208"/>
                  </a:cubicBezTo>
                  <a:lnTo>
                    <a:pt x="79071" y="46208"/>
                  </a:lnTo>
                  <a:close/>
                  <a:moveTo>
                    <a:pt x="60094" y="68957"/>
                  </a:moveTo>
                  <a:cubicBezTo>
                    <a:pt x="58928" y="67002"/>
                    <a:pt x="58774" y="65117"/>
                    <a:pt x="57694" y="63540"/>
                  </a:cubicBezTo>
                  <a:cubicBezTo>
                    <a:pt x="43654" y="68031"/>
                    <a:pt x="39831" y="70020"/>
                    <a:pt x="27745" y="76482"/>
                  </a:cubicBezTo>
                  <a:cubicBezTo>
                    <a:pt x="24060" y="78454"/>
                    <a:pt x="2408" y="91620"/>
                    <a:pt x="8220" y="99265"/>
                  </a:cubicBezTo>
                  <a:cubicBezTo>
                    <a:pt x="11597" y="103688"/>
                    <a:pt x="18831" y="103602"/>
                    <a:pt x="24248" y="101597"/>
                  </a:cubicBezTo>
                  <a:cubicBezTo>
                    <a:pt x="36042" y="97191"/>
                    <a:pt x="56888" y="75745"/>
                    <a:pt x="60094" y="68957"/>
                  </a:cubicBezTo>
                  <a:close/>
                  <a:moveTo>
                    <a:pt x="88928" y="51900"/>
                  </a:moveTo>
                  <a:cubicBezTo>
                    <a:pt x="90488" y="53031"/>
                    <a:pt x="90780" y="53237"/>
                    <a:pt x="91174" y="55140"/>
                  </a:cubicBezTo>
                  <a:cubicBezTo>
                    <a:pt x="102694" y="57831"/>
                    <a:pt x="115602" y="57728"/>
                    <a:pt x="126711" y="55894"/>
                  </a:cubicBezTo>
                  <a:cubicBezTo>
                    <a:pt x="141899" y="53357"/>
                    <a:pt x="161785" y="43397"/>
                    <a:pt x="145877" y="37585"/>
                  </a:cubicBezTo>
                  <a:cubicBezTo>
                    <a:pt x="133671" y="33145"/>
                    <a:pt x="114282" y="37380"/>
                    <a:pt x="102420" y="43311"/>
                  </a:cubicBezTo>
                  <a:cubicBezTo>
                    <a:pt x="98648" y="45197"/>
                    <a:pt x="90831" y="49620"/>
                    <a:pt x="88928" y="51900"/>
                  </a:cubicBezTo>
                  <a:close/>
                  <a:moveTo>
                    <a:pt x="58037" y="56014"/>
                  </a:moveTo>
                  <a:lnTo>
                    <a:pt x="60814" y="53717"/>
                  </a:lnTo>
                  <a:cubicBezTo>
                    <a:pt x="59648" y="52191"/>
                    <a:pt x="62305" y="53545"/>
                    <a:pt x="59254" y="52311"/>
                  </a:cubicBezTo>
                  <a:cubicBezTo>
                    <a:pt x="50837" y="50425"/>
                    <a:pt x="-25877" y="34705"/>
                    <a:pt x="-18232" y="51540"/>
                  </a:cubicBezTo>
                  <a:cubicBezTo>
                    <a:pt x="-11426" y="66557"/>
                    <a:pt x="41923" y="57625"/>
                    <a:pt x="58037" y="56014"/>
                  </a:cubicBezTo>
                  <a:close/>
                  <a:moveTo>
                    <a:pt x="93899" y="72780"/>
                  </a:moveTo>
                  <a:lnTo>
                    <a:pt x="90128" y="69608"/>
                  </a:lnTo>
                  <a:cubicBezTo>
                    <a:pt x="88363" y="71374"/>
                    <a:pt x="86614" y="72865"/>
                    <a:pt x="85482" y="73877"/>
                  </a:cubicBezTo>
                  <a:cubicBezTo>
                    <a:pt x="88534" y="80631"/>
                    <a:pt x="94311" y="89545"/>
                    <a:pt x="98563" y="95579"/>
                  </a:cubicBezTo>
                  <a:lnTo>
                    <a:pt x="108454" y="108488"/>
                  </a:lnTo>
                  <a:cubicBezTo>
                    <a:pt x="112362" y="113374"/>
                    <a:pt x="123094" y="123985"/>
                    <a:pt x="130499" y="122014"/>
                  </a:cubicBezTo>
                  <a:cubicBezTo>
                    <a:pt x="147368" y="117539"/>
                    <a:pt x="100311" y="77202"/>
                    <a:pt x="93899" y="72780"/>
                  </a:cubicBezTo>
                  <a:close/>
                  <a:moveTo>
                    <a:pt x="126831" y="21180"/>
                  </a:moveTo>
                  <a:cubicBezTo>
                    <a:pt x="127139" y="18214"/>
                    <a:pt x="129848" y="10037"/>
                    <a:pt x="115894" y="12420"/>
                  </a:cubicBezTo>
                  <a:cubicBezTo>
                    <a:pt x="99642" y="15145"/>
                    <a:pt x="87454" y="31654"/>
                    <a:pt x="82637" y="47562"/>
                  </a:cubicBezTo>
                  <a:cubicBezTo>
                    <a:pt x="84728" y="48265"/>
                    <a:pt x="86477" y="49962"/>
                    <a:pt x="88122" y="50374"/>
                  </a:cubicBezTo>
                  <a:cubicBezTo>
                    <a:pt x="91054" y="49380"/>
                    <a:pt x="90831" y="48574"/>
                    <a:pt x="93677" y="46860"/>
                  </a:cubicBezTo>
                  <a:lnTo>
                    <a:pt x="109945" y="38785"/>
                  </a:lnTo>
                  <a:cubicBezTo>
                    <a:pt x="117985" y="33317"/>
                    <a:pt x="124945" y="22620"/>
                    <a:pt x="126831" y="21180"/>
                  </a:cubicBezTo>
                  <a:close/>
                  <a:moveTo>
                    <a:pt x="75642" y="77151"/>
                  </a:moveTo>
                  <a:lnTo>
                    <a:pt x="71340" y="76517"/>
                  </a:lnTo>
                  <a:cubicBezTo>
                    <a:pt x="64791" y="83014"/>
                    <a:pt x="55191" y="107082"/>
                    <a:pt x="57900" y="120779"/>
                  </a:cubicBezTo>
                  <a:cubicBezTo>
                    <a:pt x="58688" y="124722"/>
                    <a:pt x="60865" y="130037"/>
                    <a:pt x="64002" y="131819"/>
                  </a:cubicBezTo>
                  <a:cubicBezTo>
                    <a:pt x="73345" y="137117"/>
                    <a:pt x="76825" y="113185"/>
                    <a:pt x="77322" y="106448"/>
                  </a:cubicBezTo>
                  <a:cubicBezTo>
                    <a:pt x="77957" y="98134"/>
                    <a:pt x="77391" y="84694"/>
                    <a:pt x="75642" y="77151"/>
                  </a:cubicBezTo>
                  <a:close/>
                  <a:moveTo>
                    <a:pt x="83905" y="75077"/>
                  </a:moveTo>
                  <a:lnTo>
                    <a:pt x="80391" y="75522"/>
                  </a:lnTo>
                  <a:cubicBezTo>
                    <a:pt x="77665" y="85380"/>
                    <a:pt x="82602" y="115448"/>
                    <a:pt x="90934" y="124979"/>
                  </a:cubicBezTo>
                  <a:cubicBezTo>
                    <a:pt x="101802" y="137374"/>
                    <a:pt x="115328" y="135145"/>
                    <a:pt x="97757" y="100722"/>
                  </a:cubicBezTo>
                  <a:cubicBezTo>
                    <a:pt x="95391" y="96094"/>
                    <a:pt x="93625" y="92288"/>
                    <a:pt x="91088" y="87574"/>
                  </a:cubicBezTo>
                  <a:lnTo>
                    <a:pt x="83905" y="75077"/>
                  </a:lnTo>
                  <a:close/>
                  <a:moveTo>
                    <a:pt x="67859" y="46962"/>
                  </a:moveTo>
                  <a:cubicBezTo>
                    <a:pt x="70945" y="47940"/>
                    <a:pt x="68991" y="47202"/>
                    <a:pt x="69642" y="46740"/>
                  </a:cubicBezTo>
                  <a:lnTo>
                    <a:pt x="61740" y="31740"/>
                  </a:lnTo>
                  <a:cubicBezTo>
                    <a:pt x="56391" y="23717"/>
                    <a:pt x="32237" y="-2032"/>
                    <a:pt x="22294" y="-729"/>
                  </a:cubicBezTo>
                  <a:cubicBezTo>
                    <a:pt x="18848" y="5991"/>
                    <a:pt x="24077" y="12711"/>
                    <a:pt x="26837" y="15574"/>
                  </a:cubicBezTo>
                  <a:cubicBezTo>
                    <a:pt x="38665" y="27831"/>
                    <a:pt x="51505" y="38477"/>
                    <a:pt x="67859" y="46962"/>
                  </a:cubicBezTo>
                  <a:close/>
                  <a:moveTo>
                    <a:pt x="48505" y="107957"/>
                  </a:moveTo>
                  <a:cubicBezTo>
                    <a:pt x="51025" y="107117"/>
                    <a:pt x="56991" y="96317"/>
                    <a:pt x="58705" y="92974"/>
                  </a:cubicBezTo>
                  <a:cubicBezTo>
                    <a:pt x="60368" y="89648"/>
                    <a:pt x="67088" y="77254"/>
                    <a:pt x="65323" y="73602"/>
                  </a:cubicBezTo>
                  <a:cubicBezTo>
                    <a:pt x="61791" y="72762"/>
                    <a:pt x="63094" y="71871"/>
                    <a:pt x="60745" y="70517"/>
                  </a:cubicBezTo>
                  <a:cubicBezTo>
                    <a:pt x="54677" y="78917"/>
                    <a:pt x="42042" y="91517"/>
                    <a:pt x="35323" y="96557"/>
                  </a:cubicBezTo>
                  <a:cubicBezTo>
                    <a:pt x="28465" y="101665"/>
                    <a:pt x="28945" y="111334"/>
                    <a:pt x="31791" y="113699"/>
                  </a:cubicBezTo>
                  <a:cubicBezTo>
                    <a:pt x="37688" y="118688"/>
                    <a:pt x="46002" y="111574"/>
                    <a:pt x="48505" y="107957"/>
                  </a:cubicBezTo>
                  <a:close/>
                  <a:moveTo>
                    <a:pt x="95202" y="71014"/>
                  </a:moveTo>
                  <a:cubicBezTo>
                    <a:pt x="97020" y="72317"/>
                    <a:pt x="98528" y="74065"/>
                    <a:pt x="100122" y="75540"/>
                  </a:cubicBezTo>
                  <a:cubicBezTo>
                    <a:pt x="101888" y="77185"/>
                    <a:pt x="103088" y="78300"/>
                    <a:pt x="104871" y="79842"/>
                  </a:cubicBezTo>
                  <a:cubicBezTo>
                    <a:pt x="107562" y="82191"/>
                    <a:pt x="111711" y="85414"/>
                    <a:pt x="114797" y="87454"/>
                  </a:cubicBezTo>
                  <a:cubicBezTo>
                    <a:pt x="122305" y="92905"/>
                    <a:pt x="136997" y="101597"/>
                    <a:pt x="147471" y="102437"/>
                  </a:cubicBezTo>
                  <a:cubicBezTo>
                    <a:pt x="150951" y="102711"/>
                    <a:pt x="151791" y="102539"/>
                    <a:pt x="152974" y="101134"/>
                  </a:cubicBezTo>
                  <a:cubicBezTo>
                    <a:pt x="158888" y="94208"/>
                    <a:pt x="131099" y="82808"/>
                    <a:pt x="126728" y="80785"/>
                  </a:cubicBezTo>
                  <a:cubicBezTo>
                    <a:pt x="122716" y="78951"/>
                    <a:pt x="93780" y="65700"/>
                    <a:pt x="91877" y="65700"/>
                  </a:cubicBezTo>
                  <a:cubicBezTo>
                    <a:pt x="91534" y="67808"/>
                    <a:pt x="93882" y="69660"/>
                    <a:pt x="95202" y="71014"/>
                  </a:cubicBezTo>
                  <a:close/>
                  <a:moveTo>
                    <a:pt x="162351" y="71168"/>
                  </a:moveTo>
                  <a:cubicBezTo>
                    <a:pt x="157397" y="61585"/>
                    <a:pt x="106739" y="56888"/>
                    <a:pt x="92922" y="59237"/>
                  </a:cubicBezTo>
                  <a:cubicBezTo>
                    <a:pt x="92682" y="61671"/>
                    <a:pt x="92905" y="60900"/>
                    <a:pt x="99162" y="63402"/>
                  </a:cubicBezTo>
                  <a:cubicBezTo>
                    <a:pt x="101905" y="64500"/>
                    <a:pt x="104425" y="65477"/>
                    <a:pt x="107168" y="66437"/>
                  </a:cubicBezTo>
                  <a:cubicBezTo>
                    <a:pt x="118602" y="70534"/>
                    <a:pt x="155339" y="80357"/>
                    <a:pt x="162351" y="71168"/>
                  </a:cubicBezTo>
                  <a:close/>
                  <a:moveTo>
                    <a:pt x="57900" y="61928"/>
                  </a:moveTo>
                  <a:lnTo>
                    <a:pt x="58294" y="58140"/>
                  </a:lnTo>
                  <a:lnTo>
                    <a:pt x="56923" y="58260"/>
                  </a:lnTo>
                  <a:cubicBezTo>
                    <a:pt x="48402" y="58345"/>
                    <a:pt x="15968" y="62734"/>
                    <a:pt x="5271" y="64894"/>
                  </a:cubicBezTo>
                  <a:cubicBezTo>
                    <a:pt x="2563" y="65442"/>
                    <a:pt x="180" y="65957"/>
                    <a:pt x="-2375" y="66831"/>
                  </a:cubicBezTo>
                  <a:cubicBezTo>
                    <a:pt x="-5683" y="67894"/>
                    <a:pt x="-7620" y="68460"/>
                    <a:pt x="-8615" y="71580"/>
                  </a:cubicBezTo>
                  <a:cubicBezTo>
                    <a:pt x="-3575" y="77940"/>
                    <a:pt x="18557" y="74082"/>
                    <a:pt x="26477" y="72300"/>
                  </a:cubicBezTo>
                  <a:cubicBezTo>
                    <a:pt x="33642" y="70688"/>
                    <a:pt x="53785" y="64842"/>
                    <a:pt x="57900" y="61928"/>
                  </a:cubicBezTo>
                  <a:close/>
                  <a:moveTo>
                    <a:pt x="65837" y="49088"/>
                  </a:moveTo>
                  <a:cubicBezTo>
                    <a:pt x="65185" y="45917"/>
                    <a:pt x="44477" y="34157"/>
                    <a:pt x="37294" y="27643"/>
                  </a:cubicBezTo>
                  <a:cubicBezTo>
                    <a:pt x="31431" y="22311"/>
                    <a:pt x="30368" y="21163"/>
                    <a:pt x="21797" y="17631"/>
                  </a:cubicBezTo>
                  <a:cubicBezTo>
                    <a:pt x="17580" y="15883"/>
                    <a:pt x="5254" y="11117"/>
                    <a:pt x="968" y="13825"/>
                  </a:cubicBezTo>
                  <a:cubicBezTo>
                    <a:pt x="-1792" y="15557"/>
                    <a:pt x="-1140" y="20460"/>
                    <a:pt x="-112" y="22945"/>
                  </a:cubicBezTo>
                  <a:cubicBezTo>
                    <a:pt x="6728" y="39385"/>
                    <a:pt x="49671" y="50580"/>
                    <a:pt x="63197" y="50648"/>
                  </a:cubicBezTo>
                  <a:lnTo>
                    <a:pt x="65837" y="49088"/>
                  </a:lnTo>
                  <a:lnTo>
                    <a:pt x="65837" y="49088"/>
                  </a:lnTo>
                </a:path>
              </a:pathLst>
            </a:custGeom>
            <a:solidFill>
              <a:srgbClr val="FFFFFF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827D0D3-DEB4-BE60-314F-BA53A3FF6478}"/>
                </a:ext>
              </a:extLst>
            </p:cNvPr>
            <p:cNvSpPr/>
            <p:nvPr/>
          </p:nvSpPr>
          <p:spPr>
            <a:xfrm flipV="1">
              <a:off x="4162148" y="4587873"/>
              <a:ext cx="42677" cy="33033"/>
            </a:xfrm>
            <a:custGeom>
              <a:avLst/>
              <a:gdLst>
                <a:gd name="connsiteX0" fmla="*/ 6133 w 42677"/>
                <a:gd name="connsiteY0" fmla="*/ -705 h 33033"/>
                <a:gd name="connsiteX1" fmla="*/ -18484 w 42677"/>
                <a:gd name="connsiteY1" fmla="*/ 13147 h 33033"/>
                <a:gd name="connsiteX2" fmla="*/ -1015 w 42677"/>
                <a:gd name="connsiteY2" fmla="*/ 31952 h 33033"/>
                <a:gd name="connsiteX3" fmla="*/ 23585 w 42677"/>
                <a:gd name="connsiteY3" fmla="*/ 18135 h 33033"/>
                <a:gd name="connsiteX4" fmla="*/ 6133 w 42677"/>
                <a:gd name="connsiteY4" fmla="*/ -705 h 33033"/>
                <a:gd name="connsiteX5" fmla="*/ 6133 w 42677"/>
                <a:gd name="connsiteY5" fmla="*/ -705 h 33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77" h="33033">
                  <a:moveTo>
                    <a:pt x="6133" y="-705"/>
                  </a:moveTo>
                  <a:cubicBezTo>
                    <a:pt x="-5472" y="-2076"/>
                    <a:pt x="-16495" y="4129"/>
                    <a:pt x="-18484" y="13147"/>
                  </a:cubicBezTo>
                  <a:cubicBezTo>
                    <a:pt x="-20438" y="22147"/>
                    <a:pt x="-12655" y="30581"/>
                    <a:pt x="-1015" y="31952"/>
                  </a:cubicBezTo>
                  <a:cubicBezTo>
                    <a:pt x="10590" y="33307"/>
                    <a:pt x="21613" y="27135"/>
                    <a:pt x="23585" y="18135"/>
                  </a:cubicBezTo>
                  <a:cubicBezTo>
                    <a:pt x="25573" y="9118"/>
                    <a:pt x="17756" y="684"/>
                    <a:pt x="6133" y="-705"/>
                  </a:cubicBezTo>
                  <a:lnTo>
                    <a:pt x="6133" y="-705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340F9630-6739-4BEB-C3DE-E6C3FDE1C7CF}"/>
                </a:ext>
              </a:extLst>
            </p:cNvPr>
            <p:cNvGrpSpPr/>
            <p:nvPr/>
          </p:nvGrpSpPr>
          <p:grpSpPr>
            <a:xfrm>
              <a:off x="4132944" y="3036292"/>
              <a:ext cx="1005382" cy="1301595"/>
              <a:chOff x="4132944" y="3036292"/>
              <a:chExt cx="1005382" cy="1301595"/>
            </a:xfrm>
          </p:grpSpPr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C987842D-AC8D-68C3-91AF-585206CC0082}"/>
                  </a:ext>
                </a:extLst>
              </p:cNvPr>
              <p:cNvSpPr/>
              <p:nvPr/>
            </p:nvSpPr>
            <p:spPr>
              <a:xfrm flipV="1">
                <a:off x="4594481" y="4006764"/>
                <a:ext cx="144822" cy="193970"/>
              </a:xfrm>
              <a:custGeom>
                <a:avLst/>
                <a:gdLst>
                  <a:gd name="connsiteX0" fmla="*/ 123594 w 144822"/>
                  <a:gd name="connsiteY0" fmla="*/ 28367 h 193970"/>
                  <a:gd name="connsiteX1" fmla="*/ 104789 w 144822"/>
                  <a:gd name="connsiteY1" fmla="*/ 44361 h 193970"/>
                  <a:gd name="connsiteX2" fmla="*/ 63114 w 144822"/>
                  <a:gd name="connsiteY2" fmla="*/ 189767 h 193970"/>
                  <a:gd name="connsiteX3" fmla="*/ -21228 w 144822"/>
                  <a:gd name="connsiteY3" fmla="*/ 163932 h 193970"/>
                  <a:gd name="connsiteX4" fmla="*/ 63800 w 144822"/>
                  <a:gd name="connsiteY4" fmla="*/ 29721 h 193970"/>
                  <a:gd name="connsiteX5" fmla="*/ 63406 w 144822"/>
                  <a:gd name="connsiteY5" fmla="*/ -4204 h 193970"/>
                  <a:gd name="connsiteX6" fmla="*/ 123594 w 144822"/>
                  <a:gd name="connsiteY6" fmla="*/ 28367 h 193970"/>
                  <a:gd name="connsiteX7" fmla="*/ 123594 w 144822"/>
                  <a:gd name="connsiteY7" fmla="*/ 28367 h 19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822" h="193970">
                    <a:moveTo>
                      <a:pt x="123594" y="28367"/>
                    </a:moveTo>
                    <a:lnTo>
                      <a:pt x="104789" y="44361"/>
                    </a:lnTo>
                    <a:lnTo>
                      <a:pt x="63114" y="189767"/>
                    </a:lnTo>
                    <a:lnTo>
                      <a:pt x="-21228" y="163932"/>
                    </a:lnTo>
                    <a:lnTo>
                      <a:pt x="63800" y="29721"/>
                    </a:lnTo>
                    <a:lnTo>
                      <a:pt x="63406" y="-4204"/>
                    </a:lnTo>
                    <a:lnTo>
                      <a:pt x="123594" y="28367"/>
                    </a:lnTo>
                    <a:lnTo>
                      <a:pt x="123594" y="28367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74DAAD75-B6DD-6630-58BC-D3809A20A233}"/>
                  </a:ext>
                </a:extLst>
              </p:cNvPr>
              <p:cNvSpPr/>
              <p:nvPr/>
            </p:nvSpPr>
            <p:spPr>
              <a:xfrm flipV="1">
                <a:off x="4443213" y="3985832"/>
                <a:ext cx="163062" cy="191845"/>
              </a:xfrm>
              <a:custGeom>
                <a:avLst/>
                <a:gdLst>
                  <a:gd name="connsiteX0" fmla="*/ 142553 w 163062"/>
                  <a:gd name="connsiteY0" fmla="*/ 36656 h 191845"/>
                  <a:gd name="connsiteX1" fmla="*/ 121604 w 163062"/>
                  <a:gd name="connsiteY1" fmla="*/ 49736 h 191845"/>
                  <a:gd name="connsiteX2" fmla="*/ 59136 w 163062"/>
                  <a:gd name="connsiteY2" fmla="*/ 187495 h 191845"/>
                  <a:gd name="connsiteX3" fmla="*/ -20510 w 163062"/>
                  <a:gd name="connsiteY3" fmla="*/ 149610 h 191845"/>
                  <a:gd name="connsiteX4" fmla="*/ 83187 w 163062"/>
                  <a:gd name="connsiteY4" fmla="*/ 29267 h 191845"/>
                  <a:gd name="connsiteX5" fmla="*/ 87747 w 163062"/>
                  <a:gd name="connsiteY5" fmla="*/ -4350 h 191845"/>
                  <a:gd name="connsiteX6" fmla="*/ 142553 w 163062"/>
                  <a:gd name="connsiteY6" fmla="*/ 36656 h 191845"/>
                  <a:gd name="connsiteX7" fmla="*/ 142553 w 163062"/>
                  <a:gd name="connsiteY7" fmla="*/ 36656 h 191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062" h="191845">
                    <a:moveTo>
                      <a:pt x="142553" y="36656"/>
                    </a:moveTo>
                    <a:lnTo>
                      <a:pt x="121604" y="49736"/>
                    </a:lnTo>
                    <a:lnTo>
                      <a:pt x="59136" y="187495"/>
                    </a:lnTo>
                    <a:lnTo>
                      <a:pt x="-20510" y="149610"/>
                    </a:lnTo>
                    <a:lnTo>
                      <a:pt x="83187" y="29267"/>
                    </a:lnTo>
                    <a:lnTo>
                      <a:pt x="87747" y="-4350"/>
                    </a:lnTo>
                    <a:lnTo>
                      <a:pt x="142553" y="36656"/>
                    </a:lnTo>
                    <a:lnTo>
                      <a:pt x="142553" y="36656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59C9ED3-5D70-9B5D-5E7F-E0C423E796A0}"/>
                  </a:ext>
                </a:extLst>
              </p:cNvPr>
              <p:cNvSpPr/>
              <p:nvPr/>
            </p:nvSpPr>
            <p:spPr>
              <a:xfrm flipV="1">
                <a:off x="4499699" y="4123592"/>
                <a:ext cx="145850" cy="169833"/>
              </a:xfrm>
              <a:custGeom>
                <a:avLst/>
                <a:gdLst>
                  <a:gd name="connsiteX0" fmla="*/ 125099 w 145850"/>
                  <a:gd name="connsiteY0" fmla="*/ 136562 h 169833"/>
                  <a:gd name="connsiteX1" fmla="*/ 77425 w 145850"/>
                  <a:gd name="connsiteY1" fmla="*/ 166322 h 169833"/>
                  <a:gd name="connsiteX2" fmla="*/ 54762 w 145850"/>
                  <a:gd name="connsiteY2" fmla="*/ 140711 h 169833"/>
                  <a:gd name="connsiteX3" fmla="*/ 27505 w 145850"/>
                  <a:gd name="connsiteY3" fmla="*/ 125265 h 169833"/>
                  <a:gd name="connsiteX4" fmla="*/ -3506 w 145850"/>
                  <a:gd name="connsiteY4" fmla="*/ 30825 h 169833"/>
                  <a:gd name="connsiteX5" fmla="*/ -13723 w 145850"/>
                  <a:gd name="connsiteY5" fmla="*/ 7888 h 169833"/>
                  <a:gd name="connsiteX6" fmla="*/ -20752 w 145850"/>
                  <a:gd name="connsiteY6" fmla="*/ -3512 h 169833"/>
                  <a:gd name="connsiteX7" fmla="*/ 20305 w 145850"/>
                  <a:gd name="connsiteY7" fmla="*/ 19031 h 169833"/>
                  <a:gd name="connsiteX8" fmla="*/ 73465 w 145850"/>
                  <a:gd name="connsiteY8" fmla="*/ 61048 h 169833"/>
                  <a:gd name="connsiteX9" fmla="*/ 125099 w 145850"/>
                  <a:gd name="connsiteY9" fmla="*/ 136562 h 169833"/>
                  <a:gd name="connsiteX10" fmla="*/ 125099 w 145850"/>
                  <a:gd name="connsiteY10" fmla="*/ 136562 h 16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5850" h="169833">
                    <a:moveTo>
                      <a:pt x="125099" y="136562"/>
                    </a:moveTo>
                    <a:lnTo>
                      <a:pt x="77425" y="166322"/>
                    </a:lnTo>
                    <a:lnTo>
                      <a:pt x="54762" y="140711"/>
                    </a:lnTo>
                    <a:lnTo>
                      <a:pt x="27505" y="125265"/>
                    </a:lnTo>
                    <a:cubicBezTo>
                      <a:pt x="27505" y="78019"/>
                      <a:pt x="21042" y="71934"/>
                      <a:pt x="-3506" y="30825"/>
                    </a:cubicBezTo>
                    <a:lnTo>
                      <a:pt x="-13723" y="7888"/>
                    </a:lnTo>
                    <a:lnTo>
                      <a:pt x="-20752" y="-3512"/>
                    </a:lnTo>
                    <a:lnTo>
                      <a:pt x="20305" y="19031"/>
                    </a:lnTo>
                    <a:lnTo>
                      <a:pt x="73465" y="61048"/>
                    </a:lnTo>
                    <a:lnTo>
                      <a:pt x="125099" y="136562"/>
                    </a:lnTo>
                    <a:lnTo>
                      <a:pt x="125099" y="136562"/>
                    </a:lnTo>
                  </a:path>
                </a:pathLst>
              </a:custGeom>
              <a:solidFill>
                <a:srgbClr val="263747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50F1C8E-C5B3-6010-0762-5376087BFA50}"/>
                  </a:ext>
                </a:extLst>
              </p:cNvPr>
              <p:cNvSpPr/>
              <p:nvPr/>
            </p:nvSpPr>
            <p:spPr>
              <a:xfrm flipV="1">
                <a:off x="4498989" y="4153352"/>
                <a:ext cx="170526" cy="153726"/>
              </a:xfrm>
              <a:custGeom>
                <a:avLst/>
                <a:gdLst>
                  <a:gd name="connsiteX0" fmla="*/ 125751 w 170526"/>
                  <a:gd name="connsiteY0" fmla="*/ 150358 h 153726"/>
                  <a:gd name="connsiteX1" fmla="*/ 149716 w 170526"/>
                  <a:gd name="connsiteY1" fmla="*/ 126136 h 153726"/>
                  <a:gd name="connsiteX2" fmla="*/ 37157 w 170526"/>
                  <a:gd name="connsiteY2" fmla="*/ 14999 h 153726"/>
                  <a:gd name="connsiteX3" fmla="*/ -2855 w 170526"/>
                  <a:gd name="connsiteY3" fmla="*/ 44621 h 153726"/>
                  <a:gd name="connsiteX4" fmla="*/ 18368 w 170526"/>
                  <a:gd name="connsiteY4" fmla="*/ 31387 h 153726"/>
                  <a:gd name="connsiteX5" fmla="*/ 125751 w 170526"/>
                  <a:gd name="connsiteY5" fmla="*/ 150358 h 153726"/>
                  <a:gd name="connsiteX6" fmla="*/ 125751 w 170526"/>
                  <a:gd name="connsiteY6" fmla="*/ 150358 h 15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526" h="153726">
                    <a:moveTo>
                      <a:pt x="125751" y="150358"/>
                    </a:moveTo>
                    <a:lnTo>
                      <a:pt x="149716" y="126136"/>
                    </a:lnTo>
                    <a:cubicBezTo>
                      <a:pt x="96454" y="75427"/>
                      <a:pt x="85945" y="50844"/>
                      <a:pt x="37157" y="14999"/>
                    </a:cubicBezTo>
                    <a:cubicBezTo>
                      <a:pt x="-7140" y="-17521"/>
                      <a:pt x="-44169" y="-6378"/>
                      <a:pt x="-2855" y="44621"/>
                    </a:cubicBezTo>
                    <a:lnTo>
                      <a:pt x="18368" y="31387"/>
                    </a:lnTo>
                    <a:cubicBezTo>
                      <a:pt x="81317" y="76679"/>
                      <a:pt x="83477" y="88541"/>
                      <a:pt x="125751" y="150358"/>
                    </a:cubicBezTo>
                    <a:lnTo>
                      <a:pt x="125751" y="150358"/>
                    </a:lnTo>
                  </a:path>
                </a:pathLst>
              </a:custGeom>
              <a:solidFill>
                <a:srgbClr val="CEB69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4E4EF9E-725C-305E-4DE9-372B32476E97}"/>
                  </a:ext>
                </a:extLst>
              </p:cNvPr>
              <p:cNvSpPr/>
              <p:nvPr/>
            </p:nvSpPr>
            <p:spPr>
              <a:xfrm flipV="1">
                <a:off x="4132944" y="3318573"/>
                <a:ext cx="326383" cy="154072"/>
              </a:xfrm>
              <a:custGeom>
                <a:avLst/>
                <a:gdLst>
                  <a:gd name="connsiteX0" fmla="*/ 295973 w 326383"/>
                  <a:gd name="connsiteY0" fmla="*/ -8886 h 154072"/>
                  <a:gd name="connsiteX1" fmla="*/ 307030 w 326383"/>
                  <a:gd name="connsiteY1" fmla="*/ 56788 h 154072"/>
                  <a:gd name="connsiteX2" fmla="*/ 77573 w 326383"/>
                  <a:gd name="connsiteY2" fmla="*/ 97262 h 154072"/>
                  <a:gd name="connsiteX3" fmla="*/ 35916 w 326383"/>
                  <a:gd name="connsiteY3" fmla="*/ 131359 h 154072"/>
                  <a:gd name="connsiteX4" fmla="*/ -8587 w 326383"/>
                  <a:gd name="connsiteY4" fmla="*/ 118965 h 154072"/>
                  <a:gd name="connsiteX5" fmla="*/ 11813 w 326383"/>
                  <a:gd name="connsiteY5" fmla="*/ 101514 h 154072"/>
                  <a:gd name="connsiteX6" fmla="*/ -16610 w 326383"/>
                  <a:gd name="connsiteY6" fmla="*/ 79485 h 154072"/>
                  <a:gd name="connsiteX7" fmla="*/ 26162 w 326383"/>
                  <a:gd name="connsiteY7" fmla="*/ 81577 h 154072"/>
                  <a:gd name="connsiteX8" fmla="*/ 16493 w 326383"/>
                  <a:gd name="connsiteY8" fmla="*/ 76331 h 154072"/>
                  <a:gd name="connsiteX9" fmla="*/ -5878 w 326383"/>
                  <a:gd name="connsiteY9" fmla="*/ 56137 h 154072"/>
                  <a:gd name="connsiteX10" fmla="*/ 11487 w 326383"/>
                  <a:gd name="connsiteY10" fmla="*/ 50651 h 154072"/>
                  <a:gd name="connsiteX11" fmla="*/ 26059 w 326383"/>
                  <a:gd name="connsiteY11" fmla="*/ 42748 h 154072"/>
                  <a:gd name="connsiteX12" fmla="*/ 84739 w 326383"/>
                  <a:gd name="connsiteY12" fmla="*/ 53531 h 154072"/>
                  <a:gd name="connsiteX13" fmla="*/ 237087 w 326383"/>
                  <a:gd name="connsiteY13" fmla="*/ 902 h 154072"/>
                  <a:gd name="connsiteX14" fmla="*/ 295973 w 326383"/>
                  <a:gd name="connsiteY14" fmla="*/ -8886 h 154072"/>
                  <a:gd name="connsiteX15" fmla="*/ 295973 w 326383"/>
                  <a:gd name="connsiteY15" fmla="*/ -8886 h 154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26383" h="154072">
                    <a:moveTo>
                      <a:pt x="295973" y="-8886"/>
                    </a:moveTo>
                    <a:lnTo>
                      <a:pt x="307030" y="56788"/>
                    </a:lnTo>
                    <a:lnTo>
                      <a:pt x="77573" y="97262"/>
                    </a:lnTo>
                    <a:cubicBezTo>
                      <a:pt x="79836" y="127896"/>
                      <a:pt x="23453" y="166176"/>
                      <a:pt x="35916" y="131359"/>
                    </a:cubicBezTo>
                    <a:cubicBezTo>
                      <a:pt x="47350" y="99474"/>
                      <a:pt x="46853" y="117508"/>
                      <a:pt x="-8587" y="118965"/>
                    </a:cubicBezTo>
                    <a:cubicBezTo>
                      <a:pt x="-8998" y="118965"/>
                      <a:pt x="-28712" y="105525"/>
                      <a:pt x="11813" y="101514"/>
                    </a:cubicBezTo>
                    <a:cubicBezTo>
                      <a:pt x="55853" y="97108"/>
                      <a:pt x="-36067" y="103177"/>
                      <a:pt x="-16610" y="79485"/>
                    </a:cubicBezTo>
                    <a:cubicBezTo>
                      <a:pt x="-16507" y="79348"/>
                      <a:pt x="22202" y="81199"/>
                      <a:pt x="26162" y="81577"/>
                    </a:cubicBezTo>
                    <a:cubicBezTo>
                      <a:pt x="31990" y="82159"/>
                      <a:pt x="24653" y="78285"/>
                      <a:pt x="16493" y="76331"/>
                    </a:cubicBezTo>
                    <a:cubicBezTo>
                      <a:pt x="15190" y="72165"/>
                      <a:pt x="-19130" y="72268"/>
                      <a:pt x="-5878" y="56137"/>
                    </a:cubicBezTo>
                    <a:cubicBezTo>
                      <a:pt x="-2827" y="52434"/>
                      <a:pt x="49253" y="76639"/>
                      <a:pt x="11487" y="50651"/>
                    </a:cubicBezTo>
                    <a:cubicBezTo>
                      <a:pt x="10047" y="49657"/>
                      <a:pt x="1476" y="32839"/>
                      <a:pt x="26059" y="42748"/>
                    </a:cubicBezTo>
                    <a:cubicBezTo>
                      <a:pt x="30584" y="44565"/>
                      <a:pt x="83041" y="53839"/>
                      <a:pt x="84739" y="53531"/>
                    </a:cubicBezTo>
                    <a:lnTo>
                      <a:pt x="237087" y="902"/>
                    </a:lnTo>
                    <a:lnTo>
                      <a:pt x="295973" y="-8886"/>
                    </a:lnTo>
                    <a:lnTo>
                      <a:pt x="295973" y="-8886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7B8EEBB7-6893-2E05-3B82-A68584B58A25}"/>
                  </a:ext>
                </a:extLst>
              </p:cNvPr>
              <p:cNvSpPr/>
              <p:nvPr/>
            </p:nvSpPr>
            <p:spPr>
              <a:xfrm flipV="1">
                <a:off x="4812641" y="3295532"/>
                <a:ext cx="325685" cy="155838"/>
              </a:xfrm>
              <a:custGeom>
                <a:avLst/>
                <a:gdLst>
                  <a:gd name="connsiteX0" fmla="*/ -10326 w 325685"/>
                  <a:gd name="connsiteY0" fmla="*/ -9033 h 155838"/>
                  <a:gd name="connsiteX1" fmla="*/ -22788 w 325685"/>
                  <a:gd name="connsiteY1" fmla="*/ 56367 h 155838"/>
                  <a:gd name="connsiteX2" fmla="*/ 205742 w 325685"/>
                  <a:gd name="connsiteY2" fmla="*/ 101813 h 155838"/>
                  <a:gd name="connsiteX3" fmla="*/ 229605 w 325685"/>
                  <a:gd name="connsiteY3" fmla="*/ 140864 h 155838"/>
                  <a:gd name="connsiteX4" fmla="*/ 240542 w 325685"/>
                  <a:gd name="connsiteY4" fmla="*/ 135499 h 155838"/>
                  <a:gd name="connsiteX5" fmla="*/ 233257 w 325685"/>
                  <a:gd name="connsiteY5" fmla="*/ 118613 h 155838"/>
                  <a:gd name="connsiteX6" fmla="*/ 291405 w 325685"/>
                  <a:gd name="connsiteY6" fmla="*/ 125350 h 155838"/>
                  <a:gd name="connsiteX7" fmla="*/ 271382 w 325685"/>
                  <a:gd name="connsiteY7" fmla="*/ 107487 h 155838"/>
                  <a:gd name="connsiteX8" fmla="*/ 300285 w 325685"/>
                  <a:gd name="connsiteY8" fmla="*/ 86093 h 155838"/>
                  <a:gd name="connsiteX9" fmla="*/ 257479 w 325685"/>
                  <a:gd name="connsiteY9" fmla="*/ 87242 h 155838"/>
                  <a:gd name="connsiteX10" fmla="*/ 267268 w 325685"/>
                  <a:gd name="connsiteY10" fmla="*/ 82219 h 155838"/>
                  <a:gd name="connsiteX11" fmla="*/ 290068 w 325685"/>
                  <a:gd name="connsiteY11" fmla="*/ 62504 h 155838"/>
                  <a:gd name="connsiteX12" fmla="*/ 256159 w 325685"/>
                  <a:gd name="connsiteY12" fmla="*/ 64939 h 155838"/>
                  <a:gd name="connsiteX13" fmla="*/ 272822 w 325685"/>
                  <a:gd name="connsiteY13" fmla="*/ 56624 h 155838"/>
                  <a:gd name="connsiteX14" fmla="*/ 258422 w 325685"/>
                  <a:gd name="connsiteY14" fmla="*/ 48430 h 155838"/>
                  <a:gd name="connsiteX15" fmla="*/ 223811 w 325685"/>
                  <a:gd name="connsiteY15" fmla="*/ 51636 h 155838"/>
                  <a:gd name="connsiteX16" fmla="*/ 199520 w 325685"/>
                  <a:gd name="connsiteY16" fmla="*/ 57962 h 155838"/>
                  <a:gd name="connsiteX17" fmla="*/ 48354 w 325685"/>
                  <a:gd name="connsiteY17" fmla="*/ 2042 h 155838"/>
                  <a:gd name="connsiteX18" fmla="*/ -10326 w 325685"/>
                  <a:gd name="connsiteY18" fmla="*/ -9033 h 155838"/>
                  <a:gd name="connsiteX19" fmla="*/ -10326 w 325685"/>
                  <a:gd name="connsiteY19" fmla="*/ -9033 h 15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5685" h="155838">
                    <a:moveTo>
                      <a:pt x="-10326" y="-9033"/>
                    </a:moveTo>
                    <a:lnTo>
                      <a:pt x="-22788" y="56367"/>
                    </a:lnTo>
                    <a:lnTo>
                      <a:pt x="205742" y="101813"/>
                    </a:lnTo>
                    <a:cubicBezTo>
                      <a:pt x="204148" y="118373"/>
                      <a:pt x="218497" y="132687"/>
                      <a:pt x="229605" y="140864"/>
                    </a:cubicBezTo>
                    <a:cubicBezTo>
                      <a:pt x="238982" y="147773"/>
                      <a:pt x="245908" y="151561"/>
                      <a:pt x="240542" y="135499"/>
                    </a:cubicBezTo>
                    <a:cubicBezTo>
                      <a:pt x="236977" y="124819"/>
                      <a:pt x="232811" y="120601"/>
                      <a:pt x="233257" y="118613"/>
                    </a:cubicBezTo>
                    <a:cubicBezTo>
                      <a:pt x="234165" y="114567"/>
                      <a:pt x="254411" y="123584"/>
                      <a:pt x="291405" y="125350"/>
                    </a:cubicBezTo>
                    <a:cubicBezTo>
                      <a:pt x="291816" y="125384"/>
                      <a:pt x="311805" y="112390"/>
                      <a:pt x="271382" y="107487"/>
                    </a:cubicBezTo>
                    <a:cubicBezTo>
                      <a:pt x="227445" y="102156"/>
                      <a:pt x="319228" y="110179"/>
                      <a:pt x="300285" y="86093"/>
                    </a:cubicBezTo>
                    <a:cubicBezTo>
                      <a:pt x="300199" y="85939"/>
                      <a:pt x="261457" y="86933"/>
                      <a:pt x="257479" y="87242"/>
                    </a:cubicBezTo>
                    <a:cubicBezTo>
                      <a:pt x="251651" y="87704"/>
                      <a:pt x="259057" y="83967"/>
                      <a:pt x="267268" y="82219"/>
                    </a:cubicBezTo>
                    <a:cubicBezTo>
                      <a:pt x="268657" y="78070"/>
                      <a:pt x="302959" y="78910"/>
                      <a:pt x="290068" y="62504"/>
                    </a:cubicBezTo>
                    <a:cubicBezTo>
                      <a:pt x="287599" y="59367"/>
                      <a:pt x="245994" y="74385"/>
                      <a:pt x="256159" y="64939"/>
                    </a:cubicBezTo>
                    <a:cubicBezTo>
                      <a:pt x="258165" y="63070"/>
                      <a:pt x="266514" y="60790"/>
                      <a:pt x="272822" y="56624"/>
                    </a:cubicBezTo>
                    <a:cubicBezTo>
                      <a:pt x="274262" y="55682"/>
                      <a:pt x="285748" y="46167"/>
                      <a:pt x="258422" y="48430"/>
                    </a:cubicBezTo>
                    <a:cubicBezTo>
                      <a:pt x="255457" y="48653"/>
                      <a:pt x="239874" y="49185"/>
                      <a:pt x="223811" y="51636"/>
                    </a:cubicBezTo>
                    <a:cubicBezTo>
                      <a:pt x="213440" y="53196"/>
                      <a:pt x="200188" y="58082"/>
                      <a:pt x="199520" y="57962"/>
                    </a:cubicBezTo>
                    <a:lnTo>
                      <a:pt x="48354" y="2042"/>
                    </a:lnTo>
                    <a:lnTo>
                      <a:pt x="-10326" y="-9033"/>
                    </a:lnTo>
                    <a:lnTo>
                      <a:pt x="-10326" y="-9033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7A30E699-CCF1-68A8-971A-8A1E654A2FA3}"/>
                  </a:ext>
                </a:extLst>
              </p:cNvPr>
              <p:cNvSpPr/>
              <p:nvPr/>
            </p:nvSpPr>
            <p:spPr>
              <a:xfrm flipV="1">
                <a:off x="4591139" y="4146461"/>
                <a:ext cx="185999" cy="173485"/>
              </a:xfrm>
              <a:custGeom>
                <a:avLst/>
                <a:gdLst>
                  <a:gd name="connsiteX0" fmla="*/ 164684 w 185999"/>
                  <a:gd name="connsiteY0" fmla="*/ 129045 h 173485"/>
                  <a:gd name="connsiteX1" fmla="*/ 116341 w 185999"/>
                  <a:gd name="connsiteY1" fmla="*/ 170137 h 173485"/>
                  <a:gd name="connsiteX2" fmla="*/ 86787 w 185999"/>
                  <a:gd name="connsiteY2" fmla="*/ 145280 h 173485"/>
                  <a:gd name="connsiteX3" fmla="*/ 53822 w 185999"/>
                  <a:gd name="connsiteY3" fmla="*/ 132542 h 173485"/>
                  <a:gd name="connsiteX4" fmla="*/ 3610 w 185999"/>
                  <a:gd name="connsiteY4" fmla="*/ 32171 h 173485"/>
                  <a:gd name="connsiteX5" fmla="*/ -11595 w 185999"/>
                  <a:gd name="connsiteY5" fmla="*/ 8223 h 173485"/>
                  <a:gd name="connsiteX6" fmla="*/ -21315 w 185999"/>
                  <a:gd name="connsiteY6" fmla="*/ -3349 h 173485"/>
                  <a:gd name="connsiteX7" fmla="*/ 28245 w 185999"/>
                  <a:gd name="connsiteY7" fmla="*/ 15046 h 173485"/>
                  <a:gd name="connsiteX8" fmla="*/ 94536 w 185999"/>
                  <a:gd name="connsiteY8" fmla="*/ 53240 h 173485"/>
                  <a:gd name="connsiteX9" fmla="*/ 164684 w 185999"/>
                  <a:gd name="connsiteY9" fmla="*/ 129045 h 173485"/>
                  <a:gd name="connsiteX10" fmla="*/ 164684 w 185999"/>
                  <a:gd name="connsiteY10" fmla="*/ 129045 h 173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5999" h="173485">
                    <a:moveTo>
                      <a:pt x="164684" y="129045"/>
                    </a:moveTo>
                    <a:lnTo>
                      <a:pt x="116341" y="170137"/>
                    </a:lnTo>
                    <a:lnTo>
                      <a:pt x="86787" y="145280"/>
                    </a:lnTo>
                    <a:lnTo>
                      <a:pt x="53822" y="132542"/>
                    </a:lnTo>
                    <a:cubicBezTo>
                      <a:pt x="46039" y="79743"/>
                      <a:pt x="37793" y="74034"/>
                      <a:pt x="3610" y="32171"/>
                    </a:cubicBezTo>
                    <a:lnTo>
                      <a:pt x="-11595" y="8223"/>
                    </a:lnTo>
                    <a:lnTo>
                      <a:pt x="-21315" y="-3349"/>
                    </a:lnTo>
                    <a:lnTo>
                      <a:pt x="28245" y="15046"/>
                    </a:lnTo>
                    <a:lnTo>
                      <a:pt x="94536" y="53240"/>
                    </a:lnTo>
                    <a:lnTo>
                      <a:pt x="164684" y="129045"/>
                    </a:lnTo>
                    <a:lnTo>
                      <a:pt x="164684" y="129045"/>
                    </a:lnTo>
                  </a:path>
                </a:pathLst>
              </a:custGeom>
              <a:solidFill>
                <a:srgbClr val="263747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D3695C1B-62D4-79BF-5725-7C506C3A792E}"/>
                  </a:ext>
                </a:extLst>
              </p:cNvPr>
              <p:cNvSpPr/>
              <p:nvPr/>
            </p:nvSpPr>
            <p:spPr>
              <a:xfrm flipV="1">
                <a:off x="4589949" y="4187552"/>
                <a:ext cx="209954" cy="150335"/>
              </a:xfrm>
              <a:custGeom>
                <a:avLst/>
                <a:gdLst>
                  <a:gd name="connsiteX0" fmla="*/ 165819 w 209954"/>
                  <a:gd name="connsiteY0" fmla="*/ 147182 h 150335"/>
                  <a:gd name="connsiteX1" fmla="*/ 188584 w 209954"/>
                  <a:gd name="connsiteY1" fmla="*/ 116153 h 150335"/>
                  <a:gd name="connsiteX2" fmla="*/ 44533 w 209954"/>
                  <a:gd name="connsiteY2" fmla="*/ 10622 h 150335"/>
                  <a:gd name="connsiteX3" fmla="*/ 4745 w 209954"/>
                  <a:gd name="connsiteY3" fmla="*/ 50307 h 150335"/>
                  <a:gd name="connsiteX4" fmla="*/ 26259 w 209954"/>
                  <a:gd name="connsiteY4" fmla="*/ 32033 h 150335"/>
                  <a:gd name="connsiteX5" fmla="*/ 165819 w 209954"/>
                  <a:gd name="connsiteY5" fmla="*/ 147182 h 150335"/>
                  <a:gd name="connsiteX6" fmla="*/ 165819 w 209954"/>
                  <a:gd name="connsiteY6" fmla="*/ 147182 h 15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954" h="150335">
                    <a:moveTo>
                      <a:pt x="165819" y="147182"/>
                    </a:moveTo>
                    <a:lnTo>
                      <a:pt x="188584" y="116153"/>
                    </a:lnTo>
                    <a:cubicBezTo>
                      <a:pt x="120716" y="68325"/>
                      <a:pt x="104928" y="42593"/>
                      <a:pt x="44533" y="10622"/>
                    </a:cubicBezTo>
                    <a:cubicBezTo>
                      <a:pt x="-10289" y="-18401"/>
                      <a:pt x="-49803" y="131"/>
                      <a:pt x="4745" y="50307"/>
                    </a:cubicBezTo>
                    <a:lnTo>
                      <a:pt x="26259" y="32033"/>
                    </a:lnTo>
                    <a:cubicBezTo>
                      <a:pt x="104036" y="72216"/>
                      <a:pt x="108390" y="85090"/>
                      <a:pt x="165819" y="147182"/>
                    </a:cubicBezTo>
                    <a:lnTo>
                      <a:pt x="165819" y="147182"/>
                    </a:lnTo>
                  </a:path>
                </a:pathLst>
              </a:custGeom>
              <a:solidFill>
                <a:srgbClr val="CEB69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77C01089-0119-4D5F-D584-8AFDFA2DB44B}"/>
                  </a:ext>
                </a:extLst>
              </p:cNvPr>
              <p:cNvSpPr/>
              <p:nvPr/>
            </p:nvSpPr>
            <p:spPr>
              <a:xfrm flipV="1">
                <a:off x="4542127" y="3684873"/>
                <a:ext cx="264942" cy="170433"/>
              </a:xfrm>
              <a:custGeom>
                <a:avLst/>
                <a:gdLst>
                  <a:gd name="connsiteX0" fmla="*/ -21267 w 264942"/>
                  <a:gd name="connsiteY0" fmla="*/ 114927 h 170433"/>
                  <a:gd name="connsiteX1" fmla="*/ 221835 w 264942"/>
                  <a:gd name="connsiteY1" fmla="*/ 164024 h 170433"/>
                  <a:gd name="connsiteX2" fmla="*/ 243675 w 264942"/>
                  <a:gd name="connsiteY2" fmla="*/ 42207 h 170433"/>
                  <a:gd name="connsiteX3" fmla="*/ 17030 w 264942"/>
                  <a:gd name="connsiteY3" fmla="*/ -6410 h 170433"/>
                  <a:gd name="connsiteX4" fmla="*/ -21267 w 264942"/>
                  <a:gd name="connsiteY4" fmla="*/ 114927 h 170433"/>
                  <a:gd name="connsiteX5" fmla="*/ -21267 w 264942"/>
                  <a:gd name="connsiteY5" fmla="*/ 114927 h 170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4942" h="170433">
                    <a:moveTo>
                      <a:pt x="-21267" y="114927"/>
                    </a:moveTo>
                    <a:lnTo>
                      <a:pt x="221835" y="164024"/>
                    </a:lnTo>
                    <a:lnTo>
                      <a:pt x="243675" y="42207"/>
                    </a:lnTo>
                    <a:lnTo>
                      <a:pt x="17030" y="-6410"/>
                    </a:lnTo>
                    <a:lnTo>
                      <a:pt x="-21267" y="114927"/>
                    </a:lnTo>
                    <a:lnTo>
                      <a:pt x="-21267" y="114927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309735B-CB1A-782F-CBB9-9DA08555ECD5}"/>
                  </a:ext>
                </a:extLst>
              </p:cNvPr>
              <p:cNvSpPr/>
              <p:nvPr/>
            </p:nvSpPr>
            <p:spPr>
              <a:xfrm flipV="1">
                <a:off x="4366049" y="3781713"/>
                <a:ext cx="459097" cy="356381"/>
              </a:xfrm>
              <a:custGeom>
                <a:avLst/>
                <a:gdLst>
                  <a:gd name="connsiteX0" fmla="*/ 123136 w 459097"/>
                  <a:gd name="connsiteY0" fmla="*/ 156673 h 356381"/>
                  <a:gd name="connsiteX1" fmla="*/ 194948 w 459097"/>
                  <a:gd name="connsiteY1" fmla="*/ 37633 h 356381"/>
                  <a:gd name="connsiteX2" fmla="*/ 144771 w 459097"/>
                  <a:gd name="connsiteY2" fmla="*/ -5155 h 356381"/>
                  <a:gd name="connsiteX3" fmla="*/ -18121 w 459097"/>
                  <a:gd name="connsiteY3" fmla="*/ 199170 h 356381"/>
                  <a:gd name="connsiteX4" fmla="*/ 181405 w 459097"/>
                  <a:gd name="connsiteY4" fmla="*/ 293250 h 356381"/>
                  <a:gd name="connsiteX5" fmla="*/ 176845 w 459097"/>
                  <a:gd name="connsiteY5" fmla="*/ 313598 h 356381"/>
                  <a:gd name="connsiteX6" fmla="*/ 415764 w 459097"/>
                  <a:gd name="connsiteY6" fmla="*/ 350678 h 356381"/>
                  <a:gd name="connsiteX7" fmla="*/ 437621 w 459097"/>
                  <a:gd name="connsiteY7" fmla="*/ 284918 h 356381"/>
                  <a:gd name="connsiteX8" fmla="*/ 123136 w 459097"/>
                  <a:gd name="connsiteY8" fmla="*/ 156673 h 356381"/>
                  <a:gd name="connsiteX9" fmla="*/ 123136 w 459097"/>
                  <a:gd name="connsiteY9" fmla="*/ 156673 h 356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9097" h="356381">
                    <a:moveTo>
                      <a:pt x="123136" y="156673"/>
                    </a:moveTo>
                    <a:cubicBezTo>
                      <a:pt x="146656" y="126587"/>
                      <a:pt x="150891" y="125507"/>
                      <a:pt x="194948" y="37633"/>
                    </a:cubicBezTo>
                    <a:lnTo>
                      <a:pt x="144771" y="-5155"/>
                    </a:lnTo>
                    <a:cubicBezTo>
                      <a:pt x="118697" y="25976"/>
                      <a:pt x="7200" y="134764"/>
                      <a:pt x="-18121" y="199170"/>
                    </a:cubicBezTo>
                    <a:cubicBezTo>
                      <a:pt x="-45086" y="267741"/>
                      <a:pt x="134193" y="285587"/>
                      <a:pt x="181405" y="293250"/>
                    </a:cubicBezTo>
                    <a:lnTo>
                      <a:pt x="176845" y="313598"/>
                    </a:lnTo>
                    <a:cubicBezTo>
                      <a:pt x="285273" y="345158"/>
                      <a:pt x="306873" y="353627"/>
                      <a:pt x="415764" y="350678"/>
                    </a:cubicBezTo>
                    <a:cubicBezTo>
                      <a:pt x="419313" y="335764"/>
                      <a:pt x="436490" y="298032"/>
                      <a:pt x="437621" y="284918"/>
                    </a:cubicBezTo>
                    <a:cubicBezTo>
                      <a:pt x="451730" y="120964"/>
                      <a:pt x="216788" y="162381"/>
                      <a:pt x="123136" y="156673"/>
                    </a:cubicBezTo>
                    <a:lnTo>
                      <a:pt x="123136" y="156673"/>
                    </a:lnTo>
                  </a:path>
                </a:pathLst>
              </a:custGeom>
              <a:solidFill>
                <a:srgbClr val="A8415E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0D991D29-D101-0E69-098E-94DD06599B4F}"/>
                  </a:ext>
                </a:extLst>
              </p:cNvPr>
              <p:cNvSpPr/>
              <p:nvPr/>
            </p:nvSpPr>
            <p:spPr>
              <a:xfrm flipV="1">
                <a:off x="4366055" y="3895661"/>
                <a:ext cx="36082" cy="84188"/>
              </a:xfrm>
              <a:custGeom>
                <a:avLst/>
                <a:gdLst>
                  <a:gd name="connsiteX0" fmla="*/ 9240 w 36082"/>
                  <a:gd name="connsiteY0" fmla="*/ -5302 h 84188"/>
                  <a:gd name="connsiteX1" fmla="*/ -17057 w 36082"/>
                  <a:gd name="connsiteY1" fmla="*/ 40778 h 84188"/>
                  <a:gd name="connsiteX2" fmla="*/ -8708 w 36082"/>
                  <a:gd name="connsiteY2" fmla="*/ 78887 h 84188"/>
                  <a:gd name="connsiteX3" fmla="*/ 14228 w 36082"/>
                  <a:gd name="connsiteY3" fmla="*/ 38190 h 84188"/>
                  <a:gd name="connsiteX4" fmla="*/ 9240 w 36082"/>
                  <a:gd name="connsiteY4" fmla="*/ -5302 h 84188"/>
                  <a:gd name="connsiteX5" fmla="*/ 9240 w 36082"/>
                  <a:gd name="connsiteY5" fmla="*/ -5302 h 84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82" h="84188">
                    <a:moveTo>
                      <a:pt x="9240" y="-5302"/>
                    </a:moveTo>
                    <a:cubicBezTo>
                      <a:pt x="-2331" y="11275"/>
                      <a:pt x="-11657" y="27047"/>
                      <a:pt x="-17057" y="40778"/>
                    </a:cubicBezTo>
                    <a:cubicBezTo>
                      <a:pt x="-22937" y="55778"/>
                      <a:pt x="-18994" y="68327"/>
                      <a:pt x="-8708" y="78887"/>
                    </a:cubicBezTo>
                    <a:cubicBezTo>
                      <a:pt x="1920" y="68721"/>
                      <a:pt x="10440" y="54269"/>
                      <a:pt x="14228" y="38190"/>
                    </a:cubicBezTo>
                    <a:cubicBezTo>
                      <a:pt x="18343" y="20875"/>
                      <a:pt x="16080" y="5258"/>
                      <a:pt x="9240" y="-5302"/>
                    </a:cubicBezTo>
                    <a:lnTo>
                      <a:pt x="9240" y="-5302"/>
                    </a:lnTo>
                  </a:path>
                </a:pathLst>
              </a:custGeom>
              <a:solidFill>
                <a:srgbClr val="BB6F2B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45F65F8E-963A-B6C2-9210-1A03D225398D}"/>
                  </a:ext>
                </a:extLst>
              </p:cNvPr>
              <p:cNvSpPr/>
              <p:nvPr/>
            </p:nvSpPr>
            <p:spPr>
              <a:xfrm flipV="1">
                <a:off x="4515074" y="3814970"/>
                <a:ext cx="312161" cy="325439"/>
              </a:xfrm>
              <a:custGeom>
                <a:avLst/>
                <a:gdLst>
                  <a:gd name="connsiteX0" fmla="*/ 277860 w 312161"/>
                  <a:gd name="connsiteY0" fmla="*/ 320401 h 325439"/>
                  <a:gd name="connsiteX1" fmla="*/ 11957 w 312161"/>
                  <a:gd name="connsiteY1" fmla="*/ 266693 h 325439"/>
                  <a:gd name="connsiteX2" fmla="*/ 6746 w 312161"/>
                  <a:gd name="connsiteY2" fmla="*/ 164642 h 325439"/>
                  <a:gd name="connsiteX3" fmla="*/ 117952 w 312161"/>
                  <a:gd name="connsiteY3" fmla="*/ -5038 h 325439"/>
                  <a:gd name="connsiteX4" fmla="*/ 181466 w 312161"/>
                  <a:gd name="connsiteY4" fmla="*/ 8179 h 325439"/>
                  <a:gd name="connsiteX5" fmla="*/ 131889 w 312161"/>
                  <a:gd name="connsiteY5" fmla="*/ 159670 h 325439"/>
                  <a:gd name="connsiteX6" fmla="*/ 277860 w 312161"/>
                  <a:gd name="connsiteY6" fmla="*/ 320401 h 325439"/>
                  <a:gd name="connsiteX7" fmla="*/ 277860 w 312161"/>
                  <a:gd name="connsiteY7" fmla="*/ 320401 h 32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2161" h="325439">
                    <a:moveTo>
                      <a:pt x="277860" y="320401"/>
                    </a:moveTo>
                    <a:cubicBezTo>
                      <a:pt x="238071" y="312121"/>
                      <a:pt x="89186" y="293093"/>
                      <a:pt x="11957" y="266693"/>
                    </a:cubicBezTo>
                    <a:cubicBezTo>
                      <a:pt x="-33454" y="251162"/>
                      <a:pt x="-29443" y="220510"/>
                      <a:pt x="6746" y="164642"/>
                    </a:cubicBezTo>
                    <a:cubicBezTo>
                      <a:pt x="47992" y="100956"/>
                      <a:pt x="109363" y="14385"/>
                      <a:pt x="117952" y="-5038"/>
                    </a:cubicBezTo>
                    <a:lnTo>
                      <a:pt x="181466" y="8179"/>
                    </a:lnTo>
                    <a:cubicBezTo>
                      <a:pt x="162300" y="76562"/>
                      <a:pt x="161477" y="118339"/>
                      <a:pt x="131889" y="159670"/>
                    </a:cubicBezTo>
                    <a:cubicBezTo>
                      <a:pt x="227048" y="156070"/>
                      <a:pt x="327299" y="213156"/>
                      <a:pt x="277860" y="320401"/>
                    </a:cubicBezTo>
                    <a:lnTo>
                      <a:pt x="277860" y="320401"/>
                    </a:lnTo>
                  </a:path>
                </a:pathLst>
              </a:custGeom>
              <a:solidFill>
                <a:srgbClr val="D06271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DE102356-0262-53BD-4246-E53A60130594}"/>
                  </a:ext>
                </a:extLst>
              </p:cNvPr>
              <p:cNvSpPr/>
              <p:nvPr/>
            </p:nvSpPr>
            <p:spPr>
              <a:xfrm flipV="1">
                <a:off x="4515068" y="3868233"/>
                <a:ext cx="60497" cy="106354"/>
              </a:xfrm>
              <a:custGeom>
                <a:avLst/>
                <a:gdLst>
                  <a:gd name="connsiteX0" fmla="*/ 13937 w 60497"/>
                  <a:gd name="connsiteY0" fmla="*/ 100944 h 106354"/>
                  <a:gd name="connsiteX1" fmla="*/ 12600 w 60497"/>
                  <a:gd name="connsiteY1" fmla="*/ 100498 h 106354"/>
                  <a:gd name="connsiteX2" fmla="*/ 7389 w 60497"/>
                  <a:gd name="connsiteY2" fmla="*/ -1553 h 106354"/>
                  <a:gd name="connsiteX3" fmla="*/ 9892 w 60497"/>
                  <a:gd name="connsiteY3" fmla="*/ -5410 h 106354"/>
                  <a:gd name="connsiteX4" fmla="*/ 39875 w 60497"/>
                  <a:gd name="connsiteY4" fmla="*/ 49636 h 106354"/>
                  <a:gd name="connsiteX5" fmla="*/ 13937 w 60497"/>
                  <a:gd name="connsiteY5" fmla="*/ 100944 h 106354"/>
                  <a:gd name="connsiteX6" fmla="*/ 13937 w 60497"/>
                  <a:gd name="connsiteY6" fmla="*/ 100944 h 10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497" h="106354">
                    <a:moveTo>
                      <a:pt x="13937" y="100944"/>
                    </a:moveTo>
                    <a:lnTo>
                      <a:pt x="12600" y="100498"/>
                    </a:lnTo>
                    <a:cubicBezTo>
                      <a:pt x="-32811" y="84967"/>
                      <a:pt x="-28817" y="54316"/>
                      <a:pt x="7389" y="-1553"/>
                    </a:cubicBezTo>
                    <a:lnTo>
                      <a:pt x="9892" y="-5410"/>
                    </a:lnTo>
                    <a:cubicBezTo>
                      <a:pt x="27617" y="1824"/>
                      <a:pt x="40286" y="23836"/>
                      <a:pt x="39875" y="49636"/>
                    </a:cubicBezTo>
                    <a:cubicBezTo>
                      <a:pt x="39497" y="72590"/>
                      <a:pt x="28886" y="92201"/>
                      <a:pt x="13937" y="100944"/>
                    </a:cubicBezTo>
                    <a:lnTo>
                      <a:pt x="13937" y="100944"/>
                    </a:lnTo>
                  </a:path>
                </a:pathLst>
              </a:custGeom>
              <a:solidFill>
                <a:srgbClr val="BB6F2B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3EA36FD8-8E00-9F2D-F8B6-A0E4E07267FF}"/>
                  </a:ext>
                </a:extLst>
              </p:cNvPr>
              <p:cNvSpPr/>
              <p:nvPr/>
            </p:nvSpPr>
            <p:spPr>
              <a:xfrm flipV="1">
                <a:off x="4446316" y="3371245"/>
                <a:ext cx="411256" cy="424027"/>
              </a:xfrm>
              <a:custGeom>
                <a:avLst/>
                <a:gdLst>
                  <a:gd name="connsiteX0" fmla="*/ 201515 w 411256"/>
                  <a:gd name="connsiteY0" fmla="*/ 382268 h 424027"/>
                  <a:gd name="connsiteX1" fmla="*/ 121750 w 411256"/>
                  <a:gd name="connsiteY1" fmla="*/ 377656 h 424027"/>
                  <a:gd name="connsiteX2" fmla="*/ -10764 w 411256"/>
                  <a:gd name="connsiteY2" fmla="*/ 389931 h 424027"/>
                  <a:gd name="connsiteX3" fmla="*/ -21153 w 411256"/>
                  <a:gd name="connsiteY3" fmla="*/ 310439 h 424027"/>
                  <a:gd name="connsiteX4" fmla="*/ 65110 w 411256"/>
                  <a:gd name="connsiteY4" fmla="*/ 288788 h 424027"/>
                  <a:gd name="connsiteX5" fmla="*/ 82716 w 411256"/>
                  <a:gd name="connsiteY5" fmla="*/ -7645 h 424027"/>
                  <a:gd name="connsiteX6" fmla="*/ 337852 w 411256"/>
                  <a:gd name="connsiteY6" fmla="*/ 43629 h 424027"/>
                  <a:gd name="connsiteX7" fmla="*/ 282087 w 411256"/>
                  <a:gd name="connsiteY7" fmla="*/ 299708 h 424027"/>
                  <a:gd name="connsiteX8" fmla="*/ 390103 w 411256"/>
                  <a:gd name="connsiteY8" fmla="*/ 333959 h 424027"/>
                  <a:gd name="connsiteX9" fmla="*/ 363704 w 411256"/>
                  <a:gd name="connsiteY9" fmla="*/ 416382 h 424027"/>
                  <a:gd name="connsiteX10" fmla="*/ 201515 w 411256"/>
                  <a:gd name="connsiteY10" fmla="*/ 382268 h 424027"/>
                  <a:gd name="connsiteX11" fmla="*/ 201515 w 411256"/>
                  <a:gd name="connsiteY11" fmla="*/ 382268 h 42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1256" h="424027">
                    <a:moveTo>
                      <a:pt x="201515" y="382268"/>
                    </a:moveTo>
                    <a:lnTo>
                      <a:pt x="121750" y="377656"/>
                    </a:lnTo>
                    <a:lnTo>
                      <a:pt x="-10764" y="389931"/>
                    </a:lnTo>
                    <a:lnTo>
                      <a:pt x="-21153" y="310439"/>
                    </a:lnTo>
                    <a:lnTo>
                      <a:pt x="65110" y="288788"/>
                    </a:lnTo>
                    <a:cubicBezTo>
                      <a:pt x="54927" y="186737"/>
                      <a:pt x="64047" y="70389"/>
                      <a:pt x="82716" y="-7645"/>
                    </a:cubicBezTo>
                    <a:cubicBezTo>
                      <a:pt x="141070" y="37320"/>
                      <a:pt x="219361" y="57274"/>
                      <a:pt x="337852" y="43629"/>
                    </a:cubicBezTo>
                    <a:cubicBezTo>
                      <a:pt x="306172" y="165240"/>
                      <a:pt x="301132" y="212194"/>
                      <a:pt x="282087" y="299708"/>
                    </a:cubicBezTo>
                    <a:lnTo>
                      <a:pt x="390103" y="333959"/>
                    </a:lnTo>
                    <a:lnTo>
                      <a:pt x="363704" y="416382"/>
                    </a:lnTo>
                    <a:lnTo>
                      <a:pt x="201515" y="382268"/>
                    </a:lnTo>
                    <a:lnTo>
                      <a:pt x="201515" y="382268"/>
                    </a:lnTo>
                  </a:path>
                </a:pathLst>
              </a:custGeom>
              <a:solidFill>
                <a:srgbClr val="5D6C83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A38A236F-B071-4C42-6B0B-0F7541B64244}"/>
                  </a:ext>
                </a:extLst>
              </p:cNvPr>
              <p:cNvSpPr/>
              <p:nvPr/>
            </p:nvSpPr>
            <p:spPr>
              <a:xfrm flipV="1">
                <a:off x="4446316" y="3397697"/>
                <a:ext cx="36053" cy="85782"/>
              </a:xfrm>
              <a:custGeom>
                <a:avLst/>
                <a:gdLst>
                  <a:gd name="connsiteX0" fmla="*/ 15144 w 36053"/>
                  <a:gd name="connsiteY0" fmla="*/ 74863 h 85782"/>
                  <a:gd name="connsiteX1" fmla="*/ -9799 w 36053"/>
                  <a:gd name="connsiteY1" fmla="*/ 77194 h 85782"/>
                  <a:gd name="connsiteX2" fmla="*/ -20204 w 36053"/>
                  <a:gd name="connsiteY2" fmla="*/ -2297 h 85782"/>
                  <a:gd name="connsiteX3" fmla="*/ 4773 w 36053"/>
                  <a:gd name="connsiteY3" fmla="*/ -8589 h 85782"/>
                  <a:gd name="connsiteX4" fmla="*/ 15144 w 36053"/>
                  <a:gd name="connsiteY4" fmla="*/ 74863 h 85782"/>
                  <a:gd name="connsiteX5" fmla="*/ 15144 w 36053"/>
                  <a:gd name="connsiteY5" fmla="*/ 74863 h 8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53" h="85782">
                    <a:moveTo>
                      <a:pt x="15144" y="74863"/>
                    </a:moveTo>
                    <a:lnTo>
                      <a:pt x="-9799" y="77194"/>
                    </a:lnTo>
                    <a:lnTo>
                      <a:pt x="-20204" y="-2297"/>
                    </a:lnTo>
                    <a:lnTo>
                      <a:pt x="4773" y="-8589"/>
                    </a:lnTo>
                    <a:cubicBezTo>
                      <a:pt x="13687" y="14520"/>
                      <a:pt x="17561" y="43525"/>
                      <a:pt x="15144" y="74863"/>
                    </a:cubicBezTo>
                    <a:lnTo>
                      <a:pt x="15144" y="74863"/>
                    </a:lnTo>
                  </a:path>
                </a:pathLst>
              </a:custGeom>
              <a:solidFill>
                <a:srgbClr val="A8415E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FC484952-BB17-3EFA-C528-55336FA1983E}"/>
                  </a:ext>
                </a:extLst>
              </p:cNvPr>
              <p:cNvSpPr/>
              <p:nvPr/>
            </p:nvSpPr>
            <p:spPr>
              <a:xfrm flipV="1">
                <a:off x="4813704" y="3371245"/>
                <a:ext cx="43868" cy="89296"/>
              </a:xfrm>
              <a:custGeom>
                <a:avLst/>
                <a:gdLst>
                  <a:gd name="connsiteX0" fmla="*/ 102 w 43868"/>
                  <a:gd name="connsiteY0" fmla="*/ -8752 h 89296"/>
                  <a:gd name="connsiteX1" fmla="*/ 21787 w 43868"/>
                  <a:gd name="connsiteY1" fmla="*/ -1878 h 89296"/>
                  <a:gd name="connsiteX2" fmla="*/ -4613 w 43868"/>
                  <a:gd name="connsiteY2" fmla="*/ 80545 h 89296"/>
                  <a:gd name="connsiteX3" fmla="*/ -22081 w 43868"/>
                  <a:gd name="connsiteY3" fmla="*/ 76859 h 89296"/>
                  <a:gd name="connsiteX4" fmla="*/ -17436 w 43868"/>
                  <a:gd name="connsiteY4" fmla="*/ 44614 h 89296"/>
                  <a:gd name="connsiteX5" fmla="*/ 102 w 43868"/>
                  <a:gd name="connsiteY5" fmla="*/ -8752 h 89296"/>
                  <a:gd name="connsiteX6" fmla="*/ 102 w 43868"/>
                  <a:gd name="connsiteY6" fmla="*/ -8752 h 89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68" h="89296">
                    <a:moveTo>
                      <a:pt x="102" y="-8752"/>
                    </a:moveTo>
                    <a:lnTo>
                      <a:pt x="21787" y="-1878"/>
                    </a:lnTo>
                    <a:lnTo>
                      <a:pt x="-4613" y="80545"/>
                    </a:lnTo>
                    <a:lnTo>
                      <a:pt x="-22081" y="76859"/>
                    </a:lnTo>
                    <a:cubicBezTo>
                      <a:pt x="-21258" y="66334"/>
                      <a:pt x="-19733" y="55517"/>
                      <a:pt x="-17436" y="44614"/>
                    </a:cubicBezTo>
                    <a:cubicBezTo>
                      <a:pt x="-13407" y="25311"/>
                      <a:pt x="-7390" y="7345"/>
                      <a:pt x="102" y="-8752"/>
                    </a:cubicBezTo>
                    <a:lnTo>
                      <a:pt x="102" y="-8752"/>
                    </a:lnTo>
                  </a:path>
                </a:pathLst>
              </a:custGeom>
              <a:solidFill>
                <a:srgbClr val="A8415E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EDB4E723-C7D5-82FC-360A-1917E6BB658B}"/>
                  </a:ext>
                </a:extLst>
              </p:cNvPr>
              <p:cNvSpPr/>
              <p:nvPr/>
            </p:nvSpPr>
            <p:spPr>
              <a:xfrm flipV="1">
                <a:off x="4557487" y="3399325"/>
                <a:ext cx="140428" cy="85122"/>
              </a:xfrm>
              <a:custGeom>
                <a:avLst/>
                <a:gdLst>
                  <a:gd name="connsiteX0" fmla="*/ 90467 w 140428"/>
                  <a:gd name="connsiteY0" fmla="*/ 70508 h 85122"/>
                  <a:gd name="connsiteX1" fmla="*/ 10701 w 140428"/>
                  <a:gd name="connsiteY1" fmla="*/ 65879 h 85122"/>
                  <a:gd name="connsiteX2" fmla="*/ -21030 w 140428"/>
                  <a:gd name="connsiteY2" fmla="*/ 68845 h 85122"/>
                  <a:gd name="connsiteX3" fmla="*/ -21013 w 140428"/>
                  <a:gd name="connsiteY3" fmla="*/ 68348 h 85122"/>
                  <a:gd name="connsiteX4" fmla="*/ 50438 w 140428"/>
                  <a:gd name="connsiteY4" fmla="*/ -8572 h 85122"/>
                  <a:gd name="connsiteX5" fmla="*/ 119387 w 140428"/>
                  <a:gd name="connsiteY5" fmla="*/ 70611 h 85122"/>
                  <a:gd name="connsiteX6" fmla="*/ 119095 w 140428"/>
                  <a:gd name="connsiteY6" fmla="*/ 76542 h 85122"/>
                  <a:gd name="connsiteX7" fmla="*/ 90467 w 140428"/>
                  <a:gd name="connsiteY7" fmla="*/ 70508 h 85122"/>
                  <a:gd name="connsiteX8" fmla="*/ 90467 w 140428"/>
                  <a:gd name="connsiteY8" fmla="*/ 70508 h 85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428" h="85122">
                    <a:moveTo>
                      <a:pt x="90467" y="70508"/>
                    </a:moveTo>
                    <a:lnTo>
                      <a:pt x="10701" y="65879"/>
                    </a:lnTo>
                    <a:lnTo>
                      <a:pt x="-21030" y="68845"/>
                    </a:lnTo>
                    <a:lnTo>
                      <a:pt x="-21013" y="68348"/>
                    </a:lnTo>
                    <a:cubicBezTo>
                      <a:pt x="-20327" y="25234"/>
                      <a:pt x="11661" y="-9189"/>
                      <a:pt x="50438" y="-8572"/>
                    </a:cubicBezTo>
                    <a:cubicBezTo>
                      <a:pt x="89215" y="-7938"/>
                      <a:pt x="120089" y="27514"/>
                      <a:pt x="119387" y="70611"/>
                    </a:cubicBezTo>
                    <a:cubicBezTo>
                      <a:pt x="119352" y="72599"/>
                      <a:pt x="119249" y="74571"/>
                      <a:pt x="119095" y="76542"/>
                    </a:cubicBezTo>
                    <a:lnTo>
                      <a:pt x="90467" y="70508"/>
                    </a:lnTo>
                    <a:lnTo>
                      <a:pt x="90467" y="70508"/>
                    </a:lnTo>
                  </a:path>
                </a:pathLst>
              </a:custGeom>
              <a:solidFill>
                <a:srgbClr val="A8415E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2FE7CA3B-BE84-7A65-FC0B-BEBD2BC50C68}"/>
                  </a:ext>
                </a:extLst>
              </p:cNvPr>
              <p:cNvSpPr/>
              <p:nvPr/>
            </p:nvSpPr>
            <p:spPr>
              <a:xfrm flipV="1">
                <a:off x="4740499" y="3292542"/>
                <a:ext cx="77152" cy="73955"/>
              </a:xfrm>
              <a:custGeom>
                <a:avLst/>
                <a:gdLst>
                  <a:gd name="connsiteX0" fmla="*/ 21684 w 77152"/>
                  <a:gd name="connsiteY0" fmla="*/ -8962 h 73955"/>
                  <a:gd name="connsiteX1" fmla="*/ -21481 w 77152"/>
                  <a:gd name="connsiteY1" fmla="*/ 22529 h 73955"/>
                  <a:gd name="connsiteX2" fmla="*/ 11878 w 77152"/>
                  <a:gd name="connsiteY2" fmla="*/ 64272 h 73955"/>
                  <a:gd name="connsiteX3" fmla="*/ 55044 w 77152"/>
                  <a:gd name="connsiteY3" fmla="*/ 32746 h 73955"/>
                  <a:gd name="connsiteX4" fmla="*/ 21684 w 77152"/>
                  <a:gd name="connsiteY4" fmla="*/ -8962 h 73955"/>
                  <a:gd name="connsiteX5" fmla="*/ 21684 w 77152"/>
                  <a:gd name="connsiteY5" fmla="*/ -8962 h 73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152" h="73955">
                    <a:moveTo>
                      <a:pt x="21684" y="-8962"/>
                    </a:moveTo>
                    <a:cubicBezTo>
                      <a:pt x="547" y="-11791"/>
                      <a:pt x="-18773" y="2318"/>
                      <a:pt x="-21481" y="22529"/>
                    </a:cubicBezTo>
                    <a:cubicBezTo>
                      <a:pt x="-24173" y="42741"/>
                      <a:pt x="-9259" y="61461"/>
                      <a:pt x="11878" y="64272"/>
                    </a:cubicBezTo>
                    <a:cubicBezTo>
                      <a:pt x="33015" y="67101"/>
                      <a:pt x="52335" y="52992"/>
                      <a:pt x="55044" y="32746"/>
                    </a:cubicBezTo>
                    <a:cubicBezTo>
                      <a:pt x="57735" y="12535"/>
                      <a:pt x="42804" y="-6151"/>
                      <a:pt x="21684" y="-8962"/>
                    </a:cubicBezTo>
                    <a:lnTo>
                      <a:pt x="21684" y="-8962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948AC24D-3746-F037-5D08-7C91BF2750F0}"/>
                  </a:ext>
                </a:extLst>
              </p:cNvPr>
              <p:cNvSpPr/>
              <p:nvPr/>
            </p:nvSpPr>
            <p:spPr>
              <a:xfrm flipV="1">
                <a:off x="4425016" y="3285822"/>
                <a:ext cx="77159" cy="73955"/>
              </a:xfrm>
              <a:custGeom>
                <a:avLst/>
                <a:gdLst>
                  <a:gd name="connsiteX0" fmla="*/ 23282 w 77159"/>
                  <a:gd name="connsiteY0" fmla="*/ -9007 h 73955"/>
                  <a:gd name="connsiteX1" fmla="*/ -19883 w 77159"/>
                  <a:gd name="connsiteY1" fmla="*/ 22485 h 73955"/>
                  <a:gd name="connsiteX2" fmla="*/ 13494 w 77159"/>
                  <a:gd name="connsiteY2" fmla="*/ 64228 h 73955"/>
                  <a:gd name="connsiteX3" fmla="*/ 56642 w 77159"/>
                  <a:gd name="connsiteY3" fmla="*/ 32736 h 73955"/>
                  <a:gd name="connsiteX4" fmla="*/ 23282 w 77159"/>
                  <a:gd name="connsiteY4" fmla="*/ -9007 h 73955"/>
                  <a:gd name="connsiteX5" fmla="*/ 23282 w 77159"/>
                  <a:gd name="connsiteY5" fmla="*/ -9007 h 73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159" h="73955">
                    <a:moveTo>
                      <a:pt x="23282" y="-9007"/>
                    </a:moveTo>
                    <a:cubicBezTo>
                      <a:pt x="2145" y="-11835"/>
                      <a:pt x="-17175" y="2273"/>
                      <a:pt x="-19883" y="22485"/>
                    </a:cubicBezTo>
                    <a:cubicBezTo>
                      <a:pt x="-22592" y="42730"/>
                      <a:pt x="-7643" y="61416"/>
                      <a:pt x="13494" y="64228"/>
                    </a:cubicBezTo>
                    <a:cubicBezTo>
                      <a:pt x="34614" y="67056"/>
                      <a:pt x="53933" y="52947"/>
                      <a:pt x="56642" y="32736"/>
                    </a:cubicBezTo>
                    <a:cubicBezTo>
                      <a:pt x="59351" y="12490"/>
                      <a:pt x="44402" y="-6195"/>
                      <a:pt x="23282" y="-9007"/>
                    </a:cubicBezTo>
                    <a:lnTo>
                      <a:pt x="23282" y="-9007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CF431F05-534C-3C22-3C72-7FEF060C7372}"/>
                  </a:ext>
                </a:extLst>
              </p:cNvPr>
              <p:cNvSpPr/>
              <p:nvPr/>
            </p:nvSpPr>
            <p:spPr>
              <a:xfrm flipV="1">
                <a:off x="4592990" y="3400200"/>
                <a:ext cx="89416" cy="67636"/>
              </a:xfrm>
              <a:custGeom>
                <a:avLst/>
                <a:gdLst>
                  <a:gd name="connsiteX0" fmla="*/ 68336 w 89416"/>
                  <a:gd name="connsiteY0" fmla="*/ 59004 h 67636"/>
                  <a:gd name="connsiteX1" fmla="*/ -21081 w 89416"/>
                  <a:gd name="connsiteY1" fmla="*/ 29330 h 67636"/>
                  <a:gd name="connsiteX2" fmla="*/ 68336 w 89416"/>
                  <a:gd name="connsiteY2" fmla="*/ 59004 h 67636"/>
                  <a:gd name="connsiteX3" fmla="*/ 68336 w 89416"/>
                  <a:gd name="connsiteY3" fmla="*/ 59004 h 67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416" h="67636">
                    <a:moveTo>
                      <a:pt x="68336" y="59004"/>
                    </a:moveTo>
                    <a:lnTo>
                      <a:pt x="-21081" y="29330"/>
                    </a:lnTo>
                    <a:cubicBezTo>
                      <a:pt x="-10949" y="-35059"/>
                      <a:pt x="45451" y="-12464"/>
                      <a:pt x="68336" y="59004"/>
                    </a:cubicBezTo>
                    <a:lnTo>
                      <a:pt x="68336" y="59004"/>
                    </a:lnTo>
                  </a:path>
                </a:pathLst>
              </a:custGeom>
              <a:solidFill>
                <a:srgbClr val="E79F79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08EA67C1-F7E9-6A01-F5EE-87C235BB8450}"/>
                  </a:ext>
                </a:extLst>
              </p:cNvPr>
              <p:cNvSpPr/>
              <p:nvPr/>
            </p:nvSpPr>
            <p:spPr>
              <a:xfrm flipV="1">
                <a:off x="4448583" y="3074680"/>
                <a:ext cx="352500" cy="362199"/>
              </a:xfrm>
              <a:custGeom>
                <a:avLst/>
                <a:gdLst>
                  <a:gd name="connsiteX0" fmla="*/ 141751 w 352500"/>
                  <a:gd name="connsiteY0" fmla="*/ 350543 h 362199"/>
                  <a:gd name="connsiteX1" fmla="*/ -19614 w 352500"/>
                  <a:gd name="connsiteY1" fmla="*/ 156812 h 362199"/>
                  <a:gd name="connsiteX2" fmla="*/ 145146 w 352500"/>
                  <a:gd name="connsiteY2" fmla="*/ -9199 h 362199"/>
                  <a:gd name="connsiteX3" fmla="*/ 330305 w 352500"/>
                  <a:gd name="connsiteY3" fmla="*/ 208035 h 362199"/>
                  <a:gd name="connsiteX4" fmla="*/ 141751 w 352500"/>
                  <a:gd name="connsiteY4" fmla="*/ 350543 h 362199"/>
                  <a:gd name="connsiteX5" fmla="*/ 141751 w 352500"/>
                  <a:gd name="connsiteY5" fmla="*/ 350543 h 36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2500" h="362199">
                    <a:moveTo>
                      <a:pt x="141751" y="350543"/>
                    </a:moveTo>
                    <a:cubicBezTo>
                      <a:pt x="40146" y="336949"/>
                      <a:pt x="-32094" y="250223"/>
                      <a:pt x="-19614" y="156812"/>
                    </a:cubicBezTo>
                    <a:cubicBezTo>
                      <a:pt x="-8574" y="74149"/>
                      <a:pt x="53654" y="-18216"/>
                      <a:pt x="145146" y="-9199"/>
                    </a:cubicBezTo>
                    <a:cubicBezTo>
                      <a:pt x="254586" y="1584"/>
                      <a:pt x="342785" y="114606"/>
                      <a:pt x="330305" y="208035"/>
                    </a:cubicBezTo>
                    <a:cubicBezTo>
                      <a:pt x="317825" y="301412"/>
                      <a:pt x="243340" y="364120"/>
                      <a:pt x="141751" y="350543"/>
                    </a:cubicBezTo>
                    <a:lnTo>
                      <a:pt x="141751" y="350543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2328E00F-87F0-D0AC-AEFD-DB9D9BA458EA}"/>
                  </a:ext>
                </a:extLst>
              </p:cNvPr>
              <p:cNvSpPr/>
              <p:nvPr/>
            </p:nvSpPr>
            <p:spPr>
              <a:xfrm flipV="1">
                <a:off x="4555467" y="3249514"/>
                <a:ext cx="39888" cy="92039"/>
              </a:xfrm>
              <a:custGeom>
                <a:avLst/>
                <a:gdLst>
                  <a:gd name="connsiteX0" fmla="*/ -163 w 39888"/>
                  <a:gd name="connsiteY0" fmla="*/ 81224 h 92039"/>
                  <a:gd name="connsiteX1" fmla="*/ 1431 w 39888"/>
                  <a:gd name="connsiteY1" fmla="*/ 76578 h 92039"/>
                  <a:gd name="connsiteX2" fmla="*/ 437 w 39888"/>
                  <a:gd name="connsiteY2" fmla="*/ 32967 h 92039"/>
                  <a:gd name="connsiteX3" fmla="*/ -2066 w 39888"/>
                  <a:gd name="connsiteY3" fmla="*/ 31492 h 92039"/>
                  <a:gd name="connsiteX4" fmla="*/ -19997 w 39888"/>
                  <a:gd name="connsiteY4" fmla="*/ 2555 h 92039"/>
                  <a:gd name="connsiteX5" fmla="*/ -14580 w 39888"/>
                  <a:gd name="connsiteY5" fmla="*/ -5451 h 92039"/>
                  <a:gd name="connsiteX6" fmla="*/ 1774 w 39888"/>
                  <a:gd name="connsiteY6" fmla="*/ -9548 h 92039"/>
                  <a:gd name="connsiteX7" fmla="*/ 15746 w 39888"/>
                  <a:gd name="connsiteY7" fmla="*/ -7885 h 92039"/>
                  <a:gd name="connsiteX8" fmla="*/ 19123 w 39888"/>
                  <a:gd name="connsiteY8" fmla="*/ -6393 h 92039"/>
                  <a:gd name="connsiteX9" fmla="*/ 15917 w 39888"/>
                  <a:gd name="connsiteY9" fmla="*/ -4045 h 92039"/>
                  <a:gd name="connsiteX10" fmla="*/ 14820 w 39888"/>
                  <a:gd name="connsiteY10" fmla="*/ -4011 h 92039"/>
                  <a:gd name="connsiteX11" fmla="*/ 1774 w 39888"/>
                  <a:gd name="connsiteY11" fmla="*/ -5553 h 92039"/>
                  <a:gd name="connsiteX12" fmla="*/ -12266 w 39888"/>
                  <a:gd name="connsiteY12" fmla="*/ -2211 h 92039"/>
                  <a:gd name="connsiteX13" fmla="*/ -16123 w 39888"/>
                  <a:gd name="connsiteY13" fmla="*/ 3464 h 92039"/>
                  <a:gd name="connsiteX14" fmla="*/ -43 w 39888"/>
                  <a:gd name="connsiteY14" fmla="*/ 28064 h 92039"/>
                  <a:gd name="connsiteX15" fmla="*/ 2460 w 39888"/>
                  <a:gd name="connsiteY15" fmla="*/ 29538 h 92039"/>
                  <a:gd name="connsiteX16" fmla="*/ 5203 w 39888"/>
                  <a:gd name="connsiteY16" fmla="*/ 77846 h 92039"/>
                  <a:gd name="connsiteX17" fmla="*/ 3609 w 39888"/>
                  <a:gd name="connsiteY17" fmla="*/ 82492 h 92039"/>
                  <a:gd name="connsiteX18" fmla="*/ -163 w 39888"/>
                  <a:gd name="connsiteY18" fmla="*/ 81224 h 92039"/>
                  <a:gd name="connsiteX19" fmla="*/ -163 w 39888"/>
                  <a:gd name="connsiteY19" fmla="*/ 81224 h 92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9888" h="92039">
                    <a:moveTo>
                      <a:pt x="-163" y="81224"/>
                    </a:moveTo>
                    <a:lnTo>
                      <a:pt x="1431" y="76578"/>
                    </a:lnTo>
                    <a:cubicBezTo>
                      <a:pt x="6866" y="60652"/>
                      <a:pt x="13637" y="40938"/>
                      <a:pt x="437" y="32967"/>
                    </a:cubicBezTo>
                    <a:lnTo>
                      <a:pt x="-2066" y="31492"/>
                    </a:lnTo>
                    <a:cubicBezTo>
                      <a:pt x="-12026" y="25612"/>
                      <a:pt x="-23923" y="18601"/>
                      <a:pt x="-19997" y="2555"/>
                    </a:cubicBezTo>
                    <a:cubicBezTo>
                      <a:pt x="-19123" y="-976"/>
                      <a:pt x="-17186" y="-3582"/>
                      <a:pt x="-14580" y="-5451"/>
                    </a:cubicBezTo>
                    <a:cubicBezTo>
                      <a:pt x="-10209" y="-8571"/>
                      <a:pt x="-4037" y="-9548"/>
                      <a:pt x="1774" y="-9548"/>
                    </a:cubicBezTo>
                    <a:cubicBezTo>
                      <a:pt x="7448" y="-9548"/>
                      <a:pt x="12831" y="-8622"/>
                      <a:pt x="15746" y="-7885"/>
                    </a:cubicBezTo>
                    <a:cubicBezTo>
                      <a:pt x="17528" y="-7473"/>
                      <a:pt x="18797" y="-6822"/>
                      <a:pt x="19123" y="-6393"/>
                    </a:cubicBezTo>
                    <a:lnTo>
                      <a:pt x="15917" y="-4045"/>
                    </a:lnTo>
                    <a:cubicBezTo>
                      <a:pt x="15780" y="-4216"/>
                      <a:pt x="15694" y="-3805"/>
                      <a:pt x="14820" y="-4011"/>
                    </a:cubicBezTo>
                    <a:cubicBezTo>
                      <a:pt x="12077" y="-4679"/>
                      <a:pt x="7054" y="-5553"/>
                      <a:pt x="1774" y="-5553"/>
                    </a:cubicBezTo>
                    <a:cubicBezTo>
                      <a:pt x="-3334" y="-5553"/>
                      <a:pt x="-8683" y="-4765"/>
                      <a:pt x="-12266" y="-2211"/>
                    </a:cubicBezTo>
                    <a:cubicBezTo>
                      <a:pt x="-14117" y="-873"/>
                      <a:pt x="-15523" y="961"/>
                      <a:pt x="-16123" y="3464"/>
                    </a:cubicBezTo>
                    <a:cubicBezTo>
                      <a:pt x="-19363" y="16681"/>
                      <a:pt x="-8837" y="22869"/>
                      <a:pt x="-43" y="28064"/>
                    </a:cubicBezTo>
                    <a:lnTo>
                      <a:pt x="2460" y="29538"/>
                    </a:lnTo>
                    <a:cubicBezTo>
                      <a:pt x="18454" y="39172"/>
                      <a:pt x="11117" y="60601"/>
                      <a:pt x="5203" y="77846"/>
                    </a:cubicBezTo>
                    <a:lnTo>
                      <a:pt x="3609" y="82492"/>
                    </a:lnTo>
                    <a:lnTo>
                      <a:pt x="-163" y="81224"/>
                    </a:lnTo>
                    <a:lnTo>
                      <a:pt x="-163" y="81224"/>
                    </a:lnTo>
                  </a:path>
                </a:pathLst>
              </a:custGeom>
              <a:solidFill>
                <a:srgbClr val="E79F79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85D218CC-89C7-EE8D-002C-A16AD2C56B30}"/>
                  </a:ext>
                </a:extLst>
              </p:cNvPr>
              <p:cNvSpPr/>
              <p:nvPr/>
            </p:nvSpPr>
            <p:spPr>
              <a:xfrm flipV="1">
                <a:off x="4634253" y="3264730"/>
                <a:ext cx="27787" cy="31148"/>
              </a:xfrm>
              <a:custGeom>
                <a:avLst/>
                <a:gdLst>
                  <a:gd name="connsiteX0" fmla="*/ -5174 w 27787"/>
                  <a:gd name="connsiteY0" fmla="*/ -9535 h 31148"/>
                  <a:gd name="connsiteX1" fmla="*/ -20980 w 27787"/>
                  <a:gd name="connsiteY1" fmla="*/ 4076 h 31148"/>
                  <a:gd name="connsiteX2" fmla="*/ -9305 w 27787"/>
                  <a:gd name="connsiteY2" fmla="*/ 21390 h 31148"/>
                  <a:gd name="connsiteX3" fmla="*/ 6500 w 27787"/>
                  <a:gd name="connsiteY3" fmla="*/ 7762 h 31148"/>
                  <a:gd name="connsiteX4" fmla="*/ -5174 w 27787"/>
                  <a:gd name="connsiteY4" fmla="*/ -9535 h 31148"/>
                  <a:gd name="connsiteX5" fmla="*/ -5174 w 27787"/>
                  <a:gd name="connsiteY5" fmla="*/ -9535 h 31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87" h="31148">
                    <a:moveTo>
                      <a:pt x="-5174" y="-9535"/>
                    </a:moveTo>
                    <a:cubicBezTo>
                      <a:pt x="-12751" y="-10564"/>
                      <a:pt x="-19831" y="-4461"/>
                      <a:pt x="-20980" y="4076"/>
                    </a:cubicBezTo>
                    <a:cubicBezTo>
                      <a:pt x="-22111" y="12613"/>
                      <a:pt x="-16882" y="20396"/>
                      <a:pt x="-9305" y="21390"/>
                    </a:cubicBezTo>
                    <a:cubicBezTo>
                      <a:pt x="-1711" y="22402"/>
                      <a:pt x="5352" y="16299"/>
                      <a:pt x="6500" y="7762"/>
                    </a:cubicBezTo>
                    <a:cubicBezTo>
                      <a:pt x="7632" y="-792"/>
                      <a:pt x="2403" y="-8541"/>
                      <a:pt x="-5174" y="-9535"/>
                    </a:cubicBezTo>
                    <a:lnTo>
                      <a:pt x="-5174" y="-9535"/>
                    </a:lnTo>
                  </a:path>
                </a:pathLst>
              </a:custGeom>
              <a:solidFill>
                <a:srgbClr val="5C3F24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1302416-B561-DD4B-1EFF-CCAAE04763AC}"/>
                  </a:ext>
                </a:extLst>
              </p:cNvPr>
              <p:cNvSpPr/>
              <p:nvPr/>
            </p:nvSpPr>
            <p:spPr>
              <a:xfrm flipV="1">
                <a:off x="4513804" y="3261538"/>
                <a:ext cx="27779" cy="31161"/>
              </a:xfrm>
              <a:custGeom>
                <a:avLst/>
                <a:gdLst>
                  <a:gd name="connsiteX0" fmla="*/ -4561 w 27779"/>
                  <a:gd name="connsiteY0" fmla="*/ -9563 h 31161"/>
                  <a:gd name="connsiteX1" fmla="*/ -20366 w 27779"/>
                  <a:gd name="connsiteY1" fmla="*/ 4082 h 31161"/>
                  <a:gd name="connsiteX2" fmla="*/ -8709 w 27779"/>
                  <a:gd name="connsiteY2" fmla="*/ 21380 h 31161"/>
                  <a:gd name="connsiteX3" fmla="*/ 7096 w 27779"/>
                  <a:gd name="connsiteY3" fmla="*/ 7768 h 31161"/>
                  <a:gd name="connsiteX4" fmla="*/ -4561 w 27779"/>
                  <a:gd name="connsiteY4" fmla="*/ -9563 h 31161"/>
                  <a:gd name="connsiteX5" fmla="*/ -4561 w 27779"/>
                  <a:gd name="connsiteY5" fmla="*/ -9563 h 3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79" h="31161">
                    <a:moveTo>
                      <a:pt x="-4561" y="-9563"/>
                    </a:moveTo>
                    <a:cubicBezTo>
                      <a:pt x="-12155" y="-10558"/>
                      <a:pt x="-19218" y="-4455"/>
                      <a:pt x="-20366" y="4082"/>
                    </a:cubicBezTo>
                    <a:cubicBezTo>
                      <a:pt x="-21515" y="12637"/>
                      <a:pt x="-16286" y="20385"/>
                      <a:pt x="-8709" y="21380"/>
                    </a:cubicBezTo>
                    <a:cubicBezTo>
                      <a:pt x="-1115" y="22408"/>
                      <a:pt x="5948" y="16305"/>
                      <a:pt x="7096" y="7768"/>
                    </a:cubicBezTo>
                    <a:cubicBezTo>
                      <a:pt x="8245" y="-803"/>
                      <a:pt x="3017" y="-8552"/>
                      <a:pt x="-4561" y="-9563"/>
                    </a:cubicBezTo>
                    <a:lnTo>
                      <a:pt x="-4561" y="-9563"/>
                    </a:lnTo>
                  </a:path>
                </a:pathLst>
              </a:custGeom>
              <a:solidFill>
                <a:srgbClr val="5C3F24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C1FA4F94-04DE-2146-491D-FB5A24C15DA0}"/>
                  </a:ext>
                </a:extLst>
              </p:cNvPr>
              <p:cNvSpPr/>
              <p:nvPr/>
            </p:nvSpPr>
            <p:spPr>
              <a:xfrm flipV="1">
                <a:off x="4549327" y="3349851"/>
                <a:ext cx="90449" cy="60421"/>
              </a:xfrm>
              <a:custGeom>
                <a:avLst/>
                <a:gdLst>
                  <a:gd name="connsiteX0" fmla="*/ 69017 w 90449"/>
                  <a:gd name="connsiteY0" fmla="*/ 51432 h 60421"/>
                  <a:gd name="connsiteX1" fmla="*/ -20863 w 90449"/>
                  <a:gd name="connsiteY1" fmla="*/ 39038 h 60421"/>
                  <a:gd name="connsiteX2" fmla="*/ 69017 w 90449"/>
                  <a:gd name="connsiteY2" fmla="*/ 51432 h 60421"/>
                  <a:gd name="connsiteX3" fmla="*/ 69017 w 90449"/>
                  <a:gd name="connsiteY3" fmla="*/ 51432 h 6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49" h="60421">
                    <a:moveTo>
                      <a:pt x="69017" y="51432"/>
                    </a:moveTo>
                    <a:lnTo>
                      <a:pt x="-20863" y="39038"/>
                    </a:lnTo>
                    <a:cubicBezTo>
                      <a:pt x="2691" y="-40230"/>
                      <a:pt x="76800" y="-10899"/>
                      <a:pt x="69017" y="51432"/>
                    </a:cubicBezTo>
                    <a:lnTo>
                      <a:pt x="69017" y="51432"/>
                    </a:lnTo>
                  </a:path>
                </a:pathLst>
              </a:custGeom>
              <a:solidFill>
                <a:srgbClr val="5D262C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AFA60C1D-C850-D6E1-4A0F-8483C58C828A}"/>
                  </a:ext>
                </a:extLst>
              </p:cNvPr>
              <p:cNvSpPr/>
              <p:nvPr/>
            </p:nvSpPr>
            <p:spPr>
              <a:xfrm flipV="1">
                <a:off x="4575470" y="3385902"/>
                <a:ext cx="53896" cy="24356"/>
              </a:xfrm>
              <a:custGeom>
                <a:avLst/>
                <a:gdLst>
                  <a:gd name="connsiteX0" fmla="*/ -20902 w 53896"/>
                  <a:gd name="connsiteY0" fmla="*/ -1863 h 24356"/>
                  <a:gd name="connsiteX1" fmla="*/ 32994 w 53896"/>
                  <a:gd name="connsiteY1" fmla="*/ 8577 h 24356"/>
                  <a:gd name="connsiteX2" fmla="*/ -20902 w 53896"/>
                  <a:gd name="connsiteY2" fmla="*/ -1863 h 24356"/>
                  <a:gd name="connsiteX3" fmla="*/ -20902 w 53896"/>
                  <a:gd name="connsiteY3" fmla="*/ -1863 h 24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96" h="24356">
                    <a:moveTo>
                      <a:pt x="-20902" y="-1863"/>
                    </a:moveTo>
                    <a:cubicBezTo>
                      <a:pt x="-2080" y="-14840"/>
                      <a:pt x="20206" y="-8891"/>
                      <a:pt x="32994" y="8577"/>
                    </a:cubicBezTo>
                    <a:cubicBezTo>
                      <a:pt x="15080" y="20080"/>
                      <a:pt x="-7720" y="17629"/>
                      <a:pt x="-20902" y="-1863"/>
                    </a:cubicBezTo>
                    <a:lnTo>
                      <a:pt x="-20902" y="-1863"/>
                    </a:lnTo>
                  </a:path>
                </a:pathLst>
              </a:custGeom>
              <a:solidFill>
                <a:srgbClr val="F27D73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CE76BE66-7C6E-3353-7741-6F77FF4B5F87}"/>
                  </a:ext>
                </a:extLst>
              </p:cNvPr>
              <p:cNvSpPr/>
              <p:nvPr/>
            </p:nvSpPr>
            <p:spPr>
              <a:xfrm flipV="1">
                <a:off x="4559064" y="3350743"/>
                <a:ext cx="73679" cy="30199"/>
              </a:xfrm>
              <a:custGeom>
                <a:avLst/>
                <a:gdLst>
                  <a:gd name="connsiteX0" fmla="*/ 52811 w 73679"/>
                  <a:gd name="connsiteY0" fmla="*/ 21117 h 30199"/>
                  <a:gd name="connsiteX1" fmla="*/ -20869 w 73679"/>
                  <a:gd name="connsiteY1" fmla="*/ 10968 h 30199"/>
                  <a:gd name="connsiteX2" fmla="*/ 52811 w 73679"/>
                  <a:gd name="connsiteY2" fmla="*/ 21117 h 30199"/>
                  <a:gd name="connsiteX3" fmla="*/ 52811 w 73679"/>
                  <a:gd name="connsiteY3" fmla="*/ 21117 h 3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79" h="30199">
                    <a:moveTo>
                      <a:pt x="52811" y="21117"/>
                    </a:moveTo>
                    <a:lnTo>
                      <a:pt x="-20869" y="10968"/>
                    </a:lnTo>
                    <a:cubicBezTo>
                      <a:pt x="3011" y="-22134"/>
                      <a:pt x="40999" y="-11094"/>
                      <a:pt x="52811" y="21117"/>
                    </a:cubicBezTo>
                    <a:lnTo>
                      <a:pt x="52811" y="21117"/>
                    </a:lnTo>
                  </a:path>
                </a:pathLst>
              </a:custGeom>
              <a:solidFill>
                <a:srgbClr val="FFF6F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76A00546-C842-A06F-613E-66A6289642EE}"/>
                  </a:ext>
                </a:extLst>
              </p:cNvPr>
              <p:cNvSpPr/>
              <p:nvPr/>
            </p:nvSpPr>
            <p:spPr>
              <a:xfrm flipV="1">
                <a:off x="4623373" y="3058036"/>
                <a:ext cx="215239" cy="273283"/>
              </a:xfrm>
              <a:custGeom>
                <a:avLst/>
                <a:gdLst>
                  <a:gd name="connsiteX0" fmla="*/ 156145 w 215239"/>
                  <a:gd name="connsiteY0" fmla="*/ 174705 h 273283"/>
                  <a:gd name="connsiteX1" fmla="*/ 126505 w 215239"/>
                  <a:gd name="connsiteY1" fmla="*/ -10214 h 273283"/>
                  <a:gd name="connsiteX2" fmla="*/ 145 w 215239"/>
                  <a:gd name="connsiteY2" fmla="*/ 149008 h 273283"/>
                  <a:gd name="connsiteX3" fmla="*/ 12882 w 215239"/>
                  <a:gd name="connsiteY3" fmla="*/ 252602 h 273283"/>
                  <a:gd name="connsiteX4" fmla="*/ 164030 w 215239"/>
                  <a:gd name="connsiteY4" fmla="*/ 188077 h 273283"/>
                  <a:gd name="connsiteX5" fmla="*/ 185030 w 215239"/>
                  <a:gd name="connsiteY5" fmla="*/ 211528 h 273283"/>
                  <a:gd name="connsiteX6" fmla="*/ 166019 w 215239"/>
                  <a:gd name="connsiteY6" fmla="*/ 185557 h 273283"/>
                  <a:gd name="connsiteX7" fmla="*/ 193687 w 215239"/>
                  <a:gd name="connsiteY7" fmla="*/ 173454 h 273283"/>
                  <a:gd name="connsiteX8" fmla="*/ 156145 w 215239"/>
                  <a:gd name="connsiteY8" fmla="*/ 174705 h 273283"/>
                  <a:gd name="connsiteX9" fmla="*/ 156145 w 215239"/>
                  <a:gd name="connsiteY9" fmla="*/ 174705 h 27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5239" h="273283">
                    <a:moveTo>
                      <a:pt x="156145" y="174705"/>
                    </a:moveTo>
                    <a:cubicBezTo>
                      <a:pt x="220259" y="86728"/>
                      <a:pt x="128750" y="17488"/>
                      <a:pt x="126505" y="-10214"/>
                    </a:cubicBezTo>
                    <a:cubicBezTo>
                      <a:pt x="140630" y="77865"/>
                      <a:pt x="9950" y="141225"/>
                      <a:pt x="145" y="149008"/>
                    </a:cubicBezTo>
                    <a:cubicBezTo>
                      <a:pt x="-37689" y="179180"/>
                      <a:pt x="-21267" y="235048"/>
                      <a:pt x="12882" y="252602"/>
                    </a:cubicBezTo>
                    <a:cubicBezTo>
                      <a:pt x="73379" y="283733"/>
                      <a:pt x="141899" y="240448"/>
                      <a:pt x="164030" y="188077"/>
                    </a:cubicBezTo>
                    <a:cubicBezTo>
                      <a:pt x="165179" y="185334"/>
                      <a:pt x="177830" y="204277"/>
                      <a:pt x="185030" y="211528"/>
                    </a:cubicBezTo>
                    <a:cubicBezTo>
                      <a:pt x="187464" y="201259"/>
                      <a:pt x="193396" y="190888"/>
                      <a:pt x="166019" y="185557"/>
                    </a:cubicBezTo>
                    <a:cubicBezTo>
                      <a:pt x="182921" y="183551"/>
                      <a:pt x="181824" y="182094"/>
                      <a:pt x="193687" y="173454"/>
                    </a:cubicBezTo>
                    <a:cubicBezTo>
                      <a:pt x="185373" y="169511"/>
                      <a:pt x="162436" y="166442"/>
                      <a:pt x="156145" y="174705"/>
                    </a:cubicBezTo>
                    <a:lnTo>
                      <a:pt x="156145" y="174705"/>
                    </a:lnTo>
                  </a:path>
                </a:pathLst>
              </a:custGeom>
              <a:solidFill>
                <a:srgbClr val="BB6F2B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D5E1025-BF65-98D5-3F47-EC47EE928E04}"/>
                  </a:ext>
                </a:extLst>
              </p:cNvPr>
              <p:cNvSpPr/>
              <p:nvPr/>
            </p:nvSpPr>
            <p:spPr>
              <a:xfrm flipV="1">
                <a:off x="4426088" y="3036292"/>
                <a:ext cx="248656" cy="268524"/>
              </a:xfrm>
              <a:custGeom>
                <a:avLst/>
                <a:gdLst>
                  <a:gd name="connsiteX0" fmla="*/ 16766 w 248656"/>
                  <a:gd name="connsiteY0" fmla="*/ 176826 h 268524"/>
                  <a:gd name="connsiteX1" fmla="*/ 23075 w 248656"/>
                  <a:gd name="connsiteY1" fmla="*/ -10374 h 268524"/>
                  <a:gd name="connsiteX2" fmla="*/ 173263 w 248656"/>
                  <a:gd name="connsiteY2" fmla="*/ 149620 h 268524"/>
                  <a:gd name="connsiteX3" fmla="*/ 192343 w 248656"/>
                  <a:gd name="connsiteY3" fmla="*/ 211094 h 268524"/>
                  <a:gd name="connsiteX4" fmla="*/ 207086 w 248656"/>
                  <a:gd name="connsiteY4" fmla="*/ 222271 h 268524"/>
                  <a:gd name="connsiteX5" fmla="*/ 228017 w 248656"/>
                  <a:gd name="connsiteY5" fmla="*/ 258151 h 268524"/>
                  <a:gd name="connsiteX6" fmla="*/ 189326 w 248656"/>
                  <a:gd name="connsiteY6" fmla="*/ 230003 h 268524"/>
                  <a:gd name="connsiteX7" fmla="*/ 169457 w 248656"/>
                  <a:gd name="connsiteY7" fmla="*/ 254140 h 268524"/>
                  <a:gd name="connsiteX8" fmla="*/ 171600 w 248656"/>
                  <a:gd name="connsiteY8" fmla="*/ 234065 h 268524"/>
                  <a:gd name="connsiteX9" fmla="*/ 168651 w 248656"/>
                  <a:gd name="connsiteY9" fmla="*/ 236191 h 268524"/>
                  <a:gd name="connsiteX10" fmla="*/ 10629 w 248656"/>
                  <a:gd name="connsiteY10" fmla="*/ 191037 h 268524"/>
                  <a:gd name="connsiteX11" fmla="*/ -7285 w 248656"/>
                  <a:gd name="connsiteY11" fmla="*/ 216940 h 268524"/>
                  <a:gd name="connsiteX12" fmla="*/ 8332 w 248656"/>
                  <a:gd name="connsiteY12" fmla="*/ 188826 h 268524"/>
                  <a:gd name="connsiteX13" fmla="*/ -20639 w 248656"/>
                  <a:gd name="connsiteY13" fmla="*/ 180237 h 268524"/>
                  <a:gd name="connsiteX14" fmla="*/ 16766 w 248656"/>
                  <a:gd name="connsiteY14" fmla="*/ 176826 h 268524"/>
                  <a:gd name="connsiteX15" fmla="*/ 16766 w 248656"/>
                  <a:gd name="connsiteY15" fmla="*/ 176826 h 268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8656" h="268524">
                    <a:moveTo>
                      <a:pt x="16766" y="176826"/>
                    </a:moveTo>
                    <a:cubicBezTo>
                      <a:pt x="-57822" y="97506"/>
                      <a:pt x="8709" y="13403"/>
                      <a:pt x="23075" y="-10374"/>
                    </a:cubicBezTo>
                    <a:cubicBezTo>
                      <a:pt x="39669" y="106609"/>
                      <a:pt x="162566" y="143106"/>
                      <a:pt x="173263" y="149620"/>
                    </a:cubicBezTo>
                    <a:cubicBezTo>
                      <a:pt x="201446" y="166797"/>
                      <a:pt x="203760" y="190728"/>
                      <a:pt x="192343" y="211094"/>
                    </a:cubicBezTo>
                    <a:cubicBezTo>
                      <a:pt x="198583" y="217146"/>
                      <a:pt x="198857" y="217094"/>
                      <a:pt x="207086" y="222271"/>
                    </a:cubicBezTo>
                    <a:cubicBezTo>
                      <a:pt x="217011" y="228494"/>
                      <a:pt x="226080" y="230088"/>
                      <a:pt x="228017" y="258151"/>
                    </a:cubicBezTo>
                    <a:cubicBezTo>
                      <a:pt x="194589" y="253831"/>
                      <a:pt x="192377" y="229951"/>
                      <a:pt x="189326" y="230003"/>
                    </a:cubicBezTo>
                    <a:cubicBezTo>
                      <a:pt x="188126" y="237528"/>
                      <a:pt x="176692" y="252511"/>
                      <a:pt x="169457" y="254140"/>
                    </a:cubicBezTo>
                    <a:cubicBezTo>
                      <a:pt x="170109" y="244163"/>
                      <a:pt x="170040" y="239174"/>
                      <a:pt x="171600" y="234065"/>
                    </a:cubicBezTo>
                    <a:cubicBezTo>
                      <a:pt x="170657" y="234785"/>
                      <a:pt x="169646" y="235505"/>
                      <a:pt x="168651" y="236191"/>
                    </a:cubicBezTo>
                    <a:cubicBezTo>
                      <a:pt x="112509" y="274625"/>
                      <a:pt x="39120" y="240237"/>
                      <a:pt x="10629" y="191037"/>
                    </a:cubicBezTo>
                    <a:cubicBezTo>
                      <a:pt x="9138" y="188483"/>
                      <a:pt x="-1062" y="208848"/>
                      <a:pt x="-7285" y="216940"/>
                    </a:cubicBezTo>
                    <a:cubicBezTo>
                      <a:pt x="-10988" y="207048"/>
                      <a:pt x="-18171" y="197500"/>
                      <a:pt x="8332" y="188826"/>
                    </a:cubicBezTo>
                    <a:cubicBezTo>
                      <a:pt x="-8691" y="188911"/>
                      <a:pt x="-7782" y="187317"/>
                      <a:pt x="-20639" y="180237"/>
                    </a:cubicBezTo>
                    <a:cubicBezTo>
                      <a:pt x="-12856" y="175317"/>
                      <a:pt x="9515" y="169403"/>
                      <a:pt x="16766" y="176826"/>
                    </a:cubicBezTo>
                    <a:lnTo>
                      <a:pt x="16766" y="176826"/>
                    </a:lnTo>
                  </a:path>
                </a:pathLst>
              </a:custGeom>
              <a:solidFill>
                <a:srgbClr val="BB6F2B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7872E395-A986-46CF-E82E-56DAAFEA17E8}"/>
                  </a:ext>
                </a:extLst>
              </p:cNvPr>
              <p:cNvSpPr/>
              <p:nvPr/>
            </p:nvSpPr>
            <p:spPr>
              <a:xfrm flipV="1">
                <a:off x="4627848" y="3063497"/>
                <a:ext cx="186146" cy="250936"/>
              </a:xfrm>
              <a:custGeom>
                <a:avLst/>
                <a:gdLst>
                  <a:gd name="connsiteX0" fmla="*/ -714 w 186146"/>
                  <a:gd name="connsiteY0" fmla="*/ 240393 h 250936"/>
                  <a:gd name="connsiteX1" fmla="*/ 1309 w 186146"/>
                  <a:gd name="connsiteY1" fmla="*/ 240684 h 250936"/>
                  <a:gd name="connsiteX2" fmla="*/ 82892 w 186146"/>
                  <a:gd name="connsiteY2" fmla="*/ 139096 h 250936"/>
                  <a:gd name="connsiteX3" fmla="*/ 147777 w 186146"/>
                  <a:gd name="connsiteY3" fmla="*/ 99428 h 250936"/>
                  <a:gd name="connsiteX4" fmla="*/ 164645 w 186146"/>
                  <a:gd name="connsiteY4" fmla="*/ 66171 h 250936"/>
                  <a:gd name="connsiteX5" fmla="*/ 158783 w 186146"/>
                  <a:gd name="connsiteY5" fmla="*/ 36942 h 250936"/>
                  <a:gd name="connsiteX6" fmla="*/ 135040 w 186146"/>
                  <a:gd name="connsiteY6" fmla="*/ 822 h 250936"/>
                  <a:gd name="connsiteX7" fmla="*/ 133703 w 186146"/>
                  <a:gd name="connsiteY7" fmla="*/ 2142 h 250936"/>
                  <a:gd name="connsiteX8" fmla="*/ 146560 w 186146"/>
                  <a:gd name="connsiteY8" fmla="*/ 97971 h 250936"/>
                  <a:gd name="connsiteX9" fmla="*/ 82154 w 186146"/>
                  <a:gd name="connsiteY9" fmla="*/ 137330 h 250936"/>
                  <a:gd name="connsiteX10" fmla="*/ -714 w 186146"/>
                  <a:gd name="connsiteY10" fmla="*/ 240393 h 250936"/>
                  <a:gd name="connsiteX11" fmla="*/ -11926 w 186146"/>
                  <a:gd name="connsiteY11" fmla="*/ 238473 h 250936"/>
                  <a:gd name="connsiteX12" fmla="*/ -8703 w 186146"/>
                  <a:gd name="connsiteY12" fmla="*/ 239142 h 250936"/>
                  <a:gd name="connsiteX13" fmla="*/ 65697 w 186146"/>
                  <a:gd name="connsiteY13" fmla="*/ 125828 h 250936"/>
                  <a:gd name="connsiteX14" fmla="*/ 121514 w 186146"/>
                  <a:gd name="connsiteY14" fmla="*/ 86056 h 250936"/>
                  <a:gd name="connsiteX15" fmla="*/ 124514 w 186146"/>
                  <a:gd name="connsiteY15" fmla="*/ -8795 h 250936"/>
                  <a:gd name="connsiteX16" fmla="*/ 121206 w 186146"/>
                  <a:gd name="connsiteY16" fmla="*/ -10252 h 250936"/>
                  <a:gd name="connsiteX17" fmla="*/ 120297 w 186146"/>
                  <a:gd name="connsiteY17" fmla="*/ 84633 h 250936"/>
                  <a:gd name="connsiteX18" fmla="*/ 64823 w 186146"/>
                  <a:gd name="connsiteY18" fmla="*/ 124113 h 250936"/>
                  <a:gd name="connsiteX19" fmla="*/ -12988 w 186146"/>
                  <a:gd name="connsiteY19" fmla="*/ 231856 h 250936"/>
                  <a:gd name="connsiteX20" fmla="*/ 51674 w 186146"/>
                  <a:gd name="connsiteY20" fmla="*/ 114479 h 250936"/>
                  <a:gd name="connsiteX21" fmla="*/ 97309 w 186146"/>
                  <a:gd name="connsiteY21" fmla="*/ 78428 h 250936"/>
                  <a:gd name="connsiteX22" fmla="*/ 117537 w 186146"/>
                  <a:gd name="connsiteY22" fmla="*/ 154 h 250936"/>
                  <a:gd name="connsiteX23" fmla="*/ 117211 w 186146"/>
                  <a:gd name="connsiteY23" fmla="*/ 4782 h 250936"/>
                  <a:gd name="connsiteX24" fmla="*/ 96074 w 186146"/>
                  <a:gd name="connsiteY24" fmla="*/ 76988 h 250936"/>
                  <a:gd name="connsiteX25" fmla="*/ 50680 w 186146"/>
                  <a:gd name="connsiteY25" fmla="*/ 112850 h 250936"/>
                  <a:gd name="connsiteX26" fmla="*/ -11926 w 186146"/>
                  <a:gd name="connsiteY26" fmla="*/ 238473 h 250936"/>
                  <a:gd name="connsiteX27" fmla="*/ -11926 w 186146"/>
                  <a:gd name="connsiteY27" fmla="*/ 238473 h 250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86146" h="250936">
                    <a:moveTo>
                      <a:pt x="-714" y="240393"/>
                    </a:moveTo>
                    <a:lnTo>
                      <a:pt x="1309" y="240684"/>
                    </a:lnTo>
                    <a:cubicBezTo>
                      <a:pt x="-16126" y="187713"/>
                      <a:pt x="33897" y="163147"/>
                      <a:pt x="82892" y="139096"/>
                    </a:cubicBezTo>
                    <a:cubicBezTo>
                      <a:pt x="107628" y="126959"/>
                      <a:pt x="132143" y="114942"/>
                      <a:pt x="147777" y="99428"/>
                    </a:cubicBezTo>
                    <a:cubicBezTo>
                      <a:pt x="157377" y="89862"/>
                      <a:pt x="163651" y="79062"/>
                      <a:pt x="164645" y="66171"/>
                    </a:cubicBezTo>
                    <a:cubicBezTo>
                      <a:pt x="163600" y="55833"/>
                      <a:pt x="161628" y="45959"/>
                      <a:pt x="158783" y="36942"/>
                    </a:cubicBezTo>
                    <a:cubicBezTo>
                      <a:pt x="154051" y="26142"/>
                      <a:pt x="146337" y="14194"/>
                      <a:pt x="135040" y="822"/>
                    </a:cubicBezTo>
                    <a:lnTo>
                      <a:pt x="133703" y="2142"/>
                    </a:lnTo>
                    <a:cubicBezTo>
                      <a:pt x="172240" y="47845"/>
                      <a:pt x="168314" y="76371"/>
                      <a:pt x="146560" y="97971"/>
                    </a:cubicBezTo>
                    <a:cubicBezTo>
                      <a:pt x="131131" y="113279"/>
                      <a:pt x="106754" y="125245"/>
                      <a:pt x="82154" y="137330"/>
                    </a:cubicBezTo>
                    <a:cubicBezTo>
                      <a:pt x="32629" y="161639"/>
                      <a:pt x="-17908" y="186427"/>
                      <a:pt x="-714" y="240393"/>
                    </a:cubicBezTo>
                    <a:close/>
                    <a:moveTo>
                      <a:pt x="-11926" y="238473"/>
                    </a:moveTo>
                    <a:cubicBezTo>
                      <a:pt x="-10863" y="238679"/>
                      <a:pt x="-9765" y="238936"/>
                      <a:pt x="-8703" y="239142"/>
                    </a:cubicBezTo>
                    <a:cubicBezTo>
                      <a:pt x="-29308" y="183942"/>
                      <a:pt x="18537" y="154679"/>
                      <a:pt x="65697" y="125828"/>
                    </a:cubicBezTo>
                    <a:cubicBezTo>
                      <a:pt x="86320" y="113210"/>
                      <a:pt x="106806" y="100679"/>
                      <a:pt x="121514" y="86056"/>
                    </a:cubicBezTo>
                    <a:cubicBezTo>
                      <a:pt x="145223" y="62553"/>
                      <a:pt x="154000" y="33788"/>
                      <a:pt x="124514" y="-8795"/>
                    </a:cubicBezTo>
                    <a:cubicBezTo>
                      <a:pt x="123417" y="-9326"/>
                      <a:pt x="122320" y="-9806"/>
                      <a:pt x="121206" y="-10252"/>
                    </a:cubicBezTo>
                    <a:cubicBezTo>
                      <a:pt x="152080" y="32725"/>
                      <a:pt x="143766" y="61353"/>
                      <a:pt x="120297" y="84633"/>
                    </a:cubicBezTo>
                    <a:cubicBezTo>
                      <a:pt x="105726" y="99102"/>
                      <a:pt x="85326" y="111565"/>
                      <a:pt x="64823" y="124113"/>
                    </a:cubicBezTo>
                    <a:cubicBezTo>
                      <a:pt x="19240" y="152005"/>
                      <a:pt x="-26977" y="180290"/>
                      <a:pt x="-12988" y="231856"/>
                    </a:cubicBezTo>
                    <a:cubicBezTo>
                      <a:pt x="-36594" y="177170"/>
                      <a:pt x="7652" y="145747"/>
                      <a:pt x="51674" y="114479"/>
                    </a:cubicBezTo>
                    <a:cubicBezTo>
                      <a:pt x="68046" y="102856"/>
                      <a:pt x="84417" y="91216"/>
                      <a:pt x="97309" y="78428"/>
                    </a:cubicBezTo>
                    <a:cubicBezTo>
                      <a:pt x="118651" y="57239"/>
                      <a:pt x="130531" y="32896"/>
                      <a:pt x="117537" y="154"/>
                    </a:cubicBezTo>
                    <a:cubicBezTo>
                      <a:pt x="117503" y="1611"/>
                      <a:pt x="117383" y="3171"/>
                      <a:pt x="117211" y="4782"/>
                    </a:cubicBezTo>
                    <a:cubicBezTo>
                      <a:pt x="127394" y="34696"/>
                      <a:pt x="115977" y="57256"/>
                      <a:pt x="96074" y="76988"/>
                    </a:cubicBezTo>
                    <a:cubicBezTo>
                      <a:pt x="83303" y="89656"/>
                      <a:pt x="67000" y="101245"/>
                      <a:pt x="50680" y="112850"/>
                    </a:cubicBezTo>
                    <a:cubicBezTo>
                      <a:pt x="4429" y="145696"/>
                      <a:pt x="-42045" y="178730"/>
                      <a:pt x="-11926" y="238473"/>
                    </a:cubicBezTo>
                    <a:lnTo>
                      <a:pt x="-11926" y="238473"/>
                    </a:lnTo>
                  </a:path>
                </a:pathLst>
              </a:custGeom>
              <a:solidFill>
                <a:srgbClr val="875C32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9803E695-A8F0-1E9B-1120-F5DEAA79CE2F}"/>
                  </a:ext>
                </a:extLst>
              </p:cNvPr>
              <p:cNvSpPr/>
              <p:nvPr/>
            </p:nvSpPr>
            <p:spPr>
              <a:xfrm flipV="1">
                <a:off x="4417384" y="3064235"/>
                <a:ext cx="206858" cy="228239"/>
              </a:xfrm>
              <a:custGeom>
                <a:avLst/>
                <a:gdLst>
                  <a:gd name="connsiteX0" fmla="*/ 171145 w 206858"/>
                  <a:gd name="connsiteY0" fmla="*/ 217300 h 228239"/>
                  <a:gd name="connsiteX1" fmla="*/ 169208 w 206858"/>
                  <a:gd name="connsiteY1" fmla="*/ 217917 h 228239"/>
                  <a:gd name="connsiteX2" fmla="*/ 72283 w 206858"/>
                  <a:gd name="connsiteY2" fmla="*/ 130866 h 228239"/>
                  <a:gd name="connsiteX3" fmla="*/ 1826 w 206858"/>
                  <a:gd name="connsiteY3" fmla="*/ 102186 h 228239"/>
                  <a:gd name="connsiteX4" fmla="*/ -20186 w 206858"/>
                  <a:gd name="connsiteY4" fmla="*/ 72083 h 228239"/>
                  <a:gd name="connsiteX5" fmla="*/ -19123 w 206858"/>
                  <a:gd name="connsiteY5" fmla="*/ 42306 h 228239"/>
                  <a:gd name="connsiteX6" fmla="*/ -1534 w 206858"/>
                  <a:gd name="connsiteY6" fmla="*/ 2826 h 228239"/>
                  <a:gd name="connsiteX7" fmla="*/ 8 w 206858"/>
                  <a:gd name="connsiteY7" fmla="*/ 3923 h 228239"/>
                  <a:gd name="connsiteX8" fmla="*/ 2803 w 206858"/>
                  <a:gd name="connsiteY8" fmla="*/ 100557 h 228239"/>
                  <a:gd name="connsiteX9" fmla="*/ 72711 w 206858"/>
                  <a:gd name="connsiteY9" fmla="*/ 128980 h 228239"/>
                  <a:gd name="connsiteX10" fmla="*/ 171145 w 206858"/>
                  <a:gd name="connsiteY10" fmla="*/ 217300 h 228239"/>
                  <a:gd name="connsiteX11" fmla="*/ 181911 w 206858"/>
                  <a:gd name="connsiteY11" fmla="*/ 213597 h 228239"/>
                  <a:gd name="connsiteX12" fmla="*/ 178825 w 206858"/>
                  <a:gd name="connsiteY12" fmla="*/ 214780 h 228239"/>
                  <a:gd name="connsiteX13" fmla="*/ 87094 w 206858"/>
                  <a:gd name="connsiteY13" fmla="*/ 114974 h 228239"/>
                  <a:gd name="connsiteX14" fmla="*/ 25586 w 206858"/>
                  <a:gd name="connsiteY14" fmla="*/ 84752 h 228239"/>
                  <a:gd name="connsiteX15" fmla="*/ 7294 w 206858"/>
                  <a:gd name="connsiteY15" fmla="*/ -8351 h 228239"/>
                  <a:gd name="connsiteX16" fmla="*/ 10346 w 206858"/>
                  <a:gd name="connsiteY16" fmla="*/ -10322 h 228239"/>
                  <a:gd name="connsiteX17" fmla="*/ 26563 w 206858"/>
                  <a:gd name="connsiteY17" fmla="*/ 83140 h 228239"/>
                  <a:gd name="connsiteX18" fmla="*/ 87694 w 206858"/>
                  <a:gd name="connsiteY18" fmla="*/ 113157 h 228239"/>
                  <a:gd name="connsiteX19" fmla="*/ 181860 w 206858"/>
                  <a:gd name="connsiteY19" fmla="*/ 206911 h 228239"/>
                  <a:gd name="connsiteX20" fmla="*/ 99111 w 206858"/>
                  <a:gd name="connsiteY20" fmla="*/ 101535 h 228239"/>
                  <a:gd name="connsiteX21" fmla="*/ 48248 w 206858"/>
                  <a:gd name="connsiteY21" fmla="*/ 73317 h 228239"/>
                  <a:gd name="connsiteX22" fmla="*/ 15643 w 206858"/>
                  <a:gd name="connsiteY22" fmla="*/ -654 h 228239"/>
                  <a:gd name="connsiteX23" fmla="*/ 16706 w 206858"/>
                  <a:gd name="connsiteY23" fmla="*/ 3838 h 228239"/>
                  <a:gd name="connsiteX24" fmla="*/ 49226 w 206858"/>
                  <a:gd name="connsiteY24" fmla="*/ 71706 h 228239"/>
                  <a:gd name="connsiteX25" fmla="*/ 99814 w 206858"/>
                  <a:gd name="connsiteY25" fmla="*/ 99735 h 228239"/>
                  <a:gd name="connsiteX26" fmla="*/ 181911 w 206858"/>
                  <a:gd name="connsiteY26" fmla="*/ 213597 h 228239"/>
                  <a:gd name="connsiteX27" fmla="*/ 181911 w 206858"/>
                  <a:gd name="connsiteY27" fmla="*/ 213597 h 228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6858" h="228239">
                    <a:moveTo>
                      <a:pt x="171145" y="217300"/>
                    </a:moveTo>
                    <a:lnTo>
                      <a:pt x="169208" y="217917"/>
                    </a:lnTo>
                    <a:cubicBezTo>
                      <a:pt x="177848" y="162820"/>
                      <a:pt x="124517" y="146654"/>
                      <a:pt x="72283" y="130866"/>
                    </a:cubicBezTo>
                    <a:cubicBezTo>
                      <a:pt x="45900" y="122894"/>
                      <a:pt x="19774" y="114974"/>
                      <a:pt x="1826" y="102186"/>
                    </a:cubicBezTo>
                    <a:cubicBezTo>
                      <a:pt x="-9197" y="94317"/>
                      <a:pt x="-17134" y="84649"/>
                      <a:pt x="-20186" y="72083"/>
                    </a:cubicBezTo>
                    <a:cubicBezTo>
                      <a:pt x="-20820" y="61712"/>
                      <a:pt x="-20460" y="51683"/>
                      <a:pt x="-19123" y="42306"/>
                    </a:cubicBezTo>
                    <a:cubicBezTo>
                      <a:pt x="-16192" y="30906"/>
                      <a:pt x="-10517" y="17843"/>
                      <a:pt x="-1534" y="2826"/>
                    </a:cubicBezTo>
                    <a:lnTo>
                      <a:pt x="8" y="3923"/>
                    </a:lnTo>
                    <a:cubicBezTo>
                      <a:pt x="-30660" y="55232"/>
                      <a:pt x="-22157" y="82763"/>
                      <a:pt x="2803" y="100557"/>
                    </a:cubicBezTo>
                    <a:cubicBezTo>
                      <a:pt x="20494" y="113174"/>
                      <a:pt x="46483" y="121060"/>
                      <a:pt x="72711" y="128980"/>
                    </a:cubicBezTo>
                    <a:cubicBezTo>
                      <a:pt x="125528" y="144974"/>
                      <a:pt x="179408" y="161277"/>
                      <a:pt x="171145" y="217300"/>
                    </a:cubicBezTo>
                    <a:close/>
                    <a:moveTo>
                      <a:pt x="181911" y="213597"/>
                    </a:moveTo>
                    <a:cubicBezTo>
                      <a:pt x="180883" y="213991"/>
                      <a:pt x="179837" y="214386"/>
                      <a:pt x="178825" y="214780"/>
                    </a:cubicBezTo>
                    <a:cubicBezTo>
                      <a:pt x="190242" y="157009"/>
                      <a:pt x="138300" y="135820"/>
                      <a:pt x="87094" y="114974"/>
                    </a:cubicBezTo>
                    <a:cubicBezTo>
                      <a:pt x="64723" y="105872"/>
                      <a:pt x="42471" y="96803"/>
                      <a:pt x="25586" y="84752"/>
                    </a:cubicBezTo>
                    <a:cubicBezTo>
                      <a:pt x="-1603" y="65380"/>
                      <a:pt x="-14888" y="38415"/>
                      <a:pt x="7294" y="-8351"/>
                    </a:cubicBezTo>
                    <a:cubicBezTo>
                      <a:pt x="8306" y="-9037"/>
                      <a:pt x="9300" y="-9705"/>
                      <a:pt x="10346" y="-10322"/>
                    </a:cubicBezTo>
                    <a:cubicBezTo>
                      <a:pt x="-13192" y="37043"/>
                      <a:pt x="-351" y="63957"/>
                      <a:pt x="26563" y="83140"/>
                    </a:cubicBezTo>
                    <a:cubicBezTo>
                      <a:pt x="43277" y="95055"/>
                      <a:pt x="65426" y="104089"/>
                      <a:pt x="87694" y="113157"/>
                    </a:cubicBezTo>
                    <a:cubicBezTo>
                      <a:pt x="137185" y="133317"/>
                      <a:pt x="187345" y="153769"/>
                      <a:pt x="181860" y="206911"/>
                    </a:cubicBezTo>
                    <a:cubicBezTo>
                      <a:pt x="196328" y="149140"/>
                      <a:pt x="147591" y="125277"/>
                      <a:pt x="99111" y="101535"/>
                    </a:cubicBezTo>
                    <a:cubicBezTo>
                      <a:pt x="81060" y="92689"/>
                      <a:pt x="63043" y="83860"/>
                      <a:pt x="48248" y="73317"/>
                    </a:cubicBezTo>
                    <a:cubicBezTo>
                      <a:pt x="23751" y="55849"/>
                      <a:pt x="8100" y="33752"/>
                      <a:pt x="15643" y="-654"/>
                    </a:cubicBezTo>
                    <a:cubicBezTo>
                      <a:pt x="15917" y="769"/>
                      <a:pt x="16277" y="2278"/>
                      <a:pt x="16706" y="3838"/>
                    </a:cubicBezTo>
                    <a:cubicBezTo>
                      <a:pt x="11477" y="35020"/>
                      <a:pt x="26408" y="55420"/>
                      <a:pt x="49226" y="71706"/>
                    </a:cubicBezTo>
                    <a:cubicBezTo>
                      <a:pt x="63883" y="82146"/>
                      <a:pt x="81831" y="90940"/>
                      <a:pt x="99814" y="99735"/>
                    </a:cubicBezTo>
                    <a:cubicBezTo>
                      <a:pt x="150762" y="124677"/>
                      <a:pt x="201968" y="149774"/>
                      <a:pt x="181911" y="213597"/>
                    </a:cubicBezTo>
                    <a:lnTo>
                      <a:pt x="181911" y="213597"/>
                    </a:lnTo>
                  </a:path>
                </a:pathLst>
              </a:custGeom>
              <a:solidFill>
                <a:srgbClr val="875C32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5F0F3D09-8B2F-6EEE-5826-A5ECD2900D31}"/>
                  </a:ext>
                </a:extLst>
              </p:cNvPr>
              <p:cNvSpPr/>
              <p:nvPr/>
            </p:nvSpPr>
            <p:spPr>
              <a:xfrm flipV="1">
                <a:off x="4639721" y="3219292"/>
                <a:ext cx="47468" cy="22439"/>
              </a:xfrm>
              <a:custGeom>
                <a:avLst/>
                <a:gdLst>
                  <a:gd name="connsiteX0" fmla="*/ 22966 w 47468"/>
                  <a:gd name="connsiteY0" fmla="*/ -9978 h 22439"/>
                  <a:gd name="connsiteX1" fmla="*/ 26258 w 47468"/>
                  <a:gd name="connsiteY1" fmla="*/ 5040 h 22439"/>
                  <a:gd name="connsiteX2" fmla="*/ -16668 w 47468"/>
                  <a:gd name="connsiteY2" fmla="*/ 12462 h 22439"/>
                  <a:gd name="connsiteX3" fmla="*/ -21211 w 47468"/>
                  <a:gd name="connsiteY3" fmla="*/ -1732 h 22439"/>
                  <a:gd name="connsiteX4" fmla="*/ 22966 w 47468"/>
                  <a:gd name="connsiteY4" fmla="*/ -9978 h 22439"/>
                  <a:gd name="connsiteX5" fmla="*/ 22966 w 47468"/>
                  <a:gd name="connsiteY5" fmla="*/ -9978 h 2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468" h="22439">
                    <a:moveTo>
                      <a:pt x="22966" y="-9978"/>
                    </a:moveTo>
                    <a:lnTo>
                      <a:pt x="26258" y="5040"/>
                    </a:lnTo>
                    <a:lnTo>
                      <a:pt x="-16668" y="12462"/>
                    </a:lnTo>
                    <a:lnTo>
                      <a:pt x="-21211" y="-1732"/>
                    </a:lnTo>
                    <a:lnTo>
                      <a:pt x="22966" y="-9978"/>
                    </a:lnTo>
                    <a:lnTo>
                      <a:pt x="22966" y="-9978"/>
                    </a:lnTo>
                  </a:path>
                </a:pathLst>
              </a:custGeom>
              <a:solidFill>
                <a:srgbClr val="875C32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F47D1D9C-7797-9376-3566-EF3A2BD4DADB}"/>
                  </a:ext>
                </a:extLst>
              </p:cNvPr>
              <p:cNvSpPr/>
              <p:nvPr/>
            </p:nvSpPr>
            <p:spPr>
              <a:xfrm flipV="1">
                <a:off x="4498705" y="3211954"/>
                <a:ext cx="45514" cy="30805"/>
              </a:xfrm>
              <a:custGeom>
                <a:avLst/>
                <a:gdLst>
                  <a:gd name="connsiteX0" fmla="*/ 25021 w 45514"/>
                  <a:gd name="connsiteY0" fmla="*/ 6287 h 30805"/>
                  <a:gd name="connsiteX1" fmla="*/ 19861 w 45514"/>
                  <a:gd name="connsiteY1" fmla="*/ 20807 h 30805"/>
                  <a:gd name="connsiteX2" fmla="*/ -20493 w 45514"/>
                  <a:gd name="connsiteY2" fmla="*/ 4436 h 30805"/>
                  <a:gd name="connsiteX3" fmla="*/ -16876 w 45514"/>
                  <a:gd name="connsiteY3" fmla="*/ -9998 h 30805"/>
                  <a:gd name="connsiteX4" fmla="*/ 25021 w 45514"/>
                  <a:gd name="connsiteY4" fmla="*/ 6287 h 30805"/>
                  <a:gd name="connsiteX5" fmla="*/ 25021 w 45514"/>
                  <a:gd name="connsiteY5" fmla="*/ 6287 h 3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14" h="30805">
                    <a:moveTo>
                      <a:pt x="25021" y="6287"/>
                    </a:moveTo>
                    <a:lnTo>
                      <a:pt x="19861" y="20807"/>
                    </a:lnTo>
                    <a:lnTo>
                      <a:pt x="-20493" y="4436"/>
                    </a:lnTo>
                    <a:lnTo>
                      <a:pt x="-16876" y="-9998"/>
                    </a:lnTo>
                    <a:lnTo>
                      <a:pt x="25021" y="6287"/>
                    </a:lnTo>
                    <a:lnTo>
                      <a:pt x="25021" y="6287"/>
                    </a:lnTo>
                  </a:path>
                </a:pathLst>
              </a:custGeom>
              <a:solidFill>
                <a:srgbClr val="875C32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D67FF470-D204-25AB-A26C-A34F39B67491}"/>
                </a:ext>
              </a:extLst>
            </p:cNvPr>
            <p:cNvGrpSpPr/>
            <p:nvPr/>
          </p:nvGrpSpPr>
          <p:grpSpPr>
            <a:xfrm>
              <a:off x="1813657" y="3181255"/>
              <a:ext cx="891720" cy="1382422"/>
              <a:chOff x="1813657" y="3181255"/>
              <a:chExt cx="891720" cy="1382422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E7BA48F3-26B4-EA66-0C79-C548C8575CC6}"/>
                  </a:ext>
                </a:extLst>
              </p:cNvPr>
              <p:cNvSpPr/>
              <p:nvPr/>
            </p:nvSpPr>
            <p:spPr>
              <a:xfrm flipV="1">
                <a:off x="2447395" y="3313468"/>
                <a:ext cx="257982" cy="291433"/>
              </a:xfrm>
              <a:custGeom>
                <a:avLst/>
                <a:gdLst>
                  <a:gd name="connsiteX0" fmla="*/ 32557 w 257982"/>
                  <a:gd name="connsiteY0" fmla="*/ -8466 h 291433"/>
                  <a:gd name="connsiteX1" fmla="*/ -10660 w 257982"/>
                  <a:gd name="connsiteY1" fmla="*/ 60585 h 291433"/>
                  <a:gd name="connsiteX2" fmla="*/ 155077 w 257982"/>
                  <a:gd name="connsiteY2" fmla="*/ 216482 h 291433"/>
                  <a:gd name="connsiteX3" fmla="*/ 153791 w 257982"/>
                  <a:gd name="connsiteY3" fmla="*/ 262202 h 291433"/>
                  <a:gd name="connsiteX4" fmla="*/ 165894 w 257982"/>
                  <a:gd name="connsiteY4" fmla="*/ 263676 h 291433"/>
                  <a:gd name="connsiteX5" fmla="*/ 168311 w 257982"/>
                  <a:gd name="connsiteY5" fmla="*/ 240242 h 291433"/>
                  <a:gd name="connsiteX6" fmla="*/ 214066 w 257982"/>
                  <a:gd name="connsiteY6" fmla="*/ 282928 h 291433"/>
                  <a:gd name="connsiteX7" fmla="*/ 207020 w 257982"/>
                  <a:gd name="connsiteY7" fmla="*/ 257008 h 291433"/>
                  <a:gd name="connsiteX8" fmla="*/ 242917 w 257982"/>
                  <a:gd name="connsiteY8" fmla="*/ 254848 h 291433"/>
                  <a:gd name="connsiteX9" fmla="*/ 206403 w 257982"/>
                  <a:gd name="connsiteY9" fmla="*/ 232477 h 291433"/>
                  <a:gd name="connsiteX10" fmla="*/ 247203 w 257982"/>
                  <a:gd name="connsiteY10" fmla="*/ 229511 h 291433"/>
                  <a:gd name="connsiteX11" fmla="*/ 217443 w 257982"/>
                  <a:gd name="connsiteY11" fmla="*/ 213054 h 291433"/>
                  <a:gd name="connsiteX12" fmla="*/ 235923 w 257982"/>
                  <a:gd name="connsiteY12" fmla="*/ 215179 h 291433"/>
                  <a:gd name="connsiteX13" fmla="*/ 228328 w 257982"/>
                  <a:gd name="connsiteY13" fmla="*/ 200419 h 291433"/>
                  <a:gd name="connsiteX14" fmla="*/ 177963 w 257982"/>
                  <a:gd name="connsiteY14" fmla="*/ 184751 h 291433"/>
                  <a:gd name="connsiteX15" fmla="*/ 86095 w 257982"/>
                  <a:gd name="connsiteY15" fmla="*/ 47643 h 291433"/>
                  <a:gd name="connsiteX16" fmla="*/ 32557 w 257982"/>
                  <a:gd name="connsiteY16" fmla="*/ -8466 h 291433"/>
                  <a:gd name="connsiteX17" fmla="*/ 32557 w 257982"/>
                  <a:gd name="connsiteY17" fmla="*/ -8466 h 29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982" h="291433">
                    <a:moveTo>
                      <a:pt x="32557" y="-8466"/>
                    </a:moveTo>
                    <a:lnTo>
                      <a:pt x="-10660" y="60585"/>
                    </a:lnTo>
                    <a:lnTo>
                      <a:pt x="155077" y="216482"/>
                    </a:lnTo>
                    <a:cubicBezTo>
                      <a:pt x="144723" y="229494"/>
                      <a:pt x="148923" y="249311"/>
                      <a:pt x="153791" y="262202"/>
                    </a:cubicBezTo>
                    <a:cubicBezTo>
                      <a:pt x="157889" y="273122"/>
                      <a:pt x="161626" y="280065"/>
                      <a:pt x="165894" y="263676"/>
                    </a:cubicBezTo>
                    <a:cubicBezTo>
                      <a:pt x="168723" y="252791"/>
                      <a:pt x="166837" y="241682"/>
                      <a:pt x="168311" y="240242"/>
                    </a:cubicBezTo>
                    <a:cubicBezTo>
                      <a:pt x="171277" y="237379"/>
                      <a:pt x="184014" y="261276"/>
                      <a:pt x="214066" y="282928"/>
                    </a:cubicBezTo>
                    <a:cubicBezTo>
                      <a:pt x="214391" y="283168"/>
                      <a:pt x="238237" y="283168"/>
                      <a:pt x="207020" y="257008"/>
                    </a:cubicBezTo>
                    <a:cubicBezTo>
                      <a:pt x="173094" y="228585"/>
                      <a:pt x="245660" y="285362"/>
                      <a:pt x="242917" y="254848"/>
                    </a:cubicBezTo>
                    <a:cubicBezTo>
                      <a:pt x="242900" y="254659"/>
                      <a:pt x="209900" y="234397"/>
                      <a:pt x="206403" y="232477"/>
                    </a:cubicBezTo>
                    <a:cubicBezTo>
                      <a:pt x="231088" y="235134"/>
                      <a:pt x="248968" y="249139"/>
                      <a:pt x="247203" y="229511"/>
                    </a:cubicBezTo>
                    <a:cubicBezTo>
                      <a:pt x="246843" y="225499"/>
                      <a:pt x="203780" y="215436"/>
                      <a:pt x="217443" y="213054"/>
                    </a:cubicBezTo>
                    <a:cubicBezTo>
                      <a:pt x="220151" y="212591"/>
                      <a:pt x="228380" y="215197"/>
                      <a:pt x="235923" y="215179"/>
                    </a:cubicBezTo>
                    <a:cubicBezTo>
                      <a:pt x="237671" y="215179"/>
                      <a:pt x="254026" y="210054"/>
                      <a:pt x="228328" y="200419"/>
                    </a:cubicBezTo>
                    <a:cubicBezTo>
                      <a:pt x="218197" y="196648"/>
                      <a:pt x="179300" y="186105"/>
                      <a:pt x="177963" y="184751"/>
                    </a:cubicBezTo>
                    <a:cubicBezTo>
                      <a:pt x="145323" y="140917"/>
                      <a:pt x="119043" y="86900"/>
                      <a:pt x="86095" y="47643"/>
                    </a:cubicBezTo>
                    <a:cubicBezTo>
                      <a:pt x="69637" y="28048"/>
                      <a:pt x="52615" y="10134"/>
                      <a:pt x="32557" y="-8466"/>
                    </a:cubicBezTo>
                    <a:lnTo>
                      <a:pt x="32557" y="-8466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3D6CC116-D24B-480C-2487-FFB962C2ADE6}"/>
                  </a:ext>
                </a:extLst>
              </p:cNvPr>
              <p:cNvSpPr/>
              <p:nvPr/>
            </p:nvSpPr>
            <p:spPr>
              <a:xfrm flipV="1">
                <a:off x="2370355" y="4279917"/>
                <a:ext cx="86639" cy="134913"/>
              </a:xfrm>
              <a:custGeom>
                <a:avLst/>
                <a:gdLst>
                  <a:gd name="connsiteX0" fmla="*/ -9837 w 86639"/>
                  <a:gd name="connsiteY0" fmla="*/ 86326 h 134913"/>
                  <a:gd name="connsiteX1" fmla="*/ 17695 w 86639"/>
                  <a:gd name="connsiteY1" fmla="*/ 132320 h 134913"/>
                  <a:gd name="connsiteX2" fmla="*/ 76803 w 86639"/>
                  <a:gd name="connsiteY2" fmla="*/ 19863 h 134913"/>
                  <a:gd name="connsiteX3" fmla="*/ 44866 w 86639"/>
                  <a:gd name="connsiteY3" fmla="*/ -2594 h 134913"/>
                  <a:gd name="connsiteX4" fmla="*/ -9837 w 86639"/>
                  <a:gd name="connsiteY4" fmla="*/ 86326 h 134913"/>
                  <a:gd name="connsiteX5" fmla="*/ -9837 w 86639"/>
                  <a:gd name="connsiteY5" fmla="*/ 86326 h 13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639" h="134913">
                    <a:moveTo>
                      <a:pt x="-9837" y="86326"/>
                    </a:moveTo>
                    <a:lnTo>
                      <a:pt x="17695" y="132320"/>
                    </a:lnTo>
                    <a:lnTo>
                      <a:pt x="76803" y="19863"/>
                    </a:lnTo>
                    <a:cubicBezTo>
                      <a:pt x="72329" y="5035"/>
                      <a:pt x="60020" y="-1600"/>
                      <a:pt x="44866" y="-2594"/>
                    </a:cubicBezTo>
                    <a:cubicBezTo>
                      <a:pt x="29643" y="21200"/>
                      <a:pt x="16443" y="56926"/>
                      <a:pt x="-9837" y="86326"/>
                    </a:cubicBezTo>
                    <a:lnTo>
                      <a:pt x="-9837" y="86326"/>
                    </a:lnTo>
                  </a:path>
                </a:pathLst>
              </a:custGeom>
              <a:solidFill>
                <a:srgbClr val="D06271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BE1CD911-A675-F0F5-B8AA-C23A44B41638}"/>
                  </a:ext>
                </a:extLst>
              </p:cNvPr>
              <p:cNvSpPr/>
              <p:nvPr/>
            </p:nvSpPr>
            <p:spPr>
              <a:xfrm flipV="1">
                <a:off x="2198584" y="3919198"/>
                <a:ext cx="213942" cy="98896"/>
              </a:xfrm>
              <a:custGeom>
                <a:avLst/>
                <a:gdLst>
                  <a:gd name="connsiteX0" fmla="*/ 204652 w 213942"/>
                  <a:gd name="connsiteY0" fmla="*/ -5098 h 98896"/>
                  <a:gd name="connsiteX1" fmla="*/ -9153 w 213942"/>
                  <a:gd name="connsiteY1" fmla="*/ 42937 h 98896"/>
                  <a:gd name="connsiteX2" fmla="*/ -9290 w 213942"/>
                  <a:gd name="connsiteY2" fmla="*/ 91502 h 98896"/>
                  <a:gd name="connsiteX3" fmla="*/ 201806 w 213942"/>
                  <a:gd name="connsiteY3" fmla="*/ 93799 h 98896"/>
                  <a:gd name="connsiteX4" fmla="*/ 204652 w 213942"/>
                  <a:gd name="connsiteY4" fmla="*/ -5098 h 98896"/>
                  <a:gd name="connsiteX5" fmla="*/ 204652 w 213942"/>
                  <a:gd name="connsiteY5" fmla="*/ -5098 h 9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942" h="98896">
                    <a:moveTo>
                      <a:pt x="204652" y="-5098"/>
                    </a:moveTo>
                    <a:lnTo>
                      <a:pt x="-9153" y="42937"/>
                    </a:lnTo>
                    <a:lnTo>
                      <a:pt x="-9290" y="91502"/>
                    </a:lnTo>
                    <a:lnTo>
                      <a:pt x="201806" y="93799"/>
                    </a:lnTo>
                    <a:lnTo>
                      <a:pt x="204652" y="-5098"/>
                    </a:lnTo>
                    <a:lnTo>
                      <a:pt x="204652" y="-5098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EA5125F2-7208-CB3B-0D39-5ACAB8D4627B}"/>
                  </a:ext>
                </a:extLst>
              </p:cNvPr>
              <p:cNvSpPr/>
              <p:nvPr/>
            </p:nvSpPr>
            <p:spPr>
              <a:xfrm flipV="1">
                <a:off x="2066529" y="4358380"/>
                <a:ext cx="96389" cy="194433"/>
              </a:xfrm>
              <a:custGeom>
                <a:avLst/>
                <a:gdLst>
                  <a:gd name="connsiteX0" fmla="*/ 35094 w 96389"/>
                  <a:gd name="connsiteY0" fmla="*/ 192555 h 194433"/>
                  <a:gd name="connsiteX1" fmla="*/ 27337 w 96389"/>
                  <a:gd name="connsiteY1" fmla="*/ 180898 h 194433"/>
                  <a:gd name="connsiteX2" fmla="*/ -2081 w 96389"/>
                  <a:gd name="connsiteY2" fmla="*/ 128458 h 194433"/>
                  <a:gd name="connsiteX3" fmla="*/ -8279 w 96389"/>
                  <a:gd name="connsiteY3" fmla="*/ 76104 h 194433"/>
                  <a:gd name="connsiteX4" fmla="*/ 65816 w 96389"/>
                  <a:gd name="connsiteY4" fmla="*/ -1878 h 194433"/>
                  <a:gd name="connsiteX5" fmla="*/ 74328 w 96389"/>
                  <a:gd name="connsiteY5" fmla="*/ 73276 h 194433"/>
                  <a:gd name="connsiteX6" fmla="*/ 60207 w 96389"/>
                  <a:gd name="connsiteY6" fmla="*/ 104784 h 194433"/>
                  <a:gd name="connsiteX7" fmla="*/ 68244 w 96389"/>
                  <a:gd name="connsiteY7" fmla="*/ 164698 h 194433"/>
                  <a:gd name="connsiteX8" fmla="*/ 35094 w 96389"/>
                  <a:gd name="connsiteY8" fmla="*/ 192555 h 194433"/>
                  <a:gd name="connsiteX9" fmla="*/ 35094 w 96389"/>
                  <a:gd name="connsiteY9" fmla="*/ 192555 h 19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389" h="194433">
                    <a:moveTo>
                      <a:pt x="35094" y="192555"/>
                    </a:moveTo>
                    <a:lnTo>
                      <a:pt x="27337" y="180898"/>
                    </a:lnTo>
                    <a:cubicBezTo>
                      <a:pt x="-381" y="157464"/>
                      <a:pt x="-15014" y="134767"/>
                      <a:pt x="-2081" y="128458"/>
                    </a:cubicBezTo>
                    <a:cubicBezTo>
                      <a:pt x="1765" y="109293"/>
                      <a:pt x="-7843" y="92493"/>
                      <a:pt x="-8279" y="76104"/>
                    </a:cubicBezTo>
                    <a:cubicBezTo>
                      <a:pt x="-9134" y="45419"/>
                      <a:pt x="1154" y="19173"/>
                      <a:pt x="65816" y="-1878"/>
                    </a:cubicBezTo>
                    <a:cubicBezTo>
                      <a:pt x="97421" y="36162"/>
                      <a:pt x="90685" y="36830"/>
                      <a:pt x="74328" y="73276"/>
                    </a:cubicBezTo>
                    <a:lnTo>
                      <a:pt x="60207" y="104784"/>
                    </a:lnTo>
                    <a:cubicBezTo>
                      <a:pt x="61381" y="115499"/>
                      <a:pt x="63452" y="151018"/>
                      <a:pt x="68244" y="164698"/>
                    </a:cubicBezTo>
                    <a:cubicBezTo>
                      <a:pt x="55709" y="172258"/>
                      <a:pt x="44550" y="181773"/>
                      <a:pt x="35094" y="192555"/>
                    </a:cubicBezTo>
                    <a:lnTo>
                      <a:pt x="35094" y="192555"/>
                    </a:lnTo>
                  </a:path>
                </a:pathLst>
              </a:custGeom>
              <a:solidFill>
                <a:srgbClr val="263747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1F18098C-0359-0527-3018-CA112A1C1C8C}"/>
                  </a:ext>
                </a:extLst>
              </p:cNvPr>
              <p:cNvSpPr/>
              <p:nvPr/>
            </p:nvSpPr>
            <p:spPr>
              <a:xfrm flipV="1">
                <a:off x="2360251" y="4383683"/>
                <a:ext cx="120358" cy="178096"/>
              </a:xfrm>
              <a:custGeom>
                <a:avLst/>
                <a:gdLst>
                  <a:gd name="connsiteX0" fmla="*/ 85467 w 120358"/>
                  <a:gd name="connsiteY0" fmla="*/ 176332 h 178096"/>
                  <a:gd name="connsiteX1" fmla="*/ 89667 w 120358"/>
                  <a:gd name="connsiteY1" fmla="*/ 162960 h 178096"/>
                  <a:gd name="connsiteX2" fmla="*/ 103227 w 120358"/>
                  <a:gd name="connsiteY2" fmla="*/ 104366 h 178096"/>
                  <a:gd name="connsiteX3" fmla="*/ 94536 w 120358"/>
                  <a:gd name="connsiteY3" fmla="*/ 52372 h 178096"/>
                  <a:gd name="connsiteX4" fmla="*/ 1588 w 120358"/>
                  <a:gd name="connsiteY4" fmla="*/ -1765 h 178096"/>
                  <a:gd name="connsiteX5" fmla="*/ 14428 w 120358"/>
                  <a:gd name="connsiteY5" fmla="*/ 72789 h 178096"/>
                  <a:gd name="connsiteX6" fmla="*/ 36799 w 120358"/>
                  <a:gd name="connsiteY6" fmla="*/ 99069 h 178096"/>
                  <a:gd name="connsiteX7" fmla="*/ 45850 w 120358"/>
                  <a:gd name="connsiteY7" fmla="*/ 158846 h 178096"/>
                  <a:gd name="connsiteX8" fmla="*/ 85467 w 120358"/>
                  <a:gd name="connsiteY8" fmla="*/ 176332 h 178096"/>
                  <a:gd name="connsiteX9" fmla="*/ 85467 w 120358"/>
                  <a:gd name="connsiteY9" fmla="*/ 176332 h 17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58" h="178096">
                    <a:moveTo>
                      <a:pt x="85467" y="176332"/>
                    </a:moveTo>
                    <a:lnTo>
                      <a:pt x="89667" y="162960"/>
                    </a:lnTo>
                    <a:cubicBezTo>
                      <a:pt x="109724" y="132703"/>
                      <a:pt x="117404" y="106818"/>
                      <a:pt x="103227" y="104366"/>
                    </a:cubicBezTo>
                    <a:cubicBezTo>
                      <a:pt x="94159" y="87035"/>
                      <a:pt x="98702" y="68246"/>
                      <a:pt x="94536" y="52372"/>
                    </a:cubicBezTo>
                    <a:cubicBezTo>
                      <a:pt x="86770" y="22698"/>
                      <a:pt x="69542" y="361"/>
                      <a:pt x="1588" y="-1765"/>
                    </a:cubicBezTo>
                    <a:cubicBezTo>
                      <a:pt x="-18127" y="43612"/>
                      <a:pt x="-11475" y="42361"/>
                      <a:pt x="14428" y="72789"/>
                    </a:cubicBezTo>
                    <a:lnTo>
                      <a:pt x="36799" y="99069"/>
                    </a:lnTo>
                    <a:cubicBezTo>
                      <a:pt x="38668" y="109698"/>
                      <a:pt x="46622" y="144377"/>
                      <a:pt x="45850" y="158846"/>
                    </a:cubicBezTo>
                    <a:cubicBezTo>
                      <a:pt x="59993" y="162600"/>
                      <a:pt x="73365" y="168617"/>
                      <a:pt x="85467" y="176332"/>
                    </a:cubicBezTo>
                    <a:lnTo>
                      <a:pt x="85467" y="176332"/>
                    </a:lnTo>
                  </a:path>
                </a:pathLst>
              </a:custGeom>
              <a:solidFill>
                <a:srgbClr val="263747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F483C39A-801C-64F9-FCDF-66F79B7DEA5F}"/>
                  </a:ext>
                </a:extLst>
              </p:cNvPr>
              <p:cNvSpPr/>
              <p:nvPr/>
            </p:nvSpPr>
            <p:spPr>
              <a:xfrm flipV="1">
                <a:off x="2112824" y="4253569"/>
                <a:ext cx="91126" cy="132668"/>
              </a:xfrm>
              <a:custGeom>
                <a:avLst/>
                <a:gdLst>
                  <a:gd name="connsiteX0" fmla="*/ 82580 w 91126"/>
                  <a:gd name="connsiteY0" fmla="*/ 82047 h 132668"/>
                  <a:gd name="connsiteX1" fmla="*/ 58379 w 91126"/>
                  <a:gd name="connsiteY1" fmla="*/ 129893 h 132668"/>
                  <a:gd name="connsiteX2" fmla="*/ -8546 w 91126"/>
                  <a:gd name="connsiteY2" fmla="*/ 21910 h 132668"/>
                  <a:gd name="connsiteX3" fmla="*/ 21728 w 91126"/>
                  <a:gd name="connsiteY3" fmla="*/ -2775 h 132668"/>
                  <a:gd name="connsiteX4" fmla="*/ 82580 w 91126"/>
                  <a:gd name="connsiteY4" fmla="*/ 82047 h 132668"/>
                  <a:gd name="connsiteX5" fmla="*/ 82580 w 91126"/>
                  <a:gd name="connsiteY5" fmla="*/ 82047 h 13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126" h="132668">
                    <a:moveTo>
                      <a:pt x="82580" y="82047"/>
                    </a:moveTo>
                    <a:lnTo>
                      <a:pt x="58379" y="129893"/>
                    </a:lnTo>
                    <a:lnTo>
                      <a:pt x="-8546" y="21910"/>
                    </a:lnTo>
                    <a:cubicBezTo>
                      <a:pt x="-5135" y="6807"/>
                      <a:pt x="6661" y="-701"/>
                      <a:pt x="21728" y="-2775"/>
                    </a:cubicBezTo>
                    <a:cubicBezTo>
                      <a:pt x="38584" y="19887"/>
                      <a:pt x="54291" y="54602"/>
                      <a:pt x="82580" y="82047"/>
                    </a:cubicBezTo>
                    <a:lnTo>
                      <a:pt x="82580" y="82047"/>
                    </a:lnTo>
                  </a:path>
                </a:pathLst>
              </a:custGeom>
              <a:solidFill>
                <a:srgbClr val="D06271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7A441FAD-C5B0-9E90-AFDD-404106507A69}"/>
                  </a:ext>
                </a:extLst>
              </p:cNvPr>
              <p:cNvSpPr/>
              <p:nvPr/>
            </p:nvSpPr>
            <p:spPr>
              <a:xfrm flipV="1">
                <a:off x="2070269" y="4495231"/>
                <a:ext cx="92649" cy="57582"/>
              </a:xfrm>
              <a:custGeom>
                <a:avLst/>
                <a:gdLst>
                  <a:gd name="connsiteX0" fmla="*/ -8335 w 92649"/>
                  <a:gd name="connsiteY0" fmla="*/ 49334 h 57582"/>
                  <a:gd name="connsiteX1" fmla="*/ 62055 w 92649"/>
                  <a:gd name="connsiteY1" fmla="*/ -1426 h 57582"/>
                  <a:gd name="connsiteX2" fmla="*/ 79664 w 92649"/>
                  <a:gd name="connsiteY2" fmla="*/ 54100 h 57582"/>
                  <a:gd name="connsiteX3" fmla="*/ 68662 w 92649"/>
                  <a:gd name="connsiteY3" fmla="*/ 55248 h 57582"/>
                  <a:gd name="connsiteX4" fmla="*/ -8335 w 92649"/>
                  <a:gd name="connsiteY4" fmla="*/ 49334 h 57582"/>
                  <a:gd name="connsiteX5" fmla="*/ -8335 w 92649"/>
                  <a:gd name="connsiteY5" fmla="*/ 49334 h 5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649" h="57582">
                    <a:moveTo>
                      <a:pt x="-8335" y="49334"/>
                    </a:moveTo>
                    <a:cubicBezTo>
                      <a:pt x="-1294" y="30117"/>
                      <a:pt x="17415" y="13094"/>
                      <a:pt x="62055" y="-1426"/>
                    </a:cubicBezTo>
                    <a:cubicBezTo>
                      <a:pt x="86719" y="28248"/>
                      <a:pt x="88049" y="35174"/>
                      <a:pt x="79664" y="54100"/>
                    </a:cubicBezTo>
                    <a:cubicBezTo>
                      <a:pt x="76061" y="54562"/>
                      <a:pt x="72394" y="54940"/>
                      <a:pt x="68662" y="55248"/>
                    </a:cubicBezTo>
                    <a:cubicBezTo>
                      <a:pt x="40112" y="57631"/>
                      <a:pt x="13058" y="55214"/>
                      <a:pt x="-8335" y="49334"/>
                    </a:cubicBezTo>
                    <a:lnTo>
                      <a:pt x="-8335" y="49334"/>
                    </a:lnTo>
                  </a:path>
                </a:pathLst>
              </a:custGeom>
              <a:solidFill>
                <a:srgbClr val="E6E6E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596E00D3-F2DE-A51F-D8DC-C810ACEAC602}"/>
                  </a:ext>
                </a:extLst>
              </p:cNvPr>
              <p:cNvSpPr/>
              <p:nvPr/>
            </p:nvSpPr>
            <p:spPr>
              <a:xfrm flipV="1">
                <a:off x="2360255" y="4503528"/>
                <a:ext cx="93243" cy="58251"/>
              </a:xfrm>
              <a:custGeom>
                <a:avLst/>
                <a:gdLst>
                  <a:gd name="connsiteX0" fmla="*/ 83441 w 93243"/>
                  <a:gd name="connsiteY0" fmla="*/ 27688 h 58251"/>
                  <a:gd name="connsiteX1" fmla="*/ 1653 w 93243"/>
                  <a:gd name="connsiteY1" fmla="*/ -1369 h 58251"/>
                  <a:gd name="connsiteX2" fmla="*/ 281 w 93243"/>
                  <a:gd name="connsiteY2" fmla="*/ 56882 h 58251"/>
                  <a:gd name="connsiteX3" fmla="*/ 11167 w 93243"/>
                  <a:gd name="connsiteY3" fmla="*/ 54911 h 58251"/>
                  <a:gd name="connsiteX4" fmla="*/ 83441 w 93243"/>
                  <a:gd name="connsiteY4" fmla="*/ 27688 h 58251"/>
                  <a:gd name="connsiteX5" fmla="*/ 83441 w 93243"/>
                  <a:gd name="connsiteY5" fmla="*/ 27688 h 5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43" h="58251">
                    <a:moveTo>
                      <a:pt x="83441" y="27688"/>
                    </a:moveTo>
                    <a:cubicBezTo>
                      <a:pt x="71304" y="11214"/>
                      <a:pt x="48573" y="88"/>
                      <a:pt x="1653" y="-1369"/>
                    </a:cubicBezTo>
                    <a:cubicBezTo>
                      <a:pt x="-13725" y="34031"/>
                      <a:pt x="-13056" y="41042"/>
                      <a:pt x="281" y="56882"/>
                    </a:cubicBezTo>
                    <a:cubicBezTo>
                      <a:pt x="3864" y="56300"/>
                      <a:pt x="7498" y="55648"/>
                      <a:pt x="11167" y="54911"/>
                    </a:cubicBezTo>
                    <a:cubicBezTo>
                      <a:pt x="39247" y="49185"/>
                      <a:pt x="64550" y="39328"/>
                      <a:pt x="83441" y="27688"/>
                    </a:cubicBezTo>
                    <a:lnTo>
                      <a:pt x="83441" y="27688"/>
                    </a:lnTo>
                  </a:path>
                </a:pathLst>
              </a:custGeom>
              <a:solidFill>
                <a:srgbClr val="E6E6E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5A6C4443-9986-702C-A03C-198B7F8D3EB4}"/>
                  </a:ext>
                </a:extLst>
              </p:cNvPr>
              <p:cNvSpPr/>
              <p:nvPr/>
            </p:nvSpPr>
            <p:spPr>
              <a:xfrm flipV="1">
                <a:off x="2127188" y="3958798"/>
                <a:ext cx="314241" cy="423221"/>
              </a:xfrm>
              <a:custGeom>
                <a:avLst/>
                <a:gdLst>
                  <a:gd name="connsiteX0" fmla="*/ 44032 w 314241"/>
                  <a:gd name="connsiteY0" fmla="*/ 179339 h 423221"/>
                  <a:gd name="connsiteX1" fmla="*/ -9183 w 314241"/>
                  <a:gd name="connsiteY1" fmla="*/ 48522 h 423221"/>
                  <a:gd name="connsiteX2" fmla="*/ 25924 w 314241"/>
                  <a:gd name="connsiteY2" fmla="*/ 14133 h 423221"/>
                  <a:gd name="connsiteX3" fmla="*/ 134008 w 314241"/>
                  <a:gd name="connsiteY3" fmla="*/ 123796 h 423221"/>
                  <a:gd name="connsiteX4" fmla="*/ 160356 w 314241"/>
                  <a:gd name="connsiteY4" fmla="*/ 280756 h 423221"/>
                  <a:gd name="connsiteX5" fmla="*/ 157647 w 314241"/>
                  <a:gd name="connsiteY5" fmla="*/ 126333 h 423221"/>
                  <a:gd name="connsiteX6" fmla="*/ 262116 w 314241"/>
                  <a:gd name="connsiteY6" fmla="*/ -3764 h 423221"/>
                  <a:gd name="connsiteX7" fmla="*/ 305059 w 314241"/>
                  <a:gd name="connsiteY7" fmla="*/ 15505 h 423221"/>
                  <a:gd name="connsiteX8" fmla="*/ 252122 w 314241"/>
                  <a:gd name="connsiteY8" fmla="*/ 139927 h 423221"/>
                  <a:gd name="connsiteX9" fmla="*/ 302590 w 314241"/>
                  <a:gd name="connsiteY9" fmla="*/ 403824 h 423221"/>
                  <a:gd name="connsiteX10" fmla="*/ 51122 w 314241"/>
                  <a:gd name="connsiteY10" fmla="*/ 419458 h 423221"/>
                  <a:gd name="connsiteX11" fmla="*/ 44032 w 314241"/>
                  <a:gd name="connsiteY11" fmla="*/ 179339 h 423221"/>
                  <a:gd name="connsiteX12" fmla="*/ 44032 w 314241"/>
                  <a:gd name="connsiteY12" fmla="*/ 179339 h 42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241" h="423221">
                    <a:moveTo>
                      <a:pt x="44032" y="179339"/>
                    </a:moveTo>
                    <a:lnTo>
                      <a:pt x="-9183" y="48522"/>
                    </a:lnTo>
                    <a:lnTo>
                      <a:pt x="25924" y="14133"/>
                    </a:lnTo>
                    <a:cubicBezTo>
                      <a:pt x="42472" y="45162"/>
                      <a:pt x="131282" y="109362"/>
                      <a:pt x="134008" y="123796"/>
                    </a:cubicBezTo>
                    <a:cubicBezTo>
                      <a:pt x="147499" y="194527"/>
                      <a:pt x="158950" y="274396"/>
                      <a:pt x="160356" y="280756"/>
                    </a:cubicBezTo>
                    <a:cubicBezTo>
                      <a:pt x="161676" y="286841"/>
                      <a:pt x="148322" y="200990"/>
                      <a:pt x="157647" y="126333"/>
                    </a:cubicBezTo>
                    <a:lnTo>
                      <a:pt x="262116" y="-3764"/>
                    </a:lnTo>
                    <a:lnTo>
                      <a:pt x="305059" y="15505"/>
                    </a:lnTo>
                    <a:lnTo>
                      <a:pt x="252122" y="139927"/>
                    </a:lnTo>
                    <a:cubicBezTo>
                      <a:pt x="271133" y="275236"/>
                      <a:pt x="286750" y="270333"/>
                      <a:pt x="302590" y="403824"/>
                    </a:cubicBezTo>
                    <a:cubicBezTo>
                      <a:pt x="233590" y="388224"/>
                      <a:pt x="154888" y="396470"/>
                      <a:pt x="51122" y="419458"/>
                    </a:cubicBezTo>
                    <a:cubicBezTo>
                      <a:pt x="49305" y="307293"/>
                      <a:pt x="43840" y="266630"/>
                      <a:pt x="44032" y="179339"/>
                    </a:cubicBezTo>
                    <a:lnTo>
                      <a:pt x="44032" y="179339"/>
                    </a:lnTo>
                  </a:path>
                </a:pathLst>
              </a:custGeom>
              <a:solidFill>
                <a:srgbClr val="BB6F2B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C37F797F-738F-DAFD-C97F-0A7B6FEE595D}"/>
                  </a:ext>
                </a:extLst>
              </p:cNvPr>
              <p:cNvSpPr/>
              <p:nvPr/>
            </p:nvSpPr>
            <p:spPr>
              <a:xfrm flipV="1">
                <a:off x="2127188" y="4236100"/>
                <a:ext cx="314241" cy="145919"/>
              </a:xfrm>
              <a:custGeom>
                <a:avLst/>
                <a:gdLst>
                  <a:gd name="connsiteX0" fmla="*/ 156053 w 314241"/>
                  <a:gd name="connsiteY0" fmla="*/ 142404 h 145919"/>
                  <a:gd name="connsiteX1" fmla="*/ 157647 w 314241"/>
                  <a:gd name="connsiteY1" fmla="*/ 127250 h 145919"/>
                  <a:gd name="connsiteX2" fmla="*/ 262116 w 314241"/>
                  <a:gd name="connsiteY2" fmla="*/ -2847 h 145919"/>
                  <a:gd name="connsiteX3" fmla="*/ 305059 w 314241"/>
                  <a:gd name="connsiteY3" fmla="*/ 16421 h 145919"/>
                  <a:gd name="connsiteX4" fmla="*/ 262784 w 314241"/>
                  <a:gd name="connsiteY4" fmla="*/ 115798 h 145919"/>
                  <a:gd name="connsiteX5" fmla="*/ 156053 w 314241"/>
                  <a:gd name="connsiteY5" fmla="*/ 142404 h 145919"/>
                  <a:gd name="connsiteX6" fmla="*/ 19648 w 314241"/>
                  <a:gd name="connsiteY6" fmla="*/ 120324 h 145919"/>
                  <a:gd name="connsiteX7" fmla="*/ -9183 w 314241"/>
                  <a:gd name="connsiteY7" fmla="*/ 49438 h 145919"/>
                  <a:gd name="connsiteX8" fmla="*/ 25924 w 314241"/>
                  <a:gd name="connsiteY8" fmla="*/ 15050 h 145919"/>
                  <a:gd name="connsiteX9" fmla="*/ 134008 w 314241"/>
                  <a:gd name="connsiteY9" fmla="*/ 124713 h 145919"/>
                  <a:gd name="connsiteX10" fmla="*/ 137436 w 314241"/>
                  <a:gd name="connsiteY10" fmla="*/ 143038 h 145919"/>
                  <a:gd name="connsiteX11" fmla="*/ 135876 w 314241"/>
                  <a:gd name="connsiteY11" fmla="*/ 143073 h 145919"/>
                  <a:gd name="connsiteX12" fmla="*/ 19648 w 314241"/>
                  <a:gd name="connsiteY12" fmla="*/ 120324 h 145919"/>
                  <a:gd name="connsiteX13" fmla="*/ 19648 w 314241"/>
                  <a:gd name="connsiteY13" fmla="*/ 120324 h 145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4241" h="145919">
                    <a:moveTo>
                      <a:pt x="156053" y="142404"/>
                    </a:moveTo>
                    <a:cubicBezTo>
                      <a:pt x="156482" y="137313"/>
                      <a:pt x="157013" y="132255"/>
                      <a:pt x="157647" y="127250"/>
                    </a:cubicBezTo>
                    <a:lnTo>
                      <a:pt x="262116" y="-2847"/>
                    </a:lnTo>
                    <a:lnTo>
                      <a:pt x="305059" y="16421"/>
                    </a:lnTo>
                    <a:lnTo>
                      <a:pt x="262784" y="115798"/>
                    </a:lnTo>
                    <a:cubicBezTo>
                      <a:pt x="229099" y="130747"/>
                      <a:pt x="193287" y="139953"/>
                      <a:pt x="156053" y="142404"/>
                    </a:cubicBezTo>
                    <a:close/>
                    <a:moveTo>
                      <a:pt x="19648" y="120324"/>
                    </a:moveTo>
                    <a:lnTo>
                      <a:pt x="-9183" y="49438"/>
                    </a:lnTo>
                    <a:lnTo>
                      <a:pt x="25924" y="15050"/>
                    </a:lnTo>
                    <a:cubicBezTo>
                      <a:pt x="42472" y="46078"/>
                      <a:pt x="131282" y="110278"/>
                      <a:pt x="134008" y="124713"/>
                    </a:cubicBezTo>
                    <a:cubicBezTo>
                      <a:pt x="135173" y="130781"/>
                      <a:pt x="136305" y="136901"/>
                      <a:pt x="137436" y="143038"/>
                    </a:cubicBezTo>
                    <a:lnTo>
                      <a:pt x="135876" y="143073"/>
                    </a:lnTo>
                    <a:cubicBezTo>
                      <a:pt x="95351" y="143073"/>
                      <a:pt x="56316" y="135067"/>
                      <a:pt x="19648" y="120324"/>
                    </a:cubicBezTo>
                    <a:lnTo>
                      <a:pt x="19648" y="120324"/>
                    </a:lnTo>
                  </a:path>
                </a:pathLst>
              </a:custGeom>
              <a:solidFill>
                <a:srgbClr val="A65F2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8FE1E288-5B91-E3E9-CF99-27DE5AE6EC44}"/>
                  </a:ext>
                </a:extLst>
              </p:cNvPr>
              <p:cNvSpPr/>
              <p:nvPr/>
            </p:nvSpPr>
            <p:spPr>
              <a:xfrm flipV="1">
                <a:off x="2064625" y="4393780"/>
                <a:ext cx="94563" cy="158422"/>
              </a:xfrm>
              <a:custGeom>
                <a:avLst/>
                <a:gdLst>
                  <a:gd name="connsiteX0" fmla="*/ 5520 w 94563"/>
                  <a:gd name="connsiteY0" fmla="*/ 156659 h 158422"/>
                  <a:gd name="connsiteX1" fmla="*/ -2054 w 94563"/>
                  <a:gd name="connsiteY1" fmla="*/ 125202 h 158422"/>
                  <a:gd name="connsiteX2" fmla="*/ -8265 w 94563"/>
                  <a:gd name="connsiteY2" fmla="*/ 72848 h 158422"/>
                  <a:gd name="connsiteX3" fmla="*/ 40591 w 94563"/>
                  <a:gd name="connsiteY3" fmla="*/ 4534 h 158422"/>
                  <a:gd name="connsiteX4" fmla="*/ 86252 w 94563"/>
                  <a:gd name="connsiteY4" fmla="*/ 23065 h 158422"/>
                  <a:gd name="connsiteX5" fmla="*/ 76323 w 94563"/>
                  <a:gd name="connsiteY5" fmla="*/ 10328 h 158422"/>
                  <a:gd name="connsiteX6" fmla="*/ 2215 w 94563"/>
                  <a:gd name="connsiteY6" fmla="*/ 88294 h 158422"/>
                  <a:gd name="connsiteX7" fmla="*/ 8426 w 94563"/>
                  <a:gd name="connsiteY7" fmla="*/ 140631 h 158422"/>
                  <a:gd name="connsiteX8" fmla="*/ 5520 w 94563"/>
                  <a:gd name="connsiteY8" fmla="*/ 156659 h 158422"/>
                  <a:gd name="connsiteX9" fmla="*/ 5520 w 94563"/>
                  <a:gd name="connsiteY9" fmla="*/ 156659 h 15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563" h="158422">
                    <a:moveTo>
                      <a:pt x="5520" y="156659"/>
                    </a:moveTo>
                    <a:cubicBezTo>
                      <a:pt x="-7131" y="141779"/>
                      <a:pt x="-10999" y="129573"/>
                      <a:pt x="-2054" y="125202"/>
                    </a:cubicBezTo>
                    <a:cubicBezTo>
                      <a:pt x="1781" y="106019"/>
                      <a:pt x="-7831" y="89236"/>
                      <a:pt x="-8265" y="72848"/>
                    </a:cubicBezTo>
                    <a:cubicBezTo>
                      <a:pt x="-8991" y="46705"/>
                      <a:pt x="-1632" y="23751"/>
                      <a:pt x="40591" y="4534"/>
                    </a:cubicBezTo>
                    <a:cubicBezTo>
                      <a:pt x="65998" y="-7020"/>
                      <a:pt x="84003" y="-3695"/>
                      <a:pt x="86252" y="23065"/>
                    </a:cubicBezTo>
                    <a:cubicBezTo>
                      <a:pt x="83914" y="20082"/>
                      <a:pt x="79299" y="13911"/>
                      <a:pt x="76323" y="10328"/>
                    </a:cubicBezTo>
                    <a:cubicBezTo>
                      <a:pt x="11659" y="31362"/>
                      <a:pt x="1370" y="57625"/>
                      <a:pt x="2215" y="88294"/>
                    </a:cubicBezTo>
                    <a:cubicBezTo>
                      <a:pt x="2661" y="104699"/>
                      <a:pt x="12273" y="121465"/>
                      <a:pt x="8426" y="140631"/>
                    </a:cubicBezTo>
                    <a:cubicBezTo>
                      <a:pt x="2868" y="143373"/>
                      <a:pt x="2031" y="149116"/>
                      <a:pt x="5520" y="156659"/>
                    </a:cubicBezTo>
                    <a:lnTo>
                      <a:pt x="5520" y="156659"/>
                    </a:lnTo>
                  </a:path>
                </a:pathLst>
              </a:custGeom>
              <a:solidFill>
                <a:srgbClr val="CCCCCC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60CAF22-3265-2883-9511-D0761EEF0671}"/>
                  </a:ext>
                </a:extLst>
              </p:cNvPr>
              <p:cNvSpPr/>
              <p:nvPr/>
            </p:nvSpPr>
            <p:spPr>
              <a:xfrm flipV="1">
                <a:off x="2360044" y="4426043"/>
                <a:ext cx="121777" cy="137634"/>
              </a:xfrm>
              <a:custGeom>
                <a:avLst/>
                <a:gdLst>
                  <a:gd name="connsiteX0" fmla="*/ 105969 w 121777"/>
                  <a:gd name="connsiteY0" fmla="*/ 135673 h 137634"/>
                  <a:gd name="connsiteX1" fmla="*/ 104478 w 121777"/>
                  <a:gd name="connsiteY1" fmla="*/ 103239 h 137634"/>
                  <a:gd name="connsiteX2" fmla="*/ 95804 w 121777"/>
                  <a:gd name="connsiteY2" fmla="*/ 51244 h 137634"/>
                  <a:gd name="connsiteX3" fmla="*/ 29770 w 121777"/>
                  <a:gd name="connsiteY3" fmla="*/ -664 h 137634"/>
                  <a:gd name="connsiteX4" fmla="*/ -8870 w 121777"/>
                  <a:gd name="connsiteY4" fmla="*/ 29885 h 137634"/>
                  <a:gd name="connsiteX5" fmla="*/ -2905 w 121777"/>
                  <a:gd name="connsiteY5" fmla="*/ 14867 h 137634"/>
                  <a:gd name="connsiteX6" fmla="*/ 90044 w 121777"/>
                  <a:gd name="connsiteY6" fmla="*/ 69004 h 137634"/>
                  <a:gd name="connsiteX7" fmla="*/ 98718 w 121777"/>
                  <a:gd name="connsiteY7" fmla="*/ 120999 h 137634"/>
                  <a:gd name="connsiteX8" fmla="*/ 105815 w 121777"/>
                  <a:gd name="connsiteY8" fmla="*/ 136016 h 137634"/>
                  <a:gd name="connsiteX9" fmla="*/ 105969 w 121777"/>
                  <a:gd name="connsiteY9" fmla="*/ 135673 h 13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777" h="137634">
                    <a:moveTo>
                      <a:pt x="105969" y="135673"/>
                    </a:moveTo>
                    <a:cubicBezTo>
                      <a:pt x="113958" y="117844"/>
                      <a:pt x="114284" y="104919"/>
                      <a:pt x="104478" y="103239"/>
                    </a:cubicBezTo>
                    <a:cubicBezTo>
                      <a:pt x="95427" y="85907"/>
                      <a:pt x="99952" y="67119"/>
                      <a:pt x="95804" y="51244"/>
                    </a:cubicBezTo>
                    <a:cubicBezTo>
                      <a:pt x="89170" y="25942"/>
                      <a:pt x="75678" y="5987"/>
                      <a:pt x="29770" y="-664"/>
                    </a:cubicBezTo>
                    <a:cubicBezTo>
                      <a:pt x="2152" y="-4658"/>
                      <a:pt x="-14202" y="3570"/>
                      <a:pt x="-8870" y="29885"/>
                    </a:cubicBezTo>
                    <a:cubicBezTo>
                      <a:pt x="-7465" y="26353"/>
                      <a:pt x="-4756" y="19170"/>
                      <a:pt x="-2905" y="14867"/>
                    </a:cubicBezTo>
                    <a:cubicBezTo>
                      <a:pt x="65050" y="16993"/>
                      <a:pt x="82278" y="39330"/>
                      <a:pt x="90044" y="69004"/>
                    </a:cubicBezTo>
                    <a:cubicBezTo>
                      <a:pt x="94209" y="84879"/>
                      <a:pt x="89684" y="103667"/>
                      <a:pt x="98718" y="120999"/>
                    </a:cubicBezTo>
                    <a:cubicBezTo>
                      <a:pt x="104838" y="122061"/>
                      <a:pt x="107067" y="127821"/>
                      <a:pt x="105815" y="136016"/>
                    </a:cubicBezTo>
                    <a:lnTo>
                      <a:pt x="105969" y="135673"/>
                    </a:lnTo>
                  </a:path>
                </a:pathLst>
              </a:custGeom>
              <a:solidFill>
                <a:srgbClr val="CCCCCC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927419C-2593-7A44-AB7A-EA7683405F92}"/>
                  </a:ext>
                </a:extLst>
              </p:cNvPr>
              <p:cNvSpPr/>
              <p:nvPr/>
            </p:nvSpPr>
            <p:spPr>
              <a:xfrm flipV="1">
                <a:off x="2103113" y="4391294"/>
                <a:ext cx="38888" cy="74211"/>
              </a:xfrm>
              <a:custGeom>
                <a:avLst/>
                <a:gdLst>
                  <a:gd name="connsiteX0" fmla="*/ 2459 w 38888"/>
                  <a:gd name="connsiteY0" fmla="*/ 72153 h 74211"/>
                  <a:gd name="connsiteX1" fmla="*/ 27316 w 38888"/>
                  <a:gd name="connsiteY1" fmla="*/ 52079 h 74211"/>
                  <a:gd name="connsiteX2" fmla="*/ 25386 w 38888"/>
                  <a:gd name="connsiteY2" fmla="*/ 43987 h 74211"/>
                  <a:gd name="connsiteX3" fmla="*/ 3954 w 38888"/>
                  <a:gd name="connsiteY3" fmla="*/ 36359 h 74211"/>
                  <a:gd name="connsiteX4" fmla="*/ 24350 w 38888"/>
                  <a:gd name="connsiteY4" fmla="*/ 21188 h 74211"/>
                  <a:gd name="connsiteX5" fmla="*/ 25245 w 38888"/>
                  <a:gd name="connsiteY5" fmla="*/ 14108 h 74211"/>
                  <a:gd name="connsiteX6" fmla="*/ 7111 w 38888"/>
                  <a:gd name="connsiteY6" fmla="*/ 5999 h 74211"/>
                  <a:gd name="connsiteX7" fmla="*/ 26574 w 38888"/>
                  <a:gd name="connsiteY7" fmla="*/ 5279 h 74211"/>
                  <a:gd name="connsiteX8" fmla="*/ 30523 w 38888"/>
                  <a:gd name="connsiteY8" fmla="*/ -2058 h 74211"/>
                  <a:gd name="connsiteX9" fmla="*/ -8046 w 38888"/>
                  <a:gd name="connsiteY9" fmla="*/ -618 h 74211"/>
                  <a:gd name="connsiteX10" fmla="*/ -8365 w 38888"/>
                  <a:gd name="connsiteY10" fmla="*/ 6925 h 74211"/>
                  <a:gd name="connsiteX11" fmla="*/ 16540 w 38888"/>
                  <a:gd name="connsiteY11" fmla="*/ 18068 h 74211"/>
                  <a:gd name="connsiteX12" fmla="*/ -5670 w 38888"/>
                  <a:gd name="connsiteY12" fmla="*/ 34593 h 74211"/>
                  <a:gd name="connsiteX13" fmla="*/ -4455 w 38888"/>
                  <a:gd name="connsiteY13" fmla="*/ 40987 h 74211"/>
                  <a:gd name="connsiteX14" fmla="*/ 19226 w 38888"/>
                  <a:gd name="connsiteY14" fmla="*/ 49405 h 74211"/>
                  <a:gd name="connsiteX15" fmla="*/ -2039 w 38888"/>
                  <a:gd name="connsiteY15" fmla="*/ 66547 h 74211"/>
                  <a:gd name="connsiteX16" fmla="*/ 2459 w 38888"/>
                  <a:gd name="connsiteY16" fmla="*/ 72153 h 74211"/>
                  <a:gd name="connsiteX17" fmla="*/ 2459 w 38888"/>
                  <a:gd name="connsiteY17" fmla="*/ 72153 h 74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8888" h="74211">
                    <a:moveTo>
                      <a:pt x="2459" y="72153"/>
                    </a:moveTo>
                    <a:lnTo>
                      <a:pt x="27316" y="52079"/>
                    </a:lnTo>
                    <a:lnTo>
                      <a:pt x="25386" y="43987"/>
                    </a:lnTo>
                    <a:lnTo>
                      <a:pt x="3954" y="36359"/>
                    </a:lnTo>
                    <a:lnTo>
                      <a:pt x="24350" y="21188"/>
                    </a:lnTo>
                    <a:lnTo>
                      <a:pt x="25245" y="14108"/>
                    </a:lnTo>
                    <a:lnTo>
                      <a:pt x="7111" y="5999"/>
                    </a:lnTo>
                    <a:lnTo>
                      <a:pt x="26574" y="5279"/>
                    </a:lnTo>
                    <a:lnTo>
                      <a:pt x="30523" y="-2058"/>
                    </a:lnTo>
                    <a:lnTo>
                      <a:pt x="-8046" y="-618"/>
                    </a:lnTo>
                    <a:lnTo>
                      <a:pt x="-8365" y="6925"/>
                    </a:lnTo>
                    <a:lnTo>
                      <a:pt x="16540" y="18068"/>
                    </a:lnTo>
                    <a:lnTo>
                      <a:pt x="-5670" y="34593"/>
                    </a:lnTo>
                    <a:lnTo>
                      <a:pt x="-4455" y="40987"/>
                    </a:lnTo>
                    <a:lnTo>
                      <a:pt x="19226" y="49405"/>
                    </a:lnTo>
                    <a:lnTo>
                      <a:pt x="-2039" y="66547"/>
                    </a:lnTo>
                    <a:lnTo>
                      <a:pt x="2459" y="72153"/>
                    </a:lnTo>
                    <a:lnTo>
                      <a:pt x="2459" y="72153"/>
                    </a:lnTo>
                  </a:path>
                </a:pathLst>
              </a:custGeom>
              <a:solidFill>
                <a:srgbClr val="E6E6E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4CA70F2A-E8BA-3F6A-826D-D4E8DB0BBF51}"/>
                  </a:ext>
                </a:extLst>
              </p:cNvPr>
              <p:cNvSpPr/>
              <p:nvPr/>
            </p:nvSpPr>
            <p:spPr>
              <a:xfrm flipV="1">
                <a:off x="2394853" y="4414197"/>
                <a:ext cx="50451" cy="72788"/>
              </a:xfrm>
              <a:custGeom>
                <a:avLst/>
                <a:gdLst>
                  <a:gd name="connsiteX0" fmla="*/ 37822 w 50451"/>
                  <a:gd name="connsiteY0" fmla="*/ 70877 h 72788"/>
                  <a:gd name="connsiteX1" fmla="*/ 8353 w 50451"/>
                  <a:gd name="connsiteY1" fmla="*/ 58586 h 72788"/>
                  <a:gd name="connsiteX2" fmla="*/ 7942 w 50451"/>
                  <a:gd name="connsiteY2" fmla="*/ 50254 h 72788"/>
                  <a:gd name="connsiteX3" fmla="*/ 26371 w 50451"/>
                  <a:gd name="connsiteY3" fmla="*/ 36951 h 72788"/>
                  <a:gd name="connsiteX4" fmla="*/ 2559 w 50451"/>
                  <a:gd name="connsiteY4" fmla="*/ 28088 h 72788"/>
                  <a:gd name="connsiteX5" fmla="*/ -286 w 50451"/>
                  <a:gd name="connsiteY5" fmla="*/ 21540 h 72788"/>
                  <a:gd name="connsiteX6" fmla="*/ 14868 w 50451"/>
                  <a:gd name="connsiteY6" fmla="*/ 8683 h 72788"/>
                  <a:gd name="connsiteX7" fmla="*/ -4024 w 50451"/>
                  <a:gd name="connsiteY7" fmla="*/ 13449 h 72788"/>
                  <a:gd name="connsiteX8" fmla="*/ -9869 w 50451"/>
                  <a:gd name="connsiteY8" fmla="*/ 7517 h 72788"/>
                  <a:gd name="connsiteX9" fmla="*/ 27553 w 50451"/>
                  <a:gd name="connsiteY9" fmla="*/ -1911 h 72788"/>
                  <a:gd name="connsiteX10" fmla="*/ 29971 w 50451"/>
                  <a:gd name="connsiteY10" fmla="*/ 5237 h 72788"/>
                  <a:gd name="connsiteX11" fmla="*/ 9176 w 50451"/>
                  <a:gd name="connsiteY11" fmla="*/ 22894 h 72788"/>
                  <a:gd name="connsiteX12" fmla="*/ 35131 w 50451"/>
                  <a:gd name="connsiteY12" fmla="*/ 32563 h 72788"/>
                  <a:gd name="connsiteX13" fmla="*/ 35748 w 50451"/>
                  <a:gd name="connsiteY13" fmla="*/ 39060 h 72788"/>
                  <a:gd name="connsiteX14" fmla="*/ 15365 w 50451"/>
                  <a:gd name="connsiteY14" fmla="*/ 53717 h 72788"/>
                  <a:gd name="connsiteX15" fmla="*/ 40582 w 50451"/>
                  <a:gd name="connsiteY15" fmla="*/ 64260 h 72788"/>
                  <a:gd name="connsiteX16" fmla="*/ 37822 w 50451"/>
                  <a:gd name="connsiteY16" fmla="*/ 70877 h 72788"/>
                  <a:gd name="connsiteX17" fmla="*/ 37822 w 50451"/>
                  <a:gd name="connsiteY17" fmla="*/ 70877 h 7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451" h="72788">
                    <a:moveTo>
                      <a:pt x="37822" y="70877"/>
                    </a:moveTo>
                    <a:lnTo>
                      <a:pt x="8353" y="58586"/>
                    </a:lnTo>
                    <a:lnTo>
                      <a:pt x="7942" y="50254"/>
                    </a:lnTo>
                    <a:lnTo>
                      <a:pt x="26371" y="36951"/>
                    </a:lnTo>
                    <a:lnTo>
                      <a:pt x="2559" y="28088"/>
                    </a:lnTo>
                    <a:lnTo>
                      <a:pt x="-286" y="21540"/>
                    </a:lnTo>
                    <a:lnTo>
                      <a:pt x="14868" y="8683"/>
                    </a:lnTo>
                    <a:lnTo>
                      <a:pt x="-4024" y="13449"/>
                    </a:lnTo>
                    <a:lnTo>
                      <a:pt x="-9869" y="7517"/>
                    </a:lnTo>
                    <a:lnTo>
                      <a:pt x="27553" y="-1911"/>
                    </a:lnTo>
                    <a:lnTo>
                      <a:pt x="29971" y="5237"/>
                    </a:lnTo>
                    <a:lnTo>
                      <a:pt x="9176" y="22894"/>
                    </a:lnTo>
                    <a:lnTo>
                      <a:pt x="35131" y="32563"/>
                    </a:lnTo>
                    <a:lnTo>
                      <a:pt x="35748" y="39060"/>
                    </a:lnTo>
                    <a:lnTo>
                      <a:pt x="15365" y="53717"/>
                    </a:lnTo>
                    <a:lnTo>
                      <a:pt x="40582" y="64260"/>
                    </a:lnTo>
                    <a:lnTo>
                      <a:pt x="37822" y="70877"/>
                    </a:lnTo>
                    <a:lnTo>
                      <a:pt x="37822" y="70877"/>
                    </a:lnTo>
                  </a:path>
                </a:pathLst>
              </a:custGeom>
              <a:solidFill>
                <a:srgbClr val="E6E6E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DD46B080-C0C1-A85F-EF0D-EAAE2B9F6FCC}"/>
                  </a:ext>
                </a:extLst>
              </p:cNvPr>
              <p:cNvSpPr/>
              <p:nvPr/>
            </p:nvSpPr>
            <p:spPr>
              <a:xfrm flipV="1">
                <a:off x="2092366" y="3530673"/>
                <a:ext cx="411069" cy="475900"/>
              </a:xfrm>
              <a:custGeom>
                <a:avLst/>
                <a:gdLst>
                  <a:gd name="connsiteX0" fmla="*/ 154190 w 411069"/>
                  <a:gd name="connsiteY0" fmla="*/ 417658 h 475900"/>
                  <a:gd name="connsiteX1" fmla="*/ 233218 w 411069"/>
                  <a:gd name="connsiteY1" fmla="*/ 410938 h 475900"/>
                  <a:gd name="connsiteX2" fmla="*/ 350166 w 411069"/>
                  <a:gd name="connsiteY2" fmla="*/ 469480 h 475900"/>
                  <a:gd name="connsiteX3" fmla="*/ 401818 w 411069"/>
                  <a:gd name="connsiteY3" fmla="*/ 388960 h 475900"/>
                  <a:gd name="connsiteX4" fmla="*/ 304515 w 411069"/>
                  <a:gd name="connsiteY4" fmla="*/ 319618 h 475900"/>
                  <a:gd name="connsiteX5" fmla="*/ 362475 w 411069"/>
                  <a:gd name="connsiteY5" fmla="*/ 18264 h 475900"/>
                  <a:gd name="connsiteX6" fmla="*/ 76689 w 411069"/>
                  <a:gd name="connsiteY6" fmla="*/ 35047 h 475900"/>
                  <a:gd name="connsiteX7" fmla="*/ 91670 w 411069"/>
                  <a:gd name="connsiteY7" fmla="*/ 312178 h 475900"/>
                  <a:gd name="connsiteX8" fmla="*/ -9252 w 411069"/>
                  <a:gd name="connsiteY8" fmla="*/ 353955 h 475900"/>
                  <a:gd name="connsiteX9" fmla="*/ 21969 w 411069"/>
                  <a:gd name="connsiteY9" fmla="*/ 448309 h 475900"/>
                  <a:gd name="connsiteX10" fmla="*/ 154190 w 411069"/>
                  <a:gd name="connsiteY10" fmla="*/ 417658 h 475900"/>
                  <a:gd name="connsiteX11" fmla="*/ 154190 w 411069"/>
                  <a:gd name="connsiteY11" fmla="*/ 417658 h 47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1069" h="475900">
                    <a:moveTo>
                      <a:pt x="154190" y="417658"/>
                    </a:moveTo>
                    <a:lnTo>
                      <a:pt x="233218" y="410938"/>
                    </a:lnTo>
                    <a:lnTo>
                      <a:pt x="350166" y="469480"/>
                    </a:lnTo>
                    <a:lnTo>
                      <a:pt x="401818" y="388960"/>
                    </a:lnTo>
                    <a:lnTo>
                      <a:pt x="304515" y="319618"/>
                    </a:lnTo>
                    <a:cubicBezTo>
                      <a:pt x="329698" y="223567"/>
                      <a:pt x="357212" y="100533"/>
                      <a:pt x="362475" y="18264"/>
                    </a:cubicBezTo>
                    <a:cubicBezTo>
                      <a:pt x="310292" y="3127"/>
                      <a:pt x="181395" y="-36593"/>
                      <a:pt x="76689" y="35047"/>
                    </a:cubicBezTo>
                    <a:cubicBezTo>
                      <a:pt x="88601" y="156144"/>
                      <a:pt x="86664" y="225624"/>
                      <a:pt x="91670" y="312178"/>
                    </a:cubicBezTo>
                    <a:lnTo>
                      <a:pt x="-9252" y="353955"/>
                    </a:lnTo>
                    <a:lnTo>
                      <a:pt x="21969" y="448309"/>
                    </a:lnTo>
                    <a:lnTo>
                      <a:pt x="154190" y="417658"/>
                    </a:lnTo>
                    <a:lnTo>
                      <a:pt x="154190" y="417658"/>
                    </a:lnTo>
                  </a:path>
                </a:pathLst>
              </a:custGeom>
              <a:solidFill>
                <a:srgbClr val="4C6FA2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40CC999F-F0F8-E3B5-2183-0EFC752D132F}"/>
                  </a:ext>
                </a:extLst>
              </p:cNvPr>
              <p:cNvSpPr/>
              <p:nvPr/>
            </p:nvSpPr>
            <p:spPr>
              <a:xfrm flipV="1">
                <a:off x="2175093" y="3548108"/>
                <a:ext cx="323576" cy="436696"/>
              </a:xfrm>
              <a:custGeom>
                <a:avLst/>
                <a:gdLst>
                  <a:gd name="connsiteX0" fmla="*/ 213688 w 323576"/>
                  <a:gd name="connsiteY0" fmla="*/ 199811 h 436696"/>
                  <a:gd name="connsiteX1" fmla="*/ 214940 w 323576"/>
                  <a:gd name="connsiteY1" fmla="*/ 183611 h 436696"/>
                  <a:gd name="connsiteX2" fmla="*/ 212608 w 323576"/>
                  <a:gd name="connsiteY2" fmla="*/ 177885 h 436696"/>
                  <a:gd name="connsiteX3" fmla="*/ 207808 w 323576"/>
                  <a:gd name="connsiteY3" fmla="*/ 178965 h 436696"/>
                  <a:gd name="connsiteX4" fmla="*/ 206128 w 323576"/>
                  <a:gd name="connsiteY4" fmla="*/ 185325 h 436696"/>
                  <a:gd name="connsiteX5" fmla="*/ 211151 w 323576"/>
                  <a:gd name="connsiteY5" fmla="*/ 200462 h 436696"/>
                  <a:gd name="connsiteX6" fmla="*/ 213688 w 323576"/>
                  <a:gd name="connsiteY6" fmla="*/ 199811 h 436696"/>
                  <a:gd name="connsiteX7" fmla="*/ 208597 w 323576"/>
                  <a:gd name="connsiteY7" fmla="*/ 212462 h 436696"/>
                  <a:gd name="connsiteX8" fmla="*/ 207534 w 323576"/>
                  <a:gd name="connsiteY8" fmla="*/ 210045 h 436696"/>
                  <a:gd name="connsiteX9" fmla="*/ 198346 w 323576"/>
                  <a:gd name="connsiteY9" fmla="*/ 218856 h 436696"/>
                  <a:gd name="connsiteX10" fmla="*/ 193083 w 323576"/>
                  <a:gd name="connsiteY10" fmla="*/ 231542 h 436696"/>
                  <a:gd name="connsiteX11" fmla="*/ 198466 w 323576"/>
                  <a:gd name="connsiteY11" fmla="*/ 231337 h 436696"/>
                  <a:gd name="connsiteX12" fmla="*/ 208597 w 323576"/>
                  <a:gd name="connsiteY12" fmla="*/ 212462 h 436696"/>
                  <a:gd name="connsiteX13" fmla="*/ 217203 w 323576"/>
                  <a:gd name="connsiteY13" fmla="*/ 201765 h 436696"/>
                  <a:gd name="connsiteX14" fmla="*/ 218111 w 323576"/>
                  <a:gd name="connsiteY14" fmla="*/ 203171 h 436696"/>
                  <a:gd name="connsiteX15" fmla="*/ 229820 w 323576"/>
                  <a:gd name="connsiteY15" fmla="*/ 200514 h 436696"/>
                  <a:gd name="connsiteX16" fmla="*/ 235203 w 323576"/>
                  <a:gd name="connsiteY16" fmla="*/ 190022 h 436696"/>
                  <a:gd name="connsiteX17" fmla="*/ 221197 w 323576"/>
                  <a:gd name="connsiteY17" fmla="*/ 196451 h 436696"/>
                  <a:gd name="connsiteX18" fmla="*/ 217203 w 323576"/>
                  <a:gd name="connsiteY18" fmla="*/ 201765 h 436696"/>
                  <a:gd name="connsiteX19" fmla="*/ 207277 w 323576"/>
                  <a:gd name="connsiteY19" fmla="*/ 206359 h 436696"/>
                  <a:gd name="connsiteX20" fmla="*/ 208066 w 323576"/>
                  <a:gd name="connsiteY20" fmla="*/ 205005 h 436696"/>
                  <a:gd name="connsiteX21" fmla="*/ 207483 w 323576"/>
                  <a:gd name="connsiteY21" fmla="*/ 204474 h 436696"/>
                  <a:gd name="connsiteX22" fmla="*/ 181991 w 323576"/>
                  <a:gd name="connsiteY22" fmla="*/ 210611 h 436696"/>
                  <a:gd name="connsiteX23" fmla="*/ 207277 w 323576"/>
                  <a:gd name="connsiteY23" fmla="*/ 206359 h 436696"/>
                  <a:gd name="connsiteX24" fmla="*/ 219894 w 323576"/>
                  <a:gd name="connsiteY24" fmla="*/ 211468 h 436696"/>
                  <a:gd name="connsiteX25" fmla="*/ 218488 w 323576"/>
                  <a:gd name="connsiteY25" fmla="*/ 210268 h 436696"/>
                  <a:gd name="connsiteX26" fmla="*/ 217185 w 323576"/>
                  <a:gd name="connsiteY26" fmla="*/ 212719 h 436696"/>
                  <a:gd name="connsiteX27" fmla="*/ 222568 w 323576"/>
                  <a:gd name="connsiteY27" fmla="*/ 222165 h 436696"/>
                  <a:gd name="connsiteX28" fmla="*/ 226460 w 323576"/>
                  <a:gd name="connsiteY28" fmla="*/ 227599 h 436696"/>
                  <a:gd name="connsiteX29" fmla="*/ 234397 w 323576"/>
                  <a:gd name="connsiteY29" fmla="*/ 232297 h 436696"/>
                  <a:gd name="connsiteX30" fmla="*/ 219894 w 323576"/>
                  <a:gd name="connsiteY30" fmla="*/ 211468 h 436696"/>
                  <a:gd name="connsiteX31" fmla="*/ 228123 w 323576"/>
                  <a:gd name="connsiteY31" fmla="*/ 183662 h 436696"/>
                  <a:gd name="connsiteX32" fmla="*/ 224077 w 323576"/>
                  <a:gd name="connsiteY32" fmla="*/ 180319 h 436696"/>
                  <a:gd name="connsiteX33" fmla="*/ 214923 w 323576"/>
                  <a:gd name="connsiteY33" fmla="*/ 200171 h 436696"/>
                  <a:gd name="connsiteX34" fmla="*/ 216877 w 323576"/>
                  <a:gd name="connsiteY34" fmla="*/ 201079 h 436696"/>
                  <a:gd name="connsiteX35" fmla="*/ 218523 w 323576"/>
                  <a:gd name="connsiteY35" fmla="*/ 198919 h 436696"/>
                  <a:gd name="connsiteX36" fmla="*/ 223443 w 323576"/>
                  <a:gd name="connsiteY36" fmla="*/ 193639 h 436696"/>
                  <a:gd name="connsiteX37" fmla="*/ 228123 w 323576"/>
                  <a:gd name="connsiteY37" fmla="*/ 183662 h 436696"/>
                  <a:gd name="connsiteX38" fmla="*/ 214100 w 323576"/>
                  <a:gd name="connsiteY38" fmla="*/ 215137 h 436696"/>
                  <a:gd name="connsiteX39" fmla="*/ 212677 w 323576"/>
                  <a:gd name="connsiteY39" fmla="*/ 215188 h 436696"/>
                  <a:gd name="connsiteX40" fmla="*/ 210500 w 323576"/>
                  <a:gd name="connsiteY40" fmla="*/ 237816 h 436696"/>
                  <a:gd name="connsiteX41" fmla="*/ 213054 w 323576"/>
                  <a:gd name="connsiteY41" fmla="*/ 242651 h 436696"/>
                  <a:gd name="connsiteX42" fmla="*/ 216140 w 323576"/>
                  <a:gd name="connsiteY42" fmla="*/ 229211 h 436696"/>
                  <a:gd name="connsiteX43" fmla="*/ 214100 w 323576"/>
                  <a:gd name="connsiteY43" fmla="*/ 215137 h 436696"/>
                  <a:gd name="connsiteX44" fmla="*/ 216723 w 323576"/>
                  <a:gd name="connsiteY44" fmla="*/ 213439 h 436696"/>
                  <a:gd name="connsiteX45" fmla="*/ 215591 w 323576"/>
                  <a:gd name="connsiteY45" fmla="*/ 213954 h 436696"/>
                  <a:gd name="connsiteX46" fmla="*/ 221540 w 323576"/>
                  <a:gd name="connsiteY46" fmla="*/ 237062 h 436696"/>
                  <a:gd name="connsiteX47" fmla="*/ 222551 w 323576"/>
                  <a:gd name="connsiteY47" fmla="*/ 224719 h 436696"/>
                  <a:gd name="connsiteX48" fmla="*/ 219705 w 323576"/>
                  <a:gd name="connsiteY48" fmla="*/ 218891 h 436696"/>
                  <a:gd name="connsiteX49" fmla="*/ 216723 w 323576"/>
                  <a:gd name="connsiteY49" fmla="*/ 213439 h 436696"/>
                  <a:gd name="connsiteX50" fmla="*/ 210037 w 323576"/>
                  <a:gd name="connsiteY50" fmla="*/ 201148 h 436696"/>
                  <a:gd name="connsiteX51" fmla="*/ 210620 w 323576"/>
                  <a:gd name="connsiteY51" fmla="*/ 200874 h 436696"/>
                  <a:gd name="connsiteX52" fmla="*/ 207277 w 323576"/>
                  <a:gd name="connsiteY52" fmla="*/ 194274 h 436696"/>
                  <a:gd name="connsiteX53" fmla="*/ 192671 w 323576"/>
                  <a:gd name="connsiteY53" fmla="*/ 181828 h 436696"/>
                  <a:gd name="connsiteX54" fmla="*/ 194985 w 323576"/>
                  <a:gd name="connsiteY54" fmla="*/ 189337 h 436696"/>
                  <a:gd name="connsiteX55" fmla="*/ 210037 w 323576"/>
                  <a:gd name="connsiteY55" fmla="*/ 201148 h 436696"/>
                  <a:gd name="connsiteX56" fmla="*/ 206763 w 323576"/>
                  <a:gd name="connsiteY56" fmla="*/ 232382 h 436696"/>
                  <a:gd name="connsiteX57" fmla="*/ 209334 w 323576"/>
                  <a:gd name="connsiteY57" fmla="*/ 224256 h 436696"/>
                  <a:gd name="connsiteX58" fmla="*/ 210551 w 323576"/>
                  <a:gd name="connsiteY58" fmla="*/ 214279 h 436696"/>
                  <a:gd name="connsiteX59" fmla="*/ 208888 w 323576"/>
                  <a:gd name="connsiteY59" fmla="*/ 213182 h 436696"/>
                  <a:gd name="connsiteX60" fmla="*/ 201860 w 323576"/>
                  <a:gd name="connsiteY60" fmla="*/ 227925 h 436696"/>
                  <a:gd name="connsiteX61" fmla="*/ 201551 w 323576"/>
                  <a:gd name="connsiteY61" fmla="*/ 236565 h 436696"/>
                  <a:gd name="connsiteX62" fmla="*/ 206763 w 323576"/>
                  <a:gd name="connsiteY62" fmla="*/ 232382 h 436696"/>
                  <a:gd name="connsiteX63" fmla="*/ 220237 w 323576"/>
                  <a:gd name="connsiteY63" fmla="*/ 210508 h 436696"/>
                  <a:gd name="connsiteX64" fmla="*/ 222071 w 323576"/>
                  <a:gd name="connsiteY64" fmla="*/ 212291 h 436696"/>
                  <a:gd name="connsiteX65" fmla="*/ 223854 w 323576"/>
                  <a:gd name="connsiteY65" fmla="*/ 213971 h 436696"/>
                  <a:gd name="connsiteX66" fmla="*/ 227488 w 323576"/>
                  <a:gd name="connsiteY66" fmla="*/ 216834 h 436696"/>
                  <a:gd name="connsiteX67" fmla="*/ 238974 w 323576"/>
                  <a:gd name="connsiteY67" fmla="*/ 221359 h 436696"/>
                  <a:gd name="connsiteX68" fmla="*/ 240723 w 323576"/>
                  <a:gd name="connsiteY68" fmla="*/ 220262 h 436696"/>
                  <a:gd name="connsiteX69" fmla="*/ 231088 w 323576"/>
                  <a:gd name="connsiteY69" fmla="*/ 212599 h 436696"/>
                  <a:gd name="connsiteX70" fmla="*/ 218883 w 323576"/>
                  <a:gd name="connsiteY70" fmla="*/ 208211 h 436696"/>
                  <a:gd name="connsiteX71" fmla="*/ 220237 w 323576"/>
                  <a:gd name="connsiteY71" fmla="*/ 210508 h 436696"/>
                  <a:gd name="connsiteX72" fmla="*/ 242283 w 323576"/>
                  <a:gd name="connsiteY72" fmla="*/ 204937 h 436696"/>
                  <a:gd name="connsiteX73" fmla="*/ 218883 w 323576"/>
                  <a:gd name="connsiteY73" fmla="*/ 204988 h 436696"/>
                  <a:gd name="connsiteX74" fmla="*/ 221145 w 323576"/>
                  <a:gd name="connsiteY74" fmla="*/ 206497 h 436696"/>
                  <a:gd name="connsiteX75" fmla="*/ 223940 w 323576"/>
                  <a:gd name="connsiteY75" fmla="*/ 207285 h 436696"/>
                  <a:gd name="connsiteX76" fmla="*/ 242283 w 323576"/>
                  <a:gd name="connsiteY76" fmla="*/ 204937 h 436696"/>
                  <a:gd name="connsiteX77" fmla="*/ 207534 w 323576"/>
                  <a:gd name="connsiteY77" fmla="*/ 209222 h 436696"/>
                  <a:gd name="connsiteX78" fmla="*/ 207466 w 323576"/>
                  <a:gd name="connsiteY78" fmla="*/ 207354 h 436696"/>
                  <a:gd name="connsiteX79" fmla="*/ 207020 w 323576"/>
                  <a:gd name="connsiteY79" fmla="*/ 207542 h 436696"/>
                  <a:gd name="connsiteX80" fmla="*/ 190391 w 323576"/>
                  <a:gd name="connsiteY80" fmla="*/ 215102 h 436696"/>
                  <a:gd name="connsiteX81" fmla="*/ 187974 w 323576"/>
                  <a:gd name="connsiteY81" fmla="*/ 216679 h 436696"/>
                  <a:gd name="connsiteX82" fmla="*/ 186157 w 323576"/>
                  <a:gd name="connsiteY82" fmla="*/ 219525 h 436696"/>
                  <a:gd name="connsiteX83" fmla="*/ 197728 w 323576"/>
                  <a:gd name="connsiteY83" fmla="*/ 216919 h 436696"/>
                  <a:gd name="connsiteX84" fmla="*/ 207534 w 323576"/>
                  <a:gd name="connsiteY84" fmla="*/ 209222 h 436696"/>
                  <a:gd name="connsiteX85" fmla="*/ 209488 w 323576"/>
                  <a:gd name="connsiteY85" fmla="*/ 202348 h 436696"/>
                  <a:gd name="connsiteX86" fmla="*/ 199031 w 323576"/>
                  <a:gd name="connsiteY86" fmla="*/ 194325 h 436696"/>
                  <a:gd name="connsiteX87" fmla="*/ 193426 w 323576"/>
                  <a:gd name="connsiteY87" fmla="*/ 190777 h 436696"/>
                  <a:gd name="connsiteX88" fmla="*/ 186397 w 323576"/>
                  <a:gd name="connsiteY88" fmla="*/ 190674 h 436696"/>
                  <a:gd name="connsiteX89" fmla="*/ 186500 w 323576"/>
                  <a:gd name="connsiteY89" fmla="*/ 195199 h 436696"/>
                  <a:gd name="connsiteX90" fmla="*/ 208700 w 323576"/>
                  <a:gd name="connsiteY90" fmla="*/ 203325 h 436696"/>
                  <a:gd name="connsiteX91" fmla="*/ 209488 w 323576"/>
                  <a:gd name="connsiteY91" fmla="*/ 202348 h 436696"/>
                  <a:gd name="connsiteX92" fmla="*/ 242883 w 323576"/>
                  <a:gd name="connsiteY92" fmla="*/ 76263 h 436696"/>
                  <a:gd name="connsiteX93" fmla="*/ 235100 w 323576"/>
                  <a:gd name="connsiteY93" fmla="*/ 64794 h 436696"/>
                  <a:gd name="connsiteX94" fmla="*/ 230300 w 323576"/>
                  <a:gd name="connsiteY94" fmla="*/ 62257 h 436696"/>
                  <a:gd name="connsiteX95" fmla="*/ 227317 w 323576"/>
                  <a:gd name="connsiteY95" fmla="*/ 65617 h 436696"/>
                  <a:gd name="connsiteX96" fmla="*/ 229528 w 323576"/>
                  <a:gd name="connsiteY96" fmla="*/ 70743 h 436696"/>
                  <a:gd name="connsiteX97" fmla="*/ 241374 w 323576"/>
                  <a:gd name="connsiteY97" fmla="*/ 78063 h 436696"/>
                  <a:gd name="connsiteX98" fmla="*/ 242883 w 323576"/>
                  <a:gd name="connsiteY98" fmla="*/ 76263 h 436696"/>
                  <a:gd name="connsiteX99" fmla="*/ 245934 w 323576"/>
                  <a:gd name="connsiteY99" fmla="*/ 87440 h 436696"/>
                  <a:gd name="connsiteX100" fmla="*/ 243860 w 323576"/>
                  <a:gd name="connsiteY100" fmla="*/ 86394 h 436696"/>
                  <a:gd name="connsiteX101" fmla="*/ 241820 w 323576"/>
                  <a:gd name="connsiteY101" fmla="*/ 97280 h 436696"/>
                  <a:gd name="connsiteX102" fmla="*/ 244751 w 323576"/>
                  <a:gd name="connsiteY102" fmla="*/ 108577 h 436696"/>
                  <a:gd name="connsiteX103" fmla="*/ 248608 w 323576"/>
                  <a:gd name="connsiteY103" fmla="*/ 105474 h 436696"/>
                  <a:gd name="connsiteX104" fmla="*/ 245934 w 323576"/>
                  <a:gd name="connsiteY104" fmla="*/ 87440 h 436696"/>
                  <a:gd name="connsiteX105" fmla="*/ 246534 w 323576"/>
                  <a:gd name="connsiteY105" fmla="*/ 75628 h 436696"/>
                  <a:gd name="connsiteX106" fmla="*/ 247940 w 323576"/>
                  <a:gd name="connsiteY106" fmla="*/ 76057 h 436696"/>
                  <a:gd name="connsiteX107" fmla="*/ 255174 w 323576"/>
                  <a:gd name="connsiteY107" fmla="*/ 67914 h 436696"/>
                  <a:gd name="connsiteX108" fmla="*/ 253494 w 323576"/>
                  <a:gd name="connsiteY108" fmla="*/ 58023 h 436696"/>
                  <a:gd name="connsiteX109" fmla="*/ 246637 w 323576"/>
                  <a:gd name="connsiteY109" fmla="*/ 69903 h 436696"/>
                  <a:gd name="connsiteX110" fmla="*/ 246534 w 323576"/>
                  <a:gd name="connsiteY110" fmla="*/ 75628 h 436696"/>
                  <a:gd name="connsiteX111" fmla="*/ 241665 w 323576"/>
                  <a:gd name="connsiteY111" fmla="*/ 84080 h 436696"/>
                  <a:gd name="connsiteX112" fmla="*/ 241528 w 323576"/>
                  <a:gd name="connsiteY112" fmla="*/ 82794 h 436696"/>
                  <a:gd name="connsiteX113" fmla="*/ 240808 w 323576"/>
                  <a:gd name="connsiteY113" fmla="*/ 82708 h 436696"/>
                  <a:gd name="connsiteX114" fmla="*/ 225294 w 323576"/>
                  <a:gd name="connsiteY114" fmla="*/ 100725 h 436696"/>
                  <a:gd name="connsiteX115" fmla="*/ 241665 w 323576"/>
                  <a:gd name="connsiteY115" fmla="*/ 84080 h 436696"/>
                  <a:gd name="connsiteX116" fmla="*/ 244837 w 323576"/>
                  <a:gd name="connsiteY116" fmla="*/ 57628 h 436696"/>
                  <a:gd name="connsiteX117" fmla="*/ 240071 w 323576"/>
                  <a:gd name="connsiteY117" fmla="*/ 57628 h 436696"/>
                  <a:gd name="connsiteX118" fmla="*/ 243997 w 323576"/>
                  <a:gd name="connsiteY118" fmla="*/ 75834 h 436696"/>
                  <a:gd name="connsiteX119" fmla="*/ 245917 w 323576"/>
                  <a:gd name="connsiteY119" fmla="*/ 75371 h 436696"/>
                  <a:gd name="connsiteX120" fmla="*/ 245968 w 323576"/>
                  <a:gd name="connsiteY120" fmla="*/ 73023 h 436696"/>
                  <a:gd name="connsiteX121" fmla="*/ 246757 w 323576"/>
                  <a:gd name="connsiteY121" fmla="*/ 66817 h 436696"/>
                  <a:gd name="connsiteX122" fmla="*/ 244837 w 323576"/>
                  <a:gd name="connsiteY122" fmla="*/ 57628 h 436696"/>
                  <a:gd name="connsiteX123" fmla="*/ 240911 w 323576"/>
                  <a:gd name="connsiteY123" fmla="*/ 79125 h 436696"/>
                  <a:gd name="connsiteX124" fmla="*/ 241203 w 323576"/>
                  <a:gd name="connsiteY124" fmla="*/ 78645 h 436696"/>
                  <a:gd name="connsiteX125" fmla="*/ 235151 w 323576"/>
                  <a:gd name="connsiteY125" fmla="*/ 76057 h 436696"/>
                  <a:gd name="connsiteX126" fmla="*/ 217700 w 323576"/>
                  <a:gd name="connsiteY126" fmla="*/ 75748 h 436696"/>
                  <a:gd name="connsiteX127" fmla="*/ 223460 w 323576"/>
                  <a:gd name="connsiteY127" fmla="*/ 79520 h 436696"/>
                  <a:gd name="connsiteX128" fmla="*/ 240911 w 323576"/>
                  <a:gd name="connsiteY128" fmla="*/ 79125 h 436696"/>
                  <a:gd name="connsiteX129" fmla="*/ 255277 w 323576"/>
                  <a:gd name="connsiteY129" fmla="*/ 101668 h 436696"/>
                  <a:gd name="connsiteX130" fmla="*/ 252825 w 323576"/>
                  <a:gd name="connsiteY130" fmla="*/ 94845 h 436696"/>
                  <a:gd name="connsiteX131" fmla="*/ 248351 w 323576"/>
                  <a:gd name="connsiteY131" fmla="*/ 87560 h 436696"/>
                  <a:gd name="connsiteX132" fmla="*/ 246534 w 323576"/>
                  <a:gd name="connsiteY132" fmla="*/ 87748 h 436696"/>
                  <a:gd name="connsiteX133" fmla="*/ 249294 w 323576"/>
                  <a:gd name="connsiteY133" fmla="*/ 101394 h 436696"/>
                  <a:gd name="connsiteX134" fmla="*/ 253717 w 323576"/>
                  <a:gd name="connsiteY134" fmla="*/ 107291 h 436696"/>
                  <a:gd name="connsiteX135" fmla="*/ 255277 w 323576"/>
                  <a:gd name="connsiteY135" fmla="*/ 101668 h 436696"/>
                  <a:gd name="connsiteX136" fmla="*/ 266762 w 323576"/>
                  <a:gd name="connsiteY136" fmla="*/ 64057 h 436696"/>
                  <a:gd name="connsiteX137" fmla="*/ 249500 w 323576"/>
                  <a:gd name="connsiteY137" fmla="*/ 76828 h 436696"/>
                  <a:gd name="connsiteX138" fmla="*/ 251985 w 323576"/>
                  <a:gd name="connsiteY138" fmla="*/ 76605 h 436696"/>
                  <a:gd name="connsiteX139" fmla="*/ 254471 w 323576"/>
                  <a:gd name="connsiteY139" fmla="*/ 75628 h 436696"/>
                  <a:gd name="connsiteX140" fmla="*/ 266762 w 323576"/>
                  <a:gd name="connsiteY140" fmla="*/ 64057 h 436696"/>
                  <a:gd name="connsiteX141" fmla="*/ 243397 w 323576"/>
                  <a:gd name="connsiteY141" fmla="*/ 85880 h 436696"/>
                  <a:gd name="connsiteX142" fmla="*/ 242351 w 323576"/>
                  <a:gd name="connsiteY142" fmla="*/ 84680 h 436696"/>
                  <a:gd name="connsiteX143" fmla="*/ 242128 w 323576"/>
                  <a:gd name="connsiteY143" fmla="*/ 85040 h 436696"/>
                  <a:gd name="connsiteX144" fmla="*/ 233917 w 323576"/>
                  <a:gd name="connsiteY144" fmla="*/ 99114 h 436696"/>
                  <a:gd name="connsiteX145" fmla="*/ 232991 w 323576"/>
                  <a:gd name="connsiteY145" fmla="*/ 101497 h 436696"/>
                  <a:gd name="connsiteX146" fmla="*/ 233180 w 323576"/>
                  <a:gd name="connsiteY146" fmla="*/ 104360 h 436696"/>
                  <a:gd name="connsiteX147" fmla="*/ 240311 w 323576"/>
                  <a:gd name="connsiteY147" fmla="*/ 96337 h 436696"/>
                  <a:gd name="connsiteX148" fmla="*/ 243397 w 323576"/>
                  <a:gd name="connsiteY148" fmla="*/ 85880 h 436696"/>
                  <a:gd name="connsiteX149" fmla="*/ 241151 w 323576"/>
                  <a:gd name="connsiteY149" fmla="*/ 80223 h 436696"/>
                  <a:gd name="connsiteX150" fmla="*/ 229117 w 323576"/>
                  <a:gd name="connsiteY150" fmla="*/ 80617 h 436696"/>
                  <a:gd name="connsiteX151" fmla="*/ 223083 w 323576"/>
                  <a:gd name="connsiteY151" fmla="*/ 81303 h 436696"/>
                  <a:gd name="connsiteX152" fmla="*/ 217820 w 323576"/>
                  <a:gd name="connsiteY152" fmla="*/ 85057 h 436696"/>
                  <a:gd name="connsiteX153" fmla="*/ 220340 w 323576"/>
                  <a:gd name="connsiteY153" fmla="*/ 88023 h 436696"/>
                  <a:gd name="connsiteX154" fmla="*/ 241100 w 323576"/>
                  <a:gd name="connsiteY154" fmla="*/ 81303 h 436696"/>
                  <a:gd name="connsiteX155" fmla="*/ 241151 w 323576"/>
                  <a:gd name="connsiteY155" fmla="*/ 80223 h 436696"/>
                  <a:gd name="connsiteX156" fmla="*/ 269642 w 323576"/>
                  <a:gd name="connsiteY156" fmla="*/ 78663 h 436696"/>
                  <a:gd name="connsiteX157" fmla="*/ 270448 w 323576"/>
                  <a:gd name="connsiteY157" fmla="*/ 73503 h 436696"/>
                  <a:gd name="connsiteX158" fmla="*/ 262614 w 323576"/>
                  <a:gd name="connsiteY158" fmla="*/ 75251 h 436696"/>
                  <a:gd name="connsiteX159" fmla="*/ 251231 w 323576"/>
                  <a:gd name="connsiteY159" fmla="*/ 79005 h 436696"/>
                  <a:gd name="connsiteX160" fmla="*/ 253477 w 323576"/>
                  <a:gd name="connsiteY160" fmla="*/ 79794 h 436696"/>
                  <a:gd name="connsiteX161" fmla="*/ 255791 w 323576"/>
                  <a:gd name="connsiteY161" fmla="*/ 79965 h 436696"/>
                  <a:gd name="connsiteX162" fmla="*/ 258003 w 323576"/>
                  <a:gd name="connsiteY162" fmla="*/ 80120 h 436696"/>
                  <a:gd name="connsiteX163" fmla="*/ 262237 w 323576"/>
                  <a:gd name="connsiteY163" fmla="*/ 80017 h 436696"/>
                  <a:gd name="connsiteX164" fmla="*/ 269642 w 323576"/>
                  <a:gd name="connsiteY164" fmla="*/ 78663 h 436696"/>
                  <a:gd name="connsiteX165" fmla="*/ 268100 w 323576"/>
                  <a:gd name="connsiteY165" fmla="*/ 87903 h 436696"/>
                  <a:gd name="connsiteX166" fmla="*/ 269077 w 323576"/>
                  <a:gd name="connsiteY166" fmla="*/ 82023 h 436696"/>
                  <a:gd name="connsiteX167" fmla="*/ 253734 w 323576"/>
                  <a:gd name="connsiteY167" fmla="*/ 80617 h 436696"/>
                  <a:gd name="connsiteX168" fmla="*/ 252071 w 323576"/>
                  <a:gd name="connsiteY168" fmla="*/ 80565 h 436696"/>
                  <a:gd name="connsiteX169" fmla="*/ 252414 w 323576"/>
                  <a:gd name="connsiteY169" fmla="*/ 82914 h 436696"/>
                  <a:gd name="connsiteX170" fmla="*/ 261448 w 323576"/>
                  <a:gd name="connsiteY170" fmla="*/ 86240 h 436696"/>
                  <a:gd name="connsiteX171" fmla="*/ 267260 w 323576"/>
                  <a:gd name="connsiteY171" fmla="*/ 87714 h 436696"/>
                  <a:gd name="connsiteX172" fmla="*/ 268100 w 323576"/>
                  <a:gd name="connsiteY172" fmla="*/ 87903 h 436696"/>
                  <a:gd name="connsiteX173" fmla="*/ 266711 w 323576"/>
                  <a:gd name="connsiteY173" fmla="*/ 96028 h 436696"/>
                  <a:gd name="connsiteX174" fmla="*/ 267688 w 323576"/>
                  <a:gd name="connsiteY174" fmla="*/ 90320 h 436696"/>
                  <a:gd name="connsiteX175" fmla="*/ 262837 w 323576"/>
                  <a:gd name="connsiteY175" fmla="*/ 87954 h 436696"/>
                  <a:gd name="connsiteX176" fmla="*/ 257591 w 323576"/>
                  <a:gd name="connsiteY176" fmla="*/ 85640 h 436696"/>
                  <a:gd name="connsiteX177" fmla="*/ 252465 w 323576"/>
                  <a:gd name="connsiteY177" fmla="*/ 83651 h 436696"/>
                  <a:gd name="connsiteX178" fmla="*/ 251900 w 323576"/>
                  <a:gd name="connsiteY178" fmla="*/ 84594 h 436696"/>
                  <a:gd name="connsiteX179" fmla="*/ 266711 w 323576"/>
                  <a:gd name="connsiteY179" fmla="*/ 96028 h 436696"/>
                  <a:gd name="connsiteX180" fmla="*/ 296299 w 323576"/>
                  <a:gd name="connsiteY180" fmla="*/ 383462 h 436696"/>
                  <a:gd name="connsiteX181" fmla="*/ 297397 w 323576"/>
                  <a:gd name="connsiteY181" fmla="*/ 369113 h 436696"/>
                  <a:gd name="connsiteX182" fmla="*/ 295340 w 323576"/>
                  <a:gd name="connsiteY182" fmla="*/ 364056 h 436696"/>
                  <a:gd name="connsiteX183" fmla="*/ 291105 w 323576"/>
                  <a:gd name="connsiteY183" fmla="*/ 364999 h 436696"/>
                  <a:gd name="connsiteX184" fmla="*/ 289614 w 323576"/>
                  <a:gd name="connsiteY184" fmla="*/ 370656 h 436696"/>
                  <a:gd name="connsiteX185" fmla="*/ 294054 w 323576"/>
                  <a:gd name="connsiteY185" fmla="*/ 384045 h 436696"/>
                  <a:gd name="connsiteX186" fmla="*/ 296299 w 323576"/>
                  <a:gd name="connsiteY186" fmla="*/ 383462 h 436696"/>
                  <a:gd name="connsiteX187" fmla="*/ 291791 w 323576"/>
                  <a:gd name="connsiteY187" fmla="*/ 394656 h 436696"/>
                  <a:gd name="connsiteX188" fmla="*/ 290865 w 323576"/>
                  <a:gd name="connsiteY188" fmla="*/ 392513 h 436696"/>
                  <a:gd name="connsiteX189" fmla="*/ 282740 w 323576"/>
                  <a:gd name="connsiteY189" fmla="*/ 400296 h 436696"/>
                  <a:gd name="connsiteX190" fmla="*/ 278077 w 323576"/>
                  <a:gd name="connsiteY190" fmla="*/ 411542 h 436696"/>
                  <a:gd name="connsiteX191" fmla="*/ 282842 w 323576"/>
                  <a:gd name="connsiteY191" fmla="*/ 411336 h 436696"/>
                  <a:gd name="connsiteX192" fmla="*/ 291791 w 323576"/>
                  <a:gd name="connsiteY192" fmla="*/ 394656 h 436696"/>
                  <a:gd name="connsiteX193" fmla="*/ 290625 w 323576"/>
                  <a:gd name="connsiteY193" fmla="*/ 389239 h 436696"/>
                  <a:gd name="connsiteX194" fmla="*/ 291328 w 323576"/>
                  <a:gd name="connsiteY194" fmla="*/ 388056 h 436696"/>
                  <a:gd name="connsiteX195" fmla="*/ 290814 w 323576"/>
                  <a:gd name="connsiteY195" fmla="*/ 387576 h 436696"/>
                  <a:gd name="connsiteX196" fmla="*/ 268254 w 323576"/>
                  <a:gd name="connsiteY196" fmla="*/ 393010 h 436696"/>
                  <a:gd name="connsiteX197" fmla="*/ 290625 w 323576"/>
                  <a:gd name="connsiteY197" fmla="*/ 389239 h 436696"/>
                  <a:gd name="connsiteX198" fmla="*/ 309054 w 323576"/>
                  <a:gd name="connsiteY198" fmla="*/ 369148 h 436696"/>
                  <a:gd name="connsiteX199" fmla="*/ 305488 w 323576"/>
                  <a:gd name="connsiteY199" fmla="*/ 366182 h 436696"/>
                  <a:gd name="connsiteX200" fmla="*/ 297397 w 323576"/>
                  <a:gd name="connsiteY200" fmla="*/ 383788 h 436696"/>
                  <a:gd name="connsiteX201" fmla="*/ 299111 w 323576"/>
                  <a:gd name="connsiteY201" fmla="*/ 384576 h 436696"/>
                  <a:gd name="connsiteX202" fmla="*/ 300568 w 323576"/>
                  <a:gd name="connsiteY202" fmla="*/ 382673 h 436696"/>
                  <a:gd name="connsiteX203" fmla="*/ 304940 w 323576"/>
                  <a:gd name="connsiteY203" fmla="*/ 377993 h 436696"/>
                  <a:gd name="connsiteX204" fmla="*/ 309054 w 323576"/>
                  <a:gd name="connsiteY204" fmla="*/ 369148 h 436696"/>
                  <a:gd name="connsiteX205" fmla="*/ 293077 w 323576"/>
                  <a:gd name="connsiteY205" fmla="*/ 384628 h 436696"/>
                  <a:gd name="connsiteX206" fmla="*/ 293591 w 323576"/>
                  <a:gd name="connsiteY206" fmla="*/ 384405 h 436696"/>
                  <a:gd name="connsiteX207" fmla="*/ 290625 w 323576"/>
                  <a:gd name="connsiteY207" fmla="*/ 378559 h 436696"/>
                  <a:gd name="connsiteX208" fmla="*/ 277717 w 323576"/>
                  <a:gd name="connsiteY208" fmla="*/ 367536 h 436696"/>
                  <a:gd name="connsiteX209" fmla="*/ 279757 w 323576"/>
                  <a:gd name="connsiteY209" fmla="*/ 374205 h 436696"/>
                  <a:gd name="connsiteX210" fmla="*/ 293077 w 323576"/>
                  <a:gd name="connsiteY210" fmla="*/ 384628 h 436696"/>
                  <a:gd name="connsiteX211" fmla="*/ 290848 w 323576"/>
                  <a:gd name="connsiteY211" fmla="*/ 391793 h 436696"/>
                  <a:gd name="connsiteX212" fmla="*/ 290780 w 323576"/>
                  <a:gd name="connsiteY212" fmla="*/ 390130 h 436696"/>
                  <a:gd name="connsiteX213" fmla="*/ 290402 w 323576"/>
                  <a:gd name="connsiteY213" fmla="*/ 390302 h 436696"/>
                  <a:gd name="connsiteX214" fmla="*/ 275677 w 323576"/>
                  <a:gd name="connsiteY214" fmla="*/ 397005 h 436696"/>
                  <a:gd name="connsiteX215" fmla="*/ 273551 w 323576"/>
                  <a:gd name="connsiteY215" fmla="*/ 398393 h 436696"/>
                  <a:gd name="connsiteX216" fmla="*/ 271940 w 323576"/>
                  <a:gd name="connsiteY216" fmla="*/ 400896 h 436696"/>
                  <a:gd name="connsiteX217" fmla="*/ 282174 w 323576"/>
                  <a:gd name="connsiteY217" fmla="*/ 398582 h 436696"/>
                  <a:gd name="connsiteX218" fmla="*/ 290848 w 323576"/>
                  <a:gd name="connsiteY218" fmla="*/ 391793 h 436696"/>
                  <a:gd name="connsiteX219" fmla="*/ 173694 w 323576"/>
                  <a:gd name="connsiteY219" fmla="*/ 137942 h 436696"/>
                  <a:gd name="connsiteX220" fmla="*/ 174808 w 323576"/>
                  <a:gd name="connsiteY220" fmla="*/ 123594 h 436696"/>
                  <a:gd name="connsiteX221" fmla="*/ 172751 w 323576"/>
                  <a:gd name="connsiteY221" fmla="*/ 118537 h 436696"/>
                  <a:gd name="connsiteX222" fmla="*/ 168517 w 323576"/>
                  <a:gd name="connsiteY222" fmla="*/ 119480 h 436696"/>
                  <a:gd name="connsiteX223" fmla="*/ 167026 w 323576"/>
                  <a:gd name="connsiteY223" fmla="*/ 125137 h 436696"/>
                  <a:gd name="connsiteX224" fmla="*/ 171483 w 323576"/>
                  <a:gd name="connsiteY224" fmla="*/ 138525 h 436696"/>
                  <a:gd name="connsiteX225" fmla="*/ 173694 w 323576"/>
                  <a:gd name="connsiteY225" fmla="*/ 137942 h 436696"/>
                  <a:gd name="connsiteX226" fmla="*/ 169203 w 323576"/>
                  <a:gd name="connsiteY226" fmla="*/ 149137 h 436696"/>
                  <a:gd name="connsiteX227" fmla="*/ 168277 w 323576"/>
                  <a:gd name="connsiteY227" fmla="*/ 146994 h 436696"/>
                  <a:gd name="connsiteX228" fmla="*/ 160134 w 323576"/>
                  <a:gd name="connsiteY228" fmla="*/ 154777 h 436696"/>
                  <a:gd name="connsiteX229" fmla="*/ 155471 w 323576"/>
                  <a:gd name="connsiteY229" fmla="*/ 166022 h 436696"/>
                  <a:gd name="connsiteX230" fmla="*/ 160237 w 323576"/>
                  <a:gd name="connsiteY230" fmla="*/ 165817 h 436696"/>
                  <a:gd name="connsiteX231" fmla="*/ 169203 w 323576"/>
                  <a:gd name="connsiteY231" fmla="*/ 149137 h 436696"/>
                  <a:gd name="connsiteX232" fmla="*/ 176814 w 323576"/>
                  <a:gd name="connsiteY232" fmla="*/ 139657 h 436696"/>
                  <a:gd name="connsiteX233" fmla="*/ 177620 w 323576"/>
                  <a:gd name="connsiteY233" fmla="*/ 140908 h 436696"/>
                  <a:gd name="connsiteX234" fmla="*/ 187991 w 323576"/>
                  <a:gd name="connsiteY234" fmla="*/ 138560 h 436696"/>
                  <a:gd name="connsiteX235" fmla="*/ 192740 w 323576"/>
                  <a:gd name="connsiteY235" fmla="*/ 129268 h 436696"/>
                  <a:gd name="connsiteX236" fmla="*/ 180363 w 323576"/>
                  <a:gd name="connsiteY236" fmla="*/ 134977 h 436696"/>
                  <a:gd name="connsiteX237" fmla="*/ 176814 w 323576"/>
                  <a:gd name="connsiteY237" fmla="*/ 139657 h 436696"/>
                  <a:gd name="connsiteX238" fmla="*/ 168020 w 323576"/>
                  <a:gd name="connsiteY238" fmla="*/ 143737 h 436696"/>
                  <a:gd name="connsiteX239" fmla="*/ 168723 w 323576"/>
                  <a:gd name="connsiteY239" fmla="*/ 142537 h 436696"/>
                  <a:gd name="connsiteX240" fmla="*/ 168226 w 323576"/>
                  <a:gd name="connsiteY240" fmla="*/ 142057 h 436696"/>
                  <a:gd name="connsiteX241" fmla="*/ 145666 w 323576"/>
                  <a:gd name="connsiteY241" fmla="*/ 147508 h 436696"/>
                  <a:gd name="connsiteX242" fmla="*/ 168020 w 323576"/>
                  <a:gd name="connsiteY242" fmla="*/ 143737 h 436696"/>
                  <a:gd name="connsiteX243" fmla="*/ 179214 w 323576"/>
                  <a:gd name="connsiteY243" fmla="*/ 148262 h 436696"/>
                  <a:gd name="connsiteX244" fmla="*/ 177963 w 323576"/>
                  <a:gd name="connsiteY244" fmla="*/ 147200 h 436696"/>
                  <a:gd name="connsiteX245" fmla="*/ 176797 w 323576"/>
                  <a:gd name="connsiteY245" fmla="*/ 149360 h 436696"/>
                  <a:gd name="connsiteX246" fmla="*/ 181580 w 323576"/>
                  <a:gd name="connsiteY246" fmla="*/ 157691 h 436696"/>
                  <a:gd name="connsiteX247" fmla="*/ 185026 w 323576"/>
                  <a:gd name="connsiteY247" fmla="*/ 162525 h 436696"/>
                  <a:gd name="connsiteX248" fmla="*/ 192020 w 323576"/>
                  <a:gd name="connsiteY248" fmla="*/ 166691 h 436696"/>
                  <a:gd name="connsiteX249" fmla="*/ 179214 w 323576"/>
                  <a:gd name="connsiteY249" fmla="*/ 148262 h 436696"/>
                  <a:gd name="connsiteX250" fmla="*/ 186466 w 323576"/>
                  <a:gd name="connsiteY250" fmla="*/ 123628 h 436696"/>
                  <a:gd name="connsiteX251" fmla="*/ 182900 w 323576"/>
                  <a:gd name="connsiteY251" fmla="*/ 120680 h 436696"/>
                  <a:gd name="connsiteX252" fmla="*/ 174808 w 323576"/>
                  <a:gd name="connsiteY252" fmla="*/ 138268 h 436696"/>
                  <a:gd name="connsiteX253" fmla="*/ 176523 w 323576"/>
                  <a:gd name="connsiteY253" fmla="*/ 139074 h 436696"/>
                  <a:gd name="connsiteX254" fmla="*/ 177980 w 323576"/>
                  <a:gd name="connsiteY254" fmla="*/ 137154 h 436696"/>
                  <a:gd name="connsiteX255" fmla="*/ 182351 w 323576"/>
                  <a:gd name="connsiteY255" fmla="*/ 132474 h 436696"/>
                  <a:gd name="connsiteX256" fmla="*/ 186466 w 323576"/>
                  <a:gd name="connsiteY256" fmla="*/ 123628 h 436696"/>
                  <a:gd name="connsiteX257" fmla="*/ 174088 w 323576"/>
                  <a:gd name="connsiteY257" fmla="*/ 151520 h 436696"/>
                  <a:gd name="connsiteX258" fmla="*/ 172820 w 323576"/>
                  <a:gd name="connsiteY258" fmla="*/ 151537 h 436696"/>
                  <a:gd name="connsiteX259" fmla="*/ 170883 w 323576"/>
                  <a:gd name="connsiteY259" fmla="*/ 171577 h 436696"/>
                  <a:gd name="connsiteX260" fmla="*/ 173146 w 323576"/>
                  <a:gd name="connsiteY260" fmla="*/ 175845 h 436696"/>
                  <a:gd name="connsiteX261" fmla="*/ 175888 w 323576"/>
                  <a:gd name="connsiteY261" fmla="*/ 163965 h 436696"/>
                  <a:gd name="connsiteX262" fmla="*/ 174088 w 323576"/>
                  <a:gd name="connsiteY262" fmla="*/ 151520 h 436696"/>
                  <a:gd name="connsiteX263" fmla="*/ 176403 w 323576"/>
                  <a:gd name="connsiteY263" fmla="*/ 150011 h 436696"/>
                  <a:gd name="connsiteX264" fmla="*/ 175391 w 323576"/>
                  <a:gd name="connsiteY264" fmla="*/ 150440 h 436696"/>
                  <a:gd name="connsiteX265" fmla="*/ 180671 w 323576"/>
                  <a:gd name="connsiteY265" fmla="*/ 170908 h 436696"/>
                  <a:gd name="connsiteX266" fmla="*/ 181563 w 323576"/>
                  <a:gd name="connsiteY266" fmla="*/ 159971 h 436696"/>
                  <a:gd name="connsiteX267" fmla="*/ 179043 w 323576"/>
                  <a:gd name="connsiteY267" fmla="*/ 154828 h 436696"/>
                  <a:gd name="connsiteX268" fmla="*/ 176403 w 323576"/>
                  <a:gd name="connsiteY268" fmla="*/ 150011 h 436696"/>
                  <a:gd name="connsiteX269" fmla="*/ 170471 w 323576"/>
                  <a:gd name="connsiteY269" fmla="*/ 139108 h 436696"/>
                  <a:gd name="connsiteX270" fmla="*/ 170986 w 323576"/>
                  <a:gd name="connsiteY270" fmla="*/ 138885 h 436696"/>
                  <a:gd name="connsiteX271" fmla="*/ 168020 w 323576"/>
                  <a:gd name="connsiteY271" fmla="*/ 133040 h 436696"/>
                  <a:gd name="connsiteX272" fmla="*/ 155111 w 323576"/>
                  <a:gd name="connsiteY272" fmla="*/ 122017 h 436696"/>
                  <a:gd name="connsiteX273" fmla="*/ 157168 w 323576"/>
                  <a:gd name="connsiteY273" fmla="*/ 128685 h 436696"/>
                  <a:gd name="connsiteX274" fmla="*/ 170471 w 323576"/>
                  <a:gd name="connsiteY274" fmla="*/ 139108 h 436696"/>
                  <a:gd name="connsiteX275" fmla="*/ 167574 w 323576"/>
                  <a:gd name="connsiteY275" fmla="*/ 166742 h 436696"/>
                  <a:gd name="connsiteX276" fmla="*/ 169871 w 323576"/>
                  <a:gd name="connsiteY276" fmla="*/ 159560 h 436696"/>
                  <a:gd name="connsiteX277" fmla="*/ 170934 w 323576"/>
                  <a:gd name="connsiteY277" fmla="*/ 150748 h 436696"/>
                  <a:gd name="connsiteX278" fmla="*/ 169460 w 323576"/>
                  <a:gd name="connsiteY278" fmla="*/ 149754 h 436696"/>
                  <a:gd name="connsiteX279" fmla="*/ 163237 w 323576"/>
                  <a:gd name="connsiteY279" fmla="*/ 162834 h 436696"/>
                  <a:gd name="connsiteX280" fmla="*/ 162980 w 323576"/>
                  <a:gd name="connsiteY280" fmla="*/ 170480 h 436696"/>
                  <a:gd name="connsiteX281" fmla="*/ 167574 w 323576"/>
                  <a:gd name="connsiteY281" fmla="*/ 166742 h 436696"/>
                  <a:gd name="connsiteX282" fmla="*/ 179506 w 323576"/>
                  <a:gd name="connsiteY282" fmla="*/ 147405 h 436696"/>
                  <a:gd name="connsiteX283" fmla="*/ 181117 w 323576"/>
                  <a:gd name="connsiteY283" fmla="*/ 148982 h 436696"/>
                  <a:gd name="connsiteX284" fmla="*/ 182711 w 323576"/>
                  <a:gd name="connsiteY284" fmla="*/ 150491 h 436696"/>
                  <a:gd name="connsiteX285" fmla="*/ 185934 w 323576"/>
                  <a:gd name="connsiteY285" fmla="*/ 152994 h 436696"/>
                  <a:gd name="connsiteX286" fmla="*/ 196100 w 323576"/>
                  <a:gd name="connsiteY286" fmla="*/ 157005 h 436696"/>
                  <a:gd name="connsiteX287" fmla="*/ 197643 w 323576"/>
                  <a:gd name="connsiteY287" fmla="*/ 156028 h 436696"/>
                  <a:gd name="connsiteX288" fmla="*/ 189105 w 323576"/>
                  <a:gd name="connsiteY288" fmla="*/ 149257 h 436696"/>
                  <a:gd name="connsiteX289" fmla="*/ 178306 w 323576"/>
                  <a:gd name="connsiteY289" fmla="*/ 145382 h 436696"/>
                  <a:gd name="connsiteX290" fmla="*/ 179506 w 323576"/>
                  <a:gd name="connsiteY290" fmla="*/ 147405 h 436696"/>
                  <a:gd name="connsiteX291" fmla="*/ 199031 w 323576"/>
                  <a:gd name="connsiteY291" fmla="*/ 142468 h 436696"/>
                  <a:gd name="connsiteX292" fmla="*/ 178306 w 323576"/>
                  <a:gd name="connsiteY292" fmla="*/ 142520 h 436696"/>
                  <a:gd name="connsiteX293" fmla="*/ 180311 w 323576"/>
                  <a:gd name="connsiteY293" fmla="*/ 143840 h 436696"/>
                  <a:gd name="connsiteX294" fmla="*/ 182780 w 323576"/>
                  <a:gd name="connsiteY294" fmla="*/ 144560 h 436696"/>
                  <a:gd name="connsiteX295" fmla="*/ 199031 w 323576"/>
                  <a:gd name="connsiteY295" fmla="*/ 142468 h 436696"/>
                  <a:gd name="connsiteX296" fmla="*/ 168260 w 323576"/>
                  <a:gd name="connsiteY296" fmla="*/ 146274 h 436696"/>
                  <a:gd name="connsiteX297" fmla="*/ 168191 w 323576"/>
                  <a:gd name="connsiteY297" fmla="*/ 144611 h 436696"/>
                  <a:gd name="connsiteX298" fmla="*/ 167814 w 323576"/>
                  <a:gd name="connsiteY298" fmla="*/ 144782 h 436696"/>
                  <a:gd name="connsiteX299" fmla="*/ 153089 w 323576"/>
                  <a:gd name="connsiteY299" fmla="*/ 151485 h 436696"/>
                  <a:gd name="connsiteX300" fmla="*/ 150946 w 323576"/>
                  <a:gd name="connsiteY300" fmla="*/ 152874 h 436696"/>
                  <a:gd name="connsiteX301" fmla="*/ 149351 w 323576"/>
                  <a:gd name="connsiteY301" fmla="*/ 155377 h 436696"/>
                  <a:gd name="connsiteX302" fmla="*/ 159586 w 323576"/>
                  <a:gd name="connsiteY302" fmla="*/ 153080 h 436696"/>
                  <a:gd name="connsiteX303" fmla="*/ 168260 w 323576"/>
                  <a:gd name="connsiteY303" fmla="*/ 146274 h 436696"/>
                  <a:gd name="connsiteX304" fmla="*/ 169974 w 323576"/>
                  <a:gd name="connsiteY304" fmla="*/ 140188 h 436696"/>
                  <a:gd name="connsiteX305" fmla="*/ 160734 w 323576"/>
                  <a:gd name="connsiteY305" fmla="*/ 133091 h 436696"/>
                  <a:gd name="connsiteX306" fmla="*/ 155797 w 323576"/>
                  <a:gd name="connsiteY306" fmla="*/ 129937 h 436696"/>
                  <a:gd name="connsiteX307" fmla="*/ 149557 w 323576"/>
                  <a:gd name="connsiteY307" fmla="*/ 129834 h 436696"/>
                  <a:gd name="connsiteX308" fmla="*/ 149660 w 323576"/>
                  <a:gd name="connsiteY308" fmla="*/ 133845 h 436696"/>
                  <a:gd name="connsiteX309" fmla="*/ 169288 w 323576"/>
                  <a:gd name="connsiteY309" fmla="*/ 141028 h 436696"/>
                  <a:gd name="connsiteX310" fmla="*/ 169974 w 323576"/>
                  <a:gd name="connsiteY310" fmla="*/ 140188 h 436696"/>
                  <a:gd name="connsiteX311" fmla="*/ 22529 w 323576"/>
                  <a:gd name="connsiteY311" fmla="*/ 350411 h 436696"/>
                  <a:gd name="connsiteX312" fmla="*/ 23797 w 323576"/>
                  <a:gd name="connsiteY312" fmla="*/ 334211 h 436696"/>
                  <a:gd name="connsiteX313" fmla="*/ 21466 w 323576"/>
                  <a:gd name="connsiteY313" fmla="*/ 328485 h 436696"/>
                  <a:gd name="connsiteX314" fmla="*/ 16666 w 323576"/>
                  <a:gd name="connsiteY314" fmla="*/ 329548 h 436696"/>
                  <a:gd name="connsiteX315" fmla="*/ 14986 w 323576"/>
                  <a:gd name="connsiteY315" fmla="*/ 335925 h 436696"/>
                  <a:gd name="connsiteX316" fmla="*/ 20009 w 323576"/>
                  <a:gd name="connsiteY316" fmla="*/ 351045 h 436696"/>
                  <a:gd name="connsiteX317" fmla="*/ 22529 w 323576"/>
                  <a:gd name="connsiteY317" fmla="*/ 350411 h 436696"/>
                  <a:gd name="connsiteX318" fmla="*/ 17437 w 323576"/>
                  <a:gd name="connsiteY318" fmla="*/ 363062 h 436696"/>
                  <a:gd name="connsiteX319" fmla="*/ 16392 w 323576"/>
                  <a:gd name="connsiteY319" fmla="*/ 360628 h 436696"/>
                  <a:gd name="connsiteX320" fmla="*/ 7203 w 323576"/>
                  <a:gd name="connsiteY320" fmla="*/ 369456 h 436696"/>
                  <a:gd name="connsiteX321" fmla="*/ 1940 w 323576"/>
                  <a:gd name="connsiteY321" fmla="*/ 382125 h 436696"/>
                  <a:gd name="connsiteX322" fmla="*/ 7323 w 323576"/>
                  <a:gd name="connsiteY322" fmla="*/ 381919 h 436696"/>
                  <a:gd name="connsiteX323" fmla="*/ 17437 w 323576"/>
                  <a:gd name="connsiteY323" fmla="*/ 363062 h 436696"/>
                  <a:gd name="connsiteX324" fmla="*/ 26060 w 323576"/>
                  <a:gd name="connsiteY324" fmla="*/ 352348 h 436696"/>
                  <a:gd name="connsiteX325" fmla="*/ 26969 w 323576"/>
                  <a:gd name="connsiteY325" fmla="*/ 353753 h 436696"/>
                  <a:gd name="connsiteX326" fmla="*/ 38677 w 323576"/>
                  <a:gd name="connsiteY326" fmla="*/ 351096 h 436696"/>
                  <a:gd name="connsiteX327" fmla="*/ 44060 w 323576"/>
                  <a:gd name="connsiteY327" fmla="*/ 340622 h 436696"/>
                  <a:gd name="connsiteX328" fmla="*/ 30054 w 323576"/>
                  <a:gd name="connsiteY328" fmla="*/ 347033 h 436696"/>
                  <a:gd name="connsiteX329" fmla="*/ 26060 w 323576"/>
                  <a:gd name="connsiteY329" fmla="*/ 352348 h 436696"/>
                  <a:gd name="connsiteX330" fmla="*/ 16117 w 323576"/>
                  <a:gd name="connsiteY330" fmla="*/ 356959 h 436696"/>
                  <a:gd name="connsiteX331" fmla="*/ 16906 w 323576"/>
                  <a:gd name="connsiteY331" fmla="*/ 355605 h 436696"/>
                  <a:gd name="connsiteX332" fmla="*/ 16340 w 323576"/>
                  <a:gd name="connsiteY332" fmla="*/ 355056 h 436696"/>
                  <a:gd name="connsiteX333" fmla="*/ -9149 w 323576"/>
                  <a:gd name="connsiteY333" fmla="*/ 361193 h 436696"/>
                  <a:gd name="connsiteX334" fmla="*/ 16117 w 323576"/>
                  <a:gd name="connsiteY334" fmla="*/ 356959 h 436696"/>
                  <a:gd name="connsiteX335" fmla="*/ 28752 w 323576"/>
                  <a:gd name="connsiteY335" fmla="*/ 362068 h 436696"/>
                  <a:gd name="connsiteX336" fmla="*/ 27346 w 323576"/>
                  <a:gd name="connsiteY336" fmla="*/ 360868 h 436696"/>
                  <a:gd name="connsiteX337" fmla="*/ 26026 w 323576"/>
                  <a:gd name="connsiteY337" fmla="*/ 363319 h 436696"/>
                  <a:gd name="connsiteX338" fmla="*/ 31426 w 323576"/>
                  <a:gd name="connsiteY338" fmla="*/ 372748 h 436696"/>
                  <a:gd name="connsiteX339" fmla="*/ 35317 w 323576"/>
                  <a:gd name="connsiteY339" fmla="*/ 378199 h 436696"/>
                  <a:gd name="connsiteX340" fmla="*/ 43237 w 323576"/>
                  <a:gd name="connsiteY340" fmla="*/ 382896 h 436696"/>
                  <a:gd name="connsiteX341" fmla="*/ 28752 w 323576"/>
                  <a:gd name="connsiteY341" fmla="*/ 362068 h 436696"/>
                  <a:gd name="connsiteX342" fmla="*/ 36963 w 323576"/>
                  <a:gd name="connsiteY342" fmla="*/ 334262 h 436696"/>
                  <a:gd name="connsiteX343" fmla="*/ 32934 w 323576"/>
                  <a:gd name="connsiteY343" fmla="*/ 330919 h 436696"/>
                  <a:gd name="connsiteX344" fmla="*/ 23780 w 323576"/>
                  <a:gd name="connsiteY344" fmla="*/ 350770 h 436696"/>
                  <a:gd name="connsiteX345" fmla="*/ 25734 w 323576"/>
                  <a:gd name="connsiteY345" fmla="*/ 351662 h 436696"/>
                  <a:gd name="connsiteX346" fmla="*/ 27380 w 323576"/>
                  <a:gd name="connsiteY346" fmla="*/ 349519 h 436696"/>
                  <a:gd name="connsiteX347" fmla="*/ 32300 w 323576"/>
                  <a:gd name="connsiteY347" fmla="*/ 344222 h 436696"/>
                  <a:gd name="connsiteX348" fmla="*/ 36963 w 323576"/>
                  <a:gd name="connsiteY348" fmla="*/ 334262 h 436696"/>
                  <a:gd name="connsiteX349" fmla="*/ 22957 w 323576"/>
                  <a:gd name="connsiteY349" fmla="*/ 365719 h 436696"/>
                  <a:gd name="connsiteX350" fmla="*/ 21534 w 323576"/>
                  <a:gd name="connsiteY350" fmla="*/ 365770 h 436696"/>
                  <a:gd name="connsiteX351" fmla="*/ 19357 w 323576"/>
                  <a:gd name="connsiteY351" fmla="*/ 388416 h 436696"/>
                  <a:gd name="connsiteX352" fmla="*/ 21912 w 323576"/>
                  <a:gd name="connsiteY352" fmla="*/ 393250 h 436696"/>
                  <a:gd name="connsiteX353" fmla="*/ 24997 w 323576"/>
                  <a:gd name="connsiteY353" fmla="*/ 379810 h 436696"/>
                  <a:gd name="connsiteX354" fmla="*/ 22957 w 323576"/>
                  <a:gd name="connsiteY354" fmla="*/ 365719 h 436696"/>
                  <a:gd name="connsiteX355" fmla="*/ 25580 w 323576"/>
                  <a:gd name="connsiteY355" fmla="*/ 364039 h 436696"/>
                  <a:gd name="connsiteX356" fmla="*/ 24449 w 323576"/>
                  <a:gd name="connsiteY356" fmla="*/ 364553 h 436696"/>
                  <a:gd name="connsiteX357" fmla="*/ 30397 w 323576"/>
                  <a:gd name="connsiteY357" fmla="*/ 387645 h 436696"/>
                  <a:gd name="connsiteX358" fmla="*/ 31426 w 323576"/>
                  <a:gd name="connsiteY358" fmla="*/ 375302 h 436696"/>
                  <a:gd name="connsiteX359" fmla="*/ 28563 w 323576"/>
                  <a:gd name="connsiteY359" fmla="*/ 369473 h 436696"/>
                  <a:gd name="connsiteX360" fmla="*/ 25580 w 323576"/>
                  <a:gd name="connsiteY360" fmla="*/ 364039 h 436696"/>
                  <a:gd name="connsiteX361" fmla="*/ 18895 w 323576"/>
                  <a:gd name="connsiteY361" fmla="*/ 351748 h 436696"/>
                  <a:gd name="connsiteX362" fmla="*/ 19477 w 323576"/>
                  <a:gd name="connsiteY362" fmla="*/ 351456 h 436696"/>
                  <a:gd name="connsiteX363" fmla="*/ 16117 w 323576"/>
                  <a:gd name="connsiteY363" fmla="*/ 344856 h 436696"/>
                  <a:gd name="connsiteX364" fmla="*/ 1529 w 323576"/>
                  <a:gd name="connsiteY364" fmla="*/ 332411 h 436696"/>
                  <a:gd name="connsiteX365" fmla="*/ 3843 w 323576"/>
                  <a:gd name="connsiteY365" fmla="*/ 339936 h 436696"/>
                  <a:gd name="connsiteX366" fmla="*/ 18895 w 323576"/>
                  <a:gd name="connsiteY366" fmla="*/ 351748 h 436696"/>
                  <a:gd name="connsiteX367" fmla="*/ 15620 w 323576"/>
                  <a:gd name="connsiteY367" fmla="*/ 382965 h 436696"/>
                  <a:gd name="connsiteX368" fmla="*/ 18192 w 323576"/>
                  <a:gd name="connsiteY368" fmla="*/ 374839 h 436696"/>
                  <a:gd name="connsiteX369" fmla="*/ 19409 w 323576"/>
                  <a:gd name="connsiteY369" fmla="*/ 364879 h 436696"/>
                  <a:gd name="connsiteX370" fmla="*/ 17746 w 323576"/>
                  <a:gd name="connsiteY370" fmla="*/ 363782 h 436696"/>
                  <a:gd name="connsiteX371" fmla="*/ 10717 w 323576"/>
                  <a:gd name="connsiteY371" fmla="*/ 378525 h 436696"/>
                  <a:gd name="connsiteX372" fmla="*/ 10409 w 323576"/>
                  <a:gd name="connsiteY372" fmla="*/ 387165 h 436696"/>
                  <a:gd name="connsiteX373" fmla="*/ 15620 w 323576"/>
                  <a:gd name="connsiteY373" fmla="*/ 382965 h 436696"/>
                  <a:gd name="connsiteX374" fmla="*/ 29095 w 323576"/>
                  <a:gd name="connsiteY374" fmla="*/ 361090 h 436696"/>
                  <a:gd name="connsiteX375" fmla="*/ 30929 w 323576"/>
                  <a:gd name="connsiteY375" fmla="*/ 362890 h 436696"/>
                  <a:gd name="connsiteX376" fmla="*/ 32712 w 323576"/>
                  <a:gd name="connsiteY376" fmla="*/ 364570 h 436696"/>
                  <a:gd name="connsiteX377" fmla="*/ 36346 w 323576"/>
                  <a:gd name="connsiteY377" fmla="*/ 367433 h 436696"/>
                  <a:gd name="connsiteX378" fmla="*/ 47832 w 323576"/>
                  <a:gd name="connsiteY378" fmla="*/ 371959 h 436696"/>
                  <a:gd name="connsiteX379" fmla="*/ 49580 w 323576"/>
                  <a:gd name="connsiteY379" fmla="*/ 370862 h 436696"/>
                  <a:gd name="connsiteX380" fmla="*/ 39946 w 323576"/>
                  <a:gd name="connsiteY380" fmla="*/ 363199 h 436696"/>
                  <a:gd name="connsiteX381" fmla="*/ 27740 w 323576"/>
                  <a:gd name="connsiteY381" fmla="*/ 358793 h 436696"/>
                  <a:gd name="connsiteX382" fmla="*/ 29095 w 323576"/>
                  <a:gd name="connsiteY382" fmla="*/ 361090 h 436696"/>
                  <a:gd name="connsiteX383" fmla="*/ 51140 w 323576"/>
                  <a:gd name="connsiteY383" fmla="*/ 355519 h 436696"/>
                  <a:gd name="connsiteX384" fmla="*/ 27740 w 323576"/>
                  <a:gd name="connsiteY384" fmla="*/ 355570 h 436696"/>
                  <a:gd name="connsiteX385" fmla="*/ 30003 w 323576"/>
                  <a:gd name="connsiteY385" fmla="*/ 357079 h 436696"/>
                  <a:gd name="connsiteX386" fmla="*/ 32797 w 323576"/>
                  <a:gd name="connsiteY386" fmla="*/ 357868 h 436696"/>
                  <a:gd name="connsiteX387" fmla="*/ 51140 w 323576"/>
                  <a:gd name="connsiteY387" fmla="*/ 355519 h 436696"/>
                  <a:gd name="connsiteX388" fmla="*/ 16392 w 323576"/>
                  <a:gd name="connsiteY388" fmla="*/ 359822 h 436696"/>
                  <a:gd name="connsiteX389" fmla="*/ 16306 w 323576"/>
                  <a:gd name="connsiteY389" fmla="*/ 357953 h 436696"/>
                  <a:gd name="connsiteX390" fmla="*/ 15877 w 323576"/>
                  <a:gd name="connsiteY390" fmla="*/ 358125 h 436696"/>
                  <a:gd name="connsiteX391" fmla="*/ -768 w 323576"/>
                  <a:gd name="connsiteY391" fmla="*/ 365702 h 436696"/>
                  <a:gd name="connsiteX392" fmla="*/ -3180 w 323576"/>
                  <a:gd name="connsiteY392" fmla="*/ 367279 h 436696"/>
                  <a:gd name="connsiteX393" fmla="*/ -4982 w 323576"/>
                  <a:gd name="connsiteY393" fmla="*/ 370125 h 436696"/>
                  <a:gd name="connsiteX394" fmla="*/ 6586 w 323576"/>
                  <a:gd name="connsiteY394" fmla="*/ 367502 h 436696"/>
                  <a:gd name="connsiteX395" fmla="*/ 16392 w 323576"/>
                  <a:gd name="connsiteY395" fmla="*/ 359822 h 436696"/>
                  <a:gd name="connsiteX396" fmla="*/ 18329 w 323576"/>
                  <a:gd name="connsiteY396" fmla="*/ 352948 h 436696"/>
                  <a:gd name="connsiteX397" fmla="*/ 7889 w 323576"/>
                  <a:gd name="connsiteY397" fmla="*/ 344925 h 436696"/>
                  <a:gd name="connsiteX398" fmla="*/ 2283 w 323576"/>
                  <a:gd name="connsiteY398" fmla="*/ 341359 h 436696"/>
                  <a:gd name="connsiteX399" fmla="*/ -4739 w 323576"/>
                  <a:gd name="connsiteY399" fmla="*/ 341256 h 436696"/>
                  <a:gd name="connsiteX400" fmla="*/ -4637 w 323576"/>
                  <a:gd name="connsiteY400" fmla="*/ 345782 h 436696"/>
                  <a:gd name="connsiteX401" fmla="*/ 17540 w 323576"/>
                  <a:gd name="connsiteY401" fmla="*/ 353908 h 436696"/>
                  <a:gd name="connsiteX402" fmla="*/ 18329 w 323576"/>
                  <a:gd name="connsiteY402" fmla="*/ 352948 h 436696"/>
                  <a:gd name="connsiteX403" fmla="*/ 51740 w 323576"/>
                  <a:gd name="connsiteY403" fmla="*/ 226862 h 436696"/>
                  <a:gd name="connsiteX404" fmla="*/ 43940 w 323576"/>
                  <a:gd name="connsiteY404" fmla="*/ 215377 h 436696"/>
                  <a:gd name="connsiteX405" fmla="*/ 39140 w 323576"/>
                  <a:gd name="connsiteY405" fmla="*/ 212857 h 436696"/>
                  <a:gd name="connsiteX406" fmla="*/ 36175 w 323576"/>
                  <a:gd name="connsiteY406" fmla="*/ 216199 h 436696"/>
                  <a:gd name="connsiteX407" fmla="*/ 38386 w 323576"/>
                  <a:gd name="connsiteY407" fmla="*/ 221342 h 436696"/>
                  <a:gd name="connsiteX408" fmla="*/ 50232 w 323576"/>
                  <a:gd name="connsiteY408" fmla="*/ 228645 h 436696"/>
                  <a:gd name="connsiteX409" fmla="*/ 51740 w 323576"/>
                  <a:gd name="connsiteY409" fmla="*/ 226862 h 436696"/>
                  <a:gd name="connsiteX410" fmla="*/ 54792 w 323576"/>
                  <a:gd name="connsiteY410" fmla="*/ 238022 h 436696"/>
                  <a:gd name="connsiteX411" fmla="*/ 52700 w 323576"/>
                  <a:gd name="connsiteY411" fmla="*/ 236976 h 436696"/>
                  <a:gd name="connsiteX412" fmla="*/ 50677 w 323576"/>
                  <a:gd name="connsiteY412" fmla="*/ 247862 h 436696"/>
                  <a:gd name="connsiteX413" fmla="*/ 53609 w 323576"/>
                  <a:gd name="connsiteY413" fmla="*/ 259159 h 436696"/>
                  <a:gd name="connsiteX414" fmla="*/ 57466 w 323576"/>
                  <a:gd name="connsiteY414" fmla="*/ 256074 h 436696"/>
                  <a:gd name="connsiteX415" fmla="*/ 54792 w 323576"/>
                  <a:gd name="connsiteY415" fmla="*/ 238022 h 436696"/>
                  <a:gd name="connsiteX416" fmla="*/ 55392 w 323576"/>
                  <a:gd name="connsiteY416" fmla="*/ 226228 h 436696"/>
                  <a:gd name="connsiteX417" fmla="*/ 56797 w 323576"/>
                  <a:gd name="connsiteY417" fmla="*/ 226656 h 436696"/>
                  <a:gd name="connsiteX418" fmla="*/ 64014 w 323576"/>
                  <a:gd name="connsiteY418" fmla="*/ 218497 h 436696"/>
                  <a:gd name="connsiteX419" fmla="*/ 62334 w 323576"/>
                  <a:gd name="connsiteY419" fmla="*/ 208605 h 436696"/>
                  <a:gd name="connsiteX420" fmla="*/ 55494 w 323576"/>
                  <a:gd name="connsiteY420" fmla="*/ 220502 h 436696"/>
                  <a:gd name="connsiteX421" fmla="*/ 55392 w 323576"/>
                  <a:gd name="connsiteY421" fmla="*/ 226228 h 436696"/>
                  <a:gd name="connsiteX422" fmla="*/ 50523 w 323576"/>
                  <a:gd name="connsiteY422" fmla="*/ 234679 h 436696"/>
                  <a:gd name="connsiteX423" fmla="*/ 50386 w 323576"/>
                  <a:gd name="connsiteY423" fmla="*/ 233376 h 436696"/>
                  <a:gd name="connsiteX424" fmla="*/ 49666 w 323576"/>
                  <a:gd name="connsiteY424" fmla="*/ 233308 h 436696"/>
                  <a:gd name="connsiteX425" fmla="*/ 34169 w 323576"/>
                  <a:gd name="connsiteY425" fmla="*/ 251325 h 436696"/>
                  <a:gd name="connsiteX426" fmla="*/ 50523 w 323576"/>
                  <a:gd name="connsiteY426" fmla="*/ 234679 h 436696"/>
                  <a:gd name="connsiteX427" fmla="*/ 62592 w 323576"/>
                  <a:gd name="connsiteY427" fmla="*/ 231199 h 436696"/>
                  <a:gd name="connsiteX428" fmla="*/ 60912 w 323576"/>
                  <a:gd name="connsiteY428" fmla="*/ 231148 h 436696"/>
                  <a:gd name="connsiteX429" fmla="*/ 61271 w 323576"/>
                  <a:gd name="connsiteY429" fmla="*/ 233497 h 436696"/>
                  <a:gd name="connsiteX430" fmla="*/ 70306 w 323576"/>
                  <a:gd name="connsiteY430" fmla="*/ 236822 h 436696"/>
                  <a:gd name="connsiteX431" fmla="*/ 76117 w 323576"/>
                  <a:gd name="connsiteY431" fmla="*/ 238314 h 436696"/>
                  <a:gd name="connsiteX432" fmla="*/ 84500 w 323576"/>
                  <a:gd name="connsiteY432" fmla="*/ 237131 h 436696"/>
                  <a:gd name="connsiteX433" fmla="*/ 62592 w 323576"/>
                  <a:gd name="connsiteY433" fmla="*/ 231199 h 436696"/>
                  <a:gd name="connsiteX434" fmla="*/ 53694 w 323576"/>
                  <a:gd name="connsiteY434" fmla="*/ 208228 h 436696"/>
                  <a:gd name="connsiteX435" fmla="*/ 48929 w 323576"/>
                  <a:gd name="connsiteY435" fmla="*/ 208228 h 436696"/>
                  <a:gd name="connsiteX436" fmla="*/ 52854 w 323576"/>
                  <a:gd name="connsiteY436" fmla="*/ 226434 h 436696"/>
                  <a:gd name="connsiteX437" fmla="*/ 54774 w 323576"/>
                  <a:gd name="connsiteY437" fmla="*/ 225971 h 436696"/>
                  <a:gd name="connsiteX438" fmla="*/ 54826 w 323576"/>
                  <a:gd name="connsiteY438" fmla="*/ 223622 h 436696"/>
                  <a:gd name="connsiteX439" fmla="*/ 55614 w 323576"/>
                  <a:gd name="connsiteY439" fmla="*/ 217399 h 436696"/>
                  <a:gd name="connsiteX440" fmla="*/ 53694 w 323576"/>
                  <a:gd name="connsiteY440" fmla="*/ 208228 h 436696"/>
                  <a:gd name="connsiteX441" fmla="*/ 60294 w 323576"/>
                  <a:gd name="connsiteY441" fmla="*/ 236771 h 436696"/>
                  <a:gd name="connsiteX442" fmla="*/ 59266 w 323576"/>
                  <a:gd name="connsiteY442" fmla="*/ 237628 h 436696"/>
                  <a:gd name="connsiteX443" fmla="*/ 69826 w 323576"/>
                  <a:gd name="connsiteY443" fmla="*/ 253828 h 436696"/>
                  <a:gd name="connsiteX444" fmla="*/ 74317 w 323576"/>
                  <a:gd name="connsiteY444" fmla="*/ 255662 h 436696"/>
                  <a:gd name="connsiteX445" fmla="*/ 69380 w 323576"/>
                  <a:gd name="connsiteY445" fmla="*/ 245034 h 436696"/>
                  <a:gd name="connsiteX446" fmla="*/ 60294 w 323576"/>
                  <a:gd name="connsiteY446" fmla="*/ 236771 h 436696"/>
                  <a:gd name="connsiteX447" fmla="*/ 61323 w 323576"/>
                  <a:gd name="connsiteY447" fmla="*/ 234251 h 436696"/>
                  <a:gd name="connsiteX448" fmla="*/ 60757 w 323576"/>
                  <a:gd name="connsiteY448" fmla="*/ 235194 h 436696"/>
                  <a:gd name="connsiteX449" fmla="*/ 77591 w 323576"/>
                  <a:gd name="connsiteY449" fmla="*/ 247314 h 436696"/>
                  <a:gd name="connsiteX450" fmla="*/ 71694 w 323576"/>
                  <a:gd name="connsiteY450" fmla="*/ 238536 h 436696"/>
                  <a:gd name="connsiteX451" fmla="*/ 66449 w 323576"/>
                  <a:gd name="connsiteY451" fmla="*/ 236239 h 436696"/>
                  <a:gd name="connsiteX452" fmla="*/ 61323 w 323576"/>
                  <a:gd name="connsiteY452" fmla="*/ 234251 h 436696"/>
                  <a:gd name="connsiteX453" fmla="*/ 49769 w 323576"/>
                  <a:gd name="connsiteY453" fmla="*/ 229725 h 436696"/>
                  <a:gd name="connsiteX454" fmla="*/ 50060 w 323576"/>
                  <a:gd name="connsiteY454" fmla="*/ 229211 h 436696"/>
                  <a:gd name="connsiteX455" fmla="*/ 44009 w 323576"/>
                  <a:gd name="connsiteY455" fmla="*/ 226656 h 436696"/>
                  <a:gd name="connsiteX456" fmla="*/ 26557 w 323576"/>
                  <a:gd name="connsiteY456" fmla="*/ 226348 h 436696"/>
                  <a:gd name="connsiteX457" fmla="*/ 32300 w 323576"/>
                  <a:gd name="connsiteY457" fmla="*/ 230085 h 436696"/>
                  <a:gd name="connsiteX458" fmla="*/ 49769 w 323576"/>
                  <a:gd name="connsiteY458" fmla="*/ 229725 h 436696"/>
                  <a:gd name="connsiteX459" fmla="*/ 64134 w 323576"/>
                  <a:gd name="connsiteY459" fmla="*/ 252268 h 436696"/>
                  <a:gd name="connsiteX460" fmla="*/ 61683 w 323576"/>
                  <a:gd name="connsiteY460" fmla="*/ 245445 h 436696"/>
                  <a:gd name="connsiteX461" fmla="*/ 57209 w 323576"/>
                  <a:gd name="connsiteY461" fmla="*/ 238159 h 436696"/>
                  <a:gd name="connsiteX462" fmla="*/ 55392 w 323576"/>
                  <a:gd name="connsiteY462" fmla="*/ 238331 h 436696"/>
                  <a:gd name="connsiteX463" fmla="*/ 58152 w 323576"/>
                  <a:gd name="connsiteY463" fmla="*/ 251976 h 436696"/>
                  <a:gd name="connsiteX464" fmla="*/ 62574 w 323576"/>
                  <a:gd name="connsiteY464" fmla="*/ 257891 h 436696"/>
                  <a:gd name="connsiteX465" fmla="*/ 64134 w 323576"/>
                  <a:gd name="connsiteY465" fmla="*/ 252268 h 436696"/>
                  <a:gd name="connsiteX466" fmla="*/ 62334 w 323576"/>
                  <a:gd name="connsiteY466" fmla="*/ 230394 h 436696"/>
                  <a:gd name="connsiteX467" fmla="*/ 64649 w 323576"/>
                  <a:gd name="connsiteY467" fmla="*/ 230565 h 436696"/>
                  <a:gd name="connsiteX468" fmla="*/ 66860 w 323576"/>
                  <a:gd name="connsiteY468" fmla="*/ 230719 h 436696"/>
                  <a:gd name="connsiteX469" fmla="*/ 71094 w 323576"/>
                  <a:gd name="connsiteY469" fmla="*/ 230616 h 436696"/>
                  <a:gd name="connsiteX470" fmla="*/ 82014 w 323576"/>
                  <a:gd name="connsiteY470" fmla="*/ 227342 h 436696"/>
                  <a:gd name="connsiteX471" fmla="*/ 82700 w 323576"/>
                  <a:gd name="connsiteY471" fmla="*/ 225679 h 436696"/>
                  <a:gd name="connsiteX472" fmla="*/ 71471 w 323576"/>
                  <a:gd name="connsiteY472" fmla="*/ 225834 h 436696"/>
                  <a:gd name="connsiteX473" fmla="*/ 60089 w 323576"/>
                  <a:gd name="connsiteY473" fmla="*/ 229588 h 436696"/>
                  <a:gd name="connsiteX474" fmla="*/ 62334 w 323576"/>
                  <a:gd name="connsiteY474" fmla="*/ 230394 h 436696"/>
                  <a:gd name="connsiteX475" fmla="*/ 75620 w 323576"/>
                  <a:gd name="connsiteY475" fmla="*/ 214639 h 436696"/>
                  <a:gd name="connsiteX476" fmla="*/ 58374 w 323576"/>
                  <a:gd name="connsiteY476" fmla="*/ 227445 h 436696"/>
                  <a:gd name="connsiteX477" fmla="*/ 60843 w 323576"/>
                  <a:gd name="connsiteY477" fmla="*/ 227188 h 436696"/>
                  <a:gd name="connsiteX478" fmla="*/ 63329 w 323576"/>
                  <a:gd name="connsiteY478" fmla="*/ 226228 h 436696"/>
                  <a:gd name="connsiteX479" fmla="*/ 75620 w 323576"/>
                  <a:gd name="connsiteY479" fmla="*/ 214639 h 436696"/>
                  <a:gd name="connsiteX480" fmla="*/ 52254 w 323576"/>
                  <a:gd name="connsiteY480" fmla="*/ 236462 h 436696"/>
                  <a:gd name="connsiteX481" fmla="*/ 51209 w 323576"/>
                  <a:gd name="connsiteY481" fmla="*/ 235262 h 436696"/>
                  <a:gd name="connsiteX482" fmla="*/ 50986 w 323576"/>
                  <a:gd name="connsiteY482" fmla="*/ 235622 h 436696"/>
                  <a:gd name="connsiteX483" fmla="*/ 42774 w 323576"/>
                  <a:gd name="connsiteY483" fmla="*/ 249714 h 436696"/>
                  <a:gd name="connsiteX484" fmla="*/ 41849 w 323576"/>
                  <a:gd name="connsiteY484" fmla="*/ 252079 h 436696"/>
                  <a:gd name="connsiteX485" fmla="*/ 42037 w 323576"/>
                  <a:gd name="connsiteY485" fmla="*/ 254942 h 436696"/>
                  <a:gd name="connsiteX486" fmla="*/ 49169 w 323576"/>
                  <a:gd name="connsiteY486" fmla="*/ 246919 h 436696"/>
                  <a:gd name="connsiteX487" fmla="*/ 52254 w 323576"/>
                  <a:gd name="connsiteY487" fmla="*/ 236462 h 436696"/>
                  <a:gd name="connsiteX488" fmla="*/ 50009 w 323576"/>
                  <a:gd name="connsiteY488" fmla="*/ 230822 h 436696"/>
                  <a:gd name="connsiteX489" fmla="*/ 37974 w 323576"/>
                  <a:gd name="connsiteY489" fmla="*/ 231199 h 436696"/>
                  <a:gd name="connsiteX490" fmla="*/ 31940 w 323576"/>
                  <a:gd name="connsiteY490" fmla="*/ 231902 h 436696"/>
                  <a:gd name="connsiteX491" fmla="*/ 26677 w 323576"/>
                  <a:gd name="connsiteY491" fmla="*/ 235656 h 436696"/>
                  <a:gd name="connsiteX492" fmla="*/ 29197 w 323576"/>
                  <a:gd name="connsiteY492" fmla="*/ 238622 h 436696"/>
                  <a:gd name="connsiteX493" fmla="*/ 49940 w 323576"/>
                  <a:gd name="connsiteY493" fmla="*/ 231902 h 436696"/>
                  <a:gd name="connsiteX494" fmla="*/ 50009 w 323576"/>
                  <a:gd name="connsiteY494" fmla="*/ 230822 h 436696"/>
                  <a:gd name="connsiteX495" fmla="*/ 76134 w 323576"/>
                  <a:gd name="connsiteY495" fmla="*/ 90560 h 436696"/>
                  <a:gd name="connsiteX496" fmla="*/ 68403 w 323576"/>
                  <a:gd name="connsiteY496" fmla="*/ 82040 h 436696"/>
                  <a:gd name="connsiteX497" fmla="*/ 64340 w 323576"/>
                  <a:gd name="connsiteY497" fmla="*/ 80480 h 436696"/>
                  <a:gd name="connsiteX498" fmla="*/ 62592 w 323576"/>
                  <a:gd name="connsiteY498" fmla="*/ 83480 h 436696"/>
                  <a:gd name="connsiteX499" fmla="*/ 65043 w 323576"/>
                  <a:gd name="connsiteY499" fmla="*/ 87405 h 436696"/>
                  <a:gd name="connsiteX500" fmla="*/ 75226 w 323576"/>
                  <a:gd name="connsiteY500" fmla="*/ 92137 h 436696"/>
                  <a:gd name="connsiteX501" fmla="*/ 76134 w 323576"/>
                  <a:gd name="connsiteY501" fmla="*/ 90560 h 436696"/>
                  <a:gd name="connsiteX502" fmla="*/ 80163 w 323576"/>
                  <a:gd name="connsiteY502" fmla="*/ 99268 h 436696"/>
                  <a:gd name="connsiteX503" fmla="*/ 78397 w 323576"/>
                  <a:gd name="connsiteY503" fmla="*/ 98634 h 436696"/>
                  <a:gd name="connsiteX504" fmla="*/ 78500 w 323576"/>
                  <a:gd name="connsiteY504" fmla="*/ 107600 h 436696"/>
                  <a:gd name="connsiteX505" fmla="*/ 82460 w 323576"/>
                  <a:gd name="connsiteY505" fmla="*/ 116445 h 436696"/>
                  <a:gd name="connsiteX506" fmla="*/ 84946 w 323576"/>
                  <a:gd name="connsiteY506" fmla="*/ 113583 h 436696"/>
                  <a:gd name="connsiteX507" fmla="*/ 80163 w 323576"/>
                  <a:gd name="connsiteY507" fmla="*/ 99268 h 436696"/>
                  <a:gd name="connsiteX508" fmla="*/ 78826 w 323576"/>
                  <a:gd name="connsiteY508" fmla="*/ 89651 h 436696"/>
                  <a:gd name="connsiteX509" fmla="*/ 79974 w 323576"/>
                  <a:gd name="connsiteY509" fmla="*/ 89891 h 436696"/>
                  <a:gd name="connsiteX510" fmla="*/ 84277 w 323576"/>
                  <a:gd name="connsiteY510" fmla="*/ 82571 h 436696"/>
                  <a:gd name="connsiteX511" fmla="*/ 81500 w 323576"/>
                  <a:gd name="connsiteY511" fmla="*/ 74754 h 436696"/>
                  <a:gd name="connsiteX512" fmla="*/ 78037 w 323576"/>
                  <a:gd name="connsiteY512" fmla="*/ 85057 h 436696"/>
                  <a:gd name="connsiteX513" fmla="*/ 78826 w 323576"/>
                  <a:gd name="connsiteY513" fmla="*/ 89651 h 436696"/>
                  <a:gd name="connsiteX514" fmla="*/ 76391 w 323576"/>
                  <a:gd name="connsiteY514" fmla="*/ 96988 h 436696"/>
                  <a:gd name="connsiteX515" fmla="*/ 76083 w 323576"/>
                  <a:gd name="connsiteY515" fmla="*/ 95925 h 436696"/>
                  <a:gd name="connsiteX516" fmla="*/ 75517 w 323576"/>
                  <a:gd name="connsiteY516" fmla="*/ 95977 h 436696"/>
                  <a:gd name="connsiteX517" fmla="*/ 66346 w 323576"/>
                  <a:gd name="connsiteY517" fmla="*/ 112023 h 436696"/>
                  <a:gd name="connsiteX518" fmla="*/ 76391 w 323576"/>
                  <a:gd name="connsiteY518" fmla="*/ 96988 h 436696"/>
                  <a:gd name="connsiteX519" fmla="*/ 85117 w 323576"/>
                  <a:gd name="connsiteY519" fmla="*/ 92977 h 436696"/>
                  <a:gd name="connsiteX520" fmla="*/ 83814 w 323576"/>
                  <a:gd name="connsiteY520" fmla="*/ 93114 h 436696"/>
                  <a:gd name="connsiteX521" fmla="*/ 84432 w 323576"/>
                  <a:gd name="connsiteY521" fmla="*/ 94983 h 436696"/>
                  <a:gd name="connsiteX522" fmla="*/ 91889 w 323576"/>
                  <a:gd name="connsiteY522" fmla="*/ 96765 h 436696"/>
                  <a:gd name="connsiteX523" fmla="*/ 96569 w 323576"/>
                  <a:gd name="connsiteY523" fmla="*/ 97400 h 436696"/>
                  <a:gd name="connsiteX524" fmla="*/ 102809 w 323576"/>
                  <a:gd name="connsiteY524" fmla="*/ 95617 h 436696"/>
                  <a:gd name="connsiteX525" fmla="*/ 85117 w 323576"/>
                  <a:gd name="connsiteY525" fmla="*/ 92977 h 436696"/>
                  <a:gd name="connsiteX526" fmla="*/ 74797 w 323576"/>
                  <a:gd name="connsiteY526" fmla="*/ 75320 h 436696"/>
                  <a:gd name="connsiteX527" fmla="*/ 71129 w 323576"/>
                  <a:gd name="connsiteY527" fmla="*/ 75748 h 436696"/>
                  <a:gd name="connsiteX528" fmla="*/ 76923 w 323576"/>
                  <a:gd name="connsiteY528" fmla="*/ 90063 h 436696"/>
                  <a:gd name="connsiteX529" fmla="*/ 78312 w 323576"/>
                  <a:gd name="connsiteY529" fmla="*/ 89497 h 436696"/>
                  <a:gd name="connsiteX530" fmla="*/ 78003 w 323576"/>
                  <a:gd name="connsiteY530" fmla="*/ 87611 h 436696"/>
                  <a:gd name="connsiteX531" fmla="*/ 77660 w 323576"/>
                  <a:gd name="connsiteY531" fmla="*/ 82520 h 436696"/>
                  <a:gd name="connsiteX532" fmla="*/ 74797 w 323576"/>
                  <a:gd name="connsiteY532" fmla="*/ 75320 h 436696"/>
                  <a:gd name="connsiteX533" fmla="*/ 84191 w 323576"/>
                  <a:gd name="connsiteY533" fmla="*/ 97743 h 436696"/>
                  <a:gd name="connsiteX534" fmla="*/ 83523 w 323576"/>
                  <a:gd name="connsiteY534" fmla="*/ 98480 h 436696"/>
                  <a:gd name="connsiteX535" fmla="*/ 94100 w 323576"/>
                  <a:gd name="connsiteY535" fmla="*/ 110548 h 436696"/>
                  <a:gd name="connsiteX536" fmla="*/ 97820 w 323576"/>
                  <a:gd name="connsiteY536" fmla="*/ 111560 h 436696"/>
                  <a:gd name="connsiteX537" fmla="*/ 92403 w 323576"/>
                  <a:gd name="connsiteY537" fmla="*/ 103485 h 436696"/>
                  <a:gd name="connsiteX538" fmla="*/ 84191 w 323576"/>
                  <a:gd name="connsiteY538" fmla="*/ 97743 h 436696"/>
                  <a:gd name="connsiteX539" fmla="*/ 84586 w 323576"/>
                  <a:gd name="connsiteY539" fmla="*/ 95565 h 436696"/>
                  <a:gd name="connsiteX540" fmla="*/ 84311 w 323576"/>
                  <a:gd name="connsiteY540" fmla="*/ 96388 h 436696"/>
                  <a:gd name="connsiteX541" fmla="*/ 99054 w 323576"/>
                  <a:gd name="connsiteY541" fmla="*/ 104514 h 436696"/>
                  <a:gd name="connsiteX542" fmla="*/ 93209 w 323576"/>
                  <a:gd name="connsiteY542" fmla="*/ 98017 h 436696"/>
                  <a:gd name="connsiteX543" fmla="*/ 88837 w 323576"/>
                  <a:gd name="connsiteY543" fmla="*/ 96663 h 436696"/>
                  <a:gd name="connsiteX544" fmla="*/ 84586 w 323576"/>
                  <a:gd name="connsiteY544" fmla="*/ 95565 h 436696"/>
                  <a:gd name="connsiteX545" fmla="*/ 75037 w 323576"/>
                  <a:gd name="connsiteY545" fmla="*/ 93063 h 436696"/>
                  <a:gd name="connsiteX546" fmla="*/ 75174 w 323576"/>
                  <a:gd name="connsiteY546" fmla="*/ 92617 h 436696"/>
                  <a:gd name="connsiteX547" fmla="*/ 70169 w 323576"/>
                  <a:gd name="connsiteY547" fmla="*/ 91143 h 436696"/>
                  <a:gd name="connsiteX548" fmla="*/ 56729 w 323576"/>
                  <a:gd name="connsiteY548" fmla="*/ 92617 h 436696"/>
                  <a:gd name="connsiteX549" fmla="*/ 61717 w 323576"/>
                  <a:gd name="connsiteY549" fmla="*/ 95085 h 436696"/>
                  <a:gd name="connsiteX550" fmla="*/ 75037 w 323576"/>
                  <a:gd name="connsiteY550" fmla="*/ 93063 h 436696"/>
                  <a:gd name="connsiteX551" fmla="*/ 89489 w 323576"/>
                  <a:gd name="connsiteY551" fmla="*/ 109828 h 436696"/>
                  <a:gd name="connsiteX552" fmla="*/ 86574 w 323576"/>
                  <a:gd name="connsiteY552" fmla="*/ 104565 h 436696"/>
                  <a:gd name="connsiteX553" fmla="*/ 82032 w 323576"/>
                  <a:gd name="connsiteY553" fmla="*/ 99148 h 436696"/>
                  <a:gd name="connsiteX554" fmla="*/ 80660 w 323576"/>
                  <a:gd name="connsiteY554" fmla="*/ 99457 h 436696"/>
                  <a:gd name="connsiteX555" fmla="*/ 84843 w 323576"/>
                  <a:gd name="connsiteY555" fmla="*/ 110205 h 436696"/>
                  <a:gd name="connsiteX556" fmla="*/ 89146 w 323576"/>
                  <a:gd name="connsiteY556" fmla="*/ 114525 h 436696"/>
                  <a:gd name="connsiteX557" fmla="*/ 89489 w 323576"/>
                  <a:gd name="connsiteY557" fmla="*/ 109828 h 436696"/>
                  <a:gd name="connsiteX558" fmla="*/ 84774 w 323576"/>
                  <a:gd name="connsiteY558" fmla="*/ 92343 h 436696"/>
                  <a:gd name="connsiteX559" fmla="*/ 86591 w 323576"/>
                  <a:gd name="connsiteY559" fmla="*/ 92274 h 436696"/>
                  <a:gd name="connsiteX560" fmla="*/ 88323 w 323576"/>
                  <a:gd name="connsiteY560" fmla="*/ 92171 h 436696"/>
                  <a:gd name="connsiteX561" fmla="*/ 91546 w 323576"/>
                  <a:gd name="connsiteY561" fmla="*/ 91674 h 436696"/>
                  <a:gd name="connsiteX562" fmla="*/ 99414 w 323576"/>
                  <a:gd name="connsiteY562" fmla="*/ 87971 h 436696"/>
                  <a:gd name="connsiteX563" fmla="*/ 99706 w 323576"/>
                  <a:gd name="connsiteY563" fmla="*/ 86548 h 436696"/>
                  <a:gd name="connsiteX564" fmla="*/ 91100 w 323576"/>
                  <a:gd name="connsiteY564" fmla="*/ 87800 h 436696"/>
                  <a:gd name="connsiteX565" fmla="*/ 82957 w 323576"/>
                  <a:gd name="connsiteY565" fmla="*/ 91931 h 436696"/>
                  <a:gd name="connsiteX566" fmla="*/ 84774 w 323576"/>
                  <a:gd name="connsiteY566" fmla="*/ 92343 h 436696"/>
                  <a:gd name="connsiteX567" fmla="*/ 92574 w 323576"/>
                  <a:gd name="connsiteY567" fmla="*/ 78320 h 436696"/>
                  <a:gd name="connsiteX568" fmla="*/ 81294 w 323576"/>
                  <a:gd name="connsiteY568" fmla="*/ 90354 h 436696"/>
                  <a:gd name="connsiteX569" fmla="*/ 83163 w 323576"/>
                  <a:gd name="connsiteY569" fmla="*/ 89908 h 436696"/>
                  <a:gd name="connsiteX570" fmla="*/ 84929 w 323576"/>
                  <a:gd name="connsiteY570" fmla="*/ 88897 h 436696"/>
                  <a:gd name="connsiteX571" fmla="*/ 92574 w 323576"/>
                  <a:gd name="connsiteY571" fmla="*/ 78320 h 436696"/>
                  <a:gd name="connsiteX572" fmla="*/ 77986 w 323576"/>
                  <a:gd name="connsiteY572" fmla="*/ 98240 h 436696"/>
                  <a:gd name="connsiteX573" fmla="*/ 76991 w 323576"/>
                  <a:gd name="connsiteY573" fmla="*/ 97383 h 436696"/>
                  <a:gd name="connsiteX574" fmla="*/ 76871 w 323576"/>
                  <a:gd name="connsiteY574" fmla="*/ 97691 h 436696"/>
                  <a:gd name="connsiteX575" fmla="*/ 72723 w 323576"/>
                  <a:gd name="connsiteY575" fmla="*/ 109880 h 436696"/>
                  <a:gd name="connsiteX576" fmla="*/ 72363 w 323576"/>
                  <a:gd name="connsiteY576" fmla="*/ 111902 h 436696"/>
                  <a:gd name="connsiteX577" fmla="*/ 72929 w 323576"/>
                  <a:gd name="connsiteY577" fmla="*/ 114200 h 436696"/>
                  <a:gd name="connsiteX578" fmla="*/ 77197 w 323576"/>
                  <a:gd name="connsiteY578" fmla="*/ 106983 h 436696"/>
                  <a:gd name="connsiteX579" fmla="*/ 77986 w 323576"/>
                  <a:gd name="connsiteY579" fmla="*/ 98240 h 436696"/>
                  <a:gd name="connsiteX580" fmla="*/ 75380 w 323576"/>
                  <a:gd name="connsiteY580" fmla="*/ 93937 h 436696"/>
                  <a:gd name="connsiteX581" fmla="*/ 66226 w 323576"/>
                  <a:gd name="connsiteY581" fmla="*/ 95411 h 436696"/>
                  <a:gd name="connsiteX582" fmla="*/ 61683 w 323576"/>
                  <a:gd name="connsiteY582" fmla="*/ 96560 h 436696"/>
                  <a:gd name="connsiteX583" fmla="*/ 58237 w 323576"/>
                  <a:gd name="connsiteY583" fmla="*/ 100108 h 436696"/>
                  <a:gd name="connsiteX584" fmla="*/ 60620 w 323576"/>
                  <a:gd name="connsiteY584" fmla="*/ 102268 h 436696"/>
                  <a:gd name="connsiteX585" fmla="*/ 75517 w 323576"/>
                  <a:gd name="connsiteY585" fmla="*/ 94794 h 436696"/>
                  <a:gd name="connsiteX586" fmla="*/ 75380 w 323576"/>
                  <a:gd name="connsiteY586" fmla="*/ 93937 h 436696"/>
                  <a:gd name="connsiteX587" fmla="*/ 198705 w 323576"/>
                  <a:gd name="connsiteY587" fmla="*/ 336045 h 436696"/>
                  <a:gd name="connsiteX588" fmla="*/ 190991 w 323576"/>
                  <a:gd name="connsiteY588" fmla="*/ 327559 h 436696"/>
                  <a:gd name="connsiteX589" fmla="*/ 186946 w 323576"/>
                  <a:gd name="connsiteY589" fmla="*/ 325999 h 436696"/>
                  <a:gd name="connsiteX590" fmla="*/ 185163 w 323576"/>
                  <a:gd name="connsiteY590" fmla="*/ 328999 h 436696"/>
                  <a:gd name="connsiteX591" fmla="*/ 187631 w 323576"/>
                  <a:gd name="connsiteY591" fmla="*/ 332925 h 436696"/>
                  <a:gd name="connsiteX592" fmla="*/ 197831 w 323576"/>
                  <a:gd name="connsiteY592" fmla="*/ 337656 h 436696"/>
                  <a:gd name="connsiteX593" fmla="*/ 198705 w 323576"/>
                  <a:gd name="connsiteY593" fmla="*/ 336045 h 436696"/>
                  <a:gd name="connsiteX594" fmla="*/ 202751 w 323576"/>
                  <a:gd name="connsiteY594" fmla="*/ 344788 h 436696"/>
                  <a:gd name="connsiteX595" fmla="*/ 200985 w 323576"/>
                  <a:gd name="connsiteY595" fmla="*/ 344153 h 436696"/>
                  <a:gd name="connsiteX596" fmla="*/ 201071 w 323576"/>
                  <a:gd name="connsiteY596" fmla="*/ 353119 h 436696"/>
                  <a:gd name="connsiteX597" fmla="*/ 205048 w 323576"/>
                  <a:gd name="connsiteY597" fmla="*/ 361965 h 436696"/>
                  <a:gd name="connsiteX598" fmla="*/ 207534 w 323576"/>
                  <a:gd name="connsiteY598" fmla="*/ 359102 h 436696"/>
                  <a:gd name="connsiteX599" fmla="*/ 202751 w 323576"/>
                  <a:gd name="connsiteY599" fmla="*/ 344788 h 436696"/>
                  <a:gd name="connsiteX600" fmla="*/ 201414 w 323576"/>
                  <a:gd name="connsiteY600" fmla="*/ 335170 h 436696"/>
                  <a:gd name="connsiteX601" fmla="*/ 202563 w 323576"/>
                  <a:gd name="connsiteY601" fmla="*/ 335376 h 436696"/>
                  <a:gd name="connsiteX602" fmla="*/ 206883 w 323576"/>
                  <a:gd name="connsiteY602" fmla="*/ 328091 h 436696"/>
                  <a:gd name="connsiteX603" fmla="*/ 204071 w 323576"/>
                  <a:gd name="connsiteY603" fmla="*/ 320273 h 436696"/>
                  <a:gd name="connsiteX604" fmla="*/ 200626 w 323576"/>
                  <a:gd name="connsiteY604" fmla="*/ 330576 h 436696"/>
                  <a:gd name="connsiteX605" fmla="*/ 201414 w 323576"/>
                  <a:gd name="connsiteY605" fmla="*/ 335170 h 436696"/>
                  <a:gd name="connsiteX606" fmla="*/ 198963 w 323576"/>
                  <a:gd name="connsiteY606" fmla="*/ 342508 h 436696"/>
                  <a:gd name="connsiteX607" fmla="*/ 198654 w 323576"/>
                  <a:gd name="connsiteY607" fmla="*/ 341445 h 436696"/>
                  <a:gd name="connsiteX608" fmla="*/ 198105 w 323576"/>
                  <a:gd name="connsiteY608" fmla="*/ 341496 h 436696"/>
                  <a:gd name="connsiteX609" fmla="*/ 188934 w 323576"/>
                  <a:gd name="connsiteY609" fmla="*/ 357542 h 436696"/>
                  <a:gd name="connsiteX610" fmla="*/ 198963 w 323576"/>
                  <a:gd name="connsiteY610" fmla="*/ 342508 h 436696"/>
                  <a:gd name="connsiteX611" fmla="*/ 207705 w 323576"/>
                  <a:gd name="connsiteY611" fmla="*/ 338496 h 436696"/>
                  <a:gd name="connsiteX612" fmla="*/ 206403 w 323576"/>
                  <a:gd name="connsiteY612" fmla="*/ 338633 h 436696"/>
                  <a:gd name="connsiteX613" fmla="*/ 207020 w 323576"/>
                  <a:gd name="connsiteY613" fmla="*/ 340502 h 436696"/>
                  <a:gd name="connsiteX614" fmla="*/ 214477 w 323576"/>
                  <a:gd name="connsiteY614" fmla="*/ 342285 h 436696"/>
                  <a:gd name="connsiteX615" fmla="*/ 219157 w 323576"/>
                  <a:gd name="connsiteY615" fmla="*/ 342919 h 436696"/>
                  <a:gd name="connsiteX616" fmla="*/ 225397 w 323576"/>
                  <a:gd name="connsiteY616" fmla="*/ 341136 h 436696"/>
                  <a:gd name="connsiteX617" fmla="*/ 207705 w 323576"/>
                  <a:gd name="connsiteY617" fmla="*/ 338496 h 436696"/>
                  <a:gd name="connsiteX618" fmla="*/ 197385 w 323576"/>
                  <a:gd name="connsiteY618" fmla="*/ 320839 h 436696"/>
                  <a:gd name="connsiteX619" fmla="*/ 193734 w 323576"/>
                  <a:gd name="connsiteY619" fmla="*/ 321268 h 436696"/>
                  <a:gd name="connsiteX620" fmla="*/ 199494 w 323576"/>
                  <a:gd name="connsiteY620" fmla="*/ 335582 h 436696"/>
                  <a:gd name="connsiteX621" fmla="*/ 200900 w 323576"/>
                  <a:gd name="connsiteY621" fmla="*/ 335033 h 436696"/>
                  <a:gd name="connsiteX622" fmla="*/ 200591 w 323576"/>
                  <a:gd name="connsiteY622" fmla="*/ 333131 h 436696"/>
                  <a:gd name="connsiteX623" fmla="*/ 200248 w 323576"/>
                  <a:gd name="connsiteY623" fmla="*/ 328056 h 436696"/>
                  <a:gd name="connsiteX624" fmla="*/ 197385 w 323576"/>
                  <a:gd name="connsiteY624" fmla="*/ 320839 h 436696"/>
                  <a:gd name="connsiteX625" fmla="*/ 206780 w 323576"/>
                  <a:gd name="connsiteY625" fmla="*/ 343228 h 436696"/>
                  <a:gd name="connsiteX626" fmla="*/ 206128 w 323576"/>
                  <a:gd name="connsiteY626" fmla="*/ 343999 h 436696"/>
                  <a:gd name="connsiteX627" fmla="*/ 216671 w 323576"/>
                  <a:gd name="connsiteY627" fmla="*/ 356068 h 436696"/>
                  <a:gd name="connsiteX628" fmla="*/ 220391 w 323576"/>
                  <a:gd name="connsiteY628" fmla="*/ 357079 h 436696"/>
                  <a:gd name="connsiteX629" fmla="*/ 215008 w 323576"/>
                  <a:gd name="connsiteY629" fmla="*/ 349005 h 436696"/>
                  <a:gd name="connsiteX630" fmla="*/ 206780 w 323576"/>
                  <a:gd name="connsiteY630" fmla="*/ 343228 h 436696"/>
                  <a:gd name="connsiteX631" fmla="*/ 207174 w 323576"/>
                  <a:gd name="connsiteY631" fmla="*/ 341085 h 436696"/>
                  <a:gd name="connsiteX632" fmla="*/ 206883 w 323576"/>
                  <a:gd name="connsiteY632" fmla="*/ 341908 h 436696"/>
                  <a:gd name="connsiteX633" fmla="*/ 221643 w 323576"/>
                  <a:gd name="connsiteY633" fmla="*/ 350033 h 436696"/>
                  <a:gd name="connsiteX634" fmla="*/ 215797 w 323576"/>
                  <a:gd name="connsiteY634" fmla="*/ 343536 h 436696"/>
                  <a:gd name="connsiteX635" fmla="*/ 211425 w 323576"/>
                  <a:gd name="connsiteY635" fmla="*/ 342182 h 436696"/>
                  <a:gd name="connsiteX636" fmla="*/ 207174 w 323576"/>
                  <a:gd name="connsiteY636" fmla="*/ 341085 h 436696"/>
                  <a:gd name="connsiteX637" fmla="*/ 197626 w 323576"/>
                  <a:gd name="connsiteY637" fmla="*/ 338548 h 436696"/>
                  <a:gd name="connsiteX638" fmla="*/ 197780 w 323576"/>
                  <a:gd name="connsiteY638" fmla="*/ 338136 h 436696"/>
                  <a:gd name="connsiteX639" fmla="*/ 192774 w 323576"/>
                  <a:gd name="connsiteY639" fmla="*/ 336662 h 436696"/>
                  <a:gd name="connsiteX640" fmla="*/ 179317 w 323576"/>
                  <a:gd name="connsiteY640" fmla="*/ 338136 h 436696"/>
                  <a:gd name="connsiteX641" fmla="*/ 184306 w 323576"/>
                  <a:gd name="connsiteY641" fmla="*/ 340570 h 436696"/>
                  <a:gd name="connsiteX642" fmla="*/ 197626 w 323576"/>
                  <a:gd name="connsiteY642" fmla="*/ 338548 h 436696"/>
                  <a:gd name="connsiteX643" fmla="*/ 212077 w 323576"/>
                  <a:gd name="connsiteY643" fmla="*/ 355348 h 436696"/>
                  <a:gd name="connsiteX644" fmla="*/ 209163 w 323576"/>
                  <a:gd name="connsiteY644" fmla="*/ 350085 h 436696"/>
                  <a:gd name="connsiteX645" fmla="*/ 204620 w 323576"/>
                  <a:gd name="connsiteY645" fmla="*/ 344668 h 436696"/>
                  <a:gd name="connsiteX646" fmla="*/ 203266 w 323576"/>
                  <a:gd name="connsiteY646" fmla="*/ 344959 h 436696"/>
                  <a:gd name="connsiteX647" fmla="*/ 207431 w 323576"/>
                  <a:gd name="connsiteY647" fmla="*/ 355725 h 436696"/>
                  <a:gd name="connsiteX648" fmla="*/ 211734 w 323576"/>
                  <a:gd name="connsiteY648" fmla="*/ 360045 h 436696"/>
                  <a:gd name="connsiteX649" fmla="*/ 212077 w 323576"/>
                  <a:gd name="connsiteY649" fmla="*/ 355348 h 436696"/>
                  <a:gd name="connsiteX650" fmla="*/ 207363 w 323576"/>
                  <a:gd name="connsiteY650" fmla="*/ 337862 h 436696"/>
                  <a:gd name="connsiteX651" fmla="*/ 209180 w 323576"/>
                  <a:gd name="connsiteY651" fmla="*/ 337793 h 436696"/>
                  <a:gd name="connsiteX652" fmla="*/ 210894 w 323576"/>
                  <a:gd name="connsiteY652" fmla="*/ 337691 h 436696"/>
                  <a:gd name="connsiteX653" fmla="*/ 214134 w 323576"/>
                  <a:gd name="connsiteY653" fmla="*/ 337193 h 436696"/>
                  <a:gd name="connsiteX654" fmla="*/ 222003 w 323576"/>
                  <a:gd name="connsiteY654" fmla="*/ 333491 h 436696"/>
                  <a:gd name="connsiteX655" fmla="*/ 222294 w 323576"/>
                  <a:gd name="connsiteY655" fmla="*/ 332068 h 436696"/>
                  <a:gd name="connsiteX656" fmla="*/ 213688 w 323576"/>
                  <a:gd name="connsiteY656" fmla="*/ 333319 h 436696"/>
                  <a:gd name="connsiteX657" fmla="*/ 205528 w 323576"/>
                  <a:gd name="connsiteY657" fmla="*/ 337450 h 436696"/>
                  <a:gd name="connsiteX658" fmla="*/ 207363 w 323576"/>
                  <a:gd name="connsiteY658" fmla="*/ 337862 h 436696"/>
                  <a:gd name="connsiteX659" fmla="*/ 215163 w 323576"/>
                  <a:gd name="connsiteY659" fmla="*/ 323822 h 436696"/>
                  <a:gd name="connsiteX660" fmla="*/ 203883 w 323576"/>
                  <a:gd name="connsiteY660" fmla="*/ 335873 h 436696"/>
                  <a:gd name="connsiteX661" fmla="*/ 205751 w 323576"/>
                  <a:gd name="connsiteY661" fmla="*/ 335428 h 436696"/>
                  <a:gd name="connsiteX662" fmla="*/ 207500 w 323576"/>
                  <a:gd name="connsiteY662" fmla="*/ 334416 h 436696"/>
                  <a:gd name="connsiteX663" fmla="*/ 215163 w 323576"/>
                  <a:gd name="connsiteY663" fmla="*/ 323822 h 436696"/>
                  <a:gd name="connsiteX664" fmla="*/ 200574 w 323576"/>
                  <a:gd name="connsiteY664" fmla="*/ 343759 h 436696"/>
                  <a:gd name="connsiteX665" fmla="*/ 199580 w 323576"/>
                  <a:gd name="connsiteY665" fmla="*/ 342902 h 436696"/>
                  <a:gd name="connsiteX666" fmla="*/ 199460 w 323576"/>
                  <a:gd name="connsiteY666" fmla="*/ 343211 h 436696"/>
                  <a:gd name="connsiteX667" fmla="*/ 195294 w 323576"/>
                  <a:gd name="connsiteY667" fmla="*/ 355399 h 436696"/>
                  <a:gd name="connsiteX668" fmla="*/ 194951 w 323576"/>
                  <a:gd name="connsiteY668" fmla="*/ 357422 h 436696"/>
                  <a:gd name="connsiteX669" fmla="*/ 195534 w 323576"/>
                  <a:gd name="connsiteY669" fmla="*/ 359719 h 436696"/>
                  <a:gd name="connsiteX670" fmla="*/ 199785 w 323576"/>
                  <a:gd name="connsiteY670" fmla="*/ 352502 h 436696"/>
                  <a:gd name="connsiteX671" fmla="*/ 200574 w 323576"/>
                  <a:gd name="connsiteY671" fmla="*/ 343759 h 436696"/>
                  <a:gd name="connsiteX672" fmla="*/ 197985 w 323576"/>
                  <a:gd name="connsiteY672" fmla="*/ 339422 h 436696"/>
                  <a:gd name="connsiteX673" fmla="*/ 188814 w 323576"/>
                  <a:gd name="connsiteY673" fmla="*/ 340931 h 436696"/>
                  <a:gd name="connsiteX674" fmla="*/ 184288 w 323576"/>
                  <a:gd name="connsiteY674" fmla="*/ 342079 h 436696"/>
                  <a:gd name="connsiteX675" fmla="*/ 180826 w 323576"/>
                  <a:gd name="connsiteY675" fmla="*/ 345628 h 436696"/>
                  <a:gd name="connsiteX676" fmla="*/ 183208 w 323576"/>
                  <a:gd name="connsiteY676" fmla="*/ 347788 h 436696"/>
                  <a:gd name="connsiteX677" fmla="*/ 198105 w 323576"/>
                  <a:gd name="connsiteY677" fmla="*/ 340313 h 436696"/>
                  <a:gd name="connsiteX678" fmla="*/ 197985 w 323576"/>
                  <a:gd name="connsiteY678" fmla="*/ 339422 h 436696"/>
                  <a:gd name="connsiteX679" fmla="*/ 141448 w 323576"/>
                  <a:gd name="connsiteY679" fmla="*/ 75251 h 436696"/>
                  <a:gd name="connsiteX680" fmla="*/ 133734 w 323576"/>
                  <a:gd name="connsiteY680" fmla="*/ 66783 h 436696"/>
                  <a:gd name="connsiteX681" fmla="*/ 129654 w 323576"/>
                  <a:gd name="connsiteY681" fmla="*/ 65205 h 436696"/>
                  <a:gd name="connsiteX682" fmla="*/ 127889 w 323576"/>
                  <a:gd name="connsiteY682" fmla="*/ 68188 h 436696"/>
                  <a:gd name="connsiteX683" fmla="*/ 130357 w 323576"/>
                  <a:gd name="connsiteY683" fmla="*/ 72131 h 436696"/>
                  <a:gd name="connsiteX684" fmla="*/ 140557 w 323576"/>
                  <a:gd name="connsiteY684" fmla="*/ 76863 h 436696"/>
                  <a:gd name="connsiteX685" fmla="*/ 141448 w 323576"/>
                  <a:gd name="connsiteY685" fmla="*/ 75251 h 436696"/>
                  <a:gd name="connsiteX686" fmla="*/ 145477 w 323576"/>
                  <a:gd name="connsiteY686" fmla="*/ 83994 h 436696"/>
                  <a:gd name="connsiteX687" fmla="*/ 143711 w 323576"/>
                  <a:gd name="connsiteY687" fmla="*/ 83343 h 436696"/>
                  <a:gd name="connsiteX688" fmla="*/ 143797 w 323576"/>
                  <a:gd name="connsiteY688" fmla="*/ 92325 h 436696"/>
                  <a:gd name="connsiteX689" fmla="*/ 147774 w 323576"/>
                  <a:gd name="connsiteY689" fmla="*/ 101154 h 436696"/>
                  <a:gd name="connsiteX690" fmla="*/ 150260 w 323576"/>
                  <a:gd name="connsiteY690" fmla="*/ 98291 h 436696"/>
                  <a:gd name="connsiteX691" fmla="*/ 145477 w 323576"/>
                  <a:gd name="connsiteY691" fmla="*/ 83994 h 436696"/>
                  <a:gd name="connsiteX692" fmla="*/ 144140 w 323576"/>
                  <a:gd name="connsiteY692" fmla="*/ 74377 h 436696"/>
                  <a:gd name="connsiteX693" fmla="*/ 145289 w 323576"/>
                  <a:gd name="connsiteY693" fmla="*/ 74583 h 436696"/>
                  <a:gd name="connsiteX694" fmla="*/ 149591 w 323576"/>
                  <a:gd name="connsiteY694" fmla="*/ 67297 h 436696"/>
                  <a:gd name="connsiteX695" fmla="*/ 146814 w 323576"/>
                  <a:gd name="connsiteY695" fmla="*/ 59480 h 436696"/>
                  <a:gd name="connsiteX696" fmla="*/ 143351 w 323576"/>
                  <a:gd name="connsiteY696" fmla="*/ 69783 h 436696"/>
                  <a:gd name="connsiteX697" fmla="*/ 144140 w 323576"/>
                  <a:gd name="connsiteY697" fmla="*/ 74377 h 436696"/>
                  <a:gd name="connsiteX698" fmla="*/ 141689 w 323576"/>
                  <a:gd name="connsiteY698" fmla="*/ 81714 h 436696"/>
                  <a:gd name="connsiteX699" fmla="*/ 141380 w 323576"/>
                  <a:gd name="connsiteY699" fmla="*/ 80634 h 436696"/>
                  <a:gd name="connsiteX700" fmla="*/ 140831 w 323576"/>
                  <a:gd name="connsiteY700" fmla="*/ 80685 h 436696"/>
                  <a:gd name="connsiteX701" fmla="*/ 131660 w 323576"/>
                  <a:gd name="connsiteY701" fmla="*/ 96731 h 436696"/>
                  <a:gd name="connsiteX702" fmla="*/ 141689 w 323576"/>
                  <a:gd name="connsiteY702" fmla="*/ 81714 h 436696"/>
                  <a:gd name="connsiteX703" fmla="*/ 150431 w 323576"/>
                  <a:gd name="connsiteY703" fmla="*/ 77703 h 436696"/>
                  <a:gd name="connsiteX704" fmla="*/ 149128 w 323576"/>
                  <a:gd name="connsiteY704" fmla="*/ 77823 h 436696"/>
                  <a:gd name="connsiteX705" fmla="*/ 149746 w 323576"/>
                  <a:gd name="connsiteY705" fmla="*/ 79691 h 436696"/>
                  <a:gd name="connsiteX706" fmla="*/ 157203 w 323576"/>
                  <a:gd name="connsiteY706" fmla="*/ 81474 h 436696"/>
                  <a:gd name="connsiteX707" fmla="*/ 161883 w 323576"/>
                  <a:gd name="connsiteY707" fmla="*/ 82125 h 436696"/>
                  <a:gd name="connsiteX708" fmla="*/ 168123 w 323576"/>
                  <a:gd name="connsiteY708" fmla="*/ 80325 h 436696"/>
                  <a:gd name="connsiteX709" fmla="*/ 150431 w 323576"/>
                  <a:gd name="connsiteY709" fmla="*/ 77703 h 436696"/>
                  <a:gd name="connsiteX710" fmla="*/ 140111 w 323576"/>
                  <a:gd name="connsiteY710" fmla="*/ 60045 h 436696"/>
                  <a:gd name="connsiteX711" fmla="*/ 136443 w 323576"/>
                  <a:gd name="connsiteY711" fmla="*/ 60491 h 436696"/>
                  <a:gd name="connsiteX712" fmla="*/ 142220 w 323576"/>
                  <a:gd name="connsiteY712" fmla="*/ 74788 h 436696"/>
                  <a:gd name="connsiteX713" fmla="*/ 143626 w 323576"/>
                  <a:gd name="connsiteY713" fmla="*/ 74223 h 436696"/>
                  <a:gd name="connsiteX714" fmla="*/ 143317 w 323576"/>
                  <a:gd name="connsiteY714" fmla="*/ 72337 h 436696"/>
                  <a:gd name="connsiteX715" fmla="*/ 142974 w 323576"/>
                  <a:gd name="connsiteY715" fmla="*/ 67245 h 436696"/>
                  <a:gd name="connsiteX716" fmla="*/ 140111 w 323576"/>
                  <a:gd name="connsiteY716" fmla="*/ 60045 h 436696"/>
                  <a:gd name="connsiteX717" fmla="*/ 149506 w 323576"/>
                  <a:gd name="connsiteY717" fmla="*/ 82434 h 436696"/>
                  <a:gd name="connsiteX718" fmla="*/ 148837 w 323576"/>
                  <a:gd name="connsiteY718" fmla="*/ 83188 h 436696"/>
                  <a:gd name="connsiteX719" fmla="*/ 159414 w 323576"/>
                  <a:gd name="connsiteY719" fmla="*/ 95257 h 436696"/>
                  <a:gd name="connsiteX720" fmla="*/ 163117 w 323576"/>
                  <a:gd name="connsiteY720" fmla="*/ 96285 h 436696"/>
                  <a:gd name="connsiteX721" fmla="*/ 157734 w 323576"/>
                  <a:gd name="connsiteY721" fmla="*/ 88211 h 436696"/>
                  <a:gd name="connsiteX722" fmla="*/ 149506 w 323576"/>
                  <a:gd name="connsiteY722" fmla="*/ 82434 h 436696"/>
                  <a:gd name="connsiteX723" fmla="*/ 149900 w 323576"/>
                  <a:gd name="connsiteY723" fmla="*/ 80274 h 436696"/>
                  <a:gd name="connsiteX724" fmla="*/ 149609 w 323576"/>
                  <a:gd name="connsiteY724" fmla="*/ 81097 h 436696"/>
                  <a:gd name="connsiteX725" fmla="*/ 164351 w 323576"/>
                  <a:gd name="connsiteY725" fmla="*/ 89223 h 436696"/>
                  <a:gd name="connsiteX726" fmla="*/ 158523 w 323576"/>
                  <a:gd name="connsiteY726" fmla="*/ 82725 h 436696"/>
                  <a:gd name="connsiteX727" fmla="*/ 154151 w 323576"/>
                  <a:gd name="connsiteY727" fmla="*/ 81371 h 436696"/>
                  <a:gd name="connsiteX728" fmla="*/ 149900 w 323576"/>
                  <a:gd name="connsiteY728" fmla="*/ 80274 h 436696"/>
                  <a:gd name="connsiteX729" fmla="*/ 140351 w 323576"/>
                  <a:gd name="connsiteY729" fmla="*/ 77754 h 436696"/>
                  <a:gd name="connsiteX730" fmla="*/ 140506 w 323576"/>
                  <a:gd name="connsiteY730" fmla="*/ 77343 h 436696"/>
                  <a:gd name="connsiteX731" fmla="*/ 135483 w 323576"/>
                  <a:gd name="connsiteY731" fmla="*/ 75851 h 436696"/>
                  <a:gd name="connsiteX732" fmla="*/ 122043 w 323576"/>
                  <a:gd name="connsiteY732" fmla="*/ 77343 h 436696"/>
                  <a:gd name="connsiteX733" fmla="*/ 127031 w 323576"/>
                  <a:gd name="connsiteY733" fmla="*/ 79794 h 436696"/>
                  <a:gd name="connsiteX734" fmla="*/ 140351 w 323576"/>
                  <a:gd name="connsiteY734" fmla="*/ 77754 h 436696"/>
                  <a:gd name="connsiteX735" fmla="*/ 154803 w 323576"/>
                  <a:gd name="connsiteY735" fmla="*/ 94537 h 436696"/>
                  <a:gd name="connsiteX736" fmla="*/ 151889 w 323576"/>
                  <a:gd name="connsiteY736" fmla="*/ 89308 h 436696"/>
                  <a:gd name="connsiteX737" fmla="*/ 147346 w 323576"/>
                  <a:gd name="connsiteY737" fmla="*/ 83857 h 436696"/>
                  <a:gd name="connsiteX738" fmla="*/ 145974 w 323576"/>
                  <a:gd name="connsiteY738" fmla="*/ 84165 h 436696"/>
                  <a:gd name="connsiteX739" fmla="*/ 150157 w 323576"/>
                  <a:gd name="connsiteY739" fmla="*/ 94931 h 436696"/>
                  <a:gd name="connsiteX740" fmla="*/ 154460 w 323576"/>
                  <a:gd name="connsiteY740" fmla="*/ 99251 h 436696"/>
                  <a:gd name="connsiteX741" fmla="*/ 154803 w 323576"/>
                  <a:gd name="connsiteY741" fmla="*/ 94537 h 436696"/>
                  <a:gd name="connsiteX742" fmla="*/ 150089 w 323576"/>
                  <a:gd name="connsiteY742" fmla="*/ 77068 h 436696"/>
                  <a:gd name="connsiteX743" fmla="*/ 151906 w 323576"/>
                  <a:gd name="connsiteY743" fmla="*/ 76983 h 436696"/>
                  <a:gd name="connsiteX744" fmla="*/ 153620 w 323576"/>
                  <a:gd name="connsiteY744" fmla="*/ 76880 h 436696"/>
                  <a:gd name="connsiteX745" fmla="*/ 156860 w 323576"/>
                  <a:gd name="connsiteY745" fmla="*/ 76400 h 436696"/>
                  <a:gd name="connsiteX746" fmla="*/ 164728 w 323576"/>
                  <a:gd name="connsiteY746" fmla="*/ 72697 h 436696"/>
                  <a:gd name="connsiteX747" fmla="*/ 165003 w 323576"/>
                  <a:gd name="connsiteY747" fmla="*/ 71257 h 436696"/>
                  <a:gd name="connsiteX748" fmla="*/ 156414 w 323576"/>
                  <a:gd name="connsiteY748" fmla="*/ 72508 h 436696"/>
                  <a:gd name="connsiteX749" fmla="*/ 148271 w 323576"/>
                  <a:gd name="connsiteY749" fmla="*/ 76657 h 436696"/>
                  <a:gd name="connsiteX750" fmla="*/ 150089 w 323576"/>
                  <a:gd name="connsiteY750" fmla="*/ 77068 h 436696"/>
                  <a:gd name="connsiteX751" fmla="*/ 157888 w 323576"/>
                  <a:gd name="connsiteY751" fmla="*/ 63028 h 436696"/>
                  <a:gd name="connsiteX752" fmla="*/ 146609 w 323576"/>
                  <a:gd name="connsiteY752" fmla="*/ 75063 h 436696"/>
                  <a:gd name="connsiteX753" fmla="*/ 148477 w 323576"/>
                  <a:gd name="connsiteY753" fmla="*/ 74634 h 436696"/>
                  <a:gd name="connsiteX754" fmla="*/ 150243 w 323576"/>
                  <a:gd name="connsiteY754" fmla="*/ 73605 h 436696"/>
                  <a:gd name="connsiteX755" fmla="*/ 157888 w 323576"/>
                  <a:gd name="connsiteY755" fmla="*/ 63028 h 436696"/>
                  <a:gd name="connsiteX756" fmla="*/ 143300 w 323576"/>
                  <a:gd name="connsiteY756" fmla="*/ 82965 h 436696"/>
                  <a:gd name="connsiteX757" fmla="*/ 142306 w 323576"/>
                  <a:gd name="connsiteY757" fmla="*/ 82091 h 436696"/>
                  <a:gd name="connsiteX758" fmla="*/ 142186 w 323576"/>
                  <a:gd name="connsiteY758" fmla="*/ 82400 h 436696"/>
                  <a:gd name="connsiteX759" fmla="*/ 138037 w 323576"/>
                  <a:gd name="connsiteY759" fmla="*/ 94588 h 436696"/>
                  <a:gd name="connsiteX760" fmla="*/ 137677 w 323576"/>
                  <a:gd name="connsiteY760" fmla="*/ 96611 h 436696"/>
                  <a:gd name="connsiteX761" fmla="*/ 138243 w 323576"/>
                  <a:gd name="connsiteY761" fmla="*/ 98908 h 436696"/>
                  <a:gd name="connsiteX762" fmla="*/ 142511 w 323576"/>
                  <a:gd name="connsiteY762" fmla="*/ 91708 h 436696"/>
                  <a:gd name="connsiteX763" fmla="*/ 143300 w 323576"/>
                  <a:gd name="connsiteY763" fmla="*/ 82965 h 436696"/>
                  <a:gd name="connsiteX764" fmla="*/ 140711 w 323576"/>
                  <a:gd name="connsiteY764" fmla="*/ 78645 h 436696"/>
                  <a:gd name="connsiteX765" fmla="*/ 131540 w 323576"/>
                  <a:gd name="connsiteY765" fmla="*/ 80120 h 436696"/>
                  <a:gd name="connsiteX766" fmla="*/ 126997 w 323576"/>
                  <a:gd name="connsiteY766" fmla="*/ 81268 h 436696"/>
                  <a:gd name="connsiteX767" fmla="*/ 123551 w 323576"/>
                  <a:gd name="connsiteY767" fmla="*/ 84834 h 436696"/>
                  <a:gd name="connsiteX768" fmla="*/ 125934 w 323576"/>
                  <a:gd name="connsiteY768" fmla="*/ 86977 h 436696"/>
                  <a:gd name="connsiteX769" fmla="*/ 140831 w 323576"/>
                  <a:gd name="connsiteY769" fmla="*/ 79520 h 436696"/>
                  <a:gd name="connsiteX770" fmla="*/ 140711 w 323576"/>
                  <a:gd name="connsiteY770" fmla="*/ 78645 h 436696"/>
                  <a:gd name="connsiteX771" fmla="*/ 21295 w 323576"/>
                  <a:gd name="connsiteY771" fmla="*/ 10983 h 436696"/>
                  <a:gd name="connsiteX772" fmla="*/ 10066 w 323576"/>
                  <a:gd name="connsiteY772" fmla="*/ 8669 h 436696"/>
                  <a:gd name="connsiteX773" fmla="*/ 5849 w 323576"/>
                  <a:gd name="connsiteY773" fmla="*/ 9783 h 436696"/>
                  <a:gd name="connsiteX774" fmla="*/ 6175 w 323576"/>
                  <a:gd name="connsiteY774" fmla="*/ 13246 h 436696"/>
                  <a:gd name="connsiteX775" fmla="*/ 10477 w 323576"/>
                  <a:gd name="connsiteY775" fmla="*/ 14977 h 436696"/>
                  <a:gd name="connsiteX776" fmla="*/ 21517 w 323576"/>
                  <a:gd name="connsiteY776" fmla="*/ 12800 h 436696"/>
                  <a:gd name="connsiteX777" fmla="*/ 21295 w 323576"/>
                  <a:gd name="connsiteY777" fmla="*/ 10983 h 436696"/>
                  <a:gd name="connsiteX778" fmla="*/ 29695 w 323576"/>
                  <a:gd name="connsiteY778" fmla="*/ 15663 h 436696"/>
                  <a:gd name="connsiteX779" fmla="*/ 27877 w 323576"/>
                  <a:gd name="connsiteY779" fmla="*/ 16211 h 436696"/>
                  <a:gd name="connsiteX780" fmla="*/ 33243 w 323576"/>
                  <a:gd name="connsiteY780" fmla="*/ 23411 h 436696"/>
                  <a:gd name="connsiteX781" fmla="*/ 41643 w 323576"/>
                  <a:gd name="connsiteY781" fmla="*/ 28211 h 436696"/>
                  <a:gd name="connsiteX782" fmla="*/ 41969 w 323576"/>
                  <a:gd name="connsiteY782" fmla="*/ 24440 h 436696"/>
                  <a:gd name="connsiteX783" fmla="*/ 29695 w 323576"/>
                  <a:gd name="connsiteY783" fmla="*/ 15663 h 436696"/>
                  <a:gd name="connsiteX784" fmla="*/ 25289 w 323576"/>
                  <a:gd name="connsiteY784" fmla="*/ 16057 h 436696"/>
                  <a:gd name="connsiteX785" fmla="*/ 24432 w 323576"/>
                  <a:gd name="connsiteY785" fmla="*/ 15388 h 436696"/>
                  <a:gd name="connsiteX786" fmla="*/ 23986 w 323576"/>
                  <a:gd name="connsiteY786" fmla="*/ 15748 h 436696"/>
                  <a:gd name="connsiteX787" fmla="*/ 26026 w 323576"/>
                  <a:gd name="connsiteY787" fmla="*/ 34126 h 436696"/>
                  <a:gd name="connsiteX788" fmla="*/ 25289 w 323576"/>
                  <a:gd name="connsiteY788" fmla="*/ 16057 h 436696"/>
                  <a:gd name="connsiteX789" fmla="*/ 30003 w 323576"/>
                  <a:gd name="connsiteY789" fmla="*/ 7691 h 436696"/>
                  <a:gd name="connsiteX790" fmla="*/ 29026 w 323576"/>
                  <a:gd name="connsiteY790" fmla="*/ 8566 h 436696"/>
                  <a:gd name="connsiteX791" fmla="*/ 30620 w 323576"/>
                  <a:gd name="connsiteY791" fmla="*/ 9680 h 436696"/>
                  <a:gd name="connsiteX792" fmla="*/ 37700 w 323576"/>
                  <a:gd name="connsiteY792" fmla="*/ 6748 h 436696"/>
                  <a:gd name="connsiteX793" fmla="*/ 41849 w 323576"/>
                  <a:gd name="connsiteY793" fmla="*/ 4520 h 436696"/>
                  <a:gd name="connsiteX794" fmla="*/ 45860 w 323576"/>
                  <a:gd name="connsiteY794" fmla="*/ -623 h 436696"/>
                  <a:gd name="connsiteX795" fmla="*/ 30003 w 323576"/>
                  <a:gd name="connsiteY795" fmla="*/ 7691 h 436696"/>
                  <a:gd name="connsiteX796" fmla="*/ 32043 w 323576"/>
                  <a:gd name="connsiteY796" fmla="*/ 12063 h 436696"/>
                  <a:gd name="connsiteX797" fmla="*/ 31957 w 323576"/>
                  <a:gd name="connsiteY797" fmla="*/ 13057 h 436696"/>
                  <a:gd name="connsiteX798" fmla="*/ 47574 w 323576"/>
                  <a:gd name="connsiteY798" fmla="*/ 16606 h 436696"/>
                  <a:gd name="connsiteX799" fmla="*/ 51192 w 323576"/>
                  <a:gd name="connsiteY799" fmla="*/ 15234 h 436696"/>
                  <a:gd name="connsiteX800" fmla="*/ 42072 w 323576"/>
                  <a:gd name="connsiteY800" fmla="*/ 11891 h 436696"/>
                  <a:gd name="connsiteX801" fmla="*/ 32043 w 323576"/>
                  <a:gd name="connsiteY801" fmla="*/ 12063 h 436696"/>
                  <a:gd name="connsiteX802" fmla="*/ 31083 w 323576"/>
                  <a:gd name="connsiteY802" fmla="*/ 10074 h 436696"/>
                  <a:gd name="connsiteX803" fmla="*/ 31340 w 323576"/>
                  <a:gd name="connsiteY803" fmla="*/ 10914 h 436696"/>
                  <a:gd name="connsiteX804" fmla="*/ 48037 w 323576"/>
                  <a:gd name="connsiteY804" fmla="*/ 8823 h 436696"/>
                  <a:gd name="connsiteX805" fmla="*/ 39483 w 323576"/>
                  <a:gd name="connsiteY805" fmla="*/ 7006 h 436696"/>
                  <a:gd name="connsiteX806" fmla="*/ 35163 w 323576"/>
                  <a:gd name="connsiteY806" fmla="*/ 8480 h 436696"/>
                  <a:gd name="connsiteX807" fmla="*/ 31083 w 323576"/>
                  <a:gd name="connsiteY807" fmla="*/ 10074 h 436696"/>
                  <a:gd name="connsiteX808" fmla="*/ 21877 w 323576"/>
                  <a:gd name="connsiteY808" fmla="*/ 13640 h 436696"/>
                  <a:gd name="connsiteX809" fmla="*/ 21757 w 323576"/>
                  <a:gd name="connsiteY809" fmla="*/ 13246 h 436696"/>
                  <a:gd name="connsiteX810" fmla="*/ 16837 w 323576"/>
                  <a:gd name="connsiteY810" fmla="*/ 14994 h 436696"/>
                  <a:gd name="connsiteX811" fmla="*/ 6826 w 323576"/>
                  <a:gd name="connsiteY811" fmla="*/ 24080 h 436696"/>
                  <a:gd name="connsiteX812" fmla="*/ 12312 w 323576"/>
                  <a:gd name="connsiteY812" fmla="*/ 23137 h 436696"/>
                  <a:gd name="connsiteX813" fmla="*/ 21877 w 323576"/>
                  <a:gd name="connsiteY813" fmla="*/ 13640 h 436696"/>
                  <a:gd name="connsiteX814" fmla="*/ 43443 w 323576"/>
                  <a:gd name="connsiteY814" fmla="*/ 18731 h 436696"/>
                  <a:gd name="connsiteX815" fmla="*/ 37992 w 323576"/>
                  <a:gd name="connsiteY815" fmla="*/ 16211 h 436696"/>
                  <a:gd name="connsiteX816" fmla="*/ 31117 w 323576"/>
                  <a:gd name="connsiteY816" fmla="*/ 14463 h 436696"/>
                  <a:gd name="connsiteX817" fmla="*/ 30192 w 323576"/>
                  <a:gd name="connsiteY817" fmla="*/ 15543 h 436696"/>
                  <a:gd name="connsiteX818" fmla="*/ 39912 w 323576"/>
                  <a:gd name="connsiteY818" fmla="*/ 21783 h 436696"/>
                  <a:gd name="connsiteX819" fmla="*/ 45929 w 323576"/>
                  <a:gd name="connsiteY819" fmla="*/ 22743 h 436696"/>
                  <a:gd name="connsiteX820" fmla="*/ 43443 w 323576"/>
                  <a:gd name="connsiteY820" fmla="*/ 18731 h 436696"/>
                  <a:gd name="connsiteX821" fmla="*/ 29352 w 323576"/>
                  <a:gd name="connsiteY821" fmla="*/ 7366 h 436696"/>
                  <a:gd name="connsiteX822" fmla="*/ 30757 w 323576"/>
                  <a:gd name="connsiteY822" fmla="*/ 6234 h 436696"/>
                  <a:gd name="connsiteX823" fmla="*/ 32112 w 323576"/>
                  <a:gd name="connsiteY823" fmla="*/ 5137 h 436696"/>
                  <a:gd name="connsiteX824" fmla="*/ 34426 w 323576"/>
                  <a:gd name="connsiteY824" fmla="*/ 2840 h 436696"/>
                  <a:gd name="connsiteX825" fmla="*/ 38609 w 323576"/>
                  <a:gd name="connsiteY825" fmla="*/ -4789 h 436696"/>
                  <a:gd name="connsiteX826" fmla="*/ 38009 w 323576"/>
                  <a:gd name="connsiteY826" fmla="*/ -6109 h 436696"/>
                  <a:gd name="connsiteX827" fmla="*/ 31786 w 323576"/>
                  <a:gd name="connsiteY827" fmla="*/ -57 h 436696"/>
                  <a:gd name="connsiteX828" fmla="*/ 27637 w 323576"/>
                  <a:gd name="connsiteY828" fmla="*/ 8103 h 436696"/>
                  <a:gd name="connsiteX829" fmla="*/ 29352 w 323576"/>
                  <a:gd name="connsiteY829" fmla="*/ 7366 h 436696"/>
                  <a:gd name="connsiteX830" fmla="*/ 27329 w 323576"/>
                  <a:gd name="connsiteY830" fmla="*/ 16126 h 436696"/>
                  <a:gd name="connsiteX831" fmla="*/ 26009 w 323576"/>
                  <a:gd name="connsiteY831" fmla="*/ 16023 h 436696"/>
                  <a:gd name="connsiteX832" fmla="*/ 26095 w 323576"/>
                  <a:gd name="connsiteY832" fmla="*/ 16331 h 436696"/>
                  <a:gd name="connsiteX833" fmla="*/ 29900 w 323576"/>
                  <a:gd name="connsiteY833" fmla="*/ 28657 h 436696"/>
                  <a:gd name="connsiteX834" fmla="*/ 30792 w 323576"/>
                  <a:gd name="connsiteY834" fmla="*/ 30474 h 436696"/>
                  <a:gd name="connsiteX835" fmla="*/ 32626 w 323576"/>
                  <a:gd name="connsiteY835" fmla="*/ 32000 h 436696"/>
                  <a:gd name="connsiteX836" fmla="*/ 31820 w 323576"/>
                  <a:gd name="connsiteY836" fmla="*/ 23668 h 436696"/>
                  <a:gd name="connsiteX837" fmla="*/ 27329 w 323576"/>
                  <a:gd name="connsiteY837" fmla="*/ 16126 h 436696"/>
                  <a:gd name="connsiteX838" fmla="*/ 22683 w 323576"/>
                  <a:gd name="connsiteY838" fmla="*/ 14154 h 436696"/>
                  <a:gd name="connsiteX839" fmla="*/ 16134 w 323576"/>
                  <a:gd name="connsiteY839" fmla="*/ 20754 h 436696"/>
                  <a:gd name="connsiteX840" fmla="*/ 13152 w 323576"/>
                  <a:gd name="connsiteY840" fmla="*/ 24354 h 436696"/>
                  <a:gd name="connsiteX841" fmla="*/ 12449 w 323576"/>
                  <a:gd name="connsiteY841" fmla="*/ 29257 h 436696"/>
                  <a:gd name="connsiteX842" fmla="*/ 15637 w 323576"/>
                  <a:gd name="connsiteY842" fmla="*/ 29600 h 436696"/>
                  <a:gd name="connsiteX843" fmla="*/ 23300 w 323576"/>
                  <a:gd name="connsiteY843" fmla="*/ 14788 h 436696"/>
                  <a:gd name="connsiteX844" fmla="*/ 22683 w 323576"/>
                  <a:gd name="connsiteY844" fmla="*/ 14154 h 436696"/>
                  <a:gd name="connsiteX845" fmla="*/ 143883 w 323576"/>
                  <a:gd name="connsiteY845" fmla="*/ 256502 h 436696"/>
                  <a:gd name="connsiteX846" fmla="*/ 132654 w 323576"/>
                  <a:gd name="connsiteY846" fmla="*/ 254188 h 436696"/>
                  <a:gd name="connsiteX847" fmla="*/ 128454 w 323576"/>
                  <a:gd name="connsiteY847" fmla="*/ 255302 h 436696"/>
                  <a:gd name="connsiteX848" fmla="*/ 128763 w 323576"/>
                  <a:gd name="connsiteY848" fmla="*/ 258765 h 436696"/>
                  <a:gd name="connsiteX849" fmla="*/ 133083 w 323576"/>
                  <a:gd name="connsiteY849" fmla="*/ 260496 h 436696"/>
                  <a:gd name="connsiteX850" fmla="*/ 144123 w 323576"/>
                  <a:gd name="connsiteY850" fmla="*/ 258319 h 436696"/>
                  <a:gd name="connsiteX851" fmla="*/ 143883 w 323576"/>
                  <a:gd name="connsiteY851" fmla="*/ 256502 h 436696"/>
                  <a:gd name="connsiteX852" fmla="*/ 152283 w 323576"/>
                  <a:gd name="connsiteY852" fmla="*/ 261182 h 436696"/>
                  <a:gd name="connsiteX853" fmla="*/ 150483 w 323576"/>
                  <a:gd name="connsiteY853" fmla="*/ 261714 h 436696"/>
                  <a:gd name="connsiteX854" fmla="*/ 155831 w 323576"/>
                  <a:gd name="connsiteY854" fmla="*/ 268931 h 436696"/>
                  <a:gd name="connsiteX855" fmla="*/ 164248 w 323576"/>
                  <a:gd name="connsiteY855" fmla="*/ 273731 h 436696"/>
                  <a:gd name="connsiteX856" fmla="*/ 164557 w 323576"/>
                  <a:gd name="connsiteY856" fmla="*/ 269959 h 436696"/>
                  <a:gd name="connsiteX857" fmla="*/ 152283 w 323576"/>
                  <a:gd name="connsiteY857" fmla="*/ 261182 h 436696"/>
                  <a:gd name="connsiteX858" fmla="*/ 145546 w 323576"/>
                  <a:gd name="connsiteY858" fmla="*/ 254205 h 436696"/>
                  <a:gd name="connsiteX859" fmla="*/ 146609 w 323576"/>
                  <a:gd name="connsiteY859" fmla="*/ 253691 h 436696"/>
                  <a:gd name="connsiteX860" fmla="*/ 145803 w 323576"/>
                  <a:gd name="connsiteY860" fmla="*/ 245291 h 436696"/>
                  <a:gd name="connsiteX861" fmla="*/ 138946 w 323576"/>
                  <a:gd name="connsiteY861" fmla="*/ 240576 h 436696"/>
                  <a:gd name="connsiteX862" fmla="*/ 142186 w 323576"/>
                  <a:gd name="connsiteY862" fmla="*/ 250965 h 436696"/>
                  <a:gd name="connsiteX863" fmla="*/ 145546 w 323576"/>
                  <a:gd name="connsiteY863" fmla="*/ 254205 h 436696"/>
                  <a:gd name="connsiteX864" fmla="*/ 147877 w 323576"/>
                  <a:gd name="connsiteY864" fmla="*/ 261576 h 436696"/>
                  <a:gd name="connsiteX865" fmla="*/ 147003 w 323576"/>
                  <a:gd name="connsiteY865" fmla="*/ 260908 h 436696"/>
                  <a:gd name="connsiteX866" fmla="*/ 146574 w 323576"/>
                  <a:gd name="connsiteY866" fmla="*/ 261268 h 436696"/>
                  <a:gd name="connsiteX867" fmla="*/ 148614 w 323576"/>
                  <a:gd name="connsiteY867" fmla="*/ 279645 h 436696"/>
                  <a:gd name="connsiteX868" fmla="*/ 147877 w 323576"/>
                  <a:gd name="connsiteY868" fmla="*/ 261576 h 436696"/>
                  <a:gd name="connsiteX869" fmla="*/ 152591 w 323576"/>
                  <a:gd name="connsiteY869" fmla="*/ 253211 h 436696"/>
                  <a:gd name="connsiteX870" fmla="*/ 151614 w 323576"/>
                  <a:gd name="connsiteY870" fmla="*/ 254085 h 436696"/>
                  <a:gd name="connsiteX871" fmla="*/ 153209 w 323576"/>
                  <a:gd name="connsiteY871" fmla="*/ 255199 h 436696"/>
                  <a:gd name="connsiteX872" fmla="*/ 160288 w 323576"/>
                  <a:gd name="connsiteY872" fmla="*/ 252268 h 436696"/>
                  <a:gd name="connsiteX873" fmla="*/ 164454 w 323576"/>
                  <a:gd name="connsiteY873" fmla="*/ 250039 h 436696"/>
                  <a:gd name="connsiteX874" fmla="*/ 168431 w 323576"/>
                  <a:gd name="connsiteY874" fmla="*/ 244896 h 436696"/>
                  <a:gd name="connsiteX875" fmla="*/ 152591 w 323576"/>
                  <a:gd name="connsiteY875" fmla="*/ 253211 h 436696"/>
                  <a:gd name="connsiteX876" fmla="*/ 133854 w 323576"/>
                  <a:gd name="connsiteY876" fmla="*/ 244982 h 436696"/>
                  <a:gd name="connsiteX877" fmla="*/ 131163 w 323576"/>
                  <a:gd name="connsiteY877" fmla="*/ 247502 h 436696"/>
                  <a:gd name="connsiteX878" fmla="*/ 144243 w 323576"/>
                  <a:gd name="connsiteY878" fmla="*/ 255662 h 436696"/>
                  <a:gd name="connsiteX879" fmla="*/ 145048 w 323576"/>
                  <a:gd name="connsiteY879" fmla="*/ 254394 h 436696"/>
                  <a:gd name="connsiteX880" fmla="*/ 143677 w 323576"/>
                  <a:gd name="connsiteY880" fmla="*/ 253056 h 436696"/>
                  <a:gd name="connsiteX881" fmla="*/ 140403 w 323576"/>
                  <a:gd name="connsiteY881" fmla="*/ 249114 h 436696"/>
                  <a:gd name="connsiteX882" fmla="*/ 133854 w 323576"/>
                  <a:gd name="connsiteY882" fmla="*/ 244982 h 436696"/>
                  <a:gd name="connsiteX883" fmla="*/ 154631 w 323576"/>
                  <a:gd name="connsiteY883" fmla="*/ 257582 h 436696"/>
                  <a:gd name="connsiteX884" fmla="*/ 154546 w 323576"/>
                  <a:gd name="connsiteY884" fmla="*/ 258576 h 436696"/>
                  <a:gd name="connsiteX885" fmla="*/ 170180 w 323576"/>
                  <a:gd name="connsiteY885" fmla="*/ 262125 h 436696"/>
                  <a:gd name="connsiteX886" fmla="*/ 173797 w 323576"/>
                  <a:gd name="connsiteY886" fmla="*/ 260754 h 436696"/>
                  <a:gd name="connsiteX887" fmla="*/ 164660 w 323576"/>
                  <a:gd name="connsiteY887" fmla="*/ 257411 h 436696"/>
                  <a:gd name="connsiteX888" fmla="*/ 154631 w 323576"/>
                  <a:gd name="connsiteY888" fmla="*/ 257582 h 436696"/>
                  <a:gd name="connsiteX889" fmla="*/ 153671 w 323576"/>
                  <a:gd name="connsiteY889" fmla="*/ 255594 h 436696"/>
                  <a:gd name="connsiteX890" fmla="*/ 153928 w 323576"/>
                  <a:gd name="connsiteY890" fmla="*/ 256434 h 436696"/>
                  <a:gd name="connsiteX891" fmla="*/ 170626 w 323576"/>
                  <a:gd name="connsiteY891" fmla="*/ 254308 h 436696"/>
                  <a:gd name="connsiteX892" fmla="*/ 162088 w 323576"/>
                  <a:gd name="connsiteY892" fmla="*/ 252525 h 436696"/>
                  <a:gd name="connsiteX893" fmla="*/ 157768 w 323576"/>
                  <a:gd name="connsiteY893" fmla="*/ 253982 h 436696"/>
                  <a:gd name="connsiteX894" fmla="*/ 153671 w 323576"/>
                  <a:gd name="connsiteY894" fmla="*/ 255594 h 436696"/>
                  <a:gd name="connsiteX895" fmla="*/ 144466 w 323576"/>
                  <a:gd name="connsiteY895" fmla="*/ 259159 h 436696"/>
                  <a:gd name="connsiteX896" fmla="*/ 144346 w 323576"/>
                  <a:gd name="connsiteY896" fmla="*/ 258765 h 436696"/>
                  <a:gd name="connsiteX897" fmla="*/ 139426 w 323576"/>
                  <a:gd name="connsiteY897" fmla="*/ 260496 h 436696"/>
                  <a:gd name="connsiteX898" fmla="*/ 129414 w 323576"/>
                  <a:gd name="connsiteY898" fmla="*/ 269599 h 436696"/>
                  <a:gd name="connsiteX899" fmla="*/ 134883 w 323576"/>
                  <a:gd name="connsiteY899" fmla="*/ 268639 h 436696"/>
                  <a:gd name="connsiteX900" fmla="*/ 144466 w 323576"/>
                  <a:gd name="connsiteY900" fmla="*/ 259159 h 436696"/>
                  <a:gd name="connsiteX901" fmla="*/ 166031 w 323576"/>
                  <a:gd name="connsiteY901" fmla="*/ 264251 h 436696"/>
                  <a:gd name="connsiteX902" fmla="*/ 160580 w 323576"/>
                  <a:gd name="connsiteY902" fmla="*/ 261714 h 436696"/>
                  <a:gd name="connsiteX903" fmla="*/ 153706 w 323576"/>
                  <a:gd name="connsiteY903" fmla="*/ 259982 h 436696"/>
                  <a:gd name="connsiteX904" fmla="*/ 152797 w 323576"/>
                  <a:gd name="connsiteY904" fmla="*/ 261062 h 436696"/>
                  <a:gd name="connsiteX905" fmla="*/ 162500 w 323576"/>
                  <a:gd name="connsiteY905" fmla="*/ 267285 h 436696"/>
                  <a:gd name="connsiteX906" fmla="*/ 168517 w 323576"/>
                  <a:gd name="connsiteY906" fmla="*/ 268262 h 436696"/>
                  <a:gd name="connsiteX907" fmla="*/ 166031 w 323576"/>
                  <a:gd name="connsiteY907" fmla="*/ 264251 h 436696"/>
                  <a:gd name="connsiteX908" fmla="*/ 151940 w 323576"/>
                  <a:gd name="connsiteY908" fmla="*/ 252885 h 436696"/>
                  <a:gd name="connsiteX909" fmla="*/ 153363 w 323576"/>
                  <a:gd name="connsiteY909" fmla="*/ 251754 h 436696"/>
                  <a:gd name="connsiteX910" fmla="*/ 154700 w 323576"/>
                  <a:gd name="connsiteY910" fmla="*/ 250656 h 436696"/>
                  <a:gd name="connsiteX911" fmla="*/ 157014 w 323576"/>
                  <a:gd name="connsiteY911" fmla="*/ 248359 h 436696"/>
                  <a:gd name="connsiteX912" fmla="*/ 161197 w 323576"/>
                  <a:gd name="connsiteY912" fmla="*/ 240731 h 436696"/>
                  <a:gd name="connsiteX913" fmla="*/ 160580 w 323576"/>
                  <a:gd name="connsiteY913" fmla="*/ 239411 h 436696"/>
                  <a:gd name="connsiteX914" fmla="*/ 154357 w 323576"/>
                  <a:gd name="connsiteY914" fmla="*/ 245462 h 436696"/>
                  <a:gd name="connsiteX915" fmla="*/ 150209 w 323576"/>
                  <a:gd name="connsiteY915" fmla="*/ 253622 h 436696"/>
                  <a:gd name="connsiteX916" fmla="*/ 151940 w 323576"/>
                  <a:gd name="connsiteY916" fmla="*/ 252885 h 436696"/>
                  <a:gd name="connsiteX917" fmla="*/ 149986 w 323576"/>
                  <a:gd name="connsiteY917" fmla="*/ 236959 h 436696"/>
                  <a:gd name="connsiteX918" fmla="*/ 147946 w 323576"/>
                  <a:gd name="connsiteY918" fmla="*/ 253314 h 436696"/>
                  <a:gd name="connsiteX919" fmla="*/ 149214 w 323576"/>
                  <a:gd name="connsiteY919" fmla="*/ 251874 h 436696"/>
                  <a:gd name="connsiteX920" fmla="*/ 150020 w 323576"/>
                  <a:gd name="connsiteY920" fmla="*/ 249988 h 436696"/>
                  <a:gd name="connsiteX921" fmla="*/ 149986 w 323576"/>
                  <a:gd name="connsiteY921" fmla="*/ 236959 h 436696"/>
                  <a:gd name="connsiteX922" fmla="*/ 149917 w 323576"/>
                  <a:gd name="connsiteY922" fmla="*/ 261645 h 436696"/>
                  <a:gd name="connsiteX923" fmla="*/ 148597 w 323576"/>
                  <a:gd name="connsiteY923" fmla="*/ 261542 h 436696"/>
                  <a:gd name="connsiteX924" fmla="*/ 148683 w 323576"/>
                  <a:gd name="connsiteY924" fmla="*/ 261851 h 436696"/>
                  <a:gd name="connsiteX925" fmla="*/ 152506 w 323576"/>
                  <a:gd name="connsiteY925" fmla="*/ 274176 h 436696"/>
                  <a:gd name="connsiteX926" fmla="*/ 153397 w 323576"/>
                  <a:gd name="connsiteY926" fmla="*/ 275976 h 436696"/>
                  <a:gd name="connsiteX927" fmla="*/ 155214 w 323576"/>
                  <a:gd name="connsiteY927" fmla="*/ 277519 h 436696"/>
                  <a:gd name="connsiteX928" fmla="*/ 154409 w 323576"/>
                  <a:gd name="connsiteY928" fmla="*/ 269188 h 436696"/>
                  <a:gd name="connsiteX929" fmla="*/ 149917 w 323576"/>
                  <a:gd name="connsiteY929" fmla="*/ 261645 h 436696"/>
                  <a:gd name="connsiteX930" fmla="*/ 145271 w 323576"/>
                  <a:gd name="connsiteY930" fmla="*/ 259674 h 436696"/>
                  <a:gd name="connsiteX931" fmla="*/ 138740 w 323576"/>
                  <a:gd name="connsiteY931" fmla="*/ 266274 h 436696"/>
                  <a:gd name="connsiteX932" fmla="*/ 135740 w 323576"/>
                  <a:gd name="connsiteY932" fmla="*/ 269874 h 436696"/>
                  <a:gd name="connsiteX933" fmla="*/ 135037 w 323576"/>
                  <a:gd name="connsiteY933" fmla="*/ 274776 h 436696"/>
                  <a:gd name="connsiteX934" fmla="*/ 138243 w 323576"/>
                  <a:gd name="connsiteY934" fmla="*/ 275119 h 436696"/>
                  <a:gd name="connsiteX935" fmla="*/ 145889 w 323576"/>
                  <a:gd name="connsiteY935" fmla="*/ 260325 h 436696"/>
                  <a:gd name="connsiteX936" fmla="*/ 145271 w 323576"/>
                  <a:gd name="connsiteY936" fmla="*/ 259674 h 436696"/>
                  <a:gd name="connsiteX937" fmla="*/ 2129 w 323576"/>
                  <a:gd name="connsiteY937" fmla="*/ 87714 h 436696"/>
                  <a:gd name="connsiteX938" fmla="*/ 2026 w 323576"/>
                  <a:gd name="connsiteY938" fmla="*/ 88708 h 436696"/>
                  <a:gd name="connsiteX939" fmla="*/ 17660 w 323576"/>
                  <a:gd name="connsiteY939" fmla="*/ 92274 h 436696"/>
                  <a:gd name="connsiteX940" fmla="*/ 21260 w 323576"/>
                  <a:gd name="connsiteY940" fmla="*/ 90920 h 436696"/>
                  <a:gd name="connsiteX941" fmla="*/ 12140 w 323576"/>
                  <a:gd name="connsiteY941" fmla="*/ 87543 h 436696"/>
                  <a:gd name="connsiteX942" fmla="*/ 2129 w 323576"/>
                  <a:gd name="connsiteY942" fmla="*/ 87714 h 436696"/>
                  <a:gd name="connsiteX943" fmla="*/ 1169 w 323576"/>
                  <a:gd name="connsiteY943" fmla="*/ 85743 h 436696"/>
                  <a:gd name="connsiteX944" fmla="*/ 1426 w 323576"/>
                  <a:gd name="connsiteY944" fmla="*/ 86565 h 436696"/>
                  <a:gd name="connsiteX945" fmla="*/ 18123 w 323576"/>
                  <a:gd name="connsiteY945" fmla="*/ 84474 h 436696"/>
                  <a:gd name="connsiteX946" fmla="*/ 9569 w 323576"/>
                  <a:gd name="connsiteY946" fmla="*/ 82657 h 436696"/>
                  <a:gd name="connsiteX947" fmla="*/ 5249 w 323576"/>
                  <a:gd name="connsiteY947" fmla="*/ 84131 h 436696"/>
                  <a:gd name="connsiteX948" fmla="*/ 1169 w 323576"/>
                  <a:gd name="connsiteY948" fmla="*/ 85743 h 436696"/>
                  <a:gd name="connsiteX949" fmla="*/ 13529 w 323576"/>
                  <a:gd name="connsiteY949" fmla="*/ 94383 h 436696"/>
                  <a:gd name="connsiteX950" fmla="*/ 8060 w 323576"/>
                  <a:gd name="connsiteY950" fmla="*/ 91863 h 436696"/>
                  <a:gd name="connsiteX951" fmla="*/ 1203 w 323576"/>
                  <a:gd name="connsiteY951" fmla="*/ 90114 h 436696"/>
                  <a:gd name="connsiteX952" fmla="*/ 277 w 323576"/>
                  <a:gd name="connsiteY952" fmla="*/ 91194 h 436696"/>
                  <a:gd name="connsiteX953" fmla="*/ 9997 w 323576"/>
                  <a:gd name="connsiteY953" fmla="*/ 97434 h 436696"/>
                  <a:gd name="connsiteX954" fmla="*/ 15997 w 323576"/>
                  <a:gd name="connsiteY954" fmla="*/ 98394 h 436696"/>
                  <a:gd name="connsiteX955" fmla="*/ 13529 w 323576"/>
                  <a:gd name="connsiteY955" fmla="*/ 94383 h 436696"/>
                  <a:gd name="connsiteX956" fmla="*/ 113951 w 323576"/>
                  <a:gd name="connsiteY956" fmla="*/ 332170 h 436696"/>
                  <a:gd name="connsiteX957" fmla="*/ 102723 w 323576"/>
                  <a:gd name="connsiteY957" fmla="*/ 329856 h 436696"/>
                  <a:gd name="connsiteX958" fmla="*/ 98523 w 323576"/>
                  <a:gd name="connsiteY958" fmla="*/ 330953 h 436696"/>
                  <a:gd name="connsiteX959" fmla="*/ 98831 w 323576"/>
                  <a:gd name="connsiteY959" fmla="*/ 334433 h 436696"/>
                  <a:gd name="connsiteX960" fmla="*/ 103152 w 323576"/>
                  <a:gd name="connsiteY960" fmla="*/ 336148 h 436696"/>
                  <a:gd name="connsiteX961" fmla="*/ 114191 w 323576"/>
                  <a:gd name="connsiteY961" fmla="*/ 334005 h 436696"/>
                  <a:gd name="connsiteX962" fmla="*/ 113951 w 323576"/>
                  <a:gd name="connsiteY962" fmla="*/ 332170 h 436696"/>
                  <a:gd name="connsiteX963" fmla="*/ 122351 w 323576"/>
                  <a:gd name="connsiteY963" fmla="*/ 336868 h 436696"/>
                  <a:gd name="connsiteX964" fmla="*/ 120551 w 323576"/>
                  <a:gd name="connsiteY964" fmla="*/ 337382 h 436696"/>
                  <a:gd name="connsiteX965" fmla="*/ 125900 w 323576"/>
                  <a:gd name="connsiteY965" fmla="*/ 344582 h 436696"/>
                  <a:gd name="connsiteX966" fmla="*/ 134334 w 323576"/>
                  <a:gd name="connsiteY966" fmla="*/ 349416 h 436696"/>
                  <a:gd name="connsiteX967" fmla="*/ 134626 w 323576"/>
                  <a:gd name="connsiteY967" fmla="*/ 345611 h 436696"/>
                  <a:gd name="connsiteX968" fmla="*/ 122351 w 323576"/>
                  <a:gd name="connsiteY968" fmla="*/ 336868 h 436696"/>
                  <a:gd name="connsiteX969" fmla="*/ 115614 w 323576"/>
                  <a:gd name="connsiteY969" fmla="*/ 329891 h 436696"/>
                  <a:gd name="connsiteX970" fmla="*/ 116677 w 323576"/>
                  <a:gd name="connsiteY970" fmla="*/ 329376 h 436696"/>
                  <a:gd name="connsiteX971" fmla="*/ 115871 w 323576"/>
                  <a:gd name="connsiteY971" fmla="*/ 320942 h 436696"/>
                  <a:gd name="connsiteX972" fmla="*/ 109014 w 323576"/>
                  <a:gd name="connsiteY972" fmla="*/ 316262 h 436696"/>
                  <a:gd name="connsiteX973" fmla="*/ 112271 w 323576"/>
                  <a:gd name="connsiteY973" fmla="*/ 326616 h 436696"/>
                  <a:gd name="connsiteX974" fmla="*/ 115614 w 323576"/>
                  <a:gd name="connsiteY974" fmla="*/ 329891 h 436696"/>
                  <a:gd name="connsiteX975" fmla="*/ 117963 w 323576"/>
                  <a:gd name="connsiteY975" fmla="*/ 337245 h 436696"/>
                  <a:gd name="connsiteX976" fmla="*/ 117089 w 323576"/>
                  <a:gd name="connsiteY976" fmla="*/ 336559 h 436696"/>
                  <a:gd name="connsiteX977" fmla="*/ 116660 w 323576"/>
                  <a:gd name="connsiteY977" fmla="*/ 336919 h 436696"/>
                  <a:gd name="connsiteX978" fmla="*/ 118683 w 323576"/>
                  <a:gd name="connsiteY978" fmla="*/ 355296 h 436696"/>
                  <a:gd name="connsiteX979" fmla="*/ 117963 w 323576"/>
                  <a:gd name="connsiteY979" fmla="*/ 337245 h 436696"/>
                  <a:gd name="connsiteX980" fmla="*/ 122660 w 323576"/>
                  <a:gd name="connsiteY980" fmla="*/ 328862 h 436696"/>
                  <a:gd name="connsiteX981" fmla="*/ 121683 w 323576"/>
                  <a:gd name="connsiteY981" fmla="*/ 329736 h 436696"/>
                  <a:gd name="connsiteX982" fmla="*/ 123277 w 323576"/>
                  <a:gd name="connsiteY982" fmla="*/ 330868 h 436696"/>
                  <a:gd name="connsiteX983" fmla="*/ 130357 w 323576"/>
                  <a:gd name="connsiteY983" fmla="*/ 327936 h 436696"/>
                  <a:gd name="connsiteX984" fmla="*/ 134523 w 323576"/>
                  <a:gd name="connsiteY984" fmla="*/ 325691 h 436696"/>
                  <a:gd name="connsiteX985" fmla="*/ 138517 w 323576"/>
                  <a:gd name="connsiteY985" fmla="*/ 320582 h 436696"/>
                  <a:gd name="connsiteX986" fmla="*/ 122660 w 323576"/>
                  <a:gd name="connsiteY986" fmla="*/ 328862 h 436696"/>
                  <a:gd name="connsiteX987" fmla="*/ 103923 w 323576"/>
                  <a:gd name="connsiteY987" fmla="*/ 320633 h 436696"/>
                  <a:gd name="connsiteX988" fmla="*/ 101231 w 323576"/>
                  <a:gd name="connsiteY988" fmla="*/ 323171 h 436696"/>
                  <a:gd name="connsiteX989" fmla="*/ 114311 w 323576"/>
                  <a:gd name="connsiteY989" fmla="*/ 331348 h 436696"/>
                  <a:gd name="connsiteX990" fmla="*/ 115117 w 323576"/>
                  <a:gd name="connsiteY990" fmla="*/ 330062 h 436696"/>
                  <a:gd name="connsiteX991" fmla="*/ 113746 w 323576"/>
                  <a:gd name="connsiteY991" fmla="*/ 328708 h 436696"/>
                  <a:gd name="connsiteX992" fmla="*/ 110471 w 323576"/>
                  <a:gd name="connsiteY992" fmla="*/ 324799 h 436696"/>
                  <a:gd name="connsiteX993" fmla="*/ 103923 w 323576"/>
                  <a:gd name="connsiteY993" fmla="*/ 320633 h 436696"/>
                  <a:gd name="connsiteX994" fmla="*/ 124700 w 323576"/>
                  <a:gd name="connsiteY994" fmla="*/ 333233 h 436696"/>
                  <a:gd name="connsiteX995" fmla="*/ 124614 w 323576"/>
                  <a:gd name="connsiteY995" fmla="*/ 334228 h 436696"/>
                  <a:gd name="connsiteX996" fmla="*/ 140248 w 323576"/>
                  <a:gd name="connsiteY996" fmla="*/ 337793 h 436696"/>
                  <a:gd name="connsiteX997" fmla="*/ 143866 w 323576"/>
                  <a:gd name="connsiteY997" fmla="*/ 336439 h 436696"/>
                  <a:gd name="connsiteX998" fmla="*/ 134728 w 323576"/>
                  <a:gd name="connsiteY998" fmla="*/ 333062 h 436696"/>
                  <a:gd name="connsiteX999" fmla="*/ 124700 w 323576"/>
                  <a:gd name="connsiteY999" fmla="*/ 333233 h 436696"/>
                  <a:gd name="connsiteX1000" fmla="*/ 123740 w 323576"/>
                  <a:gd name="connsiteY1000" fmla="*/ 331262 h 436696"/>
                  <a:gd name="connsiteX1001" fmla="*/ 124014 w 323576"/>
                  <a:gd name="connsiteY1001" fmla="*/ 332085 h 436696"/>
                  <a:gd name="connsiteX1002" fmla="*/ 140711 w 323576"/>
                  <a:gd name="connsiteY1002" fmla="*/ 329993 h 436696"/>
                  <a:gd name="connsiteX1003" fmla="*/ 132157 w 323576"/>
                  <a:gd name="connsiteY1003" fmla="*/ 328176 h 436696"/>
                  <a:gd name="connsiteX1004" fmla="*/ 127837 w 323576"/>
                  <a:gd name="connsiteY1004" fmla="*/ 329650 h 436696"/>
                  <a:gd name="connsiteX1005" fmla="*/ 123740 w 323576"/>
                  <a:gd name="connsiteY1005" fmla="*/ 331262 h 436696"/>
                  <a:gd name="connsiteX1006" fmla="*/ 114551 w 323576"/>
                  <a:gd name="connsiteY1006" fmla="*/ 334828 h 436696"/>
                  <a:gd name="connsiteX1007" fmla="*/ 114414 w 323576"/>
                  <a:gd name="connsiteY1007" fmla="*/ 334416 h 436696"/>
                  <a:gd name="connsiteX1008" fmla="*/ 109494 w 323576"/>
                  <a:gd name="connsiteY1008" fmla="*/ 336182 h 436696"/>
                  <a:gd name="connsiteX1009" fmla="*/ 99483 w 323576"/>
                  <a:gd name="connsiteY1009" fmla="*/ 345268 h 436696"/>
                  <a:gd name="connsiteX1010" fmla="*/ 104952 w 323576"/>
                  <a:gd name="connsiteY1010" fmla="*/ 344308 h 436696"/>
                  <a:gd name="connsiteX1011" fmla="*/ 114551 w 323576"/>
                  <a:gd name="connsiteY1011" fmla="*/ 334828 h 436696"/>
                  <a:gd name="connsiteX1012" fmla="*/ 136100 w 323576"/>
                  <a:gd name="connsiteY1012" fmla="*/ 339902 h 436696"/>
                  <a:gd name="connsiteX1013" fmla="*/ 130648 w 323576"/>
                  <a:gd name="connsiteY1013" fmla="*/ 337382 h 436696"/>
                  <a:gd name="connsiteX1014" fmla="*/ 123791 w 323576"/>
                  <a:gd name="connsiteY1014" fmla="*/ 335633 h 436696"/>
                  <a:gd name="connsiteX1015" fmla="*/ 122883 w 323576"/>
                  <a:gd name="connsiteY1015" fmla="*/ 336713 h 436696"/>
                  <a:gd name="connsiteX1016" fmla="*/ 132569 w 323576"/>
                  <a:gd name="connsiteY1016" fmla="*/ 342953 h 436696"/>
                  <a:gd name="connsiteX1017" fmla="*/ 138586 w 323576"/>
                  <a:gd name="connsiteY1017" fmla="*/ 343913 h 436696"/>
                  <a:gd name="connsiteX1018" fmla="*/ 136100 w 323576"/>
                  <a:gd name="connsiteY1018" fmla="*/ 339902 h 436696"/>
                  <a:gd name="connsiteX1019" fmla="*/ 122009 w 323576"/>
                  <a:gd name="connsiteY1019" fmla="*/ 328536 h 436696"/>
                  <a:gd name="connsiteX1020" fmla="*/ 123431 w 323576"/>
                  <a:gd name="connsiteY1020" fmla="*/ 327405 h 436696"/>
                  <a:gd name="connsiteX1021" fmla="*/ 124769 w 323576"/>
                  <a:gd name="connsiteY1021" fmla="*/ 326308 h 436696"/>
                  <a:gd name="connsiteX1022" fmla="*/ 127100 w 323576"/>
                  <a:gd name="connsiteY1022" fmla="*/ 324011 h 436696"/>
                  <a:gd name="connsiteX1023" fmla="*/ 131266 w 323576"/>
                  <a:gd name="connsiteY1023" fmla="*/ 316399 h 436696"/>
                  <a:gd name="connsiteX1024" fmla="*/ 130666 w 323576"/>
                  <a:gd name="connsiteY1024" fmla="*/ 315062 h 436696"/>
                  <a:gd name="connsiteX1025" fmla="*/ 124443 w 323576"/>
                  <a:gd name="connsiteY1025" fmla="*/ 321148 h 436696"/>
                  <a:gd name="connsiteX1026" fmla="*/ 120294 w 323576"/>
                  <a:gd name="connsiteY1026" fmla="*/ 329273 h 436696"/>
                  <a:gd name="connsiteX1027" fmla="*/ 122009 w 323576"/>
                  <a:gd name="connsiteY1027" fmla="*/ 328536 h 436696"/>
                  <a:gd name="connsiteX1028" fmla="*/ 120071 w 323576"/>
                  <a:gd name="connsiteY1028" fmla="*/ 312611 h 436696"/>
                  <a:gd name="connsiteX1029" fmla="*/ 118031 w 323576"/>
                  <a:gd name="connsiteY1029" fmla="*/ 328999 h 436696"/>
                  <a:gd name="connsiteX1030" fmla="*/ 119283 w 323576"/>
                  <a:gd name="connsiteY1030" fmla="*/ 327542 h 436696"/>
                  <a:gd name="connsiteX1031" fmla="*/ 120089 w 323576"/>
                  <a:gd name="connsiteY1031" fmla="*/ 325673 h 436696"/>
                  <a:gd name="connsiteX1032" fmla="*/ 120071 w 323576"/>
                  <a:gd name="connsiteY1032" fmla="*/ 312611 h 436696"/>
                  <a:gd name="connsiteX1033" fmla="*/ 119986 w 323576"/>
                  <a:gd name="connsiteY1033" fmla="*/ 337296 h 436696"/>
                  <a:gd name="connsiteX1034" fmla="*/ 118666 w 323576"/>
                  <a:gd name="connsiteY1034" fmla="*/ 337193 h 436696"/>
                  <a:gd name="connsiteX1035" fmla="*/ 118769 w 323576"/>
                  <a:gd name="connsiteY1035" fmla="*/ 337536 h 436696"/>
                  <a:gd name="connsiteX1036" fmla="*/ 122574 w 323576"/>
                  <a:gd name="connsiteY1036" fmla="*/ 349828 h 436696"/>
                  <a:gd name="connsiteX1037" fmla="*/ 123466 w 323576"/>
                  <a:gd name="connsiteY1037" fmla="*/ 351662 h 436696"/>
                  <a:gd name="connsiteX1038" fmla="*/ 125300 w 323576"/>
                  <a:gd name="connsiteY1038" fmla="*/ 353170 h 436696"/>
                  <a:gd name="connsiteX1039" fmla="*/ 124494 w 323576"/>
                  <a:gd name="connsiteY1039" fmla="*/ 344839 h 436696"/>
                  <a:gd name="connsiteX1040" fmla="*/ 119986 w 323576"/>
                  <a:gd name="connsiteY1040" fmla="*/ 337296 h 436696"/>
                  <a:gd name="connsiteX1041" fmla="*/ 115357 w 323576"/>
                  <a:gd name="connsiteY1041" fmla="*/ 335325 h 436696"/>
                  <a:gd name="connsiteX1042" fmla="*/ 108809 w 323576"/>
                  <a:gd name="connsiteY1042" fmla="*/ 341925 h 436696"/>
                  <a:gd name="connsiteX1043" fmla="*/ 105809 w 323576"/>
                  <a:gd name="connsiteY1043" fmla="*/ 345525 h 436696"/>
                  <a:gd name="connsiteX1044" fmla="*/ 105106 w 323576"/>
                  <a:gd name="connsiteY1044" fmla="*/ 350445 h 436696"/>
                  <a:gd name="connsiteX1045" fmla="*/ 108311 w 323576"/>
                  <a:gd name="connsiteY1045" fmla="*/ 350770 h 436696"/>
                  <a:gd name="connsiteX1046" fmla="*/ 115957 w 323576"/>
                  <a:gd name="connsiteY1046" fmla="*/ 335976 h 436696"/>
                  <a:gd name="connsiteX1047" fmla="*/ 115357 w 323576"/>
                  <a:gd name="connsiteY1047" fmla="*/ 335325 h 436696"/>
                  <a:gd name="connsiteX1048" fmla="*/ 22014 w 323576"/>
                  <a:gd name="connsiteY1048" fmla="*/ 169348 h 436696"/>
                  <a:gd name="connsiteX1049" fmla="*/ 14403 w 323576"/>
                  <a:gd name="connsiteY1049" fmla="*/ 167788 h 436696"/>
                  <a:gd name="connsiteX1050" fmla="*/ 11557 w 323576"/>
                  <a:gd name="connsiteY1050" fmla="*/ 168542 h 436696"/>
                  <a:gd name="connsiteX1051" fmla="*/ 11763 w 323576"/>
                  <a:gd name="connsiteY1051" fmla="*/ 170891 h 436696"/>
                  <a:gd name="connsiteX1052" fmla="*/ 14695 w 323576"/>
                  <a:gd name="connsiteY1052" fmla="*/ 172057 h 436696"/>
                  <a:gd name="connsiteX1053" fmla="*/ 22186 w 323576"/>
                  <a:gd name="connsiteY1053" fmla="*/ 170599 h 436696"/>
                  <a:gd name="connsiteX1054" fmla="*/ 22014 w 323576"/>
                  <a:gd name="connsiteY1054" fmla="*/ 169348 h 436696"/>
                  <a:gd name="connsiteX1055" fmla="*/ 27723 w 323576"/>
                  <a:gd name="connsiteY1055" fmla="*/ 172554 h 436696"/>
                  <a:gd name="connsiteX1056" fmla="*/ 26506 w 323576"/>
                  <a:gd name="connsiteY1056" fmla="*/ 172914 h 436696"/>
                  <a:gd name="connsiteX1057" fmla="*/ 30140 w 323576"/>
                  <a:gd name="connsiteY1057" fmla="*/ 177782 h 436696"/>
                  <a:gd name="connsiteX1058" fmla="*/ 35832 w 323576"/>
                  <a:gd name="connsiteY1058" fmla="*/ 181057 h 436696"/>
                  <a:gd name="connsiteX1059" fmla="*/ 36072 w 323576"/>
                  <a:gd name="connsiteY1059" fmla="*/ 178485 h 436696"/>
                  <a:gd name="connsiteX1060" fmla="*/ 27723 w 323576"/>
                  <a:gd name="connsiteY1060" fmla="*/ 172554 h 436696"/>
                  <a:gd name="connsiteX1061" fmla="*/ 23163 w 323576"/>
                  <a:gd name="connsiteY1061" fmla="*/ 167822 h 436696"/>
                  <a:gd name="connsiteX1062" fmla="*/ 23866 w 323576"/>
                  <a:gd name="connsiteY1062" fmla="*/ 167462 h 436696"/>
                  <a:gd name="connsiteX1063" fmla="*/ 23317 w 323576"/>
                  <a:gd name="connsiteY1063" fmla="*/ 161754 h 436696"/>
                  <a:gd name="connsiteX1064" fmla="*/ 18672 w 323576"/>
                  <a:gd name="connsiteY1064" fmla="*/ 158565 h 436696"/>
                  <a:gd name="connsiteX1065" fmla="*/ 20883 w 323576"/>
                  <a:gd name="connsiteY1065" fmla="*/ 165594 h 436696"/>
                  <a:gd name="connsiteX1066" fmla="*/ 23163 w 323576"/>
                  <a:gd name="connsiteY1066" fmla="*/ 167822 h 436696"/>
                  <a:gd name="connsiteX1067" fmla="*/ 24740 w 323576"/>
                  <a:gd name="connsiteY1067" fmla="*/ 172794 h 436696"/>
                  <a:gd name="connsiteX1068" fmla="*/ 24157 w 323576"/>
                  <a:gd name="connsiteY1068" fmla="*/ 172348 h 436696"/>
                  <a:gd name="connsiteX1069" fmla="*/ 23866 w 323576"/>
                  <a:gd name="connsiteY1069" fmla="*/ 172571 h 436696"/>
                  <a:gd name="connsiteX1070" fmla="*/ 25237 w 323576"/>
                  <a:gd name="connsiteY1070" fmla="*/ 185051 h 436696"/>
                  <a:gd name="connsiteX1071" fmla="*/ 24740 w 323576"/>
                  <a:gd name="connsiteY1071" fmla="*/ 172794 h 436696"/>
                  <a:gd name="connsiteX1072" fmla="*/ 27946 w 323576"/>
                  <a:gd name="connsiteY1072" fmla="*/ 167137 h 436696"/>
                  <a:gd name="connsiteX1073" fmla="*/ 27277 w 323576"/>
                  <a:gd name="connsiteY1073" fmla="*/ 167720 h 436696"/>
                  <a:gd name="connsiteX1074" fmla="*/ 28357 w 323576"/>
                  <a:gd name="connsiteY1074" fmla="*/ 168491 h 436696"/>
                  <a:gd name="connsiteX1075" fmla="*/ 33157 w 323576"/>
                  <a:gd name="connsiteY1075" fmla="*/ 166485 h 436696"/>
                  <a:gd name="connsiteX1076" fmla="*/ 35969 w 323576"/>
                  <a:gd name="connsiteY1076" fmla="*/ 164977 h 436696"/>
                  <a:gd name="connsiteX1077" fmla="*/ 38677 w 323576"/>
                  <a:gd name="connsiteY1077" fmla="*/ 161497 h 436696"/>
                  <a:gd name="connsiteX1078" fmla="*/ 27946 w 323576"/>
                  <a:gd name="connsiteY1078" fmla="*/ 167137 h 436696"/>
                  <a:gd name="connsiteX1079" fmla="*/ 15226 w 323576"/>
                  <a:gd name="connsiteY1079" fmla="*/ 161531 h 436696"/>
                  <a:gd name="connsiteX1080" fmla="*/ 13392 w 323576"/>
                  <a:gd name="connsiteY1080" fmla="*/ 163245 h 436696"/>
                  <a:gd name="connsiteX1081" fmla="*/ 22272 w 323576"/>
                  <a:gd name="connsiteY1081" fmla="*/ 168782 h 436696"/>
                  <a:gd name="connsiteX1082" fmla="*/ 22820 w 323576"/>
                  <a:gd name="connsiteY1082" fmla="*/ 167925 h 436696"/>
                  <a:gd name="connsiteX1083" fmla="*/ 21895 w 323576"/>
                  <a:gd name="connsiteY1083" fmla="*/ 166999 h 436696"/>
                  <a:gd name="connsiteX1084" fmla="*/ 19666 w 323576"/>
                  <a:gd name="connsiteY1084" fmla="*/ 164342 h 436696"/>
                  <a:gd name="connsiteX1085" fmla="*/ 15226 w 323576"/>
                  <a:gd name="connsiteY1085" fmla="*/ 161531 h 436696"/>
                  <a:gd name="connsiteX1086" fmla="*/ 29317 w 323576"/>
                  <a:gd name="connsiteY1086" fmla="*/ 170085 h 436696"/>
                  <a:gd name="connsiteX1087" fmla="*/ 29249 w 323576"/>
                  <a:gd name="connsiteY1087" fmla="*/ 170754 h 436696"/>
                  <a:gd name="connsiteX1088" fmla="*/ 39860 w 323576"/>
                  <a:gd name="connsiteY1088" fmla="*/ 173154 h 436696"/>
                  <a:gd name="connsiteX1089" fmla="*/ 42312 w 323576"/>
                  <a:gd name="connsiteY1089" fmla="*/ 172245 h 436696"/>
                  <a:gd name="connsiteX1090" fmla="*/ 36123 w 323576"/>
                  <a:gd name="connsiteY1090" fmla="*/ 169965 h 436696"/>
                  <a:gd name="connsiteX1091" fmla="*/ 29317 w 323576"/>
                  <a:gd name="connsiteY1091" fmla="*/ 170085 h 436696"/>
                  <a:gd name="connsiteX1092" fmla="*/ 28683 w 323576"/>
                  <a:gd name="connsiteY1092" fmla="*/ 168731 h 436696"/>
                  <a:gd name="connsiteX1093" fmla="*/ 28837 w 323576"/>
                  <a:gd name="connsiteY1093" fmla="*/ 169297 h 436696"/>
                  <a:gd name="connsiteX1094" fmla="*/ 40186 w 323576"/>
                  <a:gd name="connsiteY1094" fmla="*/ 167874 h 436696"/>
                  <a:gd name="connsiteX1095" fmla="*/ 34375 w 323576"/>
                  <a:gd name="connsiteY1095" fmla="*/ 166640 h 436696"/>
                  <a:gd name="connsiteX1096" fmla="*/ 31443 w 323576"/>
                  <a:gd name="connsiteY1096" fmla="*/ 167634 h 436696"/>
                  <a:gd name="connsiteX1097" fmla="*/ 28683 w 323576"/>
                  <a:gd name="connsiteY1097" fmla="*/ 168731 h 436696"/>
                  <a:gd name="connsiteX1098" fmla="*/ 22426 w 323576"/>
                  <a:gd name="connsiteY1098" fmla="*/ 171165 h 436696"/>
                  <a:gd name="connsiteX1099" fmla="*/ 22340 w 323576"/>
                  <a:gd name="connsiteY1099" fmla="*/ 170891 h 436696"/>
                  <a:gd name="connsiteX1100" fmla="*/ 18997 w 323576"/>
                  <a:gd name="connsiteY1100" fmla="*/ 172057 h 436696"/>
                  <a:gd name="connsiteX1101" fmla="*/ 12226 w 323576"/>
                  <a:gd name="connsiteY1101" fmla="*/ 178245 h 436696"/>
                  <a:gd name="connsiteX1102" fmla="*/ 15929 w 323576"/>
                  <a:gd name="connsiteY1102" fmla="*/ 177611 h 436696"/>
                  <a:gd name="connsiteX1103" fmla="*/ 22426 w 323576"/>
                  <a:gd name="connsiteY1103" fmla="*/ 171165 h 436696"/>
                  <a:gd name="connsiteX1104" fmla="*/ 37066 w 323576"/>
                  <a:gd name="connsiteY1104" fmla="*/ 174611 h 436696"/>
                  <a:gd name="connsiteX1105" fmla="*/ 33363 w 323576"/>
                  <a:gd name="connsiteY1105" fmla="*/ 172914 h 436696"/>
                  <a:gd name="connsiteX1106" fmla="*/ 28700 w 323576"/>
                  <a:gd name="connsiteY1106" fmla="*/ 171731 h 436696"/>
                  <a:gd name="connsiteX1107" fmla="*/ 28083 w 323576"/>
                  <a:gd name="connsiteY1107" fmla="*/ 172451 h 436696"/>
                  <a:gd name="connsiteX1108" fmla="*/ 34666 w 323576"/>
                  <a:gd name="connsiteY1108" fmla="*/ 176668 h 436696"/>
                  <a:gd name="connsiteX1109" fmla="*/ 38729 w 323576"/>
                  <a:gd name="connsiteY1109" fmla="*/ 177319 h 436696"/>
                  <a:gd name="connsiteX1110" fmla="*/ 37066 w 323576"/>
                  <a:gd name="connsiteY1110" fmla="*/ 174611 h 436696"/>
                  <a:gd name="connsiteX1111" fmla="*/ 27500 w 323576"/>
                  <a:gd name="connsiteY1111" fmla="*/ 166897 h 436696"/>
                  <a:gd name="connsiteX1112" fmla="*/ 28460 w 323576"/>
                  <a:gd name="connsiteY1112" fmla="*/ 166125 h 436696"/>
                  <a:gd name="connsiteX1113" fmla="*/ 29369 w 323576"/>
                  <a:gd name="connsiteY1113" fmla="*/ 165388 h 436696"/>
                  <a:gd name="connsiteX1114" fmla="*/ 30946 w 323576"/>
                  <a:gd name="connsiteY1114" fmla="*/ 163828 h 436696"/>
                  <a:gd name="connsiteX1115" fmla="*/ 33775 w 323576"/>
                  <a:gd name="connsiteY1115" fmla="*/ 158668 h 436696"/>
                  <a:gd name="connsiteX1116" fmla="*/ 33363 w 323576"/>
                  <a:gd name="connsiteY1116" fmla="*/ 157777 h 436696"/>
                  <a:gd name="connsiteX1117" fmla="*/ 29146 w 323576"/>
                  <a:gd name="connsiteY1117" fmla="*/ 161857 h 436696"/>
                  <a:gd name="connsiteX1118" fmla="*/ 26334 w 323576"/>
                  <a:gd name="connsiteY1118" fmla="*/ 167411 h 436696"/>
                  <a:gd name="connsiteX1119" fmla="*/ 27500 w 323576"/>
                  <a:gd name="connsiteY1119" fmla="*/ 166897 h 436696"/>
                  <a:gd name="connsiteX1120" fmla="*/ 26180 w 323576"/>
                  <a:gd name="connsiteY1120" fmla="*/ 156080 h 436696"/>
                  <a:gd name="connsiteX1121" fmla="*/ 24792 w 323576"/>
                  <a:gd name="connsiteY1121" fmla="*/ 167205 h 436696"/>
                  <a:gd name="connsiteX1122" fmla="*/ 25649 w 323576"/>
                  <a:gd name="connsiteY1122" fmla="*/ 166211 h 436696"/>
                  <a:gd name="connsiteX1123" fmla="*/ 26180 w 323576"/>
                  <a:gd name="connsiteY1123" fmla="*/ 164959 h 436696"/>
                  <a:gd name="connsiteX1124" fmla="*/ 26180 w 323576"/>
                  <a:gd name="connsiteY1124" fmla="*/ 156080 h 436696"/>
                  <a:gd name="connsiteX1125" fmla="*/ 26129 w 323576"/>
                  <a:gd name="connsiteY1125" fmla="*/ 172862 h 436696"/>
                  <a:gd name="connsiteX1126" fmla="*/ 25220 w 323576"/>
                  <a:gd name="connsiteY1126" fmla="*/ 172777 h 436696"/>
                  <a:gd name="connsiteX1127" fmla="*/ 25289 w 323576"/>
                  <a:gd name="connsiteY1127" fmla="*/ 172982 h 436696"/>
                  <a:gd name="connsiteX1128" fmla="*/ 27877 w 323576"/>
                  <a:gd name="connsiteY1128" fmla="*/ 181348 h 436696"/>
                  <a:gd name="connsiteX1129" fmla="*/ 28495 w 323576"/>
                  <a:gd name="connsiteY1129" fmla="*/ 182599 h 436696"/>
                  <a:gd name="connsiteX1130" fmla="*/ 29712 w 323576"/>
                  <a:gd name="connsiteY1130" fmla="*/ 183611 h 436696"/>
                  <a:gd name="connsiteX1131" fmla="*/ 29180 w 323576"/>
                  <a:gd name="connsiteY1131" fmla="*/ 177971 h 436696"/>
                  <a:gd name="connsiteX1132" fmla="*/ 26129 w 323576"/>
                  <a:gd name="connsiteY1132" fmla="*/ 172862 h 436696"/>
                  <a:gd name="connsiteX1133" fmla="*/ 22957 w 323576"/>
                  <a:gd name="connsiteY1133" fmla="*/ 171508 h 436696"/>
                  <a:gd name="connsiteX1134" fmla="*/ 18534 w 323576"/>
                  <a:gd name="connsiteY1134" fmla="*/ 175965 h 436696"/>
                  <a:gd name="connsiteX1135" fmla="*/ 16512 w 323576"/>
                  <a:gd name="connsiteY1135" fmla="*/ 178434 h 436696"/>
                  <a:gd name="connsiteX1136" fmla="*/ 16032 w 323576"/>
                  <a:gd name="connsiteY1136" fmla="*/ 181742 h 436696"/>
                  <a:gd name="connsiteX1137" fmla="*/ 18192 w 323576"/>
                  <a:gd name="connsiteY1137" fmla="*/ 181982 h 436696"/>
                  <a:gd name="connsiteX1138" fmla="*/ 23386 w 323576"/>
                  <a:gd name="connsiteY1138" fmla="*/ 171937 h 436696"/>
                  <a:gd name="connsiteX1139" fmla="*/ 22957 w 323576"/>
                  <a:gd name="connsiteY1139" fmla="*/ 171508 h 436696"/>
                  <a:gd name="connsiteX1140" fmla="*/ 93346 w 323576"/>
                  <a:gd name="connsiteY1140" fmla="*/ 166331 h 436696"/>
                  <a:gd name="connsiteX1141" fmla="*/ 84826 w 323576"/>
                  <a:gd name="connsiteY1141" fmla="*/ 160434 h 436696"/>
                  <a:gd name="connsiteX1142" fmla="*/ 80934 w 323576"/>
                  <a:gd name="connsiteY1142" fmla="*/ 159868 h 436696"/>
                  <a:gd name="connsiteX1143" fmla="*/ 79974 w 323576"/>
                  <a:gd name="connsiteY1143" fmla="*/ 162868 h 436696"/>
                  <a:gd name="connsiteX1144" fmla="*/ 82957 w 323576"/>
                  <a:gd name="connsiteY1144" fmla="*/ 165817 h 436696"/>
                  <a:gd name="connsiteX1145" fmla="*/ 92883 w 323576"/>
                  <a:gd name="connsiteY1145" fmla="*/ 167925 h 436696"/>
                  <a:gd name="connsiteX1146" fmla="*/ 93346 w 323576"/>
                  <a:gd name="connsiteY1146" fmla="*/ 166331 h 436696"/>
                  <a:gd name="connsiteX1147" fmla="*/ 98660 w 323576"/>
                  <a:gd name="connsiteY1147" fmla="*/ 173188 h 436696"/>
                  <a:gd name="connsiteX1148" fmla="*/ 96980 w 323576"/>
                  <a:gd name="connsiteY1148" fmla="*/ 172982 h 436696"/>
                  <a:gd name="connsiteX1149" fmla="*/ 98883 w 323576"/>
                  <a:gd name="connsiteY1149" fmla="*/ 180851 h 436696"/>
                  <a:gd name="connsiteX1150" fmla="*/ 104163 w 323576"/>
                  <a:gd name="connsiteY1150" fmla="*/ 187828 h 436696"/>
                  <a:gd name="connsiteX1151" fmla="*/ 105774 w 323576"/>
                  <a:gd name="connsiteY1151" fmla="*/ 184811 h 436696"/>
                  <a:gd name="connsiteX1152" fmla="*/ 98660 w 323576"/>
                  <a:gd name="connsiteY1152" fmla="*/ 173188 h 436696"/>
                  <a:gd name="connsiteX1153" fmla="*/ 95523 w 323576"/>
                  <a:gd name="connsiteY1153" fmla="*/ 165011 h 436696"/>
                  <a:gd name="connsiteX1154" fmla="*/ 96586 w 323576"/>
                  <a:gd name="connsiteY1154" fmla="*/ 164959 h 436696"/>
                  <a:gd name="connsiteX1155" fmla="*/ 98900 w 323576"/>
                  <a:gd name="connsiteY1155" fmla="*/ 157674 h 436696"/>
                  <a:gd name="connsiteX1156" fmla="*/ 94854 w 323576"/>
                  <a:gd name="connsiteY1156" fmla="*/ 151365 h 436696"/>
                  <a:gd name="connsiteX1157" fmla="*/ 93911 w 323576"/>
                  <a:gd name="connsiteY1157" fmla="*/ 161102 h 436696"/>
                  <a:gd name="connsiteX1158" fmla="*/ 95523 w 323576"/>
                  <a:gd name="connsiteY1158" fmla="*/ 165011 h 436696"/>
                  <a:gd name="connsiteX1159" fmla="*/ 94871 w 323576"/>
                  <a:gd name="connsiteY1159" fmla="*/ 171954 h 436696"/>
                  <a:gd name="connsiteX1160" fmla="*/ 94391 w 323576"/>
                  <a:gd name="connsiteY1160" fmla="*/ 171097 h 436696"/>
                  <a:gd name="connsiteX1161" fmla="*/ 93894 w 323576"/>
                  <a:gd name="connsiteY1161" fmla="*/ 171217 h 436696"/>
                  <a:gd name="connsiteX1162" fmla="*/ 89094 w 323576"/>
                  <a:gd name="connsiteY1162" fmla="*/ 187211 h 436696"/>
                  <a:gd name="connsiteX1163" fmla="*/ 94871 w 323576"/>
                  <a:gd name="connsiteY1163" fmla="*/ 171954 h 436696"/>
                  <a:gd name="connsiteX1164" fmla="*/ 101746 w 323576"/>
                  <a:gd name="connsiteY1164" fmla="*/ 166640 h 436696"/>
                  <a:gd name="connsiteX1165" fmla="*/ 100631 w 323576"/>
                  <a:gd name="connsiteY1165" fmla="*/ 167034 h 436696"/>
                  <a:gd name="connsiteX1166" fmla="*/ 101540 w 323576"/>
                  <a:gd name="connsiteY1166" fmla="*/ 168542 h 436696"/>
                  <a:gd name="connsiteX1167" fmla="*/ 108466 w 323576"/>
                  <a:gd name="connsiteY1167" fmla="*/ 168611 h 436696"/>
                  <a:gd name="connsiteX1168" fmla="*/ 112717 w 323576"/>
                  <a:gd name="connsiteY1168" fmla="*/ 168199 h 436696"/>
                  <a:gd name="connsiteX1169" fmla="*/ 117843 w 323576"/>
                  <a:gd name="connsiteY1169" fmla="*/ 165371 h 436696"/>
                  <a:gd name="connsiteX1170" fmla="*/ 101746 w 323576"/>
                  <a:gd name="connsiteY1170" fmla="*/ 166640 h 436696"/>
                  <a:gd name="connsiteX1171" fmla="*/ 89094 w 323576"/>
                  <a:gd name="connsiteY1171" fmla="*/ 153200 h 436696"/>
                  <a:gd name="connsiteX1172" fmla="*/ 85940 w 323576"/>
                  <a:gd name="connsiteY1172" fmla="*/ 154348 h 436696"/>
                  <a:gd name="connsiteX1173" fmla="*/ 93929 w 323576"/>
                  <a:gd name="connsiteY1173" fmla="*/ 165748 h 436696"/>
                  <a:gd name="connsiteX1174" fmla="*/ 95060 w 323576"/>
                  <a:gd name="connsiteY1174" fmla="*/ 164977 h 436696"/>
                  <a:gd name="connsiteX1175" fmla="*/ 94391 w 323576"/>
                  <a:gd name="connsiteY1175" fmla="*/ 163365 h 436696"/>
                  <a:gd name="connsiteX1176" fmla="*/ 93054 w 323576"/>
                  <a:gd name="connsiteY1176" fmla="*/ 158977 h 436696"/>
                  <a:gd name="connsiteX1177" fmla="*/ 89094 w 323576"/>
                  <a:gd name="connsiteY1177" fmla="*/ 153200 h 436696"/>
                  <a:gd name="connsiteX1178" fmla="*/ 101900 w 323576"/>
                  <a:gd name="connsiteY1178" fmla="*/ 171011 h 436696"/>
                  <a:gd name="connsiteX1179" fmla="*/ 101454 w 323576"/>
                  <a:gd name="connsiteY1179" fmla="*/ 171799 h 436696"/>
                  <a:gd name="connsiteX1180" fmla="*/ 113197 w 323576"/>
                  <a:gd name="connsiteY1180" fmla="*/ 180268 h 436696"/>
                  <a:gd name="connsiteX1181" fmla="*/ 116677 w 323576"/>
                  <a:gd name="connsiteY1181" fmla="*/ 180422 h 436696"/>
                  <a:gd name="connsiteX1182" fmla="*/ 110283 w 323576"/>
                  <a:gd name="connsiteY1182" fmla="*/ 174405 h 436696"/>
                  <a:gd name="connsiteX1183" fmla="*/ 101900 w 323576"/>
                  <a:gd name="connsiteY1183" fmla="*/ 171011 h 436696"/>
                  <a:gd name="connsiteX1184" fmla="*/ 101797 w 323576"/>
                  <a:gd name="connsiteY1184" fmla="*/ 169022 h 436696"/>
                  <a:gd name="connsiteX1185" fmla="*/ 101711 w 323576"/>
                  <a:gd name="connsiteY1185" fmla="*/ 169811 h 436696"/>
                  <a:gd name="connsiteX1186" fmla="*/ 116351 w 323576"/>
                  <a:gd name="connsiteY1186" fmla="*/ 173959 h 436696"/>
                  <a:gd name="connsiteX1187" fmla="*/ 109871 w 323576"/>
                  <a:gd name="connsiteY1187" fmla="*/ 169434 h 436696"/>
                  <a:gd name="connsiteX1188" fmla="*/ 105757 w 323576"/>
                  <a:gd name="connsiteY1188" fmla="*/ 169125 h 436696"/>
                  <a:gd name="connsiteX1189" fmla="*/ 101797 w 323576"/>
                  <a:gd name="connsiteY1189" fmla="*/ 169022 h 436696"/>
                  <a:gd name="connsiteX1190" fmla="*/ 92883 w 323576"/>
                  <a:gd name="connsiteY1190" fmla="*/ 168731 h 436696"/>
                  <a:gd name="connsiteX1191" fmla="*/ 92934 w 323576"/>
                  <a:gd name="connsiteY1191" fmla="*/ 168354 h 436696"/>
                  <a:gd name="connsiteX1192" fmla="*/ 88220 w 323576"/>
                  <a:gd name="connsiteY1192" fmla="*/ 168080 h 436696"/>
                  <a:gd name="connsiteX1193" fmla="*/ 76683 w 323576"/>
                  <a:gd name="connsiteY1193" fmla="*/ 172091 h 436696"/>
                  <a:gd name="connsiteX1194" fmla="*/ 81569 w 323576"/>
                  <a:gd name="connsiteY1194" fmla="*/ 173240 h 436696"/>
                  <a:gd name="connsiteX1195" fmla="*/ 92883 w 323576"/>
                  <a:gd name="connsiteY1195" fmla="*/ 168731 h 436696"/>
                  <a:gd name="connsiteX1196" fmla="*/ 109014 w 323576"/>
                  <a:gd name="connsiteY1196" fmla="*/ 180594 h 436696"/>
                  <a:gd name="connsiteX1197" fmla="*/ 105363 w 323576"/>
                  <a:gd name="connsiteY1197" fmla="*/ 176565 h 436696"/>
                  <a:gd name="connsiteX1198" fmla="*/ 100289 w 323576"/>
                  <a:gd name="connsiteY1198" fmla="*/ 172674 h 436696"/>
                  <a:gd name="connsiteX1199" fmla="*/ 99140 w 323576"/>
                  <a:gd name="connsiteY1199" fmla="*/ 173240 h 436696"/>
                  <a:gd name="connsiteX1200" fmla="*/ 105003 w 323576"/>
                  <a:gd name="connsiteY1200" fmla="*/ 181879 h 436696"/>
                  <a:gd name="connsiteX1201" fmla="*/ 109649 w 323576"/>
                  <a:gd name="connsiteY1201" fmla="*/ 184794 h 436696"/>
                  <a:gd name="connsiteX1202" fmla="*/ 109014 w 323576"/>
                  <a:gd name="connsiteY1202" fmla="*/ 180594 h 436696"/>
                  <a:gd name="connsiteX1203" fmla="*/ 101317 w 323576"/>
                  <a:gd name="connsiteY1203" fmla="*/ 166159 h 436696"/>
                  <a:gd name="connsiteX1204" fmla="*/ 102894 w 323576"/>
                  <a:gd name="connsiteY1204" fmla="*/ 165731 h 436696"/>
                  <a:gd name="connsiteX1205" fmla="*/ 104386 w 323576"/>
                  <a:gd name="connsiteY1205" fmla="*/ 165285 h 436696"/>
                  <a:gd name="connsiteX1206" fmla="*/ 107129 w 323576"/>
                  <a:gd name="connsiteY1206" fmla="*/ 164188 h 436696"/>
                  <a:gd name="connsiteX1207" fmla="*/ 113300 w 323576"/>
                  <a:gd name="connsiteY1207" fmla="*/ 159337 h 436696"/>
                  <a:gd name="connsiteX1208" fmla="*/ 113266 w 323576"/>
                  <a:gd name="connsiteY1208" fmla="*/ 158034 h 436696"/>
                  <a:gd name="connsiteX1209" fmla="*/ 105963 w 323576"/>
                  <a:gd name="connsiteY1209" fmla="*/ 160862 h 436696"/>
                  <a:gd name="connsiteX1210" fmla="*/ 99620 w 323576"/>
                  <a:gd name="connsiteY1210" fmla="*/ 166159 h 436696"/>
                  <a:gd name="connsiteX1211" fmla="*/ 101317 w 323576"/>
                  <a:gd name="connsiteY1211" fmla="*/ 166159 h 436696"/>
                  <a:gd name="connsiteX1212" fmla="*/ 105329 w 323576"/>
                  <a:gd name="connsiteY1212" fmla="*/ 152222 h 436696"/>
                  <a:gd name="connsiteX1213" fmla="*/ 97854 w 323576"/>
                  <a:gd name="connsiteY1213" fmla="*/ 165114 h 436696"/>
                  <a:gd name="connsiteX1214" fmla="*/ 99397 w 323576"/>
                  <a:gd name="connsiteY1214" fmla="*/ 164342 h 436696"/>
                  <a:gd name="connsiteX1215" fmla="*/ 100734 w 323576"/>
                  <a:gd name="connsiteY1215" fmla="*/ 163091 h 436696"/>
                  <a:gd name="connsiteX1216" fmla="*/ 105329 w 323576"/>
                  <a:gd name="connsiteY1216" fmla="*/ 152222 h 436696"/>
                  <a:gd name="connsiteX1217" fmla="*/ 96517 w 323576"/>
                  <a:gd name="connsiteY1217" fmla="*/ 172725 h 436696"/>
                  <a:gd name="connsiteX1218" fmla="*/ 95489 w 323576"/>
                  <a:gd name="connsiteY1218" fmla="*/ 172159 h 436696"/>
                  <a:gd name="connsiteX1219" fmla="*/ 95437 w 323576"/>
                  <a:gd name="connsiteY1219" fmla="*/ 172468 h 436696"/>
                  <a:gd name="connsiteX1220" fmla="*/ 94254 w 323576"/>
                  <a:gd name="connsiteY1220" fmla="*/ 184057 h 436696"/>
                  <a:gd name="connsiteX1221" fmla="*/ 94357 w 323576"/>
                  <a:gd name="connsiteY1221" fmla="*/ 185891 h 436696"/>
                  <a:gd name="connsiteX1222" fmla="*/ 95317 w 323576"/>
                  <a:gd name="connsiteY1222" fmla="*/ 187777 h 436696"/>
                  <a:gd name="connsiteX1223" fmla="*/ 97614 w 323576"/>
                  <a:gd name="connsiteY1223" fmla="*/ 180594 h 436696"/>
                  <a:gd name="connsiteX1224" fmla="*/ 96517 w 323576"/>
                  <a:gd name="connsiteY1224" fmla="*/ 172725 h 436696"/>
                  <a:gd name="connsiteX1225" fmla="*/ 93380 w 323576"/>
                  <a:gd name="connsiteY1225" fmla="*/ 169451 h 436696"/>
                  <a:gd name="connsiteX1226" fmla="*/ 85614 w 323576"/>
                  <a:gd name="connsiteY1226" fmla="*/ 172622 h 436696"/>
                  <a:gd name="connsiteX1227" fmla="*/ 81860 w 323576"/>
                  <a:gd name="connsiteY1227" fmla="*/ 174542 h 436696"/>
                  <a:gd name="connsiteX1228" fmla="*/ 79546 w 323576"/>
                  <a:gd name="connsiteY1228" fmla="*/ 178365 h 436696"/>
                  <a:gd name="connsiteX1229" fmla="*/ 82066 w 323576"/>
                  <a:gd name="connsiteY1229" fmla="*/ 179788 h 436696"/>
                  <a:gd name="connsiteX1230" fmla="*/ 93654 w 323576"/>
                  <a:gd name="connsiteY1230" fmla="*/ 170188 h 436696"/>
                  <a:gd name="connsiteX1231" fmla="*/ 93380 w 323576"/>
                  <a:gd name="connsiteY1231" fmla="*/ 169451 h 436696"/>
                  <a:gd name="connsiteX1232" fmla="*/ 215934 w 323576"/>
                  <a:gd name="connsiteY1232" fmla="*/ 411833 h 436696"/>
                  <a:gd name="connsiteX1233" fmla="*/ 207414 w 323576"/>
                  <a:gd name="connsiteY1233" fmla="*/ 405953 h 436696"/>
                  <a:gd name="connsiteX1234" fmla="*/ 203523 w 323576"/>
                  <a:gd name="connsiteY1234" fmla="*/ 405388 h 436696"/>
                  <a:gd name="connsiteX1235" fmla="*/ 202563 w 323576"/>
                  <a:gd name="connsiteY1235" fmla="*/ 408370 h 436696"/>
                  <a:gd name="connsiteX1236" fmla="*/ 205546 w 323576"/>
                  <a:gd name="connsiteY1236" fmla="*/ 411336 h 436696"/>
                  <a:gd name="connsiteX1237" fmla="*/ 215471 w 323576"/>
                  <a:gd name="connsiteY1237" fmla="*/ 413445 h 436696"/>
                  <a:gd name="connsiteX1238" fmla="*/ 215934 w 323576"/>
                  <a:gd name="connsiteY1238" fmla="*/ 411833 h 436696"/>
                  <a:gd name="connsiteX1239" fmla="*/ 218128 w 323576"/>
                  <a:gd name="connsiteY1239" fmla="*/ 410530 h 436696"/>
                  <a:gd name="connsiteX1240" fmla="*/ 219174 w 323576"/>
                  <a:gd name="connsiteY1240" fmla="*/ 410479 h 436696"/>
                  <a:gd name="connsiteX1241" fmla="*/ 221488 w 323576"/>
                  <a:gd name="connsiteY1241" fmla="*/ 403193 h 436696"/>
                  <a:gd name="connsiteX1242" fmla="*/ 217443 w 323576"/>
                  <a:gd name="connsiteY1242" fmla="*/ 396885 h 436696"/>
                  <a:gd name="connsiteX1243" fmla="*/ 216500 w 323576"/>
                  <a:gd name="connsiteY1243" fmla="*/ 406622 h 436696"/>
                  <a:gd name="connsiteX1244" fmla="*/ 218128 w 323576"/>
                  <a:gd name="connsiteY1244" fmla="*/ 410530 h 436696"/>
                  <a:gd name="connsiteX1245" fmla="*/ 224334 w 323576"/>
                  <a:gd name="connsiteY1245" fmla="*/ 412159 h 436696"/>
                  <a:gd name="connsiteX1246" fmla="*/ 223203 w 323576"/>
                  <a:gd name="connsiteY1246" fmla="*/ 412553 h 436696"/>
                  <a:gd name="connsiteX1247" fmla="*/ 224145 w 323576"/>
                  <a:gd name="connsiteY1247" fmla="*/ 414062 h 436696"/>
                  <a:gd name="connsiteX1248" fmla="*/ 231054 w 323576"/>
                  <a:gd name="connsiteY1248" fmla="*/ 414130 h 436696"/>
                  <a:gd name="connsiteX1249" fmla="*/ 235305 w 323576"/>
                  <a:gd name="connsiteY1249" fmla="*/ 413719 h 436696"/>
                  <a:gd name="connsiteX1250" fmla="*/ 240431 w 323576"/>
                  <a:gd name="connsiteY1250" fmla="*/ 410890 h 436696"/>
                  <a:gd name="connsiteX1251" fmla="*/ 224334 w 323576"/>
                  <a:gd name="connsiteY1251" fmla="*/ 412159 h 436696"/>
                  <a:gd name="connsiteX1252" fmla="*/ 211666 w 323576"/>
                  <a:gd name="connsiteY1252" fmla="*/ 398719 h 436696"/>
                  <a:gd name="connsiteX1253" fmla="*/ 208528 w 323576"/>
                  <a:gd name="connsiteY1253" fmla="*/ 399868 h 436696"/>
                  <a:gd name="connsiteX1254" fmla="*/ 216517 w 323576"/>
                  <a:gd name="connsiteY1254" fmla="*/ 411268 h 436696"/>
                  <a:gd name="connsiteX1255" fmla="*/ 217631 w 323576"/>
                  <a:gd name="connsiteY1255" fmla="*/ 410496 h 436696"/>
                  <a:gd name="connsiteX1256" fmla="*/ 216980 w 323576"/>
                  <a:gd name="connsiteY1256" fmla="*/ 408885 h 436696"/>
                  <a:gd name="connsiteX1257" fmla="*/ 215660 w 323576"/>
                  <a:gd name="connsiteY1257" fmla="*/ 404462 h 436696"/>
                  <a:gd name="connsiteX1258" fmla="*/ 211666 w 323576"/>
                  <a:gd name="connsiteY1258" fmla="*/ 398719 h 436696"/>
                  <a:gd name="connsiteX1259" fmla="*/ 224488 w 323576"/>
                  <a:gd name="connsiteY1259" fmla="*/ 416513 h 436696"/>
                  <a:gd name="connsiteX1260" fmla="*/ 224043 w 323576"/>
                  <a:gd name="connsiteY1260" fmla="*/ 417319 h 436696"/>
                  <a:gd name="connsiteX1261" fmla="*/ 235803 w 323576"/>
                  <a:gd name="connsiteY1261" fmla="*/ 425788 h 436696"/>
                  <a:gd name="connsiteX1262" fmla="*/ 239265 w 323576"/>
                  <a:gd name="connsiteY1262" fmla="*/ 425942 h 436696"/>
                  <a:gd name="connsiteX1263" fmla="*/ 232888 w 323576"/>
                  <a:gd name="connsiteY1263" fmla="*/ 419925 h 436696"/>
                  <a:gd name="connsiteX1264" fmla="*/ 224488 w 323576"/>
                  <a:gd name="connsiteY1264" fmla="*/ 416513 h 436696"/>
                  <a:gd name="connsiteX1265" fmla="*/ 224403 w 323576"/>
                  <a:gd name="connsiteY1265" fmla="*/ 414542 h 436696"/>
                  <a:gd name="connsiteX1266" fmla="*/ 224300 w 323576"/>
                  <a:gd name="connsiteY1266" fmla="*/ 415330 h 436696"/>
                  <a:gd name="connsiteX1267" fmla="*/ 238923 w 323576"/>
                  <a:gd name="connsiteY1267" fmla="*/ 419479 h 436696"/>
                  <a:gd name="connsiteX1268" fmla="*/ 232460 w 323576"/>
                  <a:gd name="connsiteY1268" fmla="*/ 414953 h 436696"/>
                  <a:gd name="connsiteX1269" fmla="*/ 228345 w 323576"/>
                  <a:gd name="connsiteY1269" fmla="*/ 414645 h 436696"/>
                  <a:gd name="connsiteX1270" fmla="*/ 224403 w 323576"/>
                  <a:gd name="connsiteY1270" fmla="*/ 414542 h 436696"/>
                  <a:gd name="connsiteX1271" fmla="*/ 223905 w 323576"/>
                  <a:gd name="connsiteY1271" fmla="*/ 411679 h 436696"/>
                  <a:gd name="connsiteX1272" fmla="*/ 225483 w 323576"/>
                  <a:gd name="connsiteY1272" fmla="*/ 411233 h 436696"/>
                  <a:gd name="connsiteX1273" fmla="*/ 226974 w 323576"/>
                  <a:gd name="connsiteY1273" fmla="*/ 410805 h 436696"/>
                  <a:gd name="connsiteX1274" fmla="*/ 229734 w 323576"/>
                  <a:gd name="connsiteY1274" fmla="*/ 409707 h 436696"/>
                  <a:gd name="connsiteX1275" fmla="*/ 235905 w 323576"/>
                  <a:gd name="connsiteY1275" fmla="*/ 404856 h 436696"/>
                  <a:gd name="connsiteX1276" fmla="*/ 235854 w 323576"/>
                  <a:gd name="connsiteY1276" fmla="*/ 403553 h 436696"/>
                  <a:gd name="connsiteX1277" fmla="*/ 228551 w 323576"/>
                  <a:gd name="connsiteY1277" fmla="*/ 406382 h 436696"/>
                  <a:gd name="connsiteX1278" fmla="*/ 222208 w 323576"/>
                  <a:gd name="connsiteY1278" fmla="*/ 411679 h 436696"/>
                  <a:gd name="connsiteX1279" fmla="*/ 223905 w 323576"/>
                  <a:gd name="connsiteY1279" fmla="*/ 411679 h 436696"/>
                  <a:gd name="connsiteX1280" fmla="*/ 227917 w 323576"/>
                  <a:gd name="connsiteY1280" fmla="*/ 397742 h 436696"/>
                  <a:gd name="connsiteX1281" fmla="*/ 220443 w 323576"/>
                  <a:gd name="connsiteY1281" fmla="*/ 410633 h 436696"/>
                  <a:gd name="connsiteX1282" fmla="*/ 221985 w 323576"/>
                  <a:gd name="connsiteY1282" fmla="*/ 409862 h 436696"/>
                  <a:gd name="connsiteX1283" fmla="*/ 223323 w 323576"/>
                  <a:gd name="connsiteY1283" fmla="*/ 408610 h 436696"/>
                  <a:gd name="connsiteX1284" fmla="*/ 227917 w 323576"/>
                  <a:gd name="connsiteY1284" fmla="*/ 397742 h 436696"/>
                  <a:gd name="connsiteX1285" fmla="*/ 500 w 323576"/>
                  <a:gd name="connsiteY1285" fmla="*/ 96560 h 436696"/>
                  <a:gd name="connsiteX1286" fmla="*/ 1100 w 323576"/>
                  <a:gd name="connsiteY1286" fmla="*/ 106502 h 436696"/>
                  <a:gd name="connsiteX1287" fmla="*/ 2695 w 323576"/>
                  <a:gd name="connsiteY1287" fmla="*/ 107651 h 436696"/>
                  <a:gd name="connsiteX1288" fmla="*/ 1906 w 323576"/>
                  <a:gd name="connsiteY1288" fmla="*/ 99354 h 436696"/>
                  <a:gd name="connsiteX1289" fmla="*/ 500 w 323576"/>
                  <a:gd name="connsiteY1289" fmla="*/ 96560 h 436696"/>
                  <a:gd name="connsiteX1290" fmla="*/ 175 w 323576"/>
                  <a:gd name="connsiteY1290" fmla="*/ 91503 h 436696"/>
                  <a:gd name="connsiteX1291" fmla="*/ 432 w 323576"/>
                  <a:gd name="connsiteY1291" fmla="*/ 95685 h 436696"/>
                  <a:gd name="connsiteX1292" fmla="*/ 3312 w 323576"/>
                  <a:gd name="connsiteY1292" fmla="*/ 99063 h 436696"/>
                  <a:gd name="connsiteX1293" fmla="*/ 11729 w 323576"/>
                  <a:gd name="connsiteY1293" fmla="*/ 103897 h 436696"/>
                  <a:gd name="connsiteX1294" fmla="*/ 12055 w 323576"/>
                  <a:gd name="connsiteY1294" fmla="*/ 100091 h 436696"/>
                  <a:gd name="connsiteX1295" fmla="*/ 175 w 323576"/>
                  <a:gd name="connsiteY1295" fmla="*/ 91503 h 436696"/>
                  <a:gd name="connsiteX1296" fmla="*/ -340 w 323576"/>
                  <a:gd name="connsiteY1296" fmla="*/ 83737 h 436696"/>
                  <a:gd name="connsiteX1297" fmla="*/ -271 w 323576"/>
                  <a:gd name="connsiteY1297" fmla="*/ 84645 h 436696"/>
                  <a:gd name="connsiteX1298" fmla="*/ 689 w 323576"/>
                  <a:gd name="connsiteY1298" fmla="*/ 85348 h 436696"/>
                  <a:gd name="connsiteX1299" fmla="*/ 7769 w 323576"/>
                  <a:gd name="connsiteY1299" fmla="*/ 82434 h 436696"/>
                  <a:gd name="connsiteX1300" fmla="*/ 11917 w 323576"/>
                  <a:gd name="connsiteY1300" fmla="*/ 80171 h 436696"/>
                  <a:gd name="connsiteX1301" fmla="*/ 15929 w 323576"/>
                  <a:gd name="connsiteY1301" fmla="*/ 75063 h 436696"/>
                  <a:gd name="connsiteX1302" fmla="*/ 72 w 323576"/>
                  <a:gd name="connsiteY1302" fmla="*/ 83343 h 436696"/>
                  <a:gd name="connsiteX1303" fmla="*/ -340 w 323576"/>
                  <a:gd name="connsiteY1303" fmla="*/ 83737 h 436696"/>
                  <a:gd name="connsiteX1304" fmla="*/ -597 w 323576"/>
                  <a:gd name="connsiteY1304" fmla="*/ 80171 h 436696"/>
                  <a:gd name="connsiteX1305" fmla="*/ -408 w 323576"/>
                  <a:gd name="connsiteY1305" fmla="*/ 82863 h 436696"/>
                  <a:gd name="connsiteX1306" fmla="*/ 826 w 323576"/>
                  <a:gd name="connsiteY1306" fmla="*/ 81885 h 436696"/>
                  <a:gd name="connsiteX1307" fmla="*/ 2180 w 323576"/>
                  <a:gd name="connsiteY1307" fmla="*/ 80823 h 436696"/>
                  <a:gd name="connsiteX1308" fmla="*/ 4495 w 323576"/>
                  <a:gd name="connsiteY1308" fmla="*/ 78508 h 436696"/>
                  <a:gd name="connsiteX1309" fmla="*/ 8677 w 323576"/>
                  <a:gd name="connsiteY1309" fmla="*/ 70880 h 436696"/>
                  <a:gd name="connsiteX1310" fmla="*/ 8077 w 323576"/>
                  <a:gd name="connsiteY1310" fmla="*/ 69577 h 436696"/>
                  <a:gd name="connsiteX1311" fmla="*/ 1855 w 323576"/>
                  <a:gd name="connsiteY1311" fmla="*/ 75628 h 436696"/>
                  <a:gd name="connsiteX1312" fmla="*/ -597 w 323576"/>
                  <a:gd name="connsiteY1312" fmla="*/ 80171 h 436696"/>
                  <a:gd name="connsiteX1313" fmla="*/ -1471 w 323576"/>
                  <a:gd name="connsiteY1313" fmla="*/ 68120 h 436696"/>
                  <a:gd name="connsiteX1314" fmla="*/ -991 w 323576"/>
                  <a:gd name="connsiteY1314" fmla="*/ 74445 h 436696"/>
                  <a:gd name="connsiteX1315" fmla="*/ -1471 w 323576"/>
                  <a:gd name="connsiteY1315" fmla="*/ 68120 h 436696"/>
                  <a:gd name="connsiteX1316" fmla="*/ 13940 w 323576"/>
                  <a:gd name="connsiteY1316" fmla="*/ 971 h 436696"/>
                  <a:gd name="connsiteX1317" fmla="*/ 9380 w 323576"/>
                  <a:gd name="connsiteY1317" fmla="*/ 3508 h 436696"/>
                  <a:gd name="connsiteX1318" fmla="*/ 21655 w 323576"/>
                  <a:gd name="connsiteY1318" fmla="*/ 10177 h 436696"/>
                  <a:gd name="connsiteX1319" fmla="*/ 22460 w 323576"/>
                  <a:gd name="connsiteY1319" fmla="*/ 8874 h 436696"/>
                  <a:gd name="connsiteX1320" fmla="*/ 21089 w 323576"/>
                  <a:gd name="connsiteY1320" fmla="*/ 7537 h 436696"/>
                  <a:gd name="connsiteX1321" fmla="*/ 17814 w 323576"/>
                  <a:gd name="connsiteY1321" fmla="*/ 3611 h 436696"/>
                  <a:gd name="connsiteX1322" fmla="*/ 13940 w 323576"/>
                  <a:gd name="connsiteY1322" fmla="*/ 971 h 436696"/>
                  <a:gd name="connsiteX1323" fmla="*/ 21757 w 323576"/>
                  <a:gd name="connsiteY1323" fmla="*/ -3074 h 436696"/>
                  <a:gd name="connsiteX1324" fmla="*/ 16443 w 323576"/>
                  <a:gd name="connsiteY1324" fmla="*/ -366 h 436696"/>
                  <a:gd name="connsiteX1325" fmla="*/ 19597 w 323576"/>
                  <a:gd name="connsiteY1325" fmla="*/ 5446 h 436696"/>
                  <a:gd name="connsiteX1326" fmla="*/ 22957 w 323576"/>
                  <a:gd name="connsiteY1326" fmla="*/ 8686 h 436696"/>
                  <a:gd name="connsiteX1327" fmla="*/ 24020 w 323576"/>
                  <a:gd name="connsiteY1327" fmla="*/ 8206 h 436696"/>
                  <a:gd name="connsiteX1328" fmla="*/ 23214 w 323576"/>
                  <a:gd name="connsiteY1328" fmla="*/ -229 h 436696"/>
                  <a:gd name="connsiteX1329" fmla="*/ 21757 w 323576"/>
                  <a:gd name="connsiteY1329" fmla="*/ -3074 h 436696"/>
                  <a:gd name="connsiteX1330" fmla="*/ 28923 w 323576"/>
                  <a:gd name="connsiteY1330" fmla="*/ -6434 h 436696"/>
                  <a:gd name="connsiteX1331" fmla="*/ 25237 w 323576"/>
                  <a:gd name="connsiteY1331" fmla="*/ -4737 h 436696"/>
                  <a:gd name="connsiteX1332" fmla="*/ 25357 w 323576"/>
                  <a:gd name="connsiteY1332" fmla="*/ 7811 h 436696"/>
                  <a:gd name="connsiteX1333" fmla="*/ 26626 w 323576"/>
                  <a:gd name="connsiteY1333" fmla="*/ 6354 h 436696"/>
                  <a:gd name="connsiteX1334" fmla="*/ 27432 w 323576"/>
                  <a:gd name="connsiteY1334" fmla="*/ 4503 h 436696"/>
                  <a:gd name="connsiteX1335" fmla="*/ 28923 w 323576"/>
                  <a:gd name="connsiteY1335" fmla="*/ -6434 h 436696"/>
                  <a:gd name="connsiteX1336" fmla="*/ 258997 w 323576"/>
                  <a:gd name="connsiteY1336" fmla="*/ 324491 h 436696"/>
                  <a:gd name="connsiteX1337" fmla="*/ 254111 w 323576"/>
                  <a:gd name="connsiteY1337" fmla="*/ 321011 h 436696"/>
                  <a:gd name="connsiteX1338" fmla="*/ 244631 w 323576"/>
                  <a:gd name="connsiteY1338" fmla="*/ 322862 h 436696"/>
                  <a:gd name="connsiteX1339" fmla="*/ 249620 w 323576"/>
                  <a:gd name="connsiteY1339" fmla="*/ 325313 h 436696"/>
                  <a:gd name="connsiteX1340" fmla="*/ 258997 w 323576"/>
                  <a:gd name="connsiteY1340" fmla="*/ 324491 h 436696"/>
                  <a:gd name="connsiteX1341" fmla="*/ 262117 w 323576"/>
                  <a:gd name="connsiteY1341" fmla="*/ 326719 h 436696"/>
                  <a:gd name="connsiteX1342" fmla="*/ 259237 w 323576"/>
                  <a:gd name="connsiteY1342" fmla="*/ 324679 h 436696"/>
                  <a:gd name="connsiteX1343" fmla="*/ 254128 w 323576"/>
                  <a:gd name="connsiteY1343" fmla="*/ 325639 h 436696"/>
                  <a:gd name="connsiteX1344" fmla="*/ 249603 w 323576"/>
                  <a:gd name="connsiteY1344" fmla="*/ 326788 h 436696"/>
                  <a:gd name="connsiteX1345" fmla="*/ 246140 w 323576"/>
                  <a:gd name="connsiteY1345" fmla="*/ 330353 h 436696"/>
                  <a:gd name="connsiteX1346" fmla="*/ 248523 w 323576"/>
                  <a:gd name="connsiteY1346" fmla="*/ 332496 h 436696"/>
                  <a:gd name="connsiteX1347" fmla="*/ 262117 w 323576"/>
                  <a:gd name="connsiteY1347" fmla="*/ 326719 h 436696"/>
                  <a:gd name="connsiteX1348" fmla="*/ 263985 w 323576"/>
                  <a:gd name="connsiteY1348" fmla="*/ 328056 h 436696"/>
                  <a:gd name="connsiteX1349" fmla="*/ 262562 w 323576"/>
                  <a:gd name="connsiteY1349" fmla="*/ 327028 h 436696"/>
                  <a:gd name="connsiteX1350" fmla="*/ 254248 w 323576"/>
                  <a:gd name="connsiteY1350" fmla="*/ 342250 h 436696"/>
                  <a:gd name="connsiteX1351" fmla="*/ 263985 w 323576"/>
                  <a:gd name="connsiteY1351" fmla="*/ 328056 h 436696"/>
                  <a:gd name="connsiteX1352" fmla="*/ 265974 w 323576"/>
                  <a:gd name="connsiteY1352" fmla="*/ 329445 h 436696"/>
                  <a:gd name="connsiteX1353" fmla="*/ 264517 w 323576"/>
                  <a:gd name="connsiteY1353" fmla="*/ 328433 h 436696"/>
                  <a:gd name="connsiteX1354" fmla="*/ 260608 w 323576"/>
                  <a:gd name="connsiteY1354" fmla="*/ 340108 h 436696"/>
                  <a:gd name="connsiteX1355" fmla="*/ 260265 w 323576"/>
                  <a:gd name="connsiteY1355" fmla="*/ 342131 h 436696"/>
                  <a:gd name="connsiteX1356" fmla="*/ 260848 w 323576"/>
                  <a:gd name="connsiteY1356" fmla="*/ 344428 h 436696"/>
                  <a:gd name="connsiteX1357" fmla="*/ 265100 w 323576"/>
                  <a:gd name="connsiteY1357" fmla="*/ 337228 h 436696"/>
                  <a:gd name="connsiteX1358" fmla="*/ 265974 w 323576"/>
                  <a:gd name="connsiteY1358" fmla="*/ 329445 h 436696"/>
                  <a:gd name="connsiteX1359" fmla="*/ 269334 w 323576"/>
                  <a:gd name="connsiteY1359" fmla="*/ 331862 h 436696"/>
                  <a:gd name="connsiteX1360" fmla="*/ 266231 w 323576"/>
                  <a:gd name="connsiteY1360" fmla="*/ 329633 h 436696"/>
                  <a:gd name="connsiteX1361" fmla="*/ 266385 w 323576"/>
                  <a:gd name="connsiteY1361" fmla="*/ 337845 h 436696"/>
                  <a:gd name="connsiteX1362" fmla="*/ 270362 w 323576"/>
                  <a:gd name="connsiteY1362" fmla="*/ 346673 h 436696"/>
                  <a:gd name="connsiteX1363" fmla="*/ 272848 w 323576"/>
                  <a:gd name="connsiteY1363" fmla="*/ 343811 h 436696"/>
                  <a:gd name="connsiteX1364" fmla="*/ 269334 w 323576"/>
                  <a:gd name="connsiteY1364" fmla="*/ 331862 h 436696"/>
                  <a:gd name="connsiteX1365" fmla="*/ 275368 w 323576"/>
                  <a:gd name="connsiteY1365" fmla="*/ 336148 h 436696"/>
                  <a:gd name="connsiteX1366" fmla="*/ 269745 w 323576"/>
                  <a:gd name="connsiteY1366" fmla="*/ 332170 h 436696"/>
                  <a:gd name="connsiteX1367" fmla="*/ 272745 w 323576"/>
                  <a:gd name="connsiteY1367" fmla="*/ 340450 h 436696"/>
                  <a:gd name="connsiteX1368" fmla="*/ 277048 w 323576"/>
                  <a:gd name="connsiteY1368" fmla="*/ 344770 h 436696"/>
                  <a:gd name="connsiteX1369" fmla="*/ 277391 w 323576"/>
                  <a:gd name="connsiteY1369" fmla="*/ 340056 h 436696"/>
                  <a:gd name="connsiteX1370" fmla="*/ 275368 w 323576"/>
                  <a:gd name="connsiteY1370" fmla="*/ 336148 h 436696"/>
                  <a:gd name="connsiteX1371" fmla="*/ 307151 w 323576"/>
                  <a:gd name="connsiteY1371" fmla="*/ 385502 h 436696"/>
                  <a:gd name="connsiteX1372" fmla="*/ 314128 w 323576"/>
                  <a:gd name="connsiteY1372" fmla="*/ 374616 h 436696"/>
                  <a:gd name="connsiteX1373" fmla="*/ 302951 w 323576"/>
                  <a:gd name="connsiteY1373" fmla="*/ 380496 h 436696"/>
                  <a:gd name="connsiteX1374" fmla="*/ 299420 w 323576"/>
                  <a:gd name="connsiteY1374" fmla="*/ 385176 h 436696"/>
                  <a:gd name="connsiteX1375" fmla="*/ 300208 w 323576"/>
                  <a:gd name="connsiteY1375" fmla="*/ 386393 h 436696"/>
                  <a:gd name="connsiteX1376" fmla="*/ 307151 w 323576"/>
                  <a:gd name="connsiteY1376" fmla="*/ 385502 h 436696"/>
                  <a:gd name="connsiteX1377" fmla="*/ 304374 w 323576"/>
                  <a:gd name="connsiteY1377" fmla="*/ 389805 h 436696"/>
                  <a:gd name="connsiteX1378" fmla="*/ 306534 w 323576"/>
                  <a:gd name="connsiteY1378" fmla="*/ 386445 h 436696"/>
                  <a:gd name="connsiteX1379" fmla="*/ 300911 w 323576"/>
                  <a:gd name="connsiteY1379" fmla="*/ 388039 h 436696"/>
                  <a:gd name="connsiteX1380" fmla="*/ 302917 w 323576"/>
                  <a:gd name="connsiteY1380" fmla="*/ 389359 h 436696"/>
                  <a:gd name="connsiteX1381" fmla="*/ 304374 w 323576"/>
                  <a:gd name="connsiteY1381" fmla="*/ 389805 h 436696"/>
                  <a:gd name="connsiteX1382" fmla="*/ 302282 w 323576"/>
                  <a:gd name="connsiteY1382" fmla="*/ 393062 h 436696"/>
                  <a:gd name="connsiteX1383" fmla="*/ 303242 w 323576"/>
                  <a:gd name="connsiteY1383" fmla="*/ 391553 h 436696"/>
                  <a:gd name="connsiteX1384" fmla="*/ 300894 w 323576"/>
                  <a:gd name="connsiteY1384" fmla="*/ 390902 h 436696"/>
                  <a:gd name="connsiteX1385" fmla="*/ 302094 w 323576"/>
                  <a:gd name="connsiteY1385" fmla="*/ 392925 h 436696"/>
                  <a:gd name="connsiteX1386" fmla="*/ 302282 w 323576"/>
                  <a:gd name="connsiteY1386" fmla="*/ 393062 h 436696"/>
                  <a:gd name="connsiteX1387" fmla="*/ 300122 w 323576"/>
                  <a:gd name="connsiteY1387" fmla="*/ 396422 h 436696"/>
                  <a:gd name="connsiteX1388" fmla="*/ 301820 w 323576"/>
                  <a:gd name="connsiteY1388" fmla="*/ 393782 h 436696"/>
                  <a:gd name="connsiteX1389" fmla="*/ 301785 w 323576"/>
                  <a:gd name="connsiteY1389" fmla="*/ 393782 h 436696"/>
                  <a:gd name="connsiteX1390" fmla="*/ 300551 w 323576"/>
                  <a:gd name="connsiteY1390" fmla="*/ 392719 h 436696"/>
                  <a:gd name="connsiteX1391" fmla="*/ 299402 w 323576"/>
                  <a:gd name="connsiteY1391" fmla="*/ 394879 h 436696"/>
                  <a:gd name="connsiteX1392" fmla="*/ 300122 w 323576"/>
                  <a:gd name="connsiteY1392" fmla="*/ 396422 h 436696"/>
                  <a:gd name="connsiteX1393" fmla="*/ 298134 w 323576"/>
                  <a:gd name="connsiteY1393" fmla="*/ 399542 h 436696"/>
                  <a:gd name="connsiteX1394" fmla="*/ 299780 w 323576"/>
                  <a:gd name="connsiteY1394" fmla="*/ 396988 h 436696"/>
                  <a:gd name="connsiteX1395" fmla="*/ 298991 w 323576"/>
                  <a:gd name="connsiteY1395" fmla="*/ 395530 h 436696"/>
                  <a:gd name="connsiteX1396" fmla="*/ 297980 w 323576"/>
                  <a:gd name="connsiteY1396" fmla="*/ 395959 h 436696"/>
                  <a:gd name="connsiteX1397" fmla="*/ 298134 w 323576"/>
                  <a:gd name="connsiteY1397" fmla="*/ 399542 h 436696"/>
                  <a:gd name="connsiteX1398" fmla="*/ 293180 w 323576"/>
                  <a:gd name="connsiteY1398" fmla="*/ 407256 h 436696"/>
                  <a:gd name="connsiteX1399" fmla="*/ 297448 w 323576"/>
                  <a:gd name="connsiteY1399" fmla="*/ 400605 h 436696"/>
                  <a:gd name="connsiteX1400" fmla="*/ 296677 w 323576"/>
                  <a:gd name="connsiteY1400" fmla="*/ 397005 h 436696"/>
                  <a:gd name="connsiteX1401" fmla="*/ 295391 w 323576"/>
                  <a:gd name="connsiteY1401" fmla="*/ 397056 h 436696"/>
                  <a:gd name="connsiteX1402" fmla="*/ 293180 w 323576"/>
                  <a:gd name="connsiteY1402" fmla="*/ 407256 h 436696"/>
                  <a:gd name="connsiteX1403" fmla="*/ 287454 w 323576"/>
                  <a:gd name="connsiteY1403" fmla="*/ 416170 h 436696"/>
                  <a:gd name="connsiteX1404" fmla="*/ 290865 w 323576"/>
                  <a:gd name="connsiteY1404" fmla="*/ 410856 h 436696"/>
                  <a:gd name="connsiteX1405" fmla="*/ 292460 w 323576"/>
                  <a:gd name="connsiteY1405" fmla="*/ 405079 h 436696"/>
                  <a:gd name="connsiteX1406" fmla="*/ 293522 w 323576"/>
                  <a:gd name="connsiteY1406" fmla="*/ 396268 h 436696"/>
                  <a:gd name="connsiteX1407" fmla="*/ 292048 w 323576"/>
                  <a:gd name="connsiteY1407" fmla="*/ 395273 h 436696"/>
                  <a:gd name="connsiteX1408" fmla="*/ 285825 w 323576"/>
                  <a:gd name="connsiteY1408" fmla="*/ 408353 h 436696"/>
                  <a:gd name="connsiteX1409" fmla="*/ 285551 w 323576"/>
                  <a:gd name="connsiteY1409" fmla="*/ 415999 h 436696"/>
                  <a:gd name="connsiteX1410" fmla="*/ 287454 w 323576"/>
                  <a:gd name="connsiteY1410" fmla="*/ 416170 h 436696"/>
                  <a:gd name="connsiteX1411" fmla="*/ 228003 w 323576"/>
                  <a:gd name="connsiteY1411" fmla="*/ 428067 h 436696"/>
                  <a:gd name="connsiteX1412" fmla="*/ 232408 w 323576"/>
                  <a:gd name="connsiteY1412" fmla="*/ 430262 h 436696"/>
                  <a:gd name="connsiteX1413" fmla="*/ 231585 w 323576"/>
                  <a:gd name="connsiteY1413" fmla="*/ 426113 h 436696"/>
                  <a:gd name="connsiteX1414" fmla="*/ 227968 w 323576"/>
                  <a:gd name="connsiteY1414" fmla="*/ 422050 h 436696"/>
                  <a:gd name="connsiteX1415" fmla="*/ 222877 w 323576"/>
                  <a:gd name="connsiteY1415" fmla="*/ 418193 h 436696"/>
                  <a:gd name="connsiteX1416" fmla="*/ 221728 w 323576"/>
                  <a:gd name="connsiteY1416" fmla="*/ 418759 h 436696"/>
                  <a:gd name="connsiteX1417" fmla="*/ 227591 w 323576"/>
                  <a:gd name="connsiteY1417" fmla="*/ 427365 h 436696"/>
                  <a:gd name="connsiteX1418" fmla="*/ 228003 w 323576"/>
                  <a:gd name="connsiteY1418" fmla="*/ 428067 h 436696"/>
                  <a:gd name="connsiteX1419" fmla="*/ 220837 w 323576"/>
                  <a:gd name="connsiteY1419" fmla="*/ 424450 h 436696"/>
                  <a:gd name="connsiteX1420" fmla="*/ 227420 w 323576"/>
                  <a:gd name="connsiteY1420" fmla="*/ 427759 h 436696"/>
                  <a:gd name="connsiteX1421" fmla="*/ 221248 w 323576"/>
                  <a:gd name="connsiteY1421" fmla="*/ 418707 h 436696"/>
                  <a:gd name="connsiteX1422" fmla="*/ 219585 w 323576"/>
                  <a:gd name="connsiteY1422" fmla="*/ 418502 h 436696"/>
                  <a:gd name="connsiteX1423" fmla="*/ 220837 w 323576"/>
                  <a:gd name="connsiteY1423" fmla="*/ 424450 h 436696"/>
                  <a:gd name="connsiteX1424" fmla="*/ 217340 w 323576"/>
                  <a:gd name="connsiteY1424" fmla="*/ 422719 h 436696"/>
                  <a:gd name="connsiteX1425" fmla="*/ 220083 w 323576"/>
                  <a:gd name="connsiteY1425" fmla="*/ 424073 h 436696"/>
                  <a:gd name="connsiteX1426" fmla="*/ 219123 w 323576"/>
                  <a:gd name="connsiteY1426" fmla="*/ 418245 h 436696"/>
                  <a:gd name="connsiteX1427" fmla="*/ 218077 w 323576"/>
                  <a:gd name="connsiteY1427" fmla="*/ 417679 h 436696"/>
                  <a:gd name="connsiteX1428" fmla="*/ 218025 w 323576"/>
                  <a:gd name="connsiteY1428" fmla="*/ 417988 h 436696"/>
                  <a:gd name="connsiteX1429" fmla="*/ 217340 w 323576"/>
                  <a:gd name="connsiteY1429" fmla="*/ 422719 h 436696"/>
                  <a:gd name="connsiteX1430" fmla="*/ 213877 w 323576"/>
                  <a:gd name="connsiteY1430" fmla="*/ 420988 h 436696"/>
                  <a:gd name="connsiteX1431" fmla="*/ 216877 w 323576"/>
                  <a:gd name="connsiteY1431" fmla="*/ 422462 h 436696"/>
                  <a:gd name="connsiteX1432" fmla="*/ 217460 w 323576"/>
                  <a:gd name="connsiteY1432" fmla="*/ 417473 h 436696"/>
                  <a:gd name="connsiteX1433" fmla="*/ 216980 w 323576"/>
                  <a:gd name="connsiteY1433" fmla="*/ 416616 h 436696"/>
                  <a:gd name="connsiteX1434" fmla="*/ 216483 w 323576"/>
                  <a:gd name="connsiteY1434" fmla="*/ 416736 h 436696"/>
                  <a:gd name="connsiteX1435" fmla="*/ 213877 w 323576"/>
                  <a:gd name="connsiteY1435" fmla="*/ 420988 h 436696"/>
                  <a:gd name="connsiteX1436" fmla="*/ 208185 w 323576"/>
                  <a:gd name="connsiteY1436" fmla="*/ 418142 h 436696"/>
                  <a:gd name="connsiteX1437" fmla="*/ 213157 w 323576"/>
                  <a:gd name="connsiteY1437" fmla="*/ 420627 h 436696"/>
                  <a:gd name="connsiteX1438" fmla="*/ 216260 w 323576"/>
                  <a:gd name="connsiteY1438" fmla="*/ 415707 h 436696"/>
                  <a:gd name="connsiteX1439" fmla="*/ 215968 w 323576"/>
                  <a:gd name="connsiteY1439" fmla="*/ 414970 h 436696"/>
                  <a:gd name="connsiteX1440" fmla="*/ 208203 w 323576"/>
                  <a:gd name="connsiteY1440" fmla="*/ 418142 h 436696"/>
                  <a:gd name="connsiteX1441" fmla="*/ 208185 w 323576"/>
                  <a:gd name="connsiteY1441" fmla="*/ 418142 h 436696"/>
                  <a:gd name="connsiteX1442" fmla="*/ 202546 w 323576"/>
                  <a:gd name="connsiteY1442" fmla="*/ 415313 h 436696"/>
                  <a:gd name="connsiteX1443" fmla="*/ 207671 w 323576"/>
                  <a:gd name="connsiteY1443" fmla="*/ 417867 h 436696"/>
                  <a:gd name="connsiteX1444" fmla="*/ 215488 w 323576"/>
                  <a:gd name="connsiteY1444" fmla="*/ 414250 h 436696"/>
                  <a:gd name="connsiteX1445" fmla="*/ 215523 w 323576"/>
                  <a:gd name="connsiteY1445" fmla="*/ 413873 h 436696"/>
                  <a:gd name="connsiteX1446" fmla="*/ 210808 w 323576"/>
                  <a:gd name="connsiteY1446" fmla="*/ 413599 h 436696"/>
                  <a:gd name="connsiteX1447" fmla="*/ 202546 w 323576"/>
                  <a:gd name="connsiteY1447" fmla="*/ 415313 h 436696"/>
                  <a:gd name="connsiteX1448" fmla="*/ 292580 w 323576"/>
                  <a:gd name="connsiteY1448" fmla="*/ 385690 h 436696"/>
                  <a:gd name="connsiteX1449" fmla="*/ 283340 w 323576"/>
                  <a:gd name="connsiteY1449" fmla="*/ 378610 h 436696"/>
                  <a:gd name="connsiteX1450" fmla="*/ 278368 w 323576"/>
                  <a:gd name="connsiteY1450" fmla="*/ 375456 h 436696"/>
                  <a:gd name="connsiteX1451" fmla="*/ 272145 w 323576"/>
                  <a:gd name="connsiteY1451" fmla="*/ 375353 h 436696"/>
                  <a:gd name="connsiteX1452" fmla="*/ 272248 w 323576"/>
                  <a:gd name="connsiteY1452" fmla="*/ 379365 h 436696"/>
                  <a:gd name="connsiteX1453" fmla="*/ 291877 w 323576"/>
                  <a:gd name="connsiteY1453" fmla="*/ 386548 h 436696"/>
                  <a:gd name="connsiteX1454" fmla="*/ 292580 w 323576"/>
                  <a:gd name="connsiteY1454" fmla="*/ 385690 h 436696"/>
                  <a:gd name="connsiteX1455" fmla="*/ 265100 w 323576"/>
                  <a:gd name="connsiteY1455" fmla="*/ 105097 h 436696"/>
                  <a:gd name="connsiteX1456" fmla="*/ 265717 w 323576"/>
                  <a:gd name="connsiteY1456" fmla="*/ 101600 h 436696"/>
                  <a:gd name="connsiteX1457" fmla="*/ 260523 w 323576"/>
                  <a:gd name="connsiteY1457" fmla="*/ 94434 h 436696"/>
                  <a:gd name="connsiteX1458" fmla="*/ 251454 w 323576"/>
                  <a:gd name="connsiteY1458" fmla="*/ 86188 h 436696"/>
                  <a:gd name="connsiteX1459" fmla="*/ 250408 w 323576"/>
                  <a:gd name="connsiteY1459" fmla="*/ 87028 h 436696"/>
                  <a:gd name="connsiteX1460" fmla="*/ 260968 w 323576"/>
                  <a:gd name="connsiteY1460" fmla="*/ 103228 h 436696"/>
                  <a:gd name="connsiteX1461" fmla="*/ 265100 w 323576"/>
                  <a:gd name="connsiteY1461" fmla="*/ 105097 h 436696"/>
                  <a:gd name="connsiteX1462" fmla="*/ 265100 w 323576"/>
                  <a:gd name="connsiteY1462" fmla="*/ 105097 h 43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</a:cxnLst>
                <a:rect l="l" t="t" r="r" b="b"/>
                <a:pathLst>
                  <a:path w="323576" h="436696">
                    <a:moveTo>
                      <a:pt x="213688" y="199811"/>
                    </a:moveTo>
                    <a:cubicBezTo>
                      <a:pt x="215454" y="196519"/>
                      <a:pt x="215608" y="187365"/>
                      <a:pt x="214940" y="183611"/>
                    </a:cubicBezTo>
                    <a:cubicBezTo>
                      <a:pt x="214477" y="181005"/>
                      <a:pt x="213757" y="179068"/>
                      <a:pt x="212608" y="177885"/>
                    </a:cubicBezTo>
                    <a:cubicBezTo>
                      <a:pt x="210534" y="175777"/>
                      <a:pt x="209214" y="178365"/>
                      <a:pt x="207808" y="178965"/>
                    </a:cubicBezTo>
                    <a:cubicBezTo>
                      <a:pt x="207020" y="181348"/>
                      <a:pt x="206248" y="181348"/>
                      <a:pt x="206128" y="185325"/>
                    </a:cubicBezTo>
                    <a:cubicBezTo>
                      <a:pt x="206008" y="190674"/>
                      <a:pt x="209231" y="198765"/>
                      <a:pt x="211151" y="200462"/>
                    </a:cubicBezTo>
                    <a:lnTo>
                      <a:pt x="213688" y="199811"/>
                    </a:lnTo>
                    <a:close/>
                    <a:moveTo>
                      <a:pt x="208597" y="212462"/>
                    </a:moveTo>
                    <a:cubicBezTo>
                      <a:pt x="208117" y="211622"/>
                      <a:pt x="207980" y="210714"/>
                      <a:pt x="207534" y="210045"/>
                    </a:cubicBezTo>
                    <a:cubicBezTo>
                      <a:pt x="203163" y="213388"/>
                      <a:pt x="201997" y="214691"/>
                      <a:pt x="198346" y="218856"/>
                    </a:cubicBezTo>
                    <a:cubicBezTo>
                      <a:pt x="197248" y="220108"/>
                      <a:pt x="190803" y="228319"/>
                      <a:pt x="193083" y="231542"/>
                    </a:cubicBezTo>
                    <a:cubicBezTo>
                      <a:pt x="194420" y="233411"/>
                      <a:pt x="196785" y="232759"/>
                      <a:pt x="198466" y="231337"/>
                    </a:cubicBezTo>
                    <a:cubicBezTo>
                      <a:pt x="202117" y="228182"/>
                      <a:pt x="207877" y="216028"/>
                      <a:pt x="208597" y="212462"/>
                    </a:cubicBezTo>
                    <a:close/>
                    <a:moveTo>
                      <a:pt x="217203" y="201765"/>
                    </a:moveTo>
                    <a:cubicBezTo>
                      <a:pt x="217768" y="202177"/>
                      <a:pt x="217888" y="202245"/>
                      <a:pt x="218111" y="203171"/>
                    </a:cubicBezTo>
                    <a:cubicBezTo>
                      <a:pt x="222037" y="203479"/>
                      <a:pt x="226254" y="202348"/>
                      <a:pt x="229820" y="200514"/>
                    </a:cubicBezTo>
                    <a:cubicBezTo>
                      <a:pt x="234688" y="198011"/>
                      <a:pt x="240705" y="191479"/>
                      <a:pt x="235203" y="190022"/>
                    </a:cubicBezTo>
                    <a:cubicBezTo>
                      <a:pt x="230968" y="188874"/>
                      <a:pt x="224797" y="192577"/>
                      <a:pt x="221197" y="196451"/>
                    </a:cubicBezTo>
                    <a:cubicBezTo>
                      <a:pt x="220066" y="197702"/>
                      <a:pt x="217717" y="200479"/>
                      <a:pt x="217203" y="201765"/>
                    </a:cubicBezTo>
                    <a:close/>
                    <a:moveTo>
                      <a:pt x="207277" y="206359"/>
                    </a:moveTo>
                    <a:lnTo>
                      <a:pt x="208066" y="205005"/>
                    </a:lnTo>
                    <a:cubicBezTo>
                      <a:pt x="207620" y="204371"/>
                      <a:pt x="208546" y="204799"/>
                      <a:pt x="207483" y="204474"/>
                    </a:cubicBezTo>
                    <a:cubicBezTo>
                      <a:pt x="204620" y="204234"/>
                      <a:pt x="178648" y="203068"/>
                      <a:pt x="181991" y="210611"/>
                    </a:cubicBezTo>
                    <a:cubicBezTo>
                      <a:pt x="184991" y="217331"/>
                      <a:pt x="202048" y="208485"/>
                      <a:pt x="207277" y="206359"/>
                    </a:cubicBezTo>
                    <a:close/>
                    <a:moveTo>
                      <a:pt x="219894" y="211468"/>
                    </a:moveTo>
                    <a:lnTo>
                      <a:pt x="218488" y="210268"/>
                    </a:lnTo>
                    <a:cubicBezTo>
                      <a:pt x="217991" y="211262"/>
                      <a:pt x="217494" y="212137"/>
                      <a:pt x="217185" y="212719"/>
                    </a:cubicBezTo>
                    <a:cubicBezTo>
                      <a:pt x="218523" y="215737"/>
                      <a:pt x="220871" y="219594"/>
                      <a:pt x="222568" y="222165"/>
                    </a:cubicBezTo>
                    <a:lnTo>
                      <a:pt x="226460" y="227599"/>
                    </a:lnTo>
                    <a:cubicBezTo>
                      <a:pt x="228003" y="229622"/>
                      <a:pt x="232065" y="233856"/>
                      <a:pt x="234397" y="232297"/>
                    </a:cubicBezTo>
                    <a:cubicBezTo>
                      <a:pt x="239694" y="228697"/>
                      <a:pt x="222225" y="213079"/>
                      <a:pt x="219894" y="211468"/>
                    </a:cubicBezTo>
                    <a:close/>
                    <a:moveTo>
                      <a:pt x="228123" y="183662"/>
                    </a:moveTo>
                    <a:cubicBezTo>
                      <a:pt x="228054" y="182205"/>
                      <a:pt x="228534" y="177988"/>
                      <a:pt x="224077" y="180319"/>
                    </a:cubicBezTo>
                    <a:cubicBezTo>
                      <a:pt x="218883" y="183028"/>
                      <a:pt x="215711" y="192045"/>
                      <a:pt x="214923" y="200171"/>
                    </a:cubicBezTo>
                    <a:cubicBezTo>
                      <a:pt x="215643" y="200359"/>
                      <a:pt x="216311" y="201028"/>
                      <a:pt x="216877" y="201079"/>
                    </a:cubicBezTo>
                    <a:cubicBezTo>
                      <a:pt x="217785" y="200359"/>
                      <a:pt x="217666" y="199999"/>
                      <a:pt x="218523" y="198919"/>
                    </a:cubicBezTo>
                    <a:lnTo>
                      <a:pt x="223443" y="193639"/>
                    </a:lnTo>
                    <a:cubicBezTo>
                      <a:pt x="225808" y="190279"/>
                      <a:pt x="227557" y="184502"/>
                      <a:pt x="228123" y="183662"/>
                    </a:cubicBezTo>
                    <a:close/>
                    <a:moveTo>
                      <a:pt x="214100" y="215137"/>
                    </a:moveTo>
                    <a:lnTo>
                      <a:pt x="212677" y="215188"/>
                    </a:lnTo>
                    <a:cubicBezTo>
                      <a:pt x="210843" y="218891"/>
                      <a:pt x="208905" y="231405"/>
                      <a:pt x="210500" y="237816"/>
                    </a:cubicBezTo>
                    <a:cubicBezTo>
                      <a:pt x="210946" y="239668"/>
                      <a:pt x="211923" y="242068"/>
                      <a:pt x="213054" y="242651"/>
                    </a:cubicBezTo>
                    <a:cubicBezTo>
                      <a:pt x="216363" y="244451"/>
                      <a:pt x="216311" y="232537"/>
                      <a:pt x="216140" y="229211"/>
                    </a:cubicBezTo>
                    <a:cubicBezTo>
                      <a:pt x="215934" y="225114"/>
                      <a:pt x="215060" y="218651"/>
                      <a:pt x="214100" y="215137"/>
                    </a:cubicBezTo>
                    <a:close/>
                    <a:moveTo>
                      <a:pt x="216723" y="213439"/>
                    </a:moveTo>
                    <a:lnTo>
                      <a:pt x="215591" y="213954"/>
                    </a:lnTo>
                    <a:cubicBezTo>
                      <a:pt x="215197" y="218959"/>
                      <a:pt x="218317" y="233154"/>
                      <a:pt x="221540" y="237062"/>
                    </a:cubicBezTo>
                    <a:cubicBezTo>
                      <a:pt x="225740" y="242171"/>
                      <a:pt x="230077" y="239942"/>
                      <a:pt x="222551" y="224719"/>
                    </a:cubicBezTo>
                    <a:cubicBezTo>
                      <a:pt x="221557" y="222662"/>
                      <a:pt x="220785" y="220948"/>
                      <a:pt x="219705" y="218891"/>
                    </a:cubicBezTo>
                    <a:lnTo>
                      <a:pt x="216723" y="213439"/>
                    </a:lnTo>
                    <a:close/>
                    <a:moveTo>
                      <a:pt x="210037" y="201148"/>
                    </a:moveTo>
                    <a:cubicBezTo>
                      <a:pt x="211100" y="201354"/>
                      <a:pt x="210431" y="201165"/>
                      <a:pt x="210620" y="200874"/>
                    </a:cubicBezTo>
                    <a:lnTo>
                      <a:pt x="207277" y="194274"/>
                    </a:lnTo>
                    <a:cubicBezTo>
                      <a:pt x="205100" y="190828"/>
                      <a:pt x="195877" y="180337"/>
                      <a:pt x="192671" y="181828"/>
                    </a:cubicBezTo>
                    <a:cubicBezTo>
                      <a:pt x="191883" y="185377"/>
                      <a:pt x="193923" y="188188"/>
                      <a:pt x="194985" y="189337"/>
                    </a:cubicBezTo>
                    <a:cubicBezTo>
                      <a:pt x="199494" y="194291"/>
                      <a:pt x="204243" y="198388"/>
                      <a:pt x="210037" y="201148"/>
                    </a:cubicBezTo>
                    <a:close/>
                    <a:moveTo>
                      <a:pt x="206763" y="232382"/>
                    </a:moveTo>
                    <a:cubicBezTo>
                      <a:pt x="207534" y="231765"/>
                      <a:pt x="208957" y="226022"/>
                      <a:pt x="209334" y="224256"/>
                    </a:cubicBezTo>
                    <a:cubicBezTo>
                      <a:pt x="209728" y="222491"/>
                      <a:pt x="211305" y="215925"/>
                      <a:pt x="210551" y="214279"/>
                    </a:cubicBezTo>
                    <a:cubicBezTo>
                      <a:pt x="209334" y="214159"/>
                      <a:pt x="209728" y="213628"/>
                      <a:pt x="208888" y="213182"/>
                    </a:cubicBezTo>
                    <a:cubicBezTo>
                      <a:pt x="207328" y="217759"/>
                      <a:pt x="203797" y="224942"/>
                      <a:pt x="201860" y="227925"/>
                    </a:cubicBezTo>
                    <a:cubicBezTo>
                      <a:pt x="199854" y="230994"/>
                      <a:pt x="200505" y="235656"/>
                      <a:pt x="201551" y="236565"/>
                    </a:cubicBezTo>
                    <a:cubicBezTo>
                      <a:pt x="203746" y="238485"/>
                      <a:pt x="206111" y="234354"/>
                      <a:pt x="206763" y="232382"/>
                    </a:cubicBezTo>
                    <a:close/>
                    <a:moveTo>
                      <a:pt x="220237" y="210508"/>
                    </a:moveTo>
                    <a:cubicBezTo>
                      <a:pt x="220888" y="210988"/>
                      <a:pt x="221471" y="211725"/>
                      <a:pt x="222071" y="212291"/>
                    </a:cubicBezTo>
                    <a:cubicBezTo>
                      <a:pt x="222740" y="212959"/>
                      <a:pt x="223203" y="213388"/>
                      <a:pt x="223854" y="213971"/>
                    </a:cubicBezTo>
                    <a:cubicBezTo>
                      <a:pt x="224848" y="214897"/>
                      <a:pt x="226357" y="216097"/>
                      <a:pt x="227488" y="216834"/>
                    </a:cubicBezTo>
                    <a:cubicBezTo>
                      <a:pt x="230231" y="218856"/>
                      <a:pt x="235494" y="221822"/>
                      <a:pt x="238974" y="221359"/>
                    </a:cubicBezTo>
                    <a:cubicBezTo>
                      <a:pt x="240140" y="221205"/>
                      <a:pt x="240414" y="221051"/>
                      <a:pt x="240723" y="220262"/>
                    </a:cubicBezTo>
                    <a:cubicBezTo>
                      <a:pt x="242317" y="216405"/>
                      <a:pt x="232614" y="213234"/>
                      <a:pt x="231088" y="212599"/>
                    </a:cubicBezTo>
                    <a:cubicBezTo>
                      <a:pt x="229665" y="212034"/>
                      <a:pt x="219483" y="208057"/>
                      <a:pt x="218883" y="208211"/>
                    </a:cubicBezTo>
                    <a:cubicBezTo>
                      <a:pt x="218866" y="209274"/>
                      <a:pt x="219723" y="209959"/>
                      <a:pt x="220237" y="210508"/>
                    </a:cubicBezTo>
                    <a:close/>
                    <a:moveTo>
                      <a:pt x="242283" y="204937"/>
                    </a:moveTo>
                    <a:cubicBezTo>
                      <a:pt x="240174" y="200685"/>
                      <a:pt x="223305" y="202674"/>
                      <a:pt x="218883" y="204988"/>
                    </a:cubicBezTo>
                    <a:cubicBezTo>
                      <a:pt x="218934" y="206188"/>
                      <a:pt x="218968" y="205794"/>
                      <a:pt x="221145" y="206497"/>
                    </a:cubicBezTo>
                    <a:cubicBezTo>
                      <a:pt x="222088" y="206788"/>
                      <a:pt x="222997" y="207045"/>
                      <a:pt x="223940" y="207285"/>
                    </a:cubicBezTo>
                    <a:cubicBezTo>
                      <a:pt x="227900" y="208331"/>
                      <a:pt x="240448" y="209994"/>
                      <a:pt x="242283" y="204937"/>
                    </a:cubicBezTo>
                    <a:close/>
                    <a:moveTo>
                      <a:pt x="207534" y="209222"/>
                    </a:moveTo>
                    <a:lnTo>
                      <a:pt x="207466" y="207354"/>
                    </a:lnTo>
                    <a:lnTo>
                      <a:pt x="207020" y="207542"/>
                    </a:lnTo>
                    <a:cubicBezTo>
                      <a:pt x="204225" y="208297"/>
                      <a:pt x="193785" y="213165"/>
                      <a:pt x="190391" y="215102"/>
                    </a:cubicBezTo>
                    <a:cubicBezTo>
                      <a:pt x="189534" y="215617"/>
                      <a:pt x="188763" y="216045"/>
                      <a:pt x="187974" y="216679"/>
                    </a:cubicBezTo>
                    <a:cubicBezTo>
                      <a:pt x="186946" y="217502"/>
                      <a:pt x="186346" y="217931"/>
                      <a:pt x="186157" y="219525"/>
                    </a:cubicBezTo>
                    <a:cubicBezTo>
                      <a:pt x="188146" y="222182"/>
                      <a:pt x="195208" y="218445"/>
                      <a:pt x="197728" y="216919"/>
                    </a:cubicBezTo>
                    <a:cubicBezTo>
                      <a:pt x="200008" y="215531"/>
                      <a:pt x="206317" y="210988"/>
                      <a:pt x="207534" y="209222"/>
                    </a:cubicBezTo>
                    <a:close/>
                    <a:moveTo>
                      <a:pt x="209488" y="202348"/>
                    </a:moveTo>
                    <a:cubicBezTo>
                      <a:pt x="209111" y="200874"/>
                      <a:pt x="201723" y="196879"/>
                      <a:pt x="199031" y="194325"/>
                    </a:cubicBezTo>
                    <a:cubicBezTo>
                      <a:pt x="196837" y="192234"/>
                      <a:pt x="196443" y="191771"/>
                      <a:pt x="193426" y="190777"/>
                    </a:cubicBezTo>
                    <a:cubicBezTo>
                      <a:pt x="191968" y="190279"/>
                      <a:pt x="187666" y="189011"/>
                      <a:pt x="186397" y="190674"/>
                    </a:cubicBezTo>
                    <a:cubicBezTo>
                      <a:pt x="185591" y="191737"/>
                      <a:pt x="186037" y="194085"/>
                      <a:pt x="186500" y="195199"/>
                    </a:cubicBezTo>
                    <a:cubicBezTo>
                      <a:pt x="189585" y="202605"/>
                      <a:pt x="204243" y="204422"/>
                      <a:pt x="208700" y="203325"/>
                    </a:cubicBezTo>
                    <a:lnTo>
                      <a:pt x="209488" y="202348"/>
                    </a:lnTo>
                    <a:close/>
                    <a:moveTo>
                      <a:pt x="242883" y="76263"/>
                    </a:moveTo>
                    <a:cubicBezTo>
                      <a:pt x="242420" y="73091"/>
                      <a:pt x="237603" y="66937"/>
                      <a:pt x="235100" y="64794"/>
                    </a:cubicBezTo>
                    <a:cubicBezTo>
                      <a:pt x="233351" y="63337"/>
                      <a:pt x="231791" y="62445"/>
                      <a:pt x="230300" y="62257"/>
                    </a:cubicBezTo>
                    <a:cubicBezTo>
                      <a:pt x="227625" y="62000"/>
                      <a:pt x="228054" y="64434"/>
                      <a:pt x="227317" y="65617"/>
                    </a:cubicBezTo>
                    <a:cubicBezTo>
                      <a:pt x="228037" y="67605"/>
                      <a:pt x="227454" y="68034"/>
                      <a:pt x="229528" y="70743"/>
                    </a:cubicBezTo>
                    <a:cubicBezTo>
                      <a:pt x="232305" y="74377"/>
                      <a:pt x="239042" y="78011"/>
                      <a:pt x="241374" y="78063"/>
                    </a:cubicBezTo>
                    <a:lnTo>
                      <a:pt x="242883" y="76263"/>
                    </a:lnTo>
                    <a:close/>
                    <a:moveTo>
                      <a:pt x="245934" y="87440"/>
                    </a:moveTo>
                    <a:cubicBezTo>
                      <a:pt x="245128" y="87131"/>
                      <a:pt x="244528" y="86617"/>
                      <a:pt x="243860" y="86394"/>
                    </a:cubicBezTo>
                    <a:cubicBezTo>
                      <a:pt x="242420" y="91023"/>
                      <a:pt x="242265" y="92514"/>
                      <a:pt x="241820" y="97280"/>
                    </a:cubicBezTo>
                    <a:cubicBezTo>
                      <a:pt x="241665" y="98703"/>
                      <a:pt x="241323" y="107685"/>
                      <a:pt x="244751" y="108577"/>
                    </a:cubicBezTo>
                    <a:cubicBezTo>
                      <a:pt x="246740" y="109091"/>
                      <a:pt x="248145" y="107377"/>
                      <a:pt x="248608" y="105474"/>
                    </a:cubicBezTo>
                    <a:cubicBezTo>
                      <a:pt x="249620" y="101411"/>
                      <a:pt x="247323" y="90200"/>
                      <a:pt x="245934" y="87440"/>
                    </a:cubicBezTo>
                    <a:close/>
                    <a:moveTo>
                      <a:pt x="246534" y="75628"/>
                    </a:moveTo>
                    <a:cubicBezTo>
                      <a:pt x="247185" y="75594"/>
                      <a:pt x="247305" y="75577"/>
                      <a:pt x="247940" y="76057"/>
                    </a:cubicBezTo>
                    <a:cubicBezTo>
                      <a:pt x="251008" y="74120"/>
                      <a:pt x="253528" y="71085"/>
                      <a:pt x="255174" y="67914"/>
                    </a:cubicBezTo>
                    <a:cubicBezTo>
                      <a:pt x="257403" y="63594"/>
                      <a:pt x="258345" y="55966"/>
                      <a:pt x="253494" y="58023"/>
                    </a:cubicBezTo>
                    <a:cubicBezTo>
                      <a:pt x="249757" y="59548"/>
                      <a:pt x="247203" y="65377"/>
                      <a:pt x="246637" y="69903"/>
                    </a:cubicBezTo>
                    <a:cubicBezTo>
                      <a:pt x="246448" y="71360"/>
                      <a:pt x="246225" y="74497"/>
                      <a:pt x="246534" y="75628"/>
                    </a:cubicBezTo>
                    <a:close/>
                    <a:moveTo>
                      <a:pt x="241665" y="84080"/>
                    </a:moveTo>
                    <a:lnTo>
                      <a:pt x="241528" y="82794"/>
                    </a:lnTo>
                    <a:cubicBezTo>
                      <a:pt x="240860" y="82571"/>
                      <a:pt x="241768" y="82383"/>
                      <a:pt x="240808" y="82708"/>
                    </a:cubicBezTo>
                    <a:cubicBezTo>
                      <a:pt x="238597" y="84131"/>
                      <a:pt x="218780" y="97537"/>
                      <a:pt x="225294" y="100725"/>
                    </a:cubicBezTo>
                    <a:cubicBezTo>
                      <a:pt x="231123" y="103537"/>
                      <a:pt x="238974" y="88365"/>
                      <a:pt x="241665" y="84080"/>
                    </a:cubicBezTo>
                    <a:close/>
                    <a:moveTo>
                      <a:pt x="244837" y="57628"/>
                    </a:moveTo>
                    <a:cubicBezTo>
                      <a:pt x="244014" y="56720"/>
                      <a:pt x="242111" y="53651"/>
                      <a:pt x="240071" y="57628"/>
                    </a:cubicBezTo>
                    <a:cubicBezTo>
                      <a:pt x="237688" y="62257"/>
                      <a:pt x="240208" y="70005"/>
                      <a:pt x="243997" y="75834"/>
                    </a:cubicBezTo>
                    <a:cubicBezTo>
                      <a:pt x="244631" y="75525"/>
                      <a:pt x="245471" y="75628"/>
                      <a:pt x="245917" y="75371"/>
                    </a:cubicBezTo>
                    <a:cubicBezTo>
                      <a:pt x="246191" y="74377"/>
                      <a:pt x="245917" y="74205"/>
                      <a:pt x="245968" y="73023"/>
                    </a:cubicBezTo>
                    <a:lnTo>
                      <a:pt x="246757" y="66817"/>
                    </a:lnTo>
                    <a:cubicBezTo>
                      <a:pt x="246723" y="63303"/>
                      <a:pt x="244888" y="58503"/>
                      <a:pt x="244837" y="57628"/>
                    </a:cubicBezTo>
                    <a:close/>
                    <a:moveTo>
                      <a:pt x="240911" y="79125"/>
                    </a:moveTo>
                    <a:cubicBezTo>
                      <a:pt x="241803" y="78663"/>
                      <a:pt x="241220" y="78920"/>
                      <a:pt x="241203" y="78645"/>
                    </a:cubicBezTo>
                    <a:lnTo>
                      <a:pt x="235151" y="76057"/>
                    </a:lnTo>
                    <a:cubicBezTo>
                      <a:pt x="231723" y="74960"/>
                      <a:pt x="219277" y="73040"/>
                      <a:pt x="217700" y="75748"/>
                    </a:cubicBezTo>
                    <a:cubicBezTo>
                      <a:pt x="219020" y="78560"/>
                      <a:pt x="222054" y="79314"/>
                      <a:pt x="223460" y="79520"/>
                    </a:cubicBezTo>
                    <a:cubicBezTo>
                      <a:pt x="229443" y="80325"/>
                      <a:pt x="235151" y="80463"/>
                      <a:pt x="240911" y="79125"/>
                    </a:cubicBezTo>
                    <a:close/>
                    <a:moveTo>
                      <a:pt x="255277" y="101668"/>
                    </a:moveTo>
                    <a:cubicBezTo>
                      <a:pt x="255534" y="100828"/>
                      <a:pt x="253494" y="96234"/>
                      <a:pt x="252825" y="94845"/>
                    </a:cubicBezTo>
                    <a:cubicBezTo>
                      <a:pt x="252157" y="93474"/>
                      <a:pt x="249791" y="88245"/>
                      <a:pt x="248351" y="87560"/>
                    </a:cubicBezTo>
                    <a:cubicBezTo>
                      <a:pt x="247408" y="88160"/>
                      <a:pt x="247391" y="87594"/>
                      <a:pt x="246534" y="87748"/>
                    </a:cubicBezTo>
                    <a:cubicBezTo>
                      <a:pt x="247854" y="91657"/>
                      <a:pt x="249105" y="98325"/>
                      <a:pt x="249294" y="101394"/>
                    </a:cubicBezTo>
                    <a:cubicBezTo>
                      <a:pt x="249465" y="104514"/>
                      <a:pt x="252431" y="107240"/>
                      <a:pt x="253717" y="107291"/>
                    </a:cubicBezTo>
                    <a:cubicBezTo>
                      <a:pt x="256357" y="107377"/>
                      <a:pt x="255877" y="103331"/>
                      <a:pt x="255277" y="101668"/>
                    </a:cubicBezTo>
                    <a:close/>
                    <a:moveTo>
                      <a:pt x="266762" y="64057"/>
                    </a:moveTo>
                    <a:cubicBezTo>
                      <a:pt x="262905" y="62394"/>
                      <a:pt x="251523" y="72885"/>
                      <a:pt x="249500" y="76828"/>
                    </a:cubicBezTo>
                    <a:cubicBezTo>
                      <a:pt x="250185" y="77617"/>
                      <a:pt x="249997" y="77343"/>
                      <a:pt x="251985" y="76605"/>
                    </a:cubicBezTo>
                    <a:cubicBezTo>
                      <a:pt x="252860" y="76297"/>
                      <a:pt x="253631" y="75988"/>
                      <a:pt x="254471" y="75628"/>
                    </a:cubicBezTo>
                    <a:cubicBezTo>
                      <a:pt x="257934" y="74154"/>
                      <a:pt x="268117" y="68394"/>
                      <a:pt x="266762" y="64057"/>
                    </a:cubicBezTo>
                    <a:close/>
                    <a:moveTo>
                      <a:pt x="243397" y="85880"/>
                    </a:moveTo>
                    <a:lnTo>
                      <a:pt x="242351" y="84680"/>
                    </a:lnTo>
                    <a:lnTo>
                      <a:pt x="242128" y="85040"/>
                    </a:lnTo>
                    <a:cubicBezTo>
                      <a:pt x="240465" y="87045"/>
                      <a:pt x="235391" y="95977"/>
                      <a:pt x="233917" y="99114"/>
                    </a:cubicBezTo>
                    <a:cubicBezTo>
                      <a:pt x="233540" y="99937"/>
                      <a:pt x="233231" y="100657"/>
                      <a:pt x="232991" y="101497"/>
                    </a:cubicBezTo>
                    <a:cubicBezTo>
                      <a:pt x="232665" y="102594"/>
                      <a:pt x="232442" y="103211"/>
                      <a:pt x="233180" y="104360"/>
                    </a:cubicBezTo>
                    <a:cubicBezTo>
                      <a:pt x="236077" y="105080"/>
                      <a:pt x="239283" y="98703"/>
                      <a:pt x="240311" y="96337"/>
                    </a:cubicBezTo>
                    <a:cubicBezTo>
                      <a:pt x="241237" y="94160"/>
                      <a:pt x="243483" y="87697"/>
                      <a:pt x="243397" y="85880"/>
                    </a:cubicBezTo>
                    <a:close/>
                    <a:moveTo>
                      <a:pt x="241151" y="80223"/>
                    </a:moveTo>
                    <a:cubicBezTo>
                      <a:pt x="240071" y="79434"/>
                      <a:pt x="232477" y="80840"/>
                      <a:pt x="229117" y="80617"/>
                    </a:cubicBezTo>
                    <a:cubicBezTo>
                      <a:pt x="226357" y="80411"/>
                      <a:pt x="225825" y="80325"/>
                      <a:pt x="223083" y="81303"/>
                    </a:cubicBezTo>
                    <a:cubicBezTo>
                      <a:pt x="221728" y="81765"/>
                      <a:pt x="217871" y="83274"/>
                      <a:pt x="217820" y="85057"/>
                    </a:cubicBezTo>
                    <a:cubicBezTo>
                      <a:pt x="217803" y="86240"/>
                      <a:pt x="219414" y="87543"/>
                      <a:pt x="220340" y="88023"/>
                    </a:cubicBezTo>
                    <a:cubicBezTo>
                      <a:pt x="226597" y="91245"/>
                      <a:pt x="238408" y="84474"/>
                      <a:pt x="241100" y="81303"/>
                    </a:cubicBezTo>
                    <a:lnTo>
                      <a:pt x="241151" y="80223"/>
                    </a:lnTo>
                    <a:close/>
                    <a:moveTo>
                      <a:pt x="269642" y="78663"/>
                    </a:moveTo>
                    <a:lnTo>
                      <a:pt x="270448" y="73503"/>
                    </a:lnTo>
                    <a:cubicBezTo>
                      <a:pt x="267482" y="73588"/>
                      <a:pt x="263540" y="74994"/>
                      <a:pt x="262614" y="75251"/>
                    </a:cubicBezTo>
                    <a:cubicBezTo>
                      <a:pt x="261260" y="75645"/>
                      <a:pt x="251608" y="78543"/>
                      <a:pt x="251231" y="79005"/>
                    </a:cubicBezTo>
                    <a:cubicBezTo>
                      <a:pt x="251797" y="79691"/>
                      <a:pt x="252808" y="79691"/>
                      <a:pt x="253477" y="79794"/>
                    </a:cubicBezTo>
                    <a:cubicBezTo>
                      <a:pt x="254231" y="79743"/>
                      <a:pt x="255037" y="79897"/>
                      <a:pt x="255791" y="79965"/>
                    </a:cubicBezTo>
                    <a:cubicBezTo>
                      <a:pt x="256631" y="80017"/>
                      <a:pt x="257197" y="80068"/>
                      <a:pt x="258003" y="80120"/>
                    </a:cubicBezTo>
                    <a:cubicBezTo>
                      <a:pt x="259237" y="80171"/>
                      <a:pt x="261020" y="80154"/>
                      <a:pt x="262237" y="80017"/>
                    </a:cubicBezTo>
                    <a:cubicBezTo>
                      <a:pt x="264225" y="79931"/>
                      <a:pt x="267157" y="79537"/>
                      <a:pt x="269642" y="78663"/>
                    </a:cubicBezTo>
                    <a:close/>
                    <a:moveTo>
                      <a:pt x="268100" y="87903"/>
                    </a:moveTo>
                    <a:lnTo>
                      <a:pt x="269077" y="82023"/>
                    </a:lnTo>
                    <a:cubicBezTo>
                      <a:pt x="263162" y="80737"/>
                      <a:pt x="255260" y="80480"/>
                      <a:pt x="253734" y="80617"/>
                    </a:cubicBezTo>
                    <a:lnTo>
                      <a:pt x="252071" y="80565"/>
                    </a:lnTo>
                    <a:cubicBezTo>
                      <a:pt x="252225" y="81508"/>
                      <a:pt x="252328" y="82348"/>
                      <a:pt x="252414" y="82914"/>
                    </a:cubicBezTo>
                    <a:cubicBezTo>
                      <a:pt x="255020" y="84183"/>
                      <a:pt x="258825" y="85468"/>
                      <a:pt x="261448" y="86240"/>
                    </a:cubicBezTo>
                    <a:lnTo>
                      <a:pt x="267260" y="87714"/>
                    </a:lnTo>
                    <a:lnTo>
                      <a:pt x="268100" y="87903"/>
                    </a:lnTo>
                    <a:close/>
                    <a:moveTo>
                      <a:pt x="266711" y="96028"/>
                    </a:moveTo>
                    <a:lnTo>
                      <a:pt x="267688" y="90320"/>
                    </a:lnTo>
                    <a:cubicBezTo>
                      <a:pt x="266368" y="89583"/>
                      <a:pt x="264757" y="88794"/>
                      <a:pt x="262837" y="87954"/>
                    </a:cubicBezTo>
                    <a:cubicBezTo>
                      <a:pt x="261003" y="87131"/>
                      <a:pt x="259494" y="86445"/>
                      <a:pt x="257591" y="85640"/>
                    </a:cubicBezTo>
                    <a:lnTo>
                      <a:pt x="252465" y="83651"/>
                    </a:lnTo>
                    <a:lnTo>
                      <a:pt x="251900" y="84594"/>
                    </a:lnTo>
                    <a:cubicBezTo>
                      <a:pt x="253991" y="87697"/>
                      <a:pt x="261757" y="93885"/>
                      <a:pt x="266711" y="96028"/>
                    </a:cubicBezTo>
                    <a:close/>
                    <a:moveTo>
                      <a:pt x="296299" y="383462"/>
                    </a:moveTo>
                    <a:cubicBezTo>
                      <a:pt x="297860" y="380548"/>
                      <a:pt x="297997" y="372439"/>
                      <a:pt x="297397" y="369113"/>
                    </a:cubicBezTo>
                    <a:cubicBezTo>
                      <a:pt x="297002" y="366816"/>
                      <a:pt x="296368" y="365102"/>
                      <a:pt x="295340" y="364056"/>
                    </a:cubicBezTo>
                    <a:cubicBezTo>
                      <a:pt x="293505" y="362170"/>
                      <a:pt x="292340" y="364468"/>
                      <a:pt x="291105" y="364999"/>
                    </a:cubicBezTo>
                    <a:cubicBezTo>
                      <a:pt x="290420" y="367108"/>
                      <a:pt x="289717" y="367108"/>
                      <a:pt x="289614" y="370656"/>
                    </a:cubicBezTo>
                    <a:cubicBezTo>
                      <a:pt x="289494" y="375388"/>
                      <a:pt x="292340" y="382536"/>
                      <a:pt x="294054" y="384045"/>
                    </a:cubicBezTo>
                    <a:lnTo>
                      <a:pt x="296299" y="383462"/>
                    </a:lnTo>
                    <a:close/>
                    <a:moveTo>
                      <a:pt x="291791" y="394656"/>
                    </a:moveTo>
                    <a:cubicBezTo>
                      <a:pt x="291380" y="393919"/>
                      <a:pt x="291242" y="393096"/>
                      <a:pt x="290865" y="392513"/>
                    </a:cubicBezTo>
                    <a:cubicBezTo>
                      <a:pt x="286974" y="395479"/>
                      <a:pt x="285945" y="396627"/>
                      <a:pt x="282740" y="400296"/>
                    </a:cubicBezTo>
                    <a:cubicBezTo>
                      <a:pt x="281745" y="401427"/>
                      <a:pt x="276037" y="408679"/>
                      <a:pt x="278077" y="411542"/>
                    </a:cubicBezTo>
                    <a:cubicBezTo>
                      <a:pt x="279242" y="413188"/>
                      <a:pt x="281334" y="412622"/>
                      <a:pt x="282842" y="411336"/>
                    </a:cubicBezTo>
                    <a:cubicBezTo>
                      <a:pt x="286065" y="408559"/>
                      <a:pt x="291157" y="397793"/>
                      <a:pt x="291791" y="394656"/>
                    </a:cubicBezTo>
                    <a:close/>
                    <a:moveTo>
                      <a:pt x="290625" y="389239"/>
                    </a:moveTo>
                    <a:lnTo>
                      <a:pt x="291328" y="388056"/>
                    </a:lnTo>
                    <a:cubicBezTo>
                      <a:pt x="290934" y="387490"/>
                      <a:pt x="291757" y="387850"/>
                      <a:pt x="290814" y="387576"/>
                    </a:cubicBezTo>
                    <a:cubicBezTo>
                      <a:pt x="288277" y="387370"/>
                      <a:pt x="265288" y="386342"/>
                      <a:pt x="268254" y="393010"/>
                    </a:cubicBezTo>
                    <a:cubicBezTo>
                      <a:pt x="270894" y="398942"/>
                      <a:pt x="286014" y="391125"/>
                      <a:pt x="290625" y="389239"/>
                    </a:cubicBezTo>
                    <a:close/>
                    <a:moveTo>
                      <a:pt x="309054" y="369148"/>
                    </a:moveTo>
                    <a:cubicBezTo>
                      <a:pt x="309002" y="367862"/>
                      <a:pt x="309448" y="364142"/>
                      <a:pt x="305488" y="366182"/>
                    </a:cubicBezTo>
                    <a:cubicBezTo>
                      <a:pt x="300894" y="368582"/>
                      <a:pt x="298082" y="376588"/>
                      <a:pt x="297397" y="383788"/>
                    </a:cubicBezTo>
                    <a:cubicBezTo>
                      <a:pt x="298031" y="383925"/>
                      <a:pt x="298614" y="384525"/>
                      <a:pt x="299111" y="384576"/>
                    </a:cubicBezTo>
                    <a:cubicBezTo>
                      <a:pt x="299917" y="383925"/>
                      <a:pt x="299814" y="383616"/>
                      <a:pt x="300568" y="382673"/>
                    </a:cubicBezTo>
                    <a:lnTo>
                      <a:pt x="304940" y="377993"/>
                    </a:lnTo>
                    <a:cubicBezTo>
                      <a:pt x="307031" y="375028"/>
                      <a:pt x="308574" y="369919"/>
                      <a:pt x="309054" y="369148"/>
                    </a:cubicBezTo>
                    <a:close/>
                    <a:moveTo>
                      <a:pt x="293077" y="384628"/>
                    </a:moveTo>
                    <a:cubicBezTo>
                      <a:pt x="294020" y="384816"/>
                      <a:pt x="293420" y="384628"/>
                      <a:pt x="293591" y="384405"/>
                    </a:cubicBezTo>
                    <a:lnTo>
                      <a:pt x="290625" y="378559"/>
                    </a:lnTo>
                    <a:cubicBezTo>
                      <a:pt x="288705" y="375490"/>
                      <a:pt x="280528" y="366233"/>
                      <a:pt x="277717" y="367536"/>
                    </a:cubicBezTo>
                    <a:cubicBezTo>
                      <a:pt x="277014" y="370673"/>
                      <a:pt x="278831" y="373193"/>
                      <a:pt x="279757" y="374205"/>
                    </a:cubicBezTo>
                    <a:cubicBezTo>
                      <a:pt x="283734" y="378576"/>
                      <a:pt x="287951" y="382210"/>
                      <a:pt x="293077" y="384628"/>
                    </a:cubicBezTo>
                    <a:close/>
                    <a:moveTo>
                      <a:pt x="290848" y="391793"/>
                    </a:moveTo>
                    <a:lnTo>
                      <a:pt x="290780" y="390130"/>
                    </a:lnTo>
                    <a:lnTo>
                      <a:pt x="290402" y="390302"/>
                    </a:lnTo>
                    <a:cubicBezTo>
                      <a:pt x="287917" y="390953"/>
                      <a:pt x="278694" y="395273"/>
                      <a:pt x="275677" y="397005"/>
                    </a:cubicBezTo>
                    <a:cubicBezTo>
                      <a:pt x="274905" y="397416"/>
                      <a:pt x="274254" y="397827"/>
                      <a:pt x="273551" y="398393"/>
                    </a:cubicBezTo>
                    <a:cubicBezTo>
                      <a:pt x="272625" y="399096"/>
                      <a:pt x="272094" y="399490"/>
                      <a:pt x="271940" y="400896"/>
                    </a:cubicBezTo>
                    <a:cubicBezTo>
                      <a:pt x="273688" y="403262"/>
                      <a:pt x="279945" y="399936"/>
                      <a:pt x="282174" y="398582"/>
                    </a:cubicBezTo>
                    <a:cubicBezTo>
                      <a:pt x="284197" y="397365"/>
                      <a:pt x="289785" y="393353"/>
                      <a:pt x="290848" y="391793"/>
                    </a:cubicBezTo>
                    <a:close/>
                    <a:moveTo>
                      <a:pt x="173694" y="137942"/>
                    </a:moveTo>
                    <a:cubicBezTo>
                      <a:pt x="175271" y="135028"/>
                      <a:pt x="175391" y="126920"/>
                      <a:pt x="174808" y="123594"/>
                    </a:cubicBezTo>
                    <a:cubicBezTo>
                      <a:pt x="174397" y="121297"/>
                      <a:pt x="173780" y="119583"/>
                      <a:pt x="172751" y="118537"/>
                    </a:cubicBezTo>
                    <a:cubicBezTo>
                      <a:pt x="170917" y="116651"/>
                      <a:pt x="169751" y="118948"/>
                      <a:pt x="168517" y="119480"/>
                    </a:cubicBezTo>
                    <a:cubicBezTo>
                      <a:pt x="167814" y="121588"/>
                      <a:pt x="167128" y="121588"/>
                      <a:pt x="167026" y="125137"/>
                    </a:cubicBezTo>
                    <a:cubicBezTo>
                      <a:pt x="166906" y="129868"/>
                      <a:pt x="169768" y="137017"/>
                      <a:pt x="171483" y="138525"/>
                    </a:cubicBezTo>
                    <a:lnTo>
                      <a:pt x="173694" y="137942"/>
                    </a:lnTo>
                    <a:close/>
                    <a:moveTo>
                      <a:pt x="169203" y="149137"/>
                    </a:moveTo>
                    <a:cubicBezTo>
                      <a:pt x="168774" y="148400"/>
                      <a:pt x="168654" y="147577"/>
                      <a:pt x="168277" y="146994"/>
                    </a:cubicBezTo>
                    <a:cubicBezTo>
                      <a:pt x="164386" y="149960"/>
                      <a:pt x="163357" y="151108"/>
                      <a:pt x="160134" y="154777"/>
                    </a:cubicBezTo>
                    <a:cubicBezTo>
                      <a:pt x="159157" y="155908"/>
                      <a:pt x="153448" y="163160"/>
                      <a:pt x="155471" y="166022"/>
                    </a:cubicBezTo>
                    <a:cubicBezTo>
                      <a:pt x="156654" y="167668"/>
                      <a:pt x="158746" y="167102"/>
                      <a:pt x="160237" y="165817"/>
                    </a:cubicBezTo>
                    <a:cubicBezTo>
                      <a:pt x="163477" y="163074"/>
                      <a:pt x="168568" y="152274"/>
                      <a:pt x="169203" y="149137"/>
                    </a:cubicBezTo>
                    <a:close/>
                    <a:moveTo>
                      <a:pt x="176814" y="139657"/>
                    </a:moveTo>
                    <a:cubicBezTo>
                      <a:pt x="177328" y="140034"/>
                      <a:pt x="177414" y="140085"/>
                      <a:pt x="177620" y="140908"/>
                    </a:cubicBezTo>
                    <a:cubicBezTo>
                      <a:pt x="181100" y="141182"/>
                      <a:pt x="184837" y="140188"/>
                      <a:pt x="187991" y="138560"/>
                    </a:cubicBezTo>
                    <a:cubicBezTo>
                      <a:pt x="192294" y="136365"/>
                      <a:pt x="197626" y="130571"/>
                      <a:pt x="192740" y="129268"/>
                    </a:cubicBezTo>
                    <a:cubicBezTo>
                      <a:pt x="189003" y="128274"/>
                      <a:pt x="183551" y="131531"/>
                      <a:pt x="180363" y="134977"/>
                    </a:cubicBezTo>
                    <a:cubicBezTo>
                      <a:pt x="179351" y="136074"/>
                      <a:pt x="177260" y="138525"/>
                      <a:pt x="176814" y="139657"/>
                    </a:cubicBezTo>
                    <a:close/>
                    <a:moveTo>
                      <a:pt x="168020" y="143737"/>
                    </a:moveTo>
                    <a:lnTo>
                      <a:pt x="168723" y="142537"/>
                    </a:lnTo>
                    <a:cubicBezTo>
                      <a:pt x="168328" y="141971"/>
                      <a:pt x="169168" y="142365"/>
                      <a:pt x="168226" y="142057"/>
                    </a:cubicBezTo>
                    <a:cubicBezTo>
                      <a:pt x="165688" y="141868"/>
                      <a:pt x="142700" y="140822"/>
                      <a:pt x="145666" y="147508"/>
                    </a:cubicBezTo>
                    <a:cubicBezTo>
                      <a:pt x="148306" y="153422"/>
                      <a:pt x="163409" y="145640"/>
                      <a:pt x="168020" y="143737"/>
                    </a:cubicBezTo>
                    <a:close/>
                    <a:moveTo>
                      <a:pt x="179214" y="148262"/>
                    </a:moveTo>
                    <a:lnTo>
                      <a:pt x="177963" y="147200"/>
                    </a:lnTo>
                    <a:cubicBezTo>
                      <a:pt x="177534" y="148057"/>
                      <a:pt x="177088" y="148862"/>
                      <a:pt x="176797" y="149360"/>
                    </a:cubicBezTo>
                    <a:cubicBezTo>
                      <a:pt x="177997" y="152017"/>
                      <a:pt x="180071" y="155445"/>
                      <a:pt x="181580" y="157691"/>
                    </a:cubicBezTo>
                    <a:lnTo>
                      <a:pt x="185026" y="162525"/>
                    </a:lnTo>
                    <a:cubicBezTo>
                      <a:pt x="186363" y="164325"/>
                      <a:pt x="189963" y="168080"/>
                      <a:pt x="192020" y="166691"/>
                    </a:cubicBezTo>
                    <a:cubicBezTo>
                      <a:pt x="196734" y="163502"/>
                      <a:pt x="181254" y="149702"/>
                      <a:pt x="179214" y="148262"/>
                    </a:cubicBezTo>
                    <a:close/>
                    <a:moveTo>
                      <a:pt x="186466" y="123628"/>
                    </a:moveTo>
                    <a:cubicBezTo>
                      <a:pt x="186431" y="122342"/>
                      <a:pt x="186843" y="118623"/>
                      <a:pt x="182900" y="120680"/>
                    </a:cubicBezTo>
                    <a:cubicBezTo>
                      <a:pt x="178306" y="123097"/>
                      <a:pt x="175494" y="131068"/>
                      <a:pt x="174808" y="138268"/>
                    </a:cubicBezTo>
                    <a:cubicBezTo>
                      <a:pt x="175443" y="138422"/>
                      <a:pt x="176026" y="139005"/>
                      <a:pt x="176523" y="139074"/>
                    </a:cubicBezTo>
                    <a:cubicBezTo>
                      <a:pt x="177328" y="138422"/>
                      <a:pt x="177226" y="138097"/>
                      <a:pt x="177980" y="137154"/>
                    </a:cubicBezTo>
                    <a:lnTo>
                      <a:pt x="182351" y="132474"/>
                    </a:lnTo>
                    <a:cubicBezTo>
                      <a:pt x="184443" y="129508"/>
                      <a:pt x="185985" y="124400"/>
                      <a:pt x="186466" y="123628"/>
                    </a:cubicBezTo>
                    <a:close/>
                    <a:moveTo>
                      <a:pt x="174088" y="151520"/>
                    </a:moveTo>
                    <a:lnTo>
                      <a:pt x="172820" y="151537"/>
                    </a:lnTo>
                    <a:cubicBezTo>
                      <a:pt x="171191" y="154828"/>
                      <a:pt x="169477" y="165902"/>
                      <a:pt x="170883" y="171577"/>
                    </a:cubicBezTo>
                    <a:cubicBezTo>
                      <a:pt x="171277" y="173188"/>
                      <a:pt x="172151" y="175331"/>
                      <a:pt x="173146" y="175845"/>
                    </a:cubicBezTo>
                    <a:cubicBezTo>
                      <a:pt x="176094" y="177422"/>
                      <a:pt x="176043" y="166897"/>
                      <a:pt x="175888" y="163965"/>
                    </a:cubicBezTo>
                    <a:cubicBezTo>
                      <a:pt x="175700" y="160365"/>
                      <a:pt x="174928" y="154605"/>
                      <a:pt x="174088" y="151520"/>
                    </a:cubicBezTo>
                    <a:close/>
                    <a:moveTo>
                      <a:pt x="176403" y="150011"/>
                    </a:moveTo>
                    <a:lnTo>
                      <a:pt x="175391" y="150440"/>
                    </a:lnTo>
                    <a:cubicBezTo>
                      <a:pt x="175048" y="154880"/>
                      <a:pt x="177808" y="167428"/>
                      <a:pt x="180671" y="170908"/>
                    </a:cubicBezTo>
                    <a:cubicBezTo>
                      <a:pt x="184374" y="175434"/>
                      <a:pt x="188197" y="173462"/>
                      <a:pt x="181563" y="159971"/>
                    </a:cubicBezTo>
                    <a:cubicBezTo>
                      <a:pt x="180671" y="158154"/>
                      <a:pt x="179985" y="156645"/>
                      <a:pt x="179043" y="154828"/>
                    </a:cubicBezTo>
                    <a:lnTo>
                      <a:pt x="176403" y="150011"/>
                    </a:lnTo>
                    <a:close/>
                    <a:moveTo>
                      <a:pt x="170471" y="139108"/>
                    </a:moveTo>
                    <a:cubicBezTo>
                      <a:pt x="171431" y="139297"/>
                      <a:pt x="170831" y="139142"/>
                      <a:pt x="170986" y="138885"/>
                    </a:cubicBezTo>
                    <a:lnTo>
                      <a:pt x="168020" y="133040"/>
                    </a:lnTo>
                    <a:cubicBezTo>
                      <a:pt x="166117" y="129971"/>
                      <a:pt x="157940" y="120714"/>
                      <a:pt x="155111" y="122017"/>
                    </a:cubicBezTo>
                    <a:cubicBezTo>
                      <a:pt x="154409" y="125154"/>
                      <a:pt x="156226" y="127657"/>
                      <a:pt x="157168" y="128685"/>
                    </a:cubicBezTo>
                    <a:cubicBezTo>
                      <a:pt x="161146" y="133057"/>
                      <a:pt x="165363" y="136691"/>
                      <a:pt x="170471" y="139108"/>
                    </a:cubicBezTo>
                    <a:close/>
                    <a:moveTo>
                      <a:pt x="167574" y="166742"/>
                    </a:moveTo>
                    <a:cubicBezTo>
                      <a:pt x="168277" y="166211"/>
                      <a:pt x="169528" y="161120"/>
                      <a:pt x="169871" y="159560"/>
                    </a:cubicBezTo>
                    <a:cubicBezTo>
                      <a:pt x="170214" y="157999"/>
                      <a:pt x="171603" y="152171"/>
                      <a:pt x="170934" y="150748"/>
                    </a:cubicBezTo>
                    <a:cubicBezTo>
                      <a:pt x="169871" y="150645"/>
                      <a:pt x="170214" y="150165"/>
                      <a:pt x="169460" y="149754"/>
                    </a:cubicBezTo>
                    <a:cubicBezTo>
                      <a:pt x="168071" y="153834"/>
                      <a:pt x="164951" y="160177"/>
                      <a:pt x="163237" y="162834"/>
                    </a:cubicBezTo>
                    <a:cubicBezTo>
                      <a:pt x="161471" y="165542"/>
                      <a:pt x="162037" y="169657"/>
                      <a:pt x="162980" y="170480"/>
                    </a:cubicBezTo>
                    <a:cubicBezTo>
                      <a:pt x="164900" y="172159"/>
                      <a:pt x="167009" y="168508"/>
                      <a:pt x="167574" y="166742"/>
                    </a:cubicBezTo>
                    <a:close/>
                    <a:moveTo>
                      <a:pt x="179506" y="147405"/>
                    </a:moveTo>
                    <a:cubicBezTo>
                      <a:pt x="180088" y="147834"/>
                      <a:pt x="180603" y="148468"/>
                      <a:pt x="181117" y="148982"/>
                    </a:cubicBezTo>
                    <a:cubicBezTo>
                      <a:pt x="181717" y="149565"/>
                      <a:pt x="182128" y="149960"/>
                      <a:pt x="182711" y="150491"/>
                    </a:cubicBezTo>
                    <a:cubicBezTo>
                      <a:pt x="183585" y="151280"/>
                      <a:pt x="184940" y="152360"/>
                      <a:pt x="185934" y="152994"/>
                    </a:cubicBezTo>
                    <a:cubicBezTo>
                      <a:pt x="188351" y="154777"/>
                      <a:pt x="193014" y="157417"/>
                      <a:pt x="196100" y="157005"/>
                    </a:cubicBezTo>
                    <a:cubicBezTo>
                      <a:pt x="197111" y="156885"/>
                      <a:pt x="197351" y="156731"/>
                      <a:pt x="197643" y="156028"/>
                    </a:cubicBezTo>
                    <a:cubicBezTo>
                      <a:pt x="199048" y="152634"/>
                      <a:pt x="190460" y="149805"/>
                      <a:pt x="189105" y="149257"/>
                    </a:cubicBezTo>
                    <a:cubicBezTo>
                      <a:pt x="187854" y="148760"/>
                      <a:pt x="178854" y="145228"/>
                      <a:pt x="178306" y="145382"/>
                    </a:cubicBezTo>
                    <a:cubicBezTo>
                      <a:pt x="178288" y="146291"/>
                      <a:pt x="179060" y="146942"/>
                      <a:pt x="179506" y="147405"/>
                    </a:cubicBezTo>
                    <a:close/>
                    <a:moveTo>
                      <a:pt x="199031" y="142468"/>
                    </a:moveTo>
                    <a:cubicBezTo>
                      <a:pt x="197146" y="138731"/>
                      <a:pt x="182231" y="140480"/>
                      <a:pt x="178306" y="142520"/>
                    </a:cubicBezTo>
                    <a:cubicBezTo>
                      <a:pt x="178357" y="143582"/>
                      <a:pt x="178391" y="143222"/>
                      <a:pt x="180311" y="143840"/>
                    </a:cubicBezTo>
                    <a:cubicBezTo>
                      <a:pt x="181151" y="144097"/>
                      <a:pt x="181940" y="144337"/>
                      <a:pt x="182780" y="144560"/>
                    </a:cubicBezTo>
                    <a:cubicBezTo>
                      <a:pt x="186294" y="145485"/>
                      <a:pt x="197385" y="146942"/>
                      <a:pt x="199031" y="142468"/>
                    </a:cubicBezTo>
                    <a:close/>
                    <a:moveTo>
                      <a:pt x="168260" y="146274"/>
                    </a:moveTo>
                    <a:lnTo>
                      <a:pt x="168191" y="144611"/>
                    </a:lnTo>
                    <a:lnTo>
                      <a:pt x="167814" y="144782"/>
                    </a:lnTo>
                    <a:cubicBezTo>
                      <a:pt x="165328" y="145434"/>
                      <a:pt x="156106" y="149754"/>
                      <a:pt x="153089" y="151485"/>
                    </a:cubicBezTo>
                    <a:cubicBezTo>
                      <a:pt x="152334" y="151914"/>
                      <a:pt x="151648" y="152308"/>
                      <a:pt x="150946" y="152874"/>
                    </a:cubicBezTo>
                    <a:cubicBezTo>
                      <a:pt x="150037" y="153577"/>
                      <a:pt x="149506" y="153971"/>
                      <a:pt x="149351" y="155377"/>
                    </a:cubicBezTo>
                    <a:cubicBezTo>
                      <a:pt x="151100" y="157742"/>
                      <a:pt x="157374" y="154434"/>
                      <a:pt x="159586" y="153080"/>
                    </a:cubicBezTo>
                    <a:cubicBezTo>
                      <a:pt x="161591" y="151845"/>
                      <a:pt x="167197" y="147834"/>
                      <a:pt x="168260" y="146274"/>
                    </a:cubicBezTo>
                    <a:close/>
                    <a:moveTo>
                      <a:pt x="169974" y="140188"/>
                    </a:moveTo>
                    <a:cubicBezTo>
                      <a:pt x="169666" y="138868"/>
                      <a:pt x="163117" y="135354"/>
                      <a:pt x="160734" y="133091"/>
                    </a:cubicBezTo>
                    <a:cubicBezTo>
                      <a:pt x="158797" y="131240"/>
                      <a:pt x="158437" y="130828"/>
                      <a:pt x="155797" y="129937"/>
                    </a:cubicBezTo>
                    <a:cubicBezTo>
                      <a:pt x="154494" y="129508"/>
                      <a:pt x="150689" y="128377"/>
                      <a:pt x="149557" y="129834"/>
                    </a:cubicBezTo>
                    <a:cubicBezTo>
                      <a:pt x="148837" y="130811"/>
                      <a:pt x="149248" y="132885"/>
                      <a:pt x="149660" y="133845"/>
                    </a:cubicBezTo>
                    <a:cubicBezTo>
                      <a:pt x="152386" y="140394"/>
                      <a:pt x="165363" y="142005"/>
                      <a:pt x="169288" y="141028"/>
                    </a:cubicBezTo>
                    <a:lnTo>
                      <a:pt x="169974" y="140188"/>
                    </a:lnTo>
                    <a:close/>
                    <a:moveTo>
                      <a:pt x="22529" y="350411"/>
                    </a:moveTo>
                    <a:cubicBezTo>
                      <a:pt x="24312" y="347119"/>
                      <a:pt x="24466" y="337965"/>
                      <a:pt x="23797" y="334211"/>
                    </a:cubicBezTo>
                    <a:cubicBezTo>
                      <a:pt x="23334" y="331605"/>
                      <a:pt x="22614" y="329650"/>
                      <a:pt x="21466" y="328485"/>
                    </a:cubicBezTo>
                    <a:cubicBezTo>
                      <a:pt x="19392" y="326359"/>
                      <a:pt x="18072" y="328965"/>
                      <a:pt x="16666" y="329548"/>
                    </a:cubicBezTo>
                    <a:cubicBezTo>
                      <a:pt x="15877" y="331931"/>
                      <a:pt x="15106" y="331931"/>
                      <a:pt x="14986" y="335925"/>
                    </a:cubicBezTo>
                    <a:cubicBezTo>
                      <a:pt x="14866" y="341256"/>
                      <a:pt x="18072" y="349365"/>
                      <a:pt x="20009" y="351045"/>
                    </a:cubicBezTo>
                    <a:lnTo>
                      <a:pt x="22529" y="350411"/>
                    </a:lnTo>
                    <a:close/>
                    <a:moveTo>
                      <a:pt x="17437" y="363062"/>
                    </a:moveTo>
                    <a:cubicBezTo>
                      <a:pt x="16975" y="362222"/>
                      <a:pt x="16837" y="361296"/>
                      <a:pt x="16392" y="360628"/>
                    </a:cubicBezTo>
                    <a:cubicBezTo>
                      <a:pt x="12003" y="363988"/>
                      <a:pt x="10855" y="365290"/>
                      <a:pt x="7203" y="369456"/>
                    </a:cubicBezTo>
                    <a:cubicBezTo>
                      <a:pt x="6089" y="370708"/>
                      <a:pt x="-340" y="378902"/>
                      <a:pt x="1940" y="382125"/>
                    </a:cubicBezTo>
                    <a:cubicBezTo>
                      <a:pt x="3277" y="383993"/>
                      <a:pt x="5643" y="383359"/>
                      <a:pt x="7323" y="381919"/>
                    </a:cubicBezTo>
                    <a:cubicBezTo>
                      <a:pt x="10975" y="378782"/>
                      <a:pt x="16734" y="366610"/>
                      <a:pt x="17437" y="363062"/>
                    </a:cubicBezTo>
                    <a:close/>
                    <a:moveTo>
                      <a:pt x="26060" y="352348"/>
                    </a:moveTo>
                    <a:cubicBezTo>
                      <a:pt x="26626" y="352759"/>
                      <a:pt x="26729" y="352845"/>
                      <a:pt x="26969" y="353753"/>
                    </a:cubicBezTo>
                    <a:cubicBezTo>
                      <a:pt x="30895" y="354062"/>
                      <a:pt x="35112" y="352948"/>
                      <a:pt x="38677" y="351096"/>
                    </a:cubicBezTo>
                    <a:cubicBezTo>
                      <a:pt x="43546" y="348593"/>
                      <a:pt x="49563" y="342079"/>
                      <a:pt x="44060" y="340622"/>
                    </a:cubicBezTo>
                    <a:cubicBezTo>
                      <a:pt x="39809" y="339473"/>
                      <a:pt x="33654" y="343176"/>
                      <a:pt x="30054" y="347033"/>
                    </a:cubicBezTo>
                    <a:cubicBezTo>
                      <a:pt x="28923" y="348285"/>
                      <a:pt x="26575" y="351079"/>
                      <a:pt x="26060" y="352348"/>
                    </a:cubicBezTo>
                    <a:close/>
                    <a:moveTo>
                      <a:pt x="16117" y="356959"/>
                    </a:moveTo>
                    <a:lnTo>
                      <a:pt x="16906" y="355605"/>
                    </a:lnTo>
                    <a:cubicBezTo>
                      <a:pt x="16460" y="354953"/>
                      <a:pt x="17386" y="355399"/>
                      <a:pt x="16340" y="355056"/>
                    </a:cubicBezTo>
                    <a:cubicBezTo>
                      <a:pt x="13477" y="354833"/>
                      <a:pt x="-12509" y="353650"/>
                      <a:pt x="-9149" y="361193"/>
                    </a:cubicBezTo>
                    <a:cubicBezTo>
                      <a:pt x="-6158" y="367913"/>
                      <a:pt x="10923" y="359068"/>
                      <a:pt x="16117" y="356959"/>
                    </a:cubicBezTo>
                    <a:close/>
                    <a:moveTo>
                      <a:pt x="28752" y="362068"/>
                    </a:moveTo>
                    <a:lnTo>
                      <a:pt x="27346" y="360868"/>
                    </a:lnTo>
                    <a:cubicBezTo>
                      <a:pt x="26849" y="361862"/>
                      <a:pt x="26352" y="362736"/>
                      <a:pt x="26026" y="363319"/>
                    </a:cubicBezTo>
                    <a:cubicBezTo>
                      <a:pt x="27380" y="366336"/>
                      <a:pt x="29729" y="370193"/>
                      <a:pt x="31426" y="372748"/>
                    </a:cubicBezTo>
                    <a:lnTo>
                      <a:pt x="35317" y="378199"/>
                    </a:lnTo>
                    <a:cubicBezTo>
                      <a:pt x="36843" y="380222"/>
                      <a:pt x="40906" y="384456"/>
                      <a:pt x="43237" y="382896"/>
                    </a:cubicBezTo>
                    <a:cubicBezTo>
                      <a:pt x="48569" y="379296"/>
                      <a:pt x="31066" y="363679"/>
                      <a:pt x="28752" y="362068"/>
                    </a:cubicBezTo>
                    <a:close/>
                    <a:moveTo>
                      <a:pt x="36963" y="334262"/>
                    </a:moveTo>
                    <a:cubicBezTo>
                      <a:pt x="36912" y="332805"/>
                      <a:pt x="37392" y="328588"/>
                      <a:pt x="32934" y="330919"/>
                    </a:cubicBezTo>
                    <a:cubicBezTo>
                      <a:pt x="27740" y="333628"/>
                      <a:pt x="24552" y="342645"/>
                      <a:pt x="23780" y="350770"/>
                    </a:cubicBezTo>
                    <a:cubicBezTo>
                      <a:pt x="24500" y="350942"/>
                      <a:pt x="25169" y="351611"/>
                      <a:pt x="25734" y="351662"/>
                    </a:cubicBezTo>
                    <a:cubicBezTo>
                      <a:pt x="26626" y="350942"/>
                      <a:pt x="26523" y="350582"/>
                      <a:pt x="27380" y="349519"/>
                    </a:cubicBezTo>
                    <a:lnTo>
                      <a:pt x="32300" y="344222"/>
                    </a:lnTo>
                    <a:cubicBezTo>
                      <a:pt x="34666" y="340879"/>
                      <a:pt x="36414" y="335102"/>
                      <a:pt x="36963" y="334262"/>
                    </a:cubicBezTo>
                    <a:close/>
                    <a:moveTo>
                      <a:pt x="22957" y="365719"/>
                    </a:moveTo>
                    <a:lnTo>
                      <a:pt x="21534" y="365770"/>
                    </a:lnTo>
                    <a:cubicBezTo>
                      <a:pt x="19700" y="369473"/>
                      <a:pt x="17746" y="382005"/>
                      <a:pt x="19357" y="388416"/>
                    </a:cubicBezTo>
                    <a:cubicBezTo>
                      <a:pt x="19803" y="390250"/>
                      <a:pt x="20780" y="392668"/>
                      <a:pt x="21912" y="393250"/>
                    </a:cubicBezTo>
                    <a:cubicBezTo>
                      <a:pt x="25237" y="395033"/>
                      <a:pt x="25169" y="383119"/>
                      <a:pt x="24997" y="379810"/>
                    </a:cubicBezTo>
                    <a:cubicBezTo>
                      <a:pt x="24792" y="375713"/>
                      <a:pt x="23917" y="369250"/>
                      <a:pt x="22957" y="365719"/>
                    </a:cubicBezTo>
                    <a:close/>
                    <a:moveTo>
                      <a:pt x="25580" y="364039"/>
                    </a:moveTo>
                    <a:lnTo>
                      <a:pt x="24449" y="364553"/>
                    </a:lnTo>
                    <a:cubicBezTo>
                      <a:pt x="24054" y="369559"/>
                      <a:pt x="27192" y="383736"/>
                      <a:pt x="30397" y="387645"/>
                    </a:cubicBezTo>
                    <a:cubicBezTo>
                      <a:pt x="34597" y="392770"/>
                      <a:pt x="38934" y="390542"/>
                      <a:pt x="31426" y="375302"/>
                    </a:cubicBezTo>
                    <a:cubicBezTo>
                      <a:pt x="30414" y="373262"/>
                      <a:pt x="29643" y="371548"/>
                      <a:pt x="28563" y="369473"/>
                    </a:cubicBezTo>
                    <a:lnTo>
                      <a:pt x="25580" y="364039"/>
                    </a:lnTo>
                    <a:close/>
                    <a:moveTo>
                      <a:pt x="18895" y="351748"/>
                    </a:moveTo>
                    <a:cubicBezTo>
                      <a:pt x="19957" y="351936"/>
                      <a:pt x="19289" y="351765"/>
                      <a:pt x="19477" y="351456"/>
                    </a:cubicBezTo>
                    <a:lnTo>
                      <a:pt x="16117" y="344856"/>
                    </a:lnTo>
                    <a:cubicBezTo>
                      <a:pt x="13957" y="341411"/>
                      <a:pt x="4735" y="330936"/>
                      <a:pt x="1529" y="332411"/>
                    </a:cubicBezTo>
                    <a:cubicBezTo>
                      <a:pt x="740" y="335976"/>
                      <a:pt x="2780" y="338788"/>
                      <a:pt x="3843" y="339936"/>
                    </a:cubicBezTo>
                    <a:cubicBezTo>
                      <a:pt x="8352" y="344891"/>
                      <a:pt x="13100" y="348988"/>
                      <a:pt x="18895" y="351748"/>
                    </a:cubicBezTo>
                    <a:close/>
                    <a:moveTo>
                      <a:pt x="15620" y="382965"/>
                    </a:moveTo>
                    <a:cubicBezTo>
                      <a:pt x="16392" y="382330"/>
                      <a:pt x="17814" y="376605"/>
                      <a:pt x="18192" y="374839"/>
                    </a:cubicBezTo>
                    <a:cubicBezTo>
                      <a:pt x="18586" y="373073"/>
                      <a:pt x="20163" y="366508"/>
                      <a:pt x="19409" y="364879"/>
                    </a:cubicBezTo>
                    <a:cubicBezTo>
                      <a:pt x="18192" y="364776"/>
                      <a:pt x="18586" y="364210"/>
                      <a:pt x="17746" y="363782"/>
                    </a:cubicBezTo>
                    <a:cubicBezTo>
                      <a:pt x="16169" y="368359"/>
                      <a:pt x="12655" y="375542"/>
                      <a:pt x="10717" y="378525"/>
                    </a:cubicBezTo>
                    <a:cubicBezTo>
                      <a:pt x="8712" y="381593"/>
                      <a:pt x="9363" y="386239"/>
                      <a:pt x="10409" y="387165"/>
                    </a:cubicBezTo>
                    <a:cubicBezTo>
                      <a:pt x="12603" y="389085"/>
                      <a:pt x="14969" y="384936"/>
                      <a:pt x="15620" y="382965"/>
                    </a:cubicBezTo>
                    <a:close/>
                    <a:moveTo>
                      <a:pt x="29095" y="361090"/>
                    </a:moveTo>
                    <a:cubicBezTo>
                      <a:pt x="29746" y="361588"/>
                      <a:pt x="30329" y="362325"/>
                      <a:pt x="30929" y="362890"/>
                    </a:cubicBezTo>
                    <a:cubicBezTo>
                      <a:pt x="31597" y="363542"/>
                      <a:pt x="32060" y="363988"/>
                      <a:pt x="32712" y="364570"/>
                    </a:cubicBezTo>
                    <a:cubicBezTo>
                      <a:pt x="33706" y="365496"/>
                      <a:pt x="35214" y="366713"/>
                      <a:pt x="36346" y="367433"/>
                    </a:cubicBezTo>
                    <a:cubicBezTo>
                      <a:pt x="39089" y="369456"/>
                      <a:pt x="44352" y="372422"/>
                      <a:pt x="47832" y="371959"/>
                    </a:cubicBezTo>
                    <a:cubicBezTo>
                      <a:pt x="48980" y="371805"/>
                      <a:pt x="49272" y="371650"/>
                      <a:pt x="49580" y="370862"/>
                    </a:cubicBezTo>
                    <a:cubicBezTo>
                      <a:pt x="51174" y="367005"/>
                      <a:pt x="41472" y="363833"/>
                      <a:pt x="39946" y="363199"/>
                    </a:cubicBezTo>
                    <a:cubicBezTo>
                      <a:pt x="38523" y="362633"/>
                      <a:pt x="28340" y="358639"/>
                      <a:pt x="27740" y="358793"/>
                    </a:cubicBezTo>
                    <a:cubicBezTo>
                      <a:pt x="27723" y="359873"/>
                      <a:pt x="28580" y="360559"/>
                      <a:pt x="29095" y="361090"/>
                    </a:cubicBezTo>
                    <a:close/>
                    <a:moveTo>
                      <a:pt x="51140" y="355519"/>
                    </a:moveTo>
                    <a:cubicBezTo>
                      <a:pt x="49032" y="351285"/>
                      <a:pt x="32163" y="353273"/>
                      <a:pt x="27740" y="355570"/>
                    </a:cubicBezTo>
                    <a:cubicBezTo>
                      <a:pt x="27792" y="356770"/>
                      <a:pt x="27826" y="356393"/>
                      <a:pt x="30003" y="357079"/>
                    </a:cubicBezTo>
                    <a:cubicBezTo>
                      <a:pt x="30946" y="357388"/>
                      <a:pt x="31837" y="357645"/>
                      <a:pt x="32797" y="357868"/>
                    </a:cubicBezTo>
                    <a:cubicBezTo>
                      <a:pt x="36757" y="358931"/>
                      <a:pt x="49306" y="360576"/>
                      <a:pt x="51140" y="355519"/>
                    </a:cubicBezTo>
                    <a:close/>
                    <a:moveTo>
                      <a:pt x="16392" y="359822"/>
                    </a:moveTo>
                    <a:lnTo>
                      <a:pt x="16306" y="357953"/>
                    </a:lnTo>
                    <a:lnTo>
                      <a:pt x="15877" y="358125"/>
                    </a:lnTo>
                    <a:cubicBezTo>
                      <a:pt x="13083" y="358896"/>
                      <a:pt x="2643" y="363748"/>
                      <a:pt x="-768" y="365702"/>
                    </a:cubicBezTo>
                    <a:cubicBezTo>
                      <a:pt x="-1625" y="366216"/>
                      <a:pt x="-2376" y="366645"/>
                      <a:pt x="-3180" y="367279"/>
                    </a:cubicBezTo>
                    <a:cubicBezTo>
                      <a:pt x="-4204" y="368102"/>
                      <a:pt x="-4804" y="368531"/>
                      <a:pt x="-4982" y="370125"/>
                    </a:cubicBezTo>
                    <a:cubicBezTo>
                      <a:pt x="-3016" y="372782"/>
                      <a:pt x="4083" y="369045"/>
                      <a:pt x="6586" y="367502"/>
                    </a:cubicBezTo>
                    <a:cubicBezTo>
                      <a:pt x="8866" y="366131"/>
                      <a:pt x="15192" y="361588"/>
                      <a:pt x="16392" y="359822"/>
                    </a:cubicBezTo>
                    <a:close/>
                    <a:moveTo>
                      <a:pt x="18329" y="352948"/>
                    </a:moveTo>
                    <a:cubicBezTo>
                      <a:pt x="17969" y="351456"/>
                      <a:pt x="10563" y="347479"/>
                      <a:pt x="7889" y="344925"/>
                    </a:cubicBezTo>
                    <a:cubicBezTo>
                      <a:pt x="5695" y="342816"/>
                      <a:pt x="5283" y="342353"/>
                      <a:pt x="2283" y="341359"/>
                    </a:cubicBezTo>
                    <a:cubicBezTo>
                      <a:pt x="826" y="340879"/>
                      <a:pt x="-3473" y="339593"/>
                      <a:pt x="-4739" y="341256"/>
                    </a:cubicBezTo>
                    <a:cubicBezTo>
                      <a:pt x="-5558" y="342336"/>
                      <a:pt x="-5097" y="344685"/>
                      <a:pt x="-4637" y="345782"/>
                    </a:cubicBezTo>
                    <a:cubicBezTo>
                      <a:pt x="-1557" y="353205"/>
                      <a:pt x="13100" y="355005"/>
                      <a:pt x="17540" y="353908"/>
                    </a:cubicBezTo>
                    <a:lnTo>
                      <a:pt x="18329" y="352948"/>
                    </a:lnTo>
                    <a:close/>
                    <a:moveTo>
                      <a:pt x="51740" y="226862"/>
                    </a:moveTo>
                    <a:cubicBezTo>
                      <a:pt x="51295" y="223691"/>
                      <a:pt x="46460" y="217537"/>
                      <a:pt x="43940" y="215377"/>
                    </a:cubicBezTo>
                    <a:cubicBezTo>
                      <a:pt x="42209" y="213937"/>
                      <a:pt x="40649" y="213028"/>
                      <a:pt x="39140" y="212857"/>
                    </a:cubicBezTo>
                    <a:cubicBezTo>
                      <a:pt x="36483" y="212599"/>
                      <a:pt x="36912" y="215051"/>
                      <a:pt x="36175" y="216199"/>
                    </a:cubicBezTo>
                    <a:cubicBezTo>
                      <a:pt x="36895" y="218188"/>
                      <a:pt x="36329" y="218634"/>
                      <a:pt x="38386" y="221342"/>
                    </a:cubicBezTo>
                    <a:cubicBezTo>
                      <a:pt x="41146" y="224977"/>
                      <a:pt x="47883" y="228594"/>
                      <a:pt x="50232" y="228645"/>
                    </a:cubicBezTo>
                    <a:lnTo>
                      <a:pt x="51740" y="226862"/>
                    </a:lnTo>
                    <a:close/>
                    <a:moveTo>
                      <a:pt x="54792" y="238022"/>
                    </a:moveTo>
                    <a:cubicBezTo>
                      <a:pt x="53986" y="237714"/>
                      <a:pt x="53386" y="237216"/>
                      <a:pt x="52700" y="236976"/>
                    </a:cubicBezTo>
                    <a:cubicBezTo>
                      <a:pt x="51277" y="241605"/>
                      <a:pt x="51123" y="243114"/>
                      <a:pt x="50677" y="247862"/>
                    </a:cubicBezTo>
                    <a:cubicBezTo>
                      <a:pt x="50523" y="249302"/>
                      <a:pt x="50180" y="258268"/>
                      <a:pt x="53609" y="259159"/>
                    </a:cubicBezTo>
                    <a:cubicBezTo>
                      <a:pt x="55597" y="259674"/>
                      <a:pt x="57003" y="257959"/>
                      <a:pt x="57466" y="256074"/>
                    </a:cubicBezTo>
                    <a:cubicBezTo>
                      <a:pt x="58460" y="252011"/>
                      <a:pt x="56180" y="240782"/>
                      <a:pt x="54792" y="238022"/>
                    </a:cubicBezTo>
                    <a:close/>
                    <a:moveTo>
                      <a:pt x="55392" y="226228"/>
                    </a:moveTo>
                    <a:cubicBezTo>
                      <a:pt x="56026" y="226194"/>
                      <a:pt x="56146" y="226177"/>
                      <a:pt x="56797" y="226656"/>
                    </a:cubicBezTo>
                    <a:cubicBezTo>
                      <a:pt x="59866" y="224719"/>
                      <a:pt x="62386" y="221668"/>
                      <a:pt x="64014" y="218497"/>
                    </a:cubicBezTo>
                    <a:cubicBezTo>
                      <a:pt x="66260" y="214177"/>
                      <a:pt x="67203" y="206565"/>
                      <a:pt x="62334" y="208605"/>
                    </a:cubicBezTo>
                    <a:cubicBezTo>
                      <a:pt x="58614" y="210148"/>
                      <a:pt x="56060" y="215977"/>
                      <a:pt x="55494" y="220502"/>
                    </a:cubicBezTo>
                    <a:cubicBezTo>
                      <a:pt x="55306" y="221959"/>
                      <a:pt x="55083" y="225097"/>
                      <a:pt x="55392" y="226228"/>
                    </a:cubicBezTo>
                    <a:close/>
                    <a:moveTo>
                      <a:pt x="50523" y="234679"/>
                    </a:moveTo>
                    <a:lnTo>
                      <a:pt x="50386" y="233376"/>
                    </a:lnTo>
                    <a:cubicBezTo>
                      <a:pt x="49700" y="233171"/>
                      <a:pt x="50626" y="232965"/>
                      <a:pt x="49666" y="233308"/>
                    </a:cubicBezTo>
                    <a:cubicBezTo>
                      <a:pt x="47437" y="234731"/>
                      <a:pt x="27637" y="248119"/>
                      <a:pt x="34169" y="251325"/>
                    </a:cubicBezTo>
                    <a:cubicBezTo>
                      <a:pt x="39980" y="254136"/>
                      <a:pt x="47832" y="238948"/>
                      <a:pt x="50523" y="234679"/>
                    </a:cubicBezTo>
                    <a:close/>
                    <a:moveTo>
                      <a:pt x="62592" y="231199"/>
                    </a:moveTo>
                    <a:lnTo>
                      <a:pt x="60912" y="231148"/>
                    </a:lnTo>
                    <a:cubicBezTo>
                      <a:pt x="61083" y="232091"/>
                      <a:pt x="61186" y="232948"/>
                      <a:pt x="61271" y="233497"/>
                    </a:cubicBezTo>
                    <a:cubicBezTo>
                      <a:pt x="63877" y="234782"/>
                      <a:pt x="67683" y="236068"/>
                      <a:pt x="70306" y="236822"/>
                    </a:cubicBezTo>
                    <a:lnTo>
                      <a:pt x="76117" y="238314"/>
                    </a:lnTo>
                    <a:cubicBezTo>
                      <a:pt x="78346" y="238845"/>
                      <a:pt x="83626" y="239428"/>
                      <a:pt x="84500" y="237131"/>
                    </a:cubicBezTo>
                    <a:cubicBezTo>
                      <a:pt x="86471" y="231851"/>
                      <a:pt x="65180" y="230994"/>
                      <a:pt x="62592" y="231199"/>
                    </a:cubicBezTo>
                    <a:close/>
                    <a:moveTo>
                      <a:pt x="53694" y="208228"/>
                    </a:moveTo>
                    <a:cubicBezTo>
                      <a:pt x="52872" y="207302"/>
                      <a:pt x="50969" y="204234"/>
                      <a:pt x="48929" y="208228"/>
                    </a:cubicBezTo>
                    <a:cubicBezTo>
                      <a:pt x="46546" y="212857"/>
                      <a:pt x="49049" y="220605"/>
                      <a:pt x="52854" y="226434"/>
                    </a:cubicBezTo>
                    <a:cubicBezTo>
                      <a:pt x="53472" y="226125"/>
                      <a:pt x="54329" y="226228"/>
                      <a:pt x="54774" y="225971"/>
                    </a:cubicBezTo>
                    <a:cubicBezTo>
                      <a:pt x="55049" y="224977"/>
                      <a:pt x="54774" y="224788"/>
                      <a:pt x="54826" y="223622"/>
                    </a:cubicBezTo>
                    <a:lnTo>
                      <a:pt x="55614" y="217399"/>
                    </a:lnTo>
                    <a:cubicBezTo>
                      <a:pt x="55563" y="213902"/>
                      <a:pt x="53746" y="209102"/>
                      <a:pt x="53694" y="208228"/>
                    </a:cubicBezTo>
                    <a:close/>
                    <a:moveTo>
                      <a:pt x="60294" y="236771"/>
                    </a:moveTo>
                    <a:lnTo>
                      <a:pt x="59266" y="237628"/>
                    </a:lnTo>
                    <a:cubicBezTo>
                      <a:pt x="59917" y="241074"/>
                      <a:pt x="65197" y="250434"/>
                      <a:pt x="69826" y="253828"/>
                    </a:cubicBezTo>
                    <a:cubicBezTo>
                      <a:pt x="71163" y="254822"/>
                      <a:pt x="73169" y="255868"/>
                      <a:pt x="74317" y="255662"/>
                    </a:cubicBezTo>
                    <a:cubicBezTo>
                      <a:pt x="77746" y="255028"/>
                      <a:pt x="71283" y="247159"/>
                      <a:pt x="69380" y="245034"/>
                    </a:cubicBezTo>
                    <a:cubicBezTo>
                      <a:pt x="67014" y="242428"/>
                      <a:pt x="62883" y="238588"/>
                      <a:pt x="60294" y="236771"/>
                    </a:cubicBezTo>
                    <a:close/>
                    <a:moveTo>
                      <a:pt x="61323" y="234251"/>
                    </a:moveTo>
                    <a:lnTo>
                      <a:pt x="60757" y="235194"/>
                    </a:lnTo>
                    <a:cubicBezTo>
                      <a:pt x="63157" y="238742"/>
                      <a:pt x="73100" y="246439"/>
                      <a:pt x="77591" y="247314"/>
                    </a:cubicBezTo>
                    <a:cubicBezTo>
                      <a:pt x="83420" y="248411"/>
                      <a:pt x="85426" y="244571"/>
                      <a:pt x="71694" y="238536"/>
                    </a:cubicBezTo>
                    <a:cubicBezTo>
                      <a:pt x="69843" y="237714"/>
                      <a:pt x="68352" y="237028"/>
                      <a:pt x="66449" y="236239"/>
                    </a:cubicBezTo>
                    <a:lnTo>
                      <a:pt x="61323" y="234251"/>
                    </a:lnTo>
                    <a:close/>
                    <a:moveTo>
                      <a:pt x="49769" y="229725"/>
                    </a:moveTo>
                    <a:cubicBezTo>
                      <a:pt x="50660" y="229262"/>
                      <a:pt x="50060" y="229519"/>
                      <a:pt x="50060" y="229211"/>
                    </a:cubicBezTo>
                    <a:lnTo>
                      <a:pt x="44009" y="226656"/>
                    </a:lnTo>
                    <a:cubicBezTo>
                      <a:pt x="40580" y="225559"/>
                      <a:pt x="28134" y="223639"/>
                      <a:pt x="26557" y="226348"/>
                    </a:cubicBezTo>
                    <a:cubicBezTo>
                      <a:pt x="27877" y="229142"/>
                      <a:pt x="30912" y="229897"/>
                      <a:pt x="32300" y="230085"/>
                    </a:cubicBezTo>
                    <a:cubicBezTo>
                      <a:pt x="38300" y="230925"/>
                      <a:pt x="44009" y="231045"/>
                      <a:pt x="49769" y="229725"/>
                    </a:cubicBezTo>
                    <a:close/>
                    <a:moveTo>
                      <a:pt x="64134" y="252268"/>
                    </a:moveTo>
                    <a:cubicBezTo>
                      <a:pt x="64392" y="251428"/>
                      <a:pt x="62352" y="246817"/>
                      <a:pt x="61683" y="245445"/>
                    </a:cubicBezTo>
                    <a:cubicBezTo>
                      <a:pt x="61014" y="244056"/>
                      <a:pt x="58649" y="238845"/>
                      <a:pt x="57209" y="238159"/>
                    </a:cubicBezTo>
                    <a:cubicBezTo>
                      <a:pt x="56266" y="238742"/>
                      <a:pt x="56249" y="238176"/>
                      <a:pt x="55392" y="238331"/>
                    </a:cubicBezTo>
                    <a:cubicBezTo>
                      <a:pt x="56712" y="242239"/>
                      <a:pt x="57963" y="248925"/>
                      <a:pt x="58152" y="251976"/>
                    </a:cubicBezTo>
                    <a:cubicBezTo>
                      <a:pt x="58306" y="255096"/>
                      <a:pt x="61289" y="257839"/>
                      <a:pt x="62574" y="257891"/>
                    </a:cubicBezTo>
                    <a:cubicBezTo>
                      <a:pt x="65214" y="257959"/>
                      <a:pt x="64734" y="253931"/>
                      <a:pt x="64134" y="252268"/>
                    </a:cubicBezTo>
                    <a:close/>
                    <a:moveTo>
                      <a:pt x="62334" y="230394"/>
                    </a:moveTo>
                    <a:cubicBezTo>
                      <a:pt x="63089" y="230342"/>
                      <a:pt x="63877" y="230497"/>
                      <a:pt x="64649" y="230565"/>
                    </a:cubicBezTo>
                    <a:cubicBezTo>
                      <a:pt x="65489" y="230616"/>
                      <a:pt x="66054" y="230668"/>
                      <a:pt x="66860" y="230719"/>
                    </a:cubicBezTo>
                    <a:cubicBezTo>
                      <a:pt x="68094" y="230771"/>
                      <a:pt x="69877" y="230737"/>
                      <a:pt x="71094" y="230616"/>
                    </a:cubicBezTo>
                    <a:cubicBezTo>
                      <a:pt x="74197" y="230462"/>
                      <a:pt x="79683" y="229571"/>
                      <a:pt x="82014" y="227342"/>
                    </a:cubicBezTo>
                    <a:cubicBezTo>
                      <a:pt x="82769" y="226622"/>
                      <a:pt x="82871" y="226365"/>
                      <a:pt x="82700" y="225679"/>
                    </a:cubicBezTo>
                    <a:cubicBezTo>
                      <a:pt x="81791" y="222234"/>
                      <a:pt x="72929" y="225422"/>
                      <a:pt x="71471" y="225834"/>
                    </a:cubicBezTo>
                    <a:cubicBezTo>
                      <a:pt x="70117" y="226245"/>
                      <a:pt x="60466" y="229142"/>
                      <a:pt x="60089" y="229588"/>
                    </a:cubicBezTo>
                    <a:cubicBezTo>
                      <a:pt x="60654" y="230291"/>
                      <a:pt x="61683" y="230291"/>
                      <a:pt x="62334" y="230394"/>
                    </a:cubicBezTo>
                    <a:close/>
                    <a:moveTo>
                      <a:pt x="75620" y="214639"/>
                    </a:moveTo>
                    <a:cubicBezTo>
                      <a:pt x="71763" y="212977"/>
                      <a:pt x="60380" y="223485"/>
                      <a:pt x="58374" y="227445"/>
                    </a:cubicBezTo>
                    <a:cubicBezTo>
                      <a:pt x="59043" y="228216"/>
                      <a:pt x="58854" y="227925"/>
                      <a:pt x="60843" y="227188"/>
                    </a:cubicBezTo>
                    <a:cubicBezTo>
                      <a:pt x="61717" y="226879"/>
                      <a:pt x="62489" y="226571"/>
                      <a:pt x="63329" y="226228"/>
                    </a:cubicBezTo>
                    <a:cubicBezTo>
                      <a:pt x="66792" y="224737"/>
                      <a:pt x="76974" y="218994"/>
                      <a:pt x="75620" y="214639"/>
                    </a:cubicBezTo>
                    <a:close/>
                    <a:moveTo>
                      <a:pt x="52254" y="236462"/>
                    </a:moveTo>
                    <a:lnTo>
                      <a:pt x="51209" y="235262"/>
                    </a:lnTo>
                    <a:lnTo>
                      <a:pt x="50986" y="235622"/>
                    </a:lnTo>
                    <a:cubicBezTo>
                      <a:pt x="49323" y="237645"/>
                      <a:pt x="44249" y="246559"/>
                      <a:pt x="42774" y="249714"/>
                    </a:cubicBezTo>
                    <a:cubicBezTo>
                      <a:pt x="42397" y="250519"/>
                      <a:pt x="42089" y="251239"/>
                      <a:pt x="41849" y="252079"/>
                    </a:cubicBezTo>
                    <a:cubicBezTo>
                      <a:pt x="41523" y="253194"/>
                      <a:pt x="41300" y="253794"/>
                      <a:pt x="42037" y="254942"/>
                    </a:cubicBezTo>
                    <a:cubicBezTo>
                      <a:pt x="44917" y="255662"/>
                      <a:pt x="48123" y="249302"/>
                      <a:pt x="49169" y="246919"/>
                    </a:cubicBezTo>
                    <a:cubicBezTo>
                      <a:pt x="50095" y="244759"/>
                      <a:pt x="52323" y="238279"/>
                      <a:pt x="52254" y="236462"/>
                    </a:cubicBezTo>
                    <a:close/>
                    <a:moveTo>
                      <a:pt x="50009" y="230822"/>
                    </a:moveTo>
                    <a:cubicBezTo>
                      <a:pt x="48929" y="230034"/>
                      <a:pt x="41334" y="231439"/>
                      <a:pt x="37974" y="231199"/>
                    </a:cubicBezTo>
                    <a:cubicBezTo>
                      <a:pt x="35214" y="230994"/>
                      <a:pt x="34666" y="230925"/>
                      <a:pt x="31940" y="231902"/>
                    </a:cubicBezTo>
                    <a:cubicBezTo>
                      <a:pt x="30586" y="232348"/>
                      <a:pt x="26729" y="233856"/>
                      <a:pt x="26677" y="235656"/>
                    </a:cubicBezTo>
                    <a:cubicBezTo>
                      <a:pt x="26660" y="236822"/>
                      <a:pt x="28254" y="238125"/>
                      <a:pt x="29197" y="238622"/>
                    </a:cubicBezTo>
                    <a:cubicBezTo>
                      <a:pt x="35454" y="241845"/>
                      <a:pt x="47249" y="235074"/>
                      <a:pt x="49940" y="231902"/>
                    </a:cubicBezTo>
                    <a:lnTo>
                      <a:pt x="50009" y="230822"/>
                    </a:lnTo>
                    <a:close/>
                    <a:moveTo>
                      <a:pt x="76134" y="90560"/>
                    </a:moveTo>
                    <a:cubicBezTo>
                      <a:pt x="75294" y="88057"/>
                      <a:pt x="70666" y="83531"/>
                      <a:pt x="68403" y="82040"/>
                    </a:cubicBezTo>
                    <a:cubicBezTo>
                      <a:pt x="66843" y="81045"/>
                      <a:pt x="65523" y="80463"/>
                      <a:pt x="64340" y="80480"/>
                    </a:cubicBezTo>
                    <a:cubicBezTo>
                      <a:pt x="62249" y="80531"/>
                      <a:pt x="62952" y="82451"/>
                      <a:pt x="62592" y="83480"/>
                    </a:cubicBezTo>
                    <a:cubicBezTo>
                      <a:pt x="63432" y="85005"/>
                      <a:pt x="63054" y="85417"/>
                      <a:pt x="65043" y="87405"/>
                    </a:cubicBezTo>
                    <a:cubicBezTo>
                      <a:pt x="67717" y="90063"/>
                      <a:pt x="73426" y="92325"/>
                      <a:pt x="75226" y="92137"/>
                    </a:cubicBezTo>
                    <a:lnTo>
                      <a:pt x="76134" y="90560"/>
                    </a:lnTo>
                    <a:close/>
                    <a:moveTo>
                      <a:pt x="80163" y="99268"/>
                    </a:moveTo>
                    <a:cubicBezTo>
                      <a:pt x="79512" y="99097"/>
                      <a:pt x="78963" y="98737"/>
                      <a:pt x="78397" y="98634"/>
                    </a:cubicBezTo>
                    <a:cubicBezTo>
                      <a:pt x="78003" y="102508"/>
                      <a:pt x="78106" y="103725"/>
                      <a:pt x="78500" y="107600"/>
                    </a:cubicBezTo>
                    <a:cubicBezTo>
                      <a:pt x="78603" y="108783"/>
                      <a:pt x="79700" y="116068"/>
                      <a:pt x="82460" y="116445"/>
                    </a:cubicBezTo>
                    <a:cubicBezTo>
                      <a:pt x="84071" y="116668"/>
                      <a:pt x="84877" y="115142"/>
                      <a:pt x="84946" y="113583"/>
                    </a:cubicBezTo>
                    <a:cubicBezTo>
                      <a:pt x="85100" y="110188"/>
                      <a:pt x="81654" y="101360"/>
                      <a:pt x="80163" y="99268"/>
                    </a:cubicBezTo>
                    <a:close/>
                    <a:moveTo>
                      <a:pt x="78826" y="89651"/>
                    </a:moveTo>
                    <a:cubicBezTo>
                      <a:pt x="79306" y="89583"/>
                      <a:pt x="79391" y="89565"/>
                      <a:pt x="79974" y="89891"/>
                    </a:cubicBezTo>
                    <a:cubicBezTo>
                      <a:pt x="82032" y="88023"/>
                      <a:pt x="83506" y="85297"/>
                      <a:pt x="84277" y="82571"/>
                    </a:cubicBezTo>
                    <a:cubicBezTo>
                      <a:pt x="85357" y="78868"/>
                      <a:pt x="84929" y="72645"/>
                      <a:pt x="81500" y="74754"/>
                    </a:cubicBezTo>
                    <a:cubicBezTo>
                      <a:pt x="78860" y="76365"/>
                      <a:pt x="77797" y="81320"/>
                      <a:pt x="78037" y="85057"/>
                    </a:cubicBezTo>
                    <a:cubicBezTo>
                      <a:pt x="78123" y="86240"/>
                      <a:pt x="78414" y="88794"/>
                      <a:pt x="78826" y="89651"/>
                    </a:cubicBezTo>
                    <a:close/>
                    <a:moveTo>
                      <a:pt x="76391" y="96988"/>
                    </a:moveTo>
                    <a:lnTo>
                      <a:pt x="76083" y="95925"/>
                    </a:lnTo>
                    <a:cubicBezTo>
                      <a:pt x="75534" y="95840"/>
                      <a:pt x="76203" y="95583"/>
                      <a:pt x="75517" y="95977"/>
                    </a:cubicBezTo>
                    <a:cubicBezTo>
                      <a:pt x="74026" y="97331"/>
                      <a:pt x="60860" y="110102"/>
                      <a:pt x="66346" y="112023"/>
                    </a:cubicBezTo>
                    <a:cubicBezTo>
                      <a:pt x="71232" y="113737"/>
                      <a:pt x="74952" y="100708"/>
                      <a:pt x="76391" y="96988"/>
                    </a:cubicBezTo>
                    <a:close/>
                    <a:moveTo>
                      <a:pt x="85117" y="92977"/>
                    </a:moveTo>
                    <a:lnTo>
                      <a:pt x="83814" y="93114"/>
                    </a:lnTo>
                    <a:cubicBezTo>
                      <a:pt x="84089" y="93851"/>
                      <a:pt x="84311" y="94537"/>
                      <a:pt x="84432" y="94983"/>
                    </a:cubicBezTo>
                    <a:cubicBezTo>
                      <a:pt x="86626" y="95737"/>
                      <a:pt x="89746" y="96405"/>
                      <a:pt x="91889" y="96765"/>
                    </a:cubicBezTo>
                    <a:lnTo>
                      <a:pt x="96569" y="97400"/>
                    </a:lnTo>
                    <a:cubicBezTo>
                      <a:pt x="98334" y="97605"/>
                      <a:pt x="102500" y="97554"/>
                      <a:pt x="102809" y="95617"/>
                    </a:cubicBezTo>
                    <a:cubicBezTo>
                      <a:pt x="103546" y="91143"/>
                      <a:pt x="87071" y="92565"/>
                      <a:pt x="85117" y="92977"/>
                    </a:cubicBezTo>
                    <a:close/>
                    <a:moveTo>
                      <a:pt x="74797" y="75320"/>
                    </a:moveTo>
                    <a:cubicBezTo>
                      <a:pt x="74026" y="74634"/>
                      <a:pt x="72089" y="72354"/>
                      <a:pt x="71129" y="75748"/>
                    </a:cubicBezTo>
                    <a:cubicBezTo>
                      <a:pt x="70014" y="79743"/>
                      <a:pt x="73117" y="85743"/>
                      <a:pt x="76923" y="90063"/>
                    </a:cubicBezTo>
                    <a:cubicBezTo>
                      <a:pt x="77352" y="89788"/>
                      <a:pt x="78020" y="89754"/>
                      <a:pt x="78312" y="89497"/>
                    </a:cubicBezTo>
                    <a:cubicBezTo>
                      <a:pt x="78380" y="88691"/>
                      <a:pt x="78140" y="88554"/>
                      <a:pt x="78003" y="87611"/>
                    </a:cubicBezTo>
                    <a:lnTo>
                      <a:pt x="77660" y="82520"/>
                    </a:lnTo>
                    <a:cubicBezTo>
                      <a:pt x="77094" y="79691"/>
                      <a:pt x="74986" y="76005"/>
                      <a:pt x="74797" y="75320"/>
                    </a:cubicBezTo>
                    <a:close/>
                    <a:moveTo>
                      <a:pt x="84191" y="97743"/>
                    </a:moveTo>
                    <a:lnTo>
                      <a:pt x="83523" y="98480"/>
                    </a:lnTo>
                    <a:cubicBezTo>
                      <a:pt x="84552" y="101205"/>
                      <a:pt x="90037" y="108268"/>
                      <a:pt x="94100" y="110548"/>
                    </a:cubicBezTo>
                    <a:cubicBezTo>
                      <a:pt x="95249" y="111200"/>
                      <a:pt x="96963" y="111851"/>
                      <a:pt x="97820" y="111560"/>
                    </a:cubicBezTo>
                    <a:cubicBezTo>
                      <a:pt x="100340" y="110720"/>
                      <a:pt x="94203" y="104994"/>
                      <a:pt x="92403" y="103485"/>
                    </a:cubicBezTo>
                    <a:cubicBezTo>
                      <a:pt x="90209" y="101617"/>
                      <a:pt x="86454" y="98942"/>
                      <a:pt x="84191" y="97743"/>
                    </a:cubicBezTo>
                    <a:close/>
                    <a:moveTo>
                      <a:pt x="84586" y="95565"/>
                    </a:moveTo>
                    <a:lnTo>
                      <a:pt x="84311" y="96388"/>
                    </a:lnTo>
                    <a:cubicBezTo>
                      <a:pt x="86677" y="99011"/>
                      <a:pt x="95471" y="104257"/>
                      <a:pt x="99054" y="104514"/>
                    </a:cubicBezTo>
                    <a:cubicBezTo>
                      <a:pt x="103700" y="104823"/>
                      <a:pt x="104660" y="101514"/>
                      <a:pt x="93209" y="98017"/>
                    </a:cubicBezTo>
                    <a:cubicBezTo>
                      <a:pt x="91649" y="97537"/>
                      <a:pt x="90414" y="97125"/>
                      <a:pt x="88837" y="96663"/>
                    </a:cubicBezTo>
                    <a:lnTo>
                      <a:pt x="84586" y="95565"/>
                    </a:lnTo>
                    <a:close/>
                    <a:moveTo>
                      <a:pt x="75037" y="93063"/>
                    </a:moveTo>
                    <a:cubicBezTo>
                      <a:pt x="75654" y="92600"/>
                      <a:pt x="75243" y="92857"/>
                      <a:pt x="75174" y="92617"/>
                    </a:cubicBezTo>
                    <a:lnTo>
                      <a:pt x="70169" y="91143"/>
                    </a:lnTo>
                    <a:cubicBezTo>
                      <a:pt x="67357" y="90577"/>
                      <a:pt x="57517" y="90268"/>
                      <a:pt x="56729" y="92617"/>
                    </a:cubicBezTo>
                    <a:cubicBezTo>
                      <a:pt x="58169" y="94743"/>
                      <a:pt x="60620" y="95051"/>
                      <a:pt x="61717" y="95085"/>
                    </a:cubicBezTo>
                    <a:cubicBezTo>
                      <a:pt x="66432" y="95154"/>
                      <a:pt x="70820" y="94691"/>
                      <a:pt x="75037" y="93063"/>
                    </a:cubicBezTo>
                    <a:close/>
                    <a:moveTo>
                      <a:pt x="89489" y="109828"/>
                    </a:moveTo>
                    <a:cubicBezTo>
                      <a:pt x="89540" y="109142"/>
                      <a:pt x="87277" y="105628"/>
                      <a:pt x="86574" y="104565"/>
                    </a:cubicBezTo>
                    <a:cubicBezTo>
                      <a:pt x="85854" y="103537"/>
                      <a:pt x="83232" y="99542"/>
                      <a:pt x="82032" y="99148"/>
                    </a:cubicBezTo>
                    <a:cubicBezTo>
                      <a:pt x="81397" y="99697"/>
                      <a:pt x="81312" y="99251"/>
                      <a:pt x="80660" y="99457"/>
                    </a:cubicBezTo>
                    <a:cubicBezTo>
                      <a:pt x="82254" y="102457"/>
                      <a:pt x="84260" y="107754"/>
                      <a:pt x="84843" y="110205"/>
                    </a:cubicBezTo>
                    <a:cubicBezTo>
                      <a:pt x="85460" y="112708"/>
                      <a:pt x="88152" y="114628"/>
                      <a:pt x="89146" y="114525"/>
                    </a:cubicBezTo>
                    <a:cubicBezTo>
                      <a:pt x="91169" y="114320"/>
                      <a:pt x="90191" y="111131"/>
                      <a:pt x="89489" y="109828"/>
                    </a:cubicBezTo>
                    <a:close/>
                    <a:moveTo>
                      <a:pt x="84774" y="92343"/>
                    </a:moveTo>
                    <a:cubicBezTo>
                      <a:pt x="85357" y="92240"/>
                      <a:pt x="85991" y="92291"/>
                      <a:pt x="86591" y="92274"/>
                    </a:cubicBezTo>
                    <a:cubicBezTo>
                      <a:pt x="87226" y="92240"/>
                      <a:pt x="87689" y="92223"/>
                      <a:pt x="88323" y="92171"/>
                    </a:cubicBezTo>
                    <a:cubicBezTo>
                      <a:pt x="89266" y="92085"/>
                      <a:pt x="90620" y="91914"/>
                      <a:pt x="91546" y="91674"/>
                    </a:cubicBezTo>
                    <a:cubicBezTo>
                      <a:pt x="93911" y="91245"/>
                      <a:pt x="97974" y="89994"/>
                      <a:pt x="99414" y="87971"/>
                    </a:cubicBezTo>
                    <a:cubicBezTo>
                      <a:pt x="99894" y="87285"/>
                      <a:pt x="99946" y="87080"/>
                      <a:pt x="99706" y="86548"/>
                    </a:cubicBezTo>
                    <a:cubicBezTo>
                      <a:pt x="98471" y="83857"/>
                      <a:pt x="92163" y="87303"/>
                      <a:pt x="91100" y="87800"/>
                    </a:cubicBezTo>
                    <a:cubicBezTo>
                      <a:pt x="90123" y="88228"/>
                      <a:pt x="83163" y="91520"/>
                      <a:pt x="82957" y="91931"/>
                    </a:cubicBezTo>
                    <a:cubicBezTo>
                      <a:pt x="83489" y="92445"/>
                      <a:pt x="84260" y="92343"/>
                      <a:pt x="84774" y="92343"/>
                    </a:cubicBezTo>
                    <a:close/>
                    <a:moveTo>
                      <a:pt x="92574" y="78320"/>
                    </a:moveTo>
                    <a:cubicBezTo>
                      <a:pt x="89386" y="77360"/>
                      <a:pt x="82254" y="86977"/>
                      <a:pt x="81294" y="90354"/>
                    </a:cubicBezTo>
                    <a:cubicBezTo>
                      <a:pt x="81929" y="90920"/>
                      <a:pt x="81757" y="90714"/>
                      <a:pt x="83163" y="89908"/>
                    </a:cubicBezTo>
                    <a:cubicBezTo>
                      <a:pt x="83763" y="89583"/>
                      <a:pt x="84329" y="89257"/>
                      <a:pt x="84929" y="88897"/>
                    </a:cubicBezTo>
                    <a:cubicBezTo>
                      <a:pt x="87363" y="87337"/>
                      <a:pt x="94289" y="81714"/>
                      <a:pt x="92574" y="78320"/>
                    </a:cubicBezTo>
                    <a:close/>
                    <a:moveTo>
                      <a:pt x="77986" y="98240"/>
                    </a:moveTo>
                    <a:lnTo>
                      <a:pt x="76991" y="97383"/>
                    </a:lnTo>
                    <a:lnTo>
                      <a:pt x="76871" y="97691"/>
                    </a:lnTo>
                    <a:cubicBezTo>
                      <a:pt x="75894" y="99508"/>
                      <a:pt x="73357" y="107188"/>
                      <a:pt x="72723" y="109880"/>
                    </a:cubicBezTo>
                    <a:cubicBezTo>
                      <a:pt x="72552" y="110565"/>
                      <a:pt x="72414" y="111183"/>
                      <a:pt x="72363" y="111902"/>
                    </a:cubicBezTo>
                    <a:cubicBezTo>
                      <a:pt x="72277" y="112811"/>
                      <a:pt x="72209" y="113325"/>
                      <a:pt x="72929" y="114200"/>
                    </a:cubicBezTo>
                    <a:cubicBezTo>
                      <a:pt x="75260" y="114474"/>
                      <a:pt x="76769" y="109040"/>
                      <a:pt x="77197" y="106983"/>
                    </a:cubicBezTo>
                    <a:cubicBezTo>
                      <a:pt x="77591" y="105148"/>
                      <a:pt x="78312" y="99731"/>
                      <a:pt x="77986" y="98240"/>
                    </a:cubicBezTo>
                    <a:close/>
                    <a:moveTo>
                      <a:pt x="75380" y="93937"/>
                    </a:moveTo>
                    <a:cubicBezTo>
                      <a:pt x="74454" y="93388"/>
                      <a:pt x="68832" y="95257"/>
                      <a:pt x="66226" y="95411"/>
                    </a:cubicBezTo>
                    <a:cubicBezTo>
                      <a:pt x="64083" y="95514"/>
                      <a:pt x="63654" y="95514"/>
                      <a:pt x="61683" y="96560"/>
                    </a:cubicBezTo>
                    <a:cubicBezTo>
                      <a:pt x="60723" y="97074"/>
                      <a:pt x="57997" y="98651"/>
                      <a:pt x="58237" y="100108"/>
                    </a:cubicBezTo>
                    <a:cubicBezTo>
                      <a:pt x="58409" y="101068"/>
                      <a:pt x="59814" y="101960"/>
                      <a:pt x="60620" y="102268"/>
                    </a:cubicBezTo>
                    <a:cubicBezTo>
                      <a:pt x="65900" y="104257"/>
                      <a:pt x="73923" y="97605"/>
                      <a:pt x="75517" y="94794"/>
                    </a:cubicBezTo>
                    <a:lnTo>
                      <a:pt x="75380" y="93937"/>
                    </a:lnTo>
                    <a:close/>
                    <a:moveTo>
                      <a:pt x="198705" y="336045"/>
                    </a:moveTo>
                    <a:cubicBezTo>
                      <a:pt x="197883" y="333542"/>
                      <a:pt x="193254" y="329050"/>
                      <a:pt x="190991" y="327559"/>
                    </a:cubicBezTo>
                    <a:cubicBezTo>
                      <a:pt x="189448" y="326565"/>
                      <a:pt x="188094" y="325982"/>
                      <a:pt x="186946" y="325999"/>
                    </a:cubicBezTo>
                    <a:cubicBezTo>
                      <a:pt x="184837" y="326050"/>
                      <a:pt x="185540" y="327971"/>
                      <a:pt x="185163" y="328999"/>
                    </a:cubicBezTo>
                    <a:cubicBezTo>
                      <a:pt x="186003" y="330525"/>
                      <a:pt x="185643" y="330936"/>
                      <a:pt x="187631" y="332925"/>
                    </a:cubicBezTo>
                    <a:cubicBezTo>
                      <a:pt x="190305" y="335582"/>
                      <a:pt x="196031" y="337845"/>
                      <a:pt x="197831" y="337656"/>
                    </a:cubicBezTo>
                    <a:lnTo>
                      <a:pt x="198705" y="336045"/>
                    </a:lnTo>
                    <a:close/>
                    <a:moveTo>
                      <a:pt x="202751" y="344788"/>
                    </a:moveTo>
                    <a:cubicBezTo>
                      <a:pt x="202083" y="344616"/>
                      <a:pt x="201551" y="344256"/>
                      <a:pt x="200985" y="344153"/>
                    </a:cubicBezTo>
                    <a:cubicBezTo>
                      <a:pt x="200608" y="348011"/>
                      <a:pt x="200711" y="349228"/>
                      <a:pt x="201071" y="353119"/>
                    </a:cubicBezTo>
                    <a:cubicBezTo>
                      <a:pt x="201191" y="354302"/>
                      <a:pt x="202288" y="361588"/>
                      <a:pt x="205048" y="361965"/>
                    </a:cubicBezTo>
                    <a:cubicBezTo>
                      <a:pt x="206660" y="362170"/>
                      <a:pt x="207466" y="360662"/>
                      <a:pt x="207534" y="359102"/>
                    </a:cubicBezTo>
                    <a:cubicBezTo>
                      <a:pt x="207688" y="355708"/>
                      <a:pt x="204225" y="346862"/>
                      <a:pt x="202751" y="344788"/>
                    </a:cubicBezTo>
                    <a:close/>
                    <a:moveTo>
                      <a:pt x="201414" y="335170"/>
                    </a:moveTo>
                    <a:cubicBezTo>
                      <a:pt x="201911" y="335102"/>
                      <a:pt x="201997" y="335050"/>
                      <a:pt x="202563" y="335376"/>
                    </a:cubicBezTo>
                    <a:cubicBezTo>
                      <a:pt x="204637" y="333542"/>
                      <a:pt x="206077" y="330799"/>
                      <a:pt x="206883" y="328091"/>
                    </a:cubicBezTo>
                    <a:cubicBezTo>
                      <a:pt x="207928" y="324388"/>
                      <a:pt x="207500" y="318148"/>
                      <a:pt x="204071" y="320273"/>
                    </a:cubicBezTo>
                    <a:cubicBezTo>
                      <a:pt x="201448" y="321885"/>
                      <a:pt x="200368" y="326839"/>
                      <a:pt x="200626" y="330576"/>
                    </a:cubicBezTo>
                    <a:cubicBezTo>
                      <a:pt x="200711" y="331759"/>
                      <a:pt x="201003" y="334313"/>
                      <a:pt x="201414" y="335170"/>
                    </a:cubicBezTo>
                    <a:close/>
                    <a:moveTo>
                      <a:pt x="198963" y="342508"/>
                    </a:moveTo>
                    <a:lnTo>
                      <a:pt x="198654" y="341445"/>
                    </a:lnTo>
                    <a:cubicBezTo>
                      <a:pt x="198105" y="341359"/>
                      <a:pt x="198791" y="341085"/>
                      <a:pt x="198105" y="341496"/>
                    </a:cubicBezTo>
                    <a:cubicBezTo>
                      <a:pt x="196614" y="342850"/>
                      <a:pt x="183431" y="355622"/>
                      <a:pt x="188934" y="357542"/>
                    </a:cubicBezTo>
                    <a:cubicBezTo>
                      <a:pt x="193820" y="359256"/>
                      <a:pt x="197540" y="346211"/>
                      <a:pt x="198963" y="342508"/>
                    </a:cubicBezTo>
                    <a:close/>
                    <a:moveTo>
                      <a:pt x="207705" y="338496"/>
                    </a:moveTo>
                    <a:lnTo>
                      <a:pt x="206403" y="338633"/>
                    </a:lnTo>
                    <a:cubicBezTo>
                      <a:pt x="206677" y="339370"/>
                      <a:pt x="206883" y="340056"/>
                      <a:pt x="207020" y="340502"/>
                    </a:cubicBezTo>
                    <a:cubicBezTo>
                      <a:pt x="209231" y="341256"/>
                      <a:pt x="212351" y="341925"/>
                      <a:pt x="214477" y="342285"/>
                    </a:cubicBezTo>
                    <a:lnTo>
                      <a:pt x="219157" y="342919"/>
                    </a:lnTo>
                    <a:cubicBezTo>
                      <a:pt x="220940" y="343108"/>
                      <a:pt x="225088" y="343073"/>
                      <a:pt x="225397" y="341136"/>
                    </a:cubicBezTo>
                    <a:cubicBezTo>
                      <a:pt x="226134" y="336662"/>
                      <a:pt x="209660" y="338085"/>
                      <a:pt x="207705" y="338496"/>
                    </a:cubicBezTo>
                    <a:close/>
                    <a:moveTo>
                      <a:pt x="197385" y="320839"/>
                    </a:moveTo>
                    <a:cubicBezTo>
                      <a:pt x="196614" y="320153"/>
                      <a:pt x="194677" y="317873"/>
                      <a:pt x="193734" y="321268"/>
                    </a:cubicBezTo>
                    <a:cubicBezTo>
                      <a:pt x="192603" y="325262"/>
                      <a:pt x="195705" y="331262"/>
                      <a:pt x="199494" y="335582"/>
                    </a:cubicBezTo>
                    <a:cubicBezTo>
                      <a:pt x="199940" y="335308"/>
                      <a:pt x="200608" y="335273"/>
                      <a:pt x="200900" y="335033"/>
                    </a:cubicBezTo>
                    <a:cubicBezTo>
                      <a:pt x="200951" y="334211"/>
                      <a:pt x="200728" y="334073"/>
                      <a:pt x="200591" y="333131"/>
                    </a:cubicBezTo>
                    <a:lnTo>
                      <a:pt x="200248" y="328056"/>
                    </a:lnTo>
                    <a:cubicBezTo>
                      <a:pt x="199700" y="325211"/>
                      <a:pt x="197557" y="321525"/>
                      <a:pt x="197385" y="320839"/>
                    </a:cubicBezTo>
                    <a:close/>
                    <a:moveTo>
                      <a:pt x="206780" y="343228"/>
                    </a:moveTo>
                    <a:lnTo>
                      <a:pt x="206128" y="343999"/>
                    </a:lnTo>
                    <a:cubicBezTo>
                      <a:pt x="207123" y="346725"/>
                      <a:pt x="212608" y="353753"/>
                      <a:pt x="216671" y="356068"/>
                    </a:cubicBezTo>
                    <a:cubicBezTo>
                      <a:pt x="217837" y="356719"/>
                      <a:pt x="219551" y="357370"/>
                      <a:pt x="220391" y="357079"/>
                    </a:cubicBezTo>
                    <a:cubicBezTo>
                      <a:pt x="222928" y="356239"/>
                      <a:pt x="216774" y="350513"/>
                      <a:pt x="215008" y="349005"/>
                    </a:cubicBezTo>
                    <a:cubicBezTo>
                      <a:pt x="212797" y="347136"/>
                      <a:pt x="209043" y="344462"/>
                      <a:pt x="206780" y="343228"/>
                    </a:cubicBezTo>
                    <a:close/>
                    <a:moveTo>
                      <a:pt x="207174" y="341085"/>
                    </a:moveTo>
                    <a:lnTo>
                      <a:pt x="206883" y="341908"/>
                    </a:lnTo>
                    <a:cubicBezTo>
                      <a:pt x="209283" y="344531"/>
                      <a:pt x="218077" y="349776"/>
                      <a:pt x="221643" y="350033"/>
                    </a:cubicBezTo>
                    <a:cubicBezTo>
                      <a:pt x="226288" y="350342"/>
                      <a:pt x="227248" y="347033"/>
                      <a:pt x="215797" y="343536"/>
                    </a:cubicBezTo>
                    <a:cubicBezTo>
                      <a:pt x="214254" y="343056"/>
                      <a:pt x="213003" y="342645"/>
                      <a:pt x="211425" y="342182"/>
                    </a:cubicBezTo>
                    <a:lnTo>
                      <a:pt x="207174" y="341085"/>
                    </a:lnTo>
                    <a:close/>
                    <a:moveTo>
                      <a:pt x="197626" y="338548"/>
                    </a:moveTo>
                    <a:cubicBezTo>
                      <a:pt x="198243" y="338119"/>
                      <a:pt x="197831" y="338376"/>
                      <a:pt x="197780" y="338136"/>
                    </a:cubicBezTo>
                    <a:lnTo>
                      <a:pt x="192774" y="336662"/>
                    </a:lnTo>
                    <a:cubicBezTo>
                      <a:pt x="189946" y="336096"/>
                      <a:pt x="180106" y="335788"/>
                      <a:pt x="179317" y="338136"/>
                    </a:cubicBezTo>
                    <a:cubicBezTo>
                      <a:pt x="180757" y="340262"/>
                      <a:pt x="183208" y="340570"/>
                      <a:pt x="184306" y="340570"/>
                    </a:cubicBezTo>
                    <a:cubicBezTo>
                      <a:pt x="189020" y="340673"/>
                      <a:pt x="193426" y="340211"/>
                      <a:pt x="197626" y="338548"/>
                    </a:cubicBezTo>
                    <a:close/>
                    <a:moveTo>
                      <a:pt x="212077" y="355348"/>
                    </a:moveTo>
                    <a:cubicBezTo>
                      <a:pt x="212146" y="354645"/>
                      <a:pt x="209883" y="351148"/>
                      <a:pt x="209163" y="350085"/>
                    </a:cubicBezTo>
                    <a:cubicBezTo>
                      <a:pt x="208443" y="349056"/>
                      <a:pt x="205820" y="345045"/>
                      <a:pt x="204620" y="344668"/>
                    </a:cubicBezTo>
                    <a:cubicBezTo>
                      <a:pt x="204003" y="345216"/>
                      <a:pt x="203900" y="344770"/>
                      <a:pt x="203266" y="344959"/>
                    </a:cubicBezTo>
                    <a:cubicBezTo>
                      <a:pt x="204860" y="347976"/>
                      <a:pt x="206831" y="353273"/>
                      <a:pt x="207431" y="355725"/>
                    </a:cubicBezTo>
                    <a:cubicBezTo>
                      <a:pt x="208048" y="358228"/>
                      <a:pt x="210740" y="360148"/>
                      <a:pt x="211734" y="360045"/>
                    </a:cubicBezTo>
                    <a:cubicBezTo>
                      <a:pt x="213757" y="359839"/>
                      <a:pt x="212797" y="356616"/>
                      <a:pt x="212077" y="355348"/>
                    </a:cubicBezTo>
                    <a:close/>
                    <a:moveTo>
                      <a:pt x="207363" y="337862"/>
                    </a:moveTo>
                    <a:cubicBezTo>
                      <a:pt x="207946" y="337759"/>
                      <a:pt x="208580" y="337811"/>
                      <a:pt x="209180" y="337793"/>
                    </a:cubicBezTo>
                    <a:cubicBezTo>
                      <a:pt x="209831" y="337759"/>
                      <a:pt x="210294" y="337742"/>
                      <a:pt x="210894" y="337691"/>
                    </a:cubicBezTo>
                    <a:cubicBezTo>
                      <a:pt x="211854" y="337605"/>
                      <a:pt x="213208" y="337433"/>
                      <a:pt x="214134" y="337193"/>
                    </a:cubicBezTo>
                    <a:cubicBezTo>
                      <a:pt x="216483" y="336765"/>
                      <a:pt x="220563" y="335479"/>
                      <a:pt x="222003" y="333491"/>
                    </a:cubicBezTo>
                    <a:cubicBezTo>
                      <a:pt x="222500" y="332805"/>
                      <a:pt x="222534" y="332599"/>
                      <a:pt x="222294" y="332068"/>
                    </a:cubicBezTo>
                    <a:cubicBezTo>
                      <a:pt x="221077" y="329376"/>
                      <a:pt x="214751" y="332822"/>
                      <a:pt x="213688" y="333319"/>
                    </a:cubicBezTo>
                    <a:cubicBezTo>
                      <a:pt x="212711" y="333748"/>
                      <a:pt x="205751" y="337039"/>
                      <a:pt x="205528" y="337450"/>
                    </a:cubicBezTo>
                    <a:cubicBezTo>
                      <a:pt x="206077" y="337965"/>
                      <a:pt x="206848" y="337862"/>
                      <a:pt x="207363" y="337862"/>
                    </a:cubicBezTo>
                    <a:close/>
                    <a:moveTo>
                      <a:pt x="215163" y="323822"/>
                    </a:moveTo>
                    <a:cubicBezTo>
                      <a:pt x="211974" y="322879"/>
                      <a:pt x="204843" y="332496"/>
                      <a:pt x="203883" y="335873"/>
                    </a:cubicBezTo>
                    <a:cubicBezTo>
                      <a:pt x="204517" y="336439"/>
                      <a:pt x="204346" y="336233"/>
                      <a:pt x="205751" y="335428"/>
                    </a:cubicBezTo>
                    <a:cubicBezTo>
                      <a:pt x="206368" y="335102"/>
                      <a:pt x="206917" y="334776"/>
                      <a:pt x="207500" y="334416"/>
                    </a:cubicBezTo>
                    <a:cubicBezTo>
                      <a:pt x="209951" y="332856"/>
                      <a:pt x="216877" y="327233"/>
                      <a:pt x="215163" y="323822"/>
                    </a:cubicBezTo>
                    <a:close/>
                    <a:moveTo>
                      <a:pt x="200574" y="343759"/>
                    </a:moveTo>
                    <a:lnTo>
                      <a:pt x="199580" y="342902"/>
                    </a:lnTo>
                    <a:lnTo>
                      <a:pt x="199460" y="343211"/>
                    </a:lnTo>
                    <a:cubicBezTo>
                      <a:pt x="198500" y="344993"/>
                      <a:pt x="195946" y="352708"/>
                      <a:pt x="195294" y="355399"/>
                    </a:cubicBezTo>
                    <a:cubicBezTo>
                      <a:pt x="195140" y="356085"/>
                      <a:pt x="195003" y="356702"/>
                      <a:pt x="194951" y="357422"/>
                    </a:cubicBezTo>
                    <a:cubicBezTo>
                      <a:pt x="194866" y="358331"/>
                      <a:pt x="194797" y="358845"/>
                      <a:pt x="195534" y="359719"/>
                    </a:cubicBezTo>
                    <a:cubicBezTo>
                      <a:pt x="197848" y="359993"/>
                      <a:pt x="199340" y="354525"/>
                      <a:pt x="199785" y="352502"/>
                    </a:cubicBezTo>
                    <a:cubicBezTo>
                      <a:pt x="200180" y="350668"/>
                      <a:pt x="200900" y="345250"/>
                      <a:pt x="200574" y="343759"/>
                    </a:cubicBezTo>
                    <a:close/>
                    <a:moveTo>
                      <a:pt x="197985" y="339422"/>
                    </a:moveTo>
                    <a:cubicBezTo>
                      <a:pt x="197043" y="338908"/>
                      <a:pt x="191420" y="340776"/>
                      <a:pt x="188814" y="340931"/>
                    </a:cubicBezTo>
                    <a:cubicBezTo>
                      <a:pt x="186688" y="341033"/>
                      <a:pt x="186243" y="341033"/>
                      <a:pt x="184288" y="342079"/>
                    </a:cubicBezTo>
                    <a:cubicBezTo>
                      <a:pt x="183328" y="342593"/>
                      <a:pt x="180585" y="344170"/>
                      <a:pt x="180826" y="345628"/>
                    </a:cubicBezTo>
                    <a:cubicBezTo>
                      <a:pt x="180980" y="346570"/>
                      <a:pt x="182420" y="347479"/>
                      <a:pt x="183208" y="347788"/>
                    </a:cubicBezTo>
                    <a:cubicBezTo>
                      <a:pt x="188505" y="349776"/>
                      <a:pt x="196511" y="343125"/>
                      <a:pt x="198105" y="340313"/>
                    </a:cubicBezTo>
                    <a:lnTo>
                      <a:pt x="197985" y="339422"/>
                    </a:lnTo>
                    <a:close/>
                    <a:moveTo>
                      <a:pt x="141448" y="75251"/>
                    </a:moveTo>
                    <a:cubicBezTo>
                      <a:pt x="140609" y="72765"/>
                      <a:pt x="135980" y="68240"/>
                      <a:pt x="133734" y="66783"/>
                    </a:cubicBezTo>
                    <a:cubicBezTo>
                      <a:pt x="132174" y="65771"/>
                      <a:pt x="130837" y="65171"/>
                      <a:pt x="129654" y="65205"/>
                    </a:cubicBezTo>
                    <a:cubicBezTo>
                      <a:pt x="127563" y="65257"/>
                      <a:pt x="128266" y="67160"/>
                      <a:pt x="127889" y="68188"/>
                    </a:cubicBezTo>
                    <a:cubicBezTo>
                      <a:pt x="128728" y="69731"/>
                      <a:pt x="128351" y="70125"/>
                      <a:pt x="130357" y="72131"/>
                    </a:cubicBezTo>
                    <a:cubicBezTo>
                      <a:pt x="133031" y="74788"/>
                      <a:pt x="138740" y="77034"/>
                      <a:pt x="140557" y="76863"/>
                    </a:cubicBezTo>
                    <a:lnTo>
                      <a:pt x="141448" y="75251"/>
                    </a:lnTo>
                    <a:close/>
                    <a:moveTo>
                      <a:pt x="145477" y="83994"/>
                    </a:moveTo>
                    <a:cubicBezTo>
                      <a:pt x="144809" y="83805"/>
                      <a:pt x="144277" y="83445"/>
                      <a:pt x="143711" y="83343"/>
                    </a:cubicBezTo>
                    <a:cubicBezTo>
                      <a:pt x="143317" y="87234"/>
                      <a:pt x="143420" y="88434"/>
                      <a:pt x="143797" y="92325"/>
                    </a:cubicBezTo>
                    <a:cubicBezTo>
                      <a:pt x="143917" y="93491"/>
                      <a:pt x="145014" y="100777"/>
                      <a:pt x="147774" y="101154"/>
                    </a:cubicBezTo>
                    <a:cubicBezTo>
                      <a:pt x="149386" y="101394"/>
                      <a:pt x="150191" y="99851"/>
                      <a:pt x="150260" y="98291"/>
                    </a:cubicBezTo>
                    <a:cubicBezTo>
                      <a:pt x="150414" y="94897"/>
                      <a:pt x="146951" y="86085"/>
                      <a:pt x="145477" y="83994"/>
                    </a:cubicBezTo>
                    <a:close/>
                    <a:moveTo>
                      <a:pt x="144140" y="74377"/>
                    </a:moveTo>
                    <a:cubicBezTo>
                      <a:pt x="144620" y="74291"/>
                      <a:pt x="144723" y="74274"/>
                      <a:pt x="145289" y="74583"/>
                    </a:cubicBezTo>
                    <a:cubicBezTo>
                      <a:pt x="147363" y="72748"/>
                      <a:pt x="148820" y="70005"/>
                      <a:pt x="149591" y="67297"/>
                    </a:cubicBezTo>
                    <a:cubicBezTo>
                      <a:pt x="150654" y="63594"/>
                      <a:pt x="150226" y="57354"/>
                      <a:pt x="146814" y="59480"/>
                    </a:cubicBezTo>
                    <a:cubicBezTo>
                      <a:pt x="144174" y="61091"/>
                      <a:pt x="143111" y="66045"/>
                      <a:pt x="143351" y="69783"/>
                    </a:cubicBezTo>
                    <a:cubicBezTo>
                      <a:pt x="143437" y="70948"/>
                      <a:pt x="143728" y="73503"/>
                      <a:pt x="144140" y="74377"/>
                    </a:cubicBezTo>
                    <a:close/>
                    <a:moveTo>
                      <a:pt x="141689" y="81714"/>
                    </a:moveTo>
                    <a:lnTo>
                      <a:pt x="141380" y="80634"/>
                    </a:lnTo>
                    <a:cubicBezTo>
                      <a:pt x="140848" y="80565"/>
                      <a:pt x="141517" y="80308"/>
                      <a:pt x="140831" y="80685"/>
                    </a:cubicBezTo>
                    <a:cubicBezTo>
                      <a:pt x="139340" y="82040"/>
                      <a:pt x="126157" y="94828"/>
                      <a:pt x="131660" y="96731"/>
                    </a:cubicBezTo>
                    <a:cubicBezTo>
                      <a:pt x="136546" y="98445"/>
                      <a:pt x="140266" y="85417"/>
                      <a:pt x="141689" y="81714"/>
                    </a:cubicBezTo>
                    <a:close/>
                    <a:moveTo>
                      <a:pt x="150431" y="77703"/>
                    </a:moveTo>
                    <a:lnTo>
                      <a:pt x="149128" y="77823"/>
                    </a:lnTo>
                    <a:cubicBezTo>
                      <a:pt x="149403" y="78560"/>
                      <a:pt x="149609" y="79263"/>
                      <a:pt x="149746" y="79691"/>
                    </a:cubicBezTo>
                    <a:cubicBezTo>
                      <a:pt x="151940" y="80463"/>
                      <a:pt x="155060" y="81131"/>
                      <a:pt x="157203" y="81474"/>
                    </a:cubicBezTo>
                    <a:lnTo>
                      <a:pt x="161883" y="82125"/>
                    </a:lnTo>
                    <a:cubicBezTo>
                      <a:pt x="163666" y="82331"/>
                      <a:pt x="167814" y="82280"/>
                      <a:pt x="168123" y="80325"/>
                    </a:cubicBezTo>
                    <a:cubicBezTo>
                      <a:pt x="168860" y="75851"/>
                      <a:pt x="152386" y="77291"/>
                      <a:pt x="150431" y="77703"/>
                    </a:cubicBezTo>
                    <a:close/>
                    <a:moveTo>
                      <a:pt x="140111" y="60045"/>
                    </a:moveTo>
                    <a:cubicBezTo>
                      <a:pt x="139340" y="59343"/>
                      <a:pt x="137403" y="57080"/>
                      <a:pt x="136443" y="60491"/>
                    </a:cubicBezTo>
                    <a:cubicBezTo>
                      <a:pt x="135328" y="64451"/>
                      <a:pt x="138431" y="70468"/>
                      <a:pt x="142220" y="74788"/>
                    </a:cubicBezTo>
                    <a:cubicBezTo>
                      <a:pt x="142666" y="74497"/>
                      <a:pt x="143317" y="74480"/>
                      <a:pt x="143626" y="74223"/>
                    </a:cubicBezTo>
                    <a:cubicBezTo>
                      <a:pt x="143694" y="73400"/>
                      <a:pt x="143454" y="73280"/>
                      <a:pt x="143317" y="72337"/>
                    </a:cubicBezTo>
                    <a:lnTo>
                      <a:pt x="142974" y="67245"/>
                    </a:lnTo>
                    <a:cubicBezTo>
                      <a:pt x="142409" y="64434"/>
                      <a:pt x="140283" y="60731"/>
                      <a:pt x="140111" y="60045"/>
                    </a:cubicBezTo>
                    <a:close/>
                    <a:moveTo>
                      <a:pt x="149506" y="82434"/>
                    </a:moveTo>
                    <a:lnTo>
                      <a:pt x="148837" y="83188"/>
                    </a:lnTo>
                    <a:cubicBezTo>
                      <a:pt x="149848" y="85931"/>
                      <a:pt x="155334" y="92977"/>
                      <a:pt x="159414" y="95257"/>
                    </a:cubicBezTo>
                    <a:cubicBezTo>
                      <a:pt x="160563" y="95925"/>
                      <a:pt x="162277" y="96594"/>
                      <a:pt x="163117" y="96285"/>
                    </a:cubicBezTo>
                    <a:cubicBezTo>
                      <a:pt x="165654" y="95428"/>
                      <a:pt x="159500" y="89720"/>
                      <a:pt x="157734" y="88211"/>
                    </a:cubicBezTo>
                    <a:cubicBezTo>
                      <a:pt x="155523" y="86343"/>
                      <a:pt x="151768" y="83651"/>
                      <a:pt x="149506" y="82434"/>
                    </a:cubicBezTo>
                    <a:close/>
                    <a:moveTo>
                      <a:pt x="149900" y="80274"/>
                    </a:moveTo>
                    <a:lnTo>
                      <a:pt x="149609" y="81097"/>
                    </a:lnTo>
                    <a:cubicBezTo>
                      <a:pt x="152009" y="83737"/>
                      <a:pt x="160786" y="88965"/>
                      <a:pt x="164351" y="89223"/>
                    </a:cubicBezTo>
                    <a:cubicBezTo>
                      <a:pt x="169014" y="89531"/>
                      <a:pt x="169974" y="86240"/>
                      <a:pt x="158523" y="82725"/>
                    </a:cubicBezTo>
                    <a:cubicBezTo>
                      <a:pt x="156963" y="82245"/>
                      <a:pt x="155728" y="81834"/>
                      <a:pt x="154151" y="81371"/>
                    </a:cubicBezTo>
                    <a:lnTo>
                      <a:pt x="149900" y="80274"/>
                    </a:lnTo>
                    <a:close/>
                    <a:moveTo>
                      <a:pt x="140351" y="77754"/>
                    </a:moveTo>
                    <a:cubicBezTo>
                      <a:pt x="140969" y="77308"/>
                      <a:pt x="140557" y="77565"/>
                      <a:pt x="140506" y="77343"/>
                    </a:cubicBezTo>
                    <a:lnTo>
                      <a:pt x="135483" y="75851"/>
                    </a:lnTo>
                    <a:cubicBezTo>
                      <a:pt x="132671" y="75303"/>
                      <a:pt x="122831" y="74994"/>
                      <a:pt x="122043" y="77343"/>
                    </a:cubicBezTo>
                    <a:cubicBezTo>
                      <a:pt x="123483" y="79468"/>
                      <a:pt x="125934" y="79777"/>
                      <a:pt x="127031" y="79794"/>
                    </a:cubicBezTo>
                    <a:cubicBezTo>
                      <a:pt x="131746" y="79863"/>
                      <a:pt x="136134" y="79417"/>
                      <a:pt x="140351" y="77754"/>
                    </a:cubicBezTo>
                    <a:close/>
                    <a:moveTo>
                      <a:pt x="154803" y="94537"/>
                    </a:moveTo>
                    <a:cubicBezTo>
                      <a:pt x="154871" y="93851"/>
                      <a:pt x="152609" y="90320"/>
                      <a:pt x="151889" y="89308"/>
                    </a:cubicBezTo>
                    <a:cubicBezTo>
                      <a:pt x="151168" y="88245"/>
                      <a:pt x="148546" y="84234"/>
                      <a:pt x="147346" y="83857"/>
                    </a:cubicBezTo>
                    <a:cubicBezTo>
                      <a:pt x="146728" y="84423"/>
                      <a:pt x="146626" y="83960"/>
                      <a:pt x="145974" y="84165"/>
                    </a:cubicBezTo>
                    <a:cubicBezTo>
                      <a:pt x="147586" y="87200"/>
                      <a:pt x="149557" y="92480"/>
                      <a:pt x="150157" y="94931"/>
                    </a:cubicBezTo>
                    <a:cubicBezTo>
                      <a:pt x="150774" y="97434"/>
                      <a:pt x="153466" y="99354"/>
                      <a:pt x="154460" y="99251"/>
                    </a:cubicBezTo>
                    <a:cubicBezTo>
                      <a:pt x="156483" y="99045"/>
                      <a:pt x="155506" y="95840"/>
                      <a:pt x="154803" y="94537"/>
                    </a:cubicBezTo>
                    <a:close/>
                    <a:moveTo>
                      <a:pt x="150089" y="77068"/>
                    </a:moveTo>
                    <a:cubicBezTo>
                      <a:pt x="150671" y="76948"/>
                      <a:pt x="151306" y="77000"/>
                      <a:pt x="151906" y="76983"/>
                    </a:cubicBezTo>
                    <a:cubicBezTo>
                      <a:pt x="152557" y="76948"/>
                      <a:pt x="153003" y="76931"/>
                      <a:pt x="153620" y="76880"/>
                    </a:cubicBezTo>
                    <a:cubicBezTo>
                      <a:pt x="154580" y="76811"/>
                      <a:pt x="155934" y="76623"/>
                      <a:pt x="156860" y="76400"/>
                    </a:cubicBezTo>
                    <a:cubicBezTo>
                      <a:pt x="159209" y="75954"/>
                      <a:pt x="163288" y="74703"/>
                      <a:pt x="164728" y="72697"/>
                    </a:cubicBezTo>
                    <a:cubicBezTo>
                      <a:pt x="165209" y="71994"/>
                      <a:pt x="165260" y="71788"/>
                      <a:pt x="165003" y="71257"/>
                    </a:cubicBezTo>
                    <a:cubicBezTo>
                      <a:pt x="163803" y="68583"/>
                      <a:pt x="157477" y="71994"/>
                      <a:pt x="156414" y="72508"/>
                    </a:cubicBezTo>
                    <a:cubicBezTo>
                      <a:pt x="155437" y="72937"/>
                      <a:pt x="148477" y="76245"/>
                      <a:pt x="148271" y="76657"/>
                    </a:cubicBezTo>
                    <a:cubicBezTo>
                      <a:pt x="148786" y="77154"/>
                      <a:pt x="149574" y="77068"/>
                      <a:pt x="150089" y="77068"/>
                    </a:cubicBezTo>
                    <a:close/>
                    <a:moveTo>
                      <a:pt x="157888" y="63028"/>
                    </a:moveTo>
                    <a:cubicBezTo>
                      <a:pt x="154700" y="62085"/>
                      <a:pt x="147568" y="71685"/>
                      <a:pt x="146609" y="75063"/>
                    </a:cubicBezTo>
                    <a:cubicBezTo>
                      <a:pt x="147243" y="75628"/>
                      <a:pt x="147054" y="75423"/>
                      <a:pt x="148477" y="74634"/>
                    </a:cubicBezTo>
                    <a:cubicBezTo>
                      <a:pt x="149094" y="74291"/>
                      <a:pt x="149643" y="73965"/>
                      <a:pt x="150243" y="73605"/>
                    </a:cubicBezTo>
                    <a:cubicBezTo>
                      <a:pt x="152677" y="72045"/>
                      <a:pt x="159586" y="66423"/>
                      <a:pt x="157888" y="63028"/>
                    </a:cubicBezTo>
                    <a:close/>
                    <a:moveTo>
                      <a:pt x="143300" y="82965"/>
                    </a:moveTo>
                    <a:lnTo>
                      <a:pt x="142306" y="82091"/>
                    </a:lnTo>
                    <a:lnTo>
                      <a:pt x="142186" y="82400"/>
                    </a:lnTo>
                    <a:cubicBezTo>
                      <a:pt x="141209" y="84217"/>
                      <a:pt x="138671" y="91914"/>
                      <a:pt x="138037" y="94588"/>
                    </a:cubicBezTo>
                    <a:cubicBezTo>
                      <a:pt x="137866" y="95291"/>
                      <a:pt x="137728" y="95891"/>
                      <a:pt x="137677" y="96611"/>
                    </a:cubicBezTo>
                    <a:cubicBezTo>
                      <a:pt x="137591" y="97537"/>
                      <a:pt x="137523" y="98051"/>
                      <a:pt x="138243" y="98908"/>
                    </a:cubicBezTo>
                    <a:cubicBezTo>
                      <a:pt x="140574" y="99200"/>
                      <a:pt x="142066" y="93748"/>
                      <a:pt x="142511" y="91708"/>
                    </a:cubicBezTo>
                    <a:cubicBezTo>
                      <a:pt x="142906" y="89857"/>
                      <a:pt x="143609" y="84440"/>
                      <a:pt x="143300" y="82965"/>
                    </a:cubicBezTo>
                    <a:close/>
                    <a:moveTo>
                      <a:pt x="140711" y="78645"/>
                    </a:moveTo>
                    <a:cubicBezTo>
                      <a:pt x="139769" y="78114"/>
                      <a:pt x="134146" y="79965"/>
                      <a:pt x="131540" y="80120"/>
                    </a:cubicBezTo>
                    <a:cubicBezTo>
                      <a:pt x="129414" y="80257"/>
                      <a:pt x="128969" y="80223"/>
                      <a:pt x="126997" y="81268"/>
                    </a:cubicBezTo>
                    <a:cubicBezTo>
                      <a:pt x="126037" y="81783"/>
                      <a:pt x="123311" y="83377"/>
                      <a:pt x="123551" y="84834"/>
                    </a:cubicBezTo>
                    <a:cubicBezTo>
                      <a:pt x="123723" y="85777"/>
                      <a:pt x="125146" y="86668"/>
                      <a:pt x="125934" y="86977"/>
                    </a:cubicBezTo>
                    <a:cubicBezTo>
                      <a:pt x="131214" y="88965"/>
                      <a:pt x="139237" y="82331"/>
                      <a:pt x="140831" y="79520"/>
                    </a:cubicBezTo>
                    <a:lnTo>
                      <a:pt x="140711" y="78645"/>
                    </a:lnTo>
                    <a:close/>
                    <a:moveTo>
                      <a:pt x="21295" y="10983"/>
                    </a:moveTo>
                    <a:cubicBezTo>
                      <a:pt x="19152" y="9457"/>
                      <a:pt x="12740" y="8531"/>
                      <a:pt x="10066" y="8669"/>
                    </a:cubicBezTo>
                    <a:cubicBezTo>
                      <a:pt x="8214" y="8771"/>
                      <a:pt x="6792" y="9097"/>
                      <a:pt x="5849" y="9783"/>
                    </a:cubicBezTo>
                    <a:cubicBezTo>
                      <a:pt x="4186" y="11068"/>
                      <a:pt x="5900" y="12217"/>
                      <a:pt x="6175" y="13246"/>
                    </a:cubicBezTo>
                    <a:cubicBezTo>
                      <a:pt x="7769" y="14000"/>
                      <a:pt x="7700" y="14548"/>
                      <a:pt x="10477" y="14977"/>
                    </a:cubicBezTo>
                    <a:cubicBezTo>
                      <a:pt x="14214" y="15560"/>
                      <a:pt x="20163" y="14034"/>
                      <a:pt x="21517" y="12800"/>
                    </a:cubicBezTo>
                    <a:lnTo>
                      <a:pt x="21295" y="10983"/>
                    </a:lnTo>
                    <a:close/>
                    <a:moveTo>
                      <a:pt x="29695" y="15663"/>
                    </a:moveTo>
                    <a:cubicBezTo>
                      <a:pt x="29043" y="15920"/>
                      <a:pt x="28392" y="15954"/>
                      <a:pt x="27877" y="16211"/>
                    </a:cubicBezTo>
                    <a:cubicBezTo>
                      <a:pt x="29849" y="19571"/>
                      <a:pt x="30654" y="20497"/>
                      <a:pt x="33243" y="23411"/>
                    </a:cubicBezTo>
                    <a:cubicBezTo>
                      <a:pt x="34032" y="24286"/>
                      <a:pt x="39192" y="29548"/>
                      <a:pt x="41643" y="28211"/>
                    </a:cubicBezTo>
                    <a:cubicBezTo>
                      <a:pt x="43083" y="27457"/>
                      <a:pt x="42843" y="25743"/>
                      <a:pt x="41969" y="24440"/>
                    </a:cubicBezTo>
                    <a:cubicBezTo>
                      <a:pt x="40100" y="21594"/>
                      <a:pt x="32112" y="16486"/>
                      <a:pt x="29695" y="15663"/>
                    </a:cubicBezTo>
                    <a:close/>
                    <a:moveTo>
                      <a:pt x="25289" y="16057"/>
                    </a:moveTo>
                    <a:lnTo>
                      <a:pt x="24432" y="15388"/>
                    </a:lnTo>
                    <a:cubicBezTo>
                      <a:pt x="23917" y="15646"/>
                      <a:pt x="24329" y="15028"/>
                      <a:pt x="23986" y="15748"/>
                    </a:cubicBezTo>
                    <a:cubicBezTo>
                      <a:pt x="23575" y="17720"/>
                      <a:pt x="20455" y="35806"/>
                      <a:pt x="26026" y="34126"/>
                    </a:cubicBezTo>
                    <a:cubicBezTo>
                      <a:pt x="30980" y="32617"/>
                      <a:pt x="26334" y="19880"/>
                      <a:pt x="25289" y="16057"/>
                    </a:cubicBezTo>
                    <a:close/>
                    <a:moveTo>
                      <a:pt x="30003" y="7691"/>
                    </a:moveTo>
                    <a:lnTo>
                      <a:pt x="29026" y="8566"/>
                    </a:lnTo>
                    <a:cubicBezTo>
                      <a:pt x="29677" y="8994"/>
                      <a:pt x="30243" y="9406"/>
                      <a:pt x="30620" y="9680"/>
                    </a:cubicBezTo>
                    <a:cubicBezTo>
                      <a:pt x="32866" y="9028"/>
                      <a:pt x="35763" y="7726"/>
                      <a:pt x="37700" y="6748"/>
                    </a:cubicBezTo>
                    <a:lnTo>
                      <a:pt x="41849" y="4520"/>
                    </a:lnTo>
                    <a:cubicBezTo>
                      <a:pt x="43409" y="3628"/>
                      <a:pt x="46734" y="1177"/>
                      <a:pt x="45860" y="-623"/>
                    </a:cubicBezTo>
                    <a:cubicBezTo>
                      <a:pt x="43803" y="-4651"/>
                      <a:pt x="31340" y="6217"/>
                      <a:pt x="30003" y="7691"/>
                    </a:cubicBezTo>
                    <a:close/>
                    <a:moveTo>
                      <a:pt x="32043" y="12063"/>
                    </a:moveTo>
                    <a:lnTo>
                      <a:pt x="31957" y="13057"/>
                    </a:lnTo>
                    <a:cubicBezTo>
                      <a:pt x="34375" y="14668"/>
                      <a:pt x="42946" y="17154"/>
                      <a:pt x="47574" y="16606"/>
                    </a:cubicBezTo>
                    <a:cubicBezTo>
                      <a:pt x="48912" y="16451"/>
                      <a:pt x="50677" y="15971"/>
                      <a:pt x="51192" y="15234"/>
                    </a:cubicBezTo>
                    <a:cubicBezTo>
                      <a:pt x="52734" y="13091"/>
                      <a:pt x="44403" y="12063"/>
                      <a:pt x="42072" y="11891"/>
                    </a:cubicBezTo>
                    <a:cubicBezTo>
                      <a:pt x="39192" y="11686"/>
                      <a:pt x="34580" y="11703"/>
                      <a:pt x="32043" y="12063"/>
                    </a:cubicBezTo>
                    <a:close/>
                    <a:moveTo>
                      <a:pt x="31083" y="10074"/>
                    </a:moveTo>
                    <a:lnTo>
                      <a:pt x="31340" y="10914"/>
                    </a:lnTo>
                    <a:cubicBezTo>
                      <a:pt x="34820" y="11651"/>
                      <a:pt x="45003" y="10708"/>
                      <a:pt x="48037" y="8823"/>
                    </a:cubicBezTo>
                    <a:cubicBezTo>
                      <a:pt x="51980" y="6337"/>
                      <a:pt x="50832" y="3097"/>
                      <a:pt x="39483" y="7006"/>
                    </a:cubicBezTo>
                    <a:cubicBezTo>
                      <a:pt x="37974" y="7520"/>
                      <a:pt x="36723" y="7897"/>
                      <a:pt x="35163" y="8480"/>
                    </a:cubicBezTo>
                    <a:lnTo>
                      <a:pt x="31083" y="10074"/>
                    </a:lnTo>
                    <a:close/>
                    <a:moveTo>
                      <a:pt x="21877" y="13640"/>
                    </a:moveTo>
                    <a:cubicBezTo>
                      <a:pt x="22117" y="12937"/>
                      <a:pt x="21946" y="13400"/>
                      <a:pt x="21757" y="13246"/>
                    </a:cubicBezTo>
                    <a:lnTo>
                      <a:pt x="16837" y="14994"/>
                    </a:lnTo>
                    <a:cubicBezTo>
                      <a:pt x="14232" y="16211"/>
                      <a:pt x="6089" y="21731"/>
                      <a:pt x="6826" y="24080"/>
                    </a:cubicBezTo>
                    <a:cubicBezTo>
                      <a:pt x="9243" y="24971"/>
                      <a:pt x="11403" y="23771"/>
                      <a:pt x="12312" y="23137"/>
                    </a:cubicBezTo>
                    <a:cubicBezTo>
                      <a:pt x="16169" y="20428"/>
                      <a:pt x="19443" y="17480"/>
                      <a:pt x="21877" y="13640"/>
                    </a:cubicBezTo>
                    <a:close/>
                    <a:moveTo>
                      <a:pt x="43443" y="18731"/>
                    </a:moveTo>
                    <a:cubicBezTo>
                      <a:pt x="43083" y="18148"/>
                      <a:pt x="39192" y="16606"/>
                      <a:pt x="37992" y="16211"/>
                    </a:cubicBezTo>
                    <a:cubicBezTo>
                      <a:pt x="36792" y="15766"/>
                      <a:pt x="32334" y="14086"/>
                      <a:pt x="31117" y="14463"/>
                    </a:cubicBezTo>
                    <a:cubicBezTo>
                      <a:pt x="30946" y="15303"/>
                      <a:pt x="30603" y="14977"/>
                      <a:pt x="30192" y="15543"/>
                    </a:cubicBezTo>
                    <a:cubicBezTo>
                      <a:pt x="33277" y="17051"/>
                      <a:pt x="37992" y="20137"/>
                      <a:pt x="39912" y="21783"/>
                    </a:cubicBezTo>
                    <a:cubicBezTo>
                      <a:pt x="41883" y="23428"/>
                      <a:pt x="45192" y="23411"/>
                      <a:pt x="45929" y="22743"/>
                    </a:cubicBezTo>
                    <a:cubicBezTo>
                      <a:pt x="47472" y="21388"/>
                      <a:pt x="44763" y="19366"/>
                      <a:pt x="43443" y="18731"/>
                    </a:cubicBezTo>
                    <a:close/>
                    <a:moveTo>
                      <a:pt x="29352" y="7366"/>
                    </a:moveTo>
                    <a:cubicBezTo>
                      <a:pt x="29746" y="6920"/>
                      <a:pt x="30295" y="6594"/>
                      <a:pt x="30757" y="6234"/>
                    </a:cubicBezTo>
                    <a:cubicBezTo>
                      <a:pt x="31272" y="5823"/>
                      <a:pt x="31614" y="5548"/>
                      <a:pt x="32112" y="5137"/>
                    </a:cubicBezTo>
                    <a:cubicBezTo>
                      <a:pt x="32832" y="4520"/>
                      <a:pt x="33809" y="3560"/>
                      <a:pt x="34426" y="2840"/>
                    </a:cubicBezTo>
                    <a:cubicBezTo>
                      <a:pt x="36072" y="1091"/>
                      <a:pt x="38626" y="-2303"/>
                      <a:pt x="38609" y="-4789"/>
                    </a:cubicBezTo>
                    <a:cubicBezTo>
                      <a:pt x="38592" y="-5594"/>
                      <a:pt x="38523" y="-5800"/>
                      <a:pt x="38009" y="-6109"/>
                    </a:cubicBezTo>
                    <a:cubicBezTo>
                      <a:pt x="35437" y="-7566"/>
                      <a:pt x="32352" y="-1052"/>
                      <a:pt x="31786" y="-57"/>
                    </a:cubicBezTo>
                    <a:cubicBezTo>
                      <a:pt x="31254" y="886"/>
                      <a:pt x="27569" y="7674"/>
                      <a:pt x="27637" y="8103"/>
                    </a:cubicBezTo>
                    <a:cubicBezTo>
                      <a:pt x="28357" y="8206"/>
                      <a:pt x="28923" y="7674"/>
                      <a:pt x="29352" y="7366"/>
                    </a:cubicBezTo>
                    <a:close/>
                    <a:moveTo>
                      <a:pt x="27329" y="16126"/>
                    </a:moveTo>
                    <a:lnTo>
                      <a:pt x="26009" y="16023"/>
                    </a:lnTo>
                    <a:lnTo>
                      <a:pt x="26095" y="16331"/>
                    </a:lnTo>
                    <a:cubicBezTo>
                      <a:pt x="26369" y="18354"/>
                      <a:pt x="28854" y="26086"/>
                      <a:pt x="29900" y="28657"/>
                    </a:cubicBezTo>
                    <a:cubicBezTo>
                      <a:pt x="30175" y="29291"/>
                      <a:pt x="30432" y="29874"/>
                      <a:pt x="30792" y="30474"/>
                    </a:cubicBezTo>
                    <a:cubicBezTo>
                      <a:pt x="31272" y="31263"/>
                      <a:pt x="31529" y="31743"/>
                      <a:pt x="32626" y="32000"/>
                    </a:cubicBezTo>
                    <a:cubicBezTo>
                      <a:pt x="34666" y="30851"/>
                      <a:pt x="32677" y="25588"/>
                      <a:pt x="31820" y="23668"/>
                    </a:cubicBezTo>
                    <a:cubicBezTo>
                      <a:pt x="31049" y="21954"/>
                      <a:pt x="28460" y="17154"/>
                      <a:pt x="27329" y="16126"/>
                    </a:cubicBezTo>
                    <a:close/>
                    <a:moveTo>
                      <a:pt x="22683" y="14154"/>
                    </a:moveTo>
                    <a:cubicBezTo>
                      <a:pt x="21603" y="14291"/>
                      <a:pt x="18175" y="19091"/>
                      <a:pt x="16134" y="20754"/>
                    </a:cubicBezTo>
                    <a:cubicBezTo>
                      <a:pt x="14489" y="22108"/>
                      <a:pt x="14129" y="22331"/>
                      <a:pt x="13152" y="24354"/>
                    </a:cubicBezTo>
                    <a:cubicBezTo>
                      <a:pt x="12689" y="25331"/>
                      <a:pt x="11403" y="28211"/>
                      <a:pt x="12449" y="29257"/>
                    </a:cubicBezTo>
                    <a:cubicBezTo>
                      <a:pt x="13152" y="29926"/>
                      <a:pt x="14814" y="29806"/>
                      <a:pt x="15637" y="29600"/>
                    </a:cubicBezTo>
                    <a:cubicBezTo>
                      <a:pt x="21089" y="28091"/>
                      <a:pt x="23660" y="18011"/>
                      <a:pt x="23300" y="14788"/>
                    </a:cubicBezTo>
                    <a:lnTo>
                      <a:pt x="22683" y="14154"/>
                    </a:lnTo>
                    <a:close/>
                    <a:moveTo>
                      <a:pt x="143883" y="256502"/>
                    </a:moveTo>
                    <a:cubicBezTo>
                      <a:pt x="141740" y="254976"/>
                      <a:pt x="135328" y="254051"/>
                      <a:pt x="132654" y="254188"/>
                    </a:cubicBezTo>
                    <a:cubicBezTo>
                      <a:pt x="130803" y="254291"/>
                      <a:pt x="129380" y="254599"/>
                      <a:pt x="128454" y="255302"/>
                    </a:cubicBezTo>
                    <a:cubicBezTo>
                      <a:pt x="126774" y="256554"/>
                      <a:pt x="128471" y="257702"/>
                      <a:pt x="128763" y="258765"/>
                    </a:cubicBezTo>
                    <a:cubicBezTo>
                      <a:pt x="130357" y="259519"/>
                      <a:pt x="130289" y="260068"/>
                      <a:pt x="133083" y="260496"/>
                    </a:cubicBezTo>
                    <a:cubicBezTo>
                      <a:pt x="136803" y="261062"/>
                      <a:pt x="142769" y="259554"/>
                      <a:pt x="144123" y="258319"/>
                    </a:cubicBezTo>
                    <a:lnTo>
                      <a:pt x="143883" y="256502"/>
                    </a:lnTo>
                    <a:close/>
                    <a:moveTo>
                      <a:pt x="152283" y="261182"/>
                    </a:moveTo>
                    <a:cubicBezTo>
                      <a:pt x="151648" y="261439"/>
                      <a:pt x="150997" y="261474"/>
                      <a:pt x="150483" y="261714"/>
                    </a:cubicBezTo>
                    <a:cubicBezTo>
                      <a:pt x="152437" y="265074"/>
                      <a:pt x="153243" y="266016"/>
                      <a:pt x="155831" y="268931"/>
                    </a:cubicBezTo>
                    <a:cubicBezTo>
                      <a:pt x="156620" y="269805"/>
                      <a:pt x="161797" y="275068"/>
                      <a:pt x="164248" y="273731"/>
                    </a:cubicBezTo>
                    <a:cubicBezTo>
                      <a:pt x="165654" y="272959"/>
                      <a:pt x="165414" y="271262"/>
                      <a:pt x="164557" y="269959"/>
                    </a:cubicBezTo>
                    <a:cubicBezTo>
                      <a:pt x="162688" y="267114"/>
                      <a:pt x="154717" y="262005"/>
                      <a:pt x="152283" y="261182"/>
                    </a:cubicBezTo>
                    <a:close/>
                    <a:moveTo>
                      <a:pt x="145546" y="254205"/>
                    </a:moveTo>
                    <a:cubicBezTo>
                      <a:pt x="145889" y="253845"/>
                      <a:pt x="145940" y="253776"/>
                      <a:pt x="146609" y="253691"/>
                    </a:cubicBezTo>
                    <a:cubicBezTo>
                      <a:pt x="147174" y="250982"/>
                      <a:pt x="146763" y="247914"/>
                      <a:pt x="145803" y="245291"/>
                    </a:cubicBezTo>
                    <a:cubicBezTo>
                      <a:pt x="144483" y="241656"/>
                      <a:pt x="140454" y="236856"/>
                      <a:pt x="138946" y="240576"/>
                    </a:cubicBezTo>
                    <a:cubicBezTo>
                      <a:pt x="137763" y="243439"/>
                      <a:pt x="139803" y="248068"/>
                      <a:pt x="142186" y="250965"/>
                    </a:cubicBezTo>
                    <a:cubicBezTo>
                      <a:pt x="142957" y="251856"/>
                      <a:pt x="144706" y="253742"/>
                      <a:pt x="145546" y="254205"/>
                    </a:cubicBezTo>
                    <a:close/>
                    <a:moveTo>
                      <a:pt x="147877" y="261576"/>
                    </a:moveTo>
                    <a:lnTo>
                      <a:pt x="147003" y="260908"/>
                    </a:lnTo>
                    <a:cubicBezTo>
                      <a:pt x="146523" y="261165"/>
                      <a:pt x="146900" y="260548"/>
                      <a:pt x="146574" y="261268"/>
                    </a:cubicBezTo>
                    <a:cubicBezTo>
                      <a:pt x="146180" y="263222"/>
                      <a:pt x="143043" y="281308"/>
                      <a:pt x="148614" y="279645"/>
                    </a:cubicBezTo>
                    <a:cubicBezTo>
                      <a:pt x="153568" y="278136"/>
                      <a:pt x="148906" y="265399"/>
                      <a:pt x="147877" y="261576"/>
                    </a:cubicBezTo>
                    <a:close/>
                    <a:moveTo>
                      <a:pt x="152591" y="253211"/>
                    </a:moveTo>
                    <a:lnTo>
                      <a:pt x="151614" y="254085"/>
                    </a:lnTo>
                    <a:cubicBezTo>
                      <a:pt x="152266" y="254514"/>
                      <a:pt x="152848" y="254925"/>
                      <a:pt x="153209" y="255199"/>
                    </a:cubicBezTo>
                    <a:cubicBezTo>
                      <a:pt x="155454" y="254548"/>
                      <a:pt x="158351" y="253228"/>
                      <a:pt x="160288" y="252268"/>
                    </a:cubicBezTo>
                    <a:lnTo>
                      <a:pt x="164454" y="250039"/>
                    </a:lnTo>
                    <a:cubicBezTo>
                      <a:pt x="166014" y="249148"/>
                      <a:pt x="169323" y="246696"/>
                      <a:pt x="168431" y="244896"/>
                    </a:cubicBezTo>
                    <a:cubicBezTo>
                      <a:pt x="166409" y="240868"/>
                      <a:pt x="153928" y="251736"/>
                      <a:pt x="152591" y="253211"/>
                    </a:cubicBezTo>
                    <a:close/>
                    <a:moveTo>
                      <a:pt x="133854" y="244982"/>
                    </a:moveTo>
                    <a:cubicBezTo>
                      <a:pt x="132826" y="244879"/>
                      <a:pt x="129928" y="244159"/>
                      <a:pt x="131163" y="247502"/>
                    </a:cubicBezTo>
                    <a:cubicBezTo>
                      <a:pt x="132586" y="251376"/>
                      <a:pt x="138637" y="254411"/>
                      <a:pt x="144243" y="255662"/>
                    </a:cubicBezTo>
                    <a:cubicBezTo>
                      <a:pt x="144414" y="255182"/>
                      <a:pt x="144963" y="254771"/>
                      <a:pt x="145048" y="254394"/>
                    </a:cubicBezTo>
                    <a:cubicBezTo>
                      <a:pt x="144620" y="253691"/>
                      <a:pt x="144346" y="253742"/>
                      <a:pt x="143677" y="253056"/>
                    </a:cubicBezTo>
                    <a:lnTo>
                      <a:pt x="140403" y="249114"/>
                    </a:lnTo>
                    <a:cubicBezTo>
                      <a:pt x="138294" y="247176"/>
                      <a:pt x="134403" y="245445"/>
                      <a:pt x="133854" y="244982"/>
                    </a:cubicBezTo>
                    <a:close/>
                    <a:moveTo>
                      <a:pt x="154631" y="257582"/>
                    </a:moveTo>
                    <a:lnTo>
                      <a:pt x="154546" y="258576"/>
                    </a:lnTo>
                    <a:cubicBezTo>
                      <a:pt x="156963" y="260188"/>
                      <a:pt x="165551" y="262674"/>
                      <a:pt x="170180" y="262125"/>
                    </a:cubicBezTo>
                    <a:cubicBezTo>
                      <a:pt x="171500" y="261971"/>
                      <a:pt x="173283" y="261491"/>
                      <a:pt x="173797" y="260754"/>
                    </a:cubicBezTo>
                    <a:cubicBezTo>
                      <a:pt x="175340" y="258576"/>
                      <a:pt x="166991" y="257582"/>
                      <a:pt x="164660" y="257411"/>
                    </a:cubicBezTo>
                    <a:cubicBezTo>
                      <a:pt x="161797" y="257205"/>
                      <a:pt x="157168" y="257222"/>
                      <a:pt x="154631" y="257582"/>
                    </a:cubicBezTo>
                    <a:close/>
                    <a:moveTo>
                      <a:pt x="153671" y="255594"/>
                    </a:moveTo>
                    <a:lnTo>
                      <a:pt x="153928" y="256434"/>
                    </a:lnTo>
                    <a:cubicBezTo>
                      <a:pt x="157409" y="257154"/>
                      <a:pt x="167609" y="256228"/>
                      <a:pt x="170626" y="254308"/>
                    </a:cubicBezTo>
                    <a:cubicBezTo>
                      <a:pt x="174585" y="251856"/>
                      <a:pt x="173420" y="248617"/>
                      <a:pt x="162088" y="252525"/>
                    </a:cubicBezTo>
                    <a:cubicBezTo>
                      <a:pt x="160546" y="253039"/>
                      <a:pt x="159294" y="253417"/>
                      <a:pt x="157768" y="253982"/>
                    </a:cubicBezTo>
                    <a:lnTo>
                      <a:pt x="153671" y="255594"/>
                    </a:lnTo>
                    <a:close/>
                    <a:moveTo>
                      <a:pt x="144466" y="259159"/>
                    </a:moveTo>
                    <a:cubicBezTo>
                      <a:pt x="144723" y="258456"/>
                      <a:pt x="144517" y="258919"/>
                      <a:pt x="144346" y="258765"/>
                    </a:cubicBezTo>
                    <a:lnTo>
                      <a:pt x="139426" y="260496"/>
                    </a:lnTo>
                    <a:cubicBezTo>
                      <a:pt x="136820" y="261696"/>
                      <a:pt x="128677" y="267251"/>
                      <a:pt x="129414" y="269599"/>
                    </a:cubicBezTo>
                    <a:cubicBezTo>
                      <a:pt x="131831" y="270456"/>
                      <a:pt x="133991" y="269291"/>
                      <a:pt x="134883" y="268639"/>
                    </a:cubicBezTo>
                    <a:cubicBezTo>
                      <a:pt x="138740" y="265931"/>
                      <a:pt x="142048" y="262982"/>
                      <a:pt x="144466" y="259159"/>
                    </a:cubicBezTo>
                    <a:close/>
                    <a:moveTo>
                      <a:pt x="166031" y="264251"/>
                    </a:moveTo>
                    <a:cubicBezTo>
                      <a:pt x="165671" y="263634"/>
                      <a:pt x="161797" y="262125"/>
                      <a:pt x="160580" y="261714"/>
                    </a:cubicBezTo>
                    <a:cubicBezTo>
                      <a:pt x="159380" y="261285"/>
                      <a:pt x="154923" y="259605"/>
                      <a:pt x="153706" y="259982"/>
                    </a:cubicBezTo>
                    <a:cubicBezTo>
                      <a:pt x="153534" y="260805"/>
                      <a:pt x="153191" y="260496"/>
                      <a:pt x="152797" y="261062"/>
                    </a:cubicBezTo>
                    <a:cubicBezTo>
                      <a:pt x="155866" y="262536"/>
                      <a:pt x="160580" y="265656"/>
                      <a:pt x="162500" y="267285"/>
                    </a:cubicBezTo>
                    <a:cubicBezTo>
                      <a:pt x="164471" y="268948"/>
                      <a:pt x="167780" y="268931"/>
                      <a:pt x="168517" y="268262"/>
                    </a:cubicBezTo>
                    <a:cubicBezTo>
                      <a:pt x="170043" y="266908"/>
                      <a:pt x="167368" y="264868"/>
                      <a:pt x="166031" y="264251"/>
                    </a:cubicBezTo>
                    <a:close/>
                    <a:moveTo>
                      <a:pt x="151940" y="252885"/>
                    </a:moveTo>
                    <a:cubicBezTo>
                      <a:pt x="152334" y="252439"/>
                      <a:pt x="152900" y="252114"/>
                      <a:pt x="153363" y="251754"/>
                    </a:cubicBezTo>
                    <a:cubicBezTo>
                      <a:pt x="153860" y="251342"/>
                      <a:pt x="154220" y="251068"/>
                      <a:pt x="154700" y="250656"/>
                    </a:cubicBezTo>
                    <a:cubicBezTo>
                      <a:pt x="155420" y="250039"/>
                      <a:pt x="156414" y="249079"/>
                      <a:pt x="157014" y="248359"/>
                    </a:cubicBezTo>
                    <a:cubicBezTo>
                      <a:pt x="158660" y="246611"/>
                      <a:pt x="161214" y="243217"/>
                      <a:pt x="161197" y="240731"/>
                    </a:cubicBezTo>
                    <a:cubicBezTo>
                      <a:pt x="161197" y="239925"/>
                      <a:pt x="161111" y="239719"/>
                      <a:pt x="160580" y="239411"/>
                    </a:cubicBezTo>
                    <a:cubicBezTo>
                      <a:pt x="158026" y="237954"/>
                      <a:pt x="154940" y="244451"/>
                      <a:pt x="154357" y="245462"/>
                    </a:cubicBezTo>
                    <a:cubicBezTo>
                      <a:pt x="153860" y="246405"/>
                      <a:pt x="150157" y="253194"/>
                      <a:pt x="150209" y="253622"/>
                    </a:cubicBezTo>
                    <a:cubicBezTo>
                      <a:pt x="150946" y="253725"/>
                      <a:pt x="151511" y="253194"/>
                      <a:pt x="151940" y="252885"/>
                    </a:cubicBezTo>
                    <a:close/>
                    <a:moveTo>
                      <a:pt x="149986" y="236959"/>
                    </a:moveTo>
                    <a:cubicBezTo>
                      <a:pt x="146848" y="238056"/>
                      <a:pt x="146728" y="250022"/>
                      <a:pt x="147946" y="253314"/>
                    </a:cubicBezTo>
                    <a:cubicBezTo>
                      <a:pt x="148803" y="253417"/>
                      <a:pt x="148528" y="253348"/>
                      <a:pt x="149214" y="251874"/>
                    </a:cubicBezTo>
                    <a:cubicBezTo>
                      <a:pt x="149506" y="251239"/>
                      <a:pt x="149763" y="250656"/>
                      <a:pt x="150020" y="249988"/>
                    </a:cubicBezTo>
                    <a:cubicBezTo>
                      <a:pt x="151083" y="247314"/>
                      <a:pt x="153363" y="238691"/>
                      <a:pt x="149986" y="236959"/>
                    </a:cubicBezTo>
                    <a:close/>
                    <a:moveTo>
                      <a:pt x="149917" y="261645"/>
                    </a:moveTo>
                    <a:lnTo>
                      <a:pt x="148597" y="261542"/>
                    </a:lnTo>
                    <a:lnTo>
                      <a:pt x="148683" y="261851"/>
                    </a:lnTo>
                    <a:cubicBezTo>
                      <a:pt x="148974" y="263874"/>
                      <a:pt x="151443" y="271622"/>
                      <a:pt x="152506" y="274176"/>
                    </a:cubicBezTo>
                    <a:cubicBezTo>
                      <a:pt x="152780" y="274811"/>
                      <a:pt x="153020" y="275376"/>
                      <a:pt x="153397" y="275976"/>
                    </a:cubicBezTo>
                    <a:cubicBezTo>
                      <a:pt x="153860" y="276782"/>
                      <a:pt x="154117" y="277228"/>
                      <a:pt x="155214" y="277519"/>
                    </a:cubicBezTo>
                    <a:cubicBezTo>
                      <a:pt x="157271" y="276371"/>
                      <a:pt x="155266" y="271074"/>
                      <a:pt x="154409" y="269188"/>
                    </a:cubicBezTo>
                    <a:cubicBezTo>
                      <a:pt x="153654" y="267474"/>
                      <a:pt x="151048" y="262639"/>
                      <a:pt x="149917" y="261645"/>
                    </a:cubicBezTo>
                    <a:close/>
                    <a:moveTo>
                      <a:pt x="145271" y="259674"/>
                    </a:moveTo>
                    <a:cubicBezTo>
                      <a:pt x="144191" y="259811"/>
                      <a:pt x="140763" y="264611"/>
                      <a:pt x="138740" y="266274"/>
                    </a:cubicBezTo>
                    <a:cubicBezTo>
                      <a:pt x="137077" y="267628"/>
                      <a:pt x="136717" y="267851"/>
                      <a:pt x="135740" y="269874"/>
                    </a:cubicBezTo>
                    <a:cubicBezTo>
                      <a:pt x="135277" y="270851"/>
                      <a:pt x="133991" y="273731"/>
                      <a:pt x="135037" y="274776"/>
                    </a:cubicBezTo>
                    <a:cubicBezTo>
                      <a:pt x="135723" y="275445"/>
                      <a:pt x="137403" y="275325"/>
                      <a:pt x="138243" y="275119"/>
                    </a:cubicBezTo>
                    <a:cubicBezTo>
                      <a:pt x="143677" y="273611"/>
                      <a:pt x="146266" y="263514"/>
                      <a:pt x="145889" y="260325"/>
                    </a:cubicBezTo>
                    <a:lnTo>
                      <a:pt x="145271" y="259674"/>
                    </a:lnTo>
                    <a:close/>
                    <a:moveTo>
                      <a:pt x="2129" y="87714"/>
                    </a:moveTo>
                    <a:lnTo>
                      <a:pt x="2026" y="88708"/>
                    </a:lnTo>
                    <a:cubicBezTo>
                      <a:pt x="4443" y="90320"/>
                      <a:pt x="13032" y="92805"/>
                      <a:pt x="17660" y="92274"/>
                    </a:cubicBezTo>
                    <a:cubicBezTo>
                      <a:pt x="18997" y="92120"/>
                      <a:pt x="20763" y="91623"/>
                      <a:pt x="21260" y="90920"/>
                    </a:cubicBezTo>
                    <a:cubicBezTo>
                      <a:pt x="22820" y="88743"/>
                      <a:pt x="14489" y="87714"/>
                      <a:pt x="12140" y="87543"/>
                    </a:cubicBezTo>
                    <a:cubicBezTo>
                      <a:pt x="9277" y="87337"/>
                      <a:pt x="4649" y="87354"/>
                      <a:pt x="2129" y="87714"/>
                    </a:cubicBezTo>
                    <a:close/>
                    <a:moveTo>
                      <a:pt x="1169" y="85743"/>
                    </a:moveTo>
                    <a:lnTo>
                      <a:pt x="1426" y="86565"/>
                    </a:lnTo>
                    <a:cubicBezTo>
                      <a:pt x="4889" y="87303"/>
                      <a:pt x="15089" y="86360"/>
                      <a:pt x="18123" y="84474"/>
                    </a:cubicBezTo>
                    <a:cubicBezTo>
                      <a:pt x="22066" y="81988"/>
                      <a:pt x="20900" y="78765"/>
                      <a:pt x="9569" y="82657"/>
                    </a:cubicBezTo>
                    <a:cubicBezTo>
                      <a:pt x="8043" y="83171"/>
                      <a:pt x="6792" y="83583"/>
                      <a:pt x="5249" y="84131"/>
                    </a:cubicBezTo>
                    <a:lnTo>
                      <a:pt x="1169" y="85743"/>
                    </a:lnTo>
                    <a:close/>
                    <a:moveTo>
                      <a:pt x="13529" y="94383"/>
                    </a:moveTo>
                    <a:cubicBezTo>
                      <a:pt x="13152" y="93800"/>
                      <a:pt x="9260" y="92291"/>
                      <a:pt x="8060" y="91863"/>
                    </a:cubicBezTo>
                    <a:cubicBezTo>
                      <a:pt x="6860" y="91451"/>
                      <a:pt x="2403" y="89754"/>
                      <a:pt x="1203" y="90114"/>
                    </a:cubicBezTo>
                    <a:cubicBezTo>
                      <a:pt x="1032" y="90971"/>
                      <a:pt x="672" y="90663"/>
                      <a:pt x="277" y="91194"/>
                    </a:cubicBezTo>
                    <a:cubicBezTo>
                      <a:pt x="3346" y="92703"/>
                      <a:pt x="8060" y="95788"/>
                      <a:pt x="9997" y="97434"/>
                    </a:cubicBezTo>
                    <a:cubicBezTo>
                      <a:pt x="11952" y="99097"/>
                      <a:pt x="15260" y="99063"/>
                      <a:pt x="15997" y="98394"/>
                    </a:cubicBezTo>
                    <a:cubicBezTo>
                      <a:pt x="17540" y="97040"/>
                      <a:pt x="14832" y="95034"/>
                      <a:pt x="13529" y="94383"/>
                    </a:cubicBezTo>
                    <a:close/>
                    <a:moveTo>
                      <a:pt x="113951" y="332170"/>
                    </a:moveTo>
                    <a:cubicBezTo>
                      <a:pt x="111809" y="330628"/>
                      <a:pt x="105414" y="329702"/>
                      <a:pt x="102723" y="329856"/>
                    </a:cubicBezTo>
                    <a:cubicBezTo>
                      <a:pt x="100871" y="329942"/>
                      <a:pt x="99449" y="330268"/>
                      <a:pt x="98523" y="330953"/>
                    </a:cubicBezTo>
                    <a:cubicBezTo>
                      <a:pt x="96843" y="332239"/>
                      <a:pt x="98540" y="333388"/>
                      <a:pt x="98831" y="334433"/>
                    </a:cubicBezTo>
                    <a:cubicBezTo>
                      <a:pt x="100443" y="335170"/>
                      <a:pt x="100357" y="335719"/>
                      <a:pt x="103152" y="336148"/>
                    </a:cubicBezTo>
                    <a:cubicBezTo>
                      <a:pt x="106871" y="336731"/>
                      <a:pt x="112837" y="335205"/>
                      <a:pt x="114191" y="334005"/>
                    </a:cubicBezTo>
                    <a:lnTo>
                      <a:pt x="113951" y="332170"/>
                    </a:lnTo>
                    <a:close/>
                    <a:moveTo>
                      <a:pt x="122351" y="336868"/>
                    </a:moveTo>
                    <a:cubicBezTo>
                      <a:pt x="121717" y="337091"/>
                      <a:pt x="121066" y="337125"/>
                      <a:pt x="120551" y="337382"/>
                    </a:cubicBezTo>
                    <a:cubicBezTo>
                      <a:pt x="122523" y="340742"/>
                      <a:pt x="123328" y="341668"/>
                      <a:pt x="125900" y="344582"/>
                    </a:cubicBezTo>
                    <a:cubicBezTo>
                      <a:pt x="126689" y="345473"/>
                      <a:pt x="131866" y="350719"/>
                      <a:pt x="134334" y="349416"/>
                    </a:cubicBezTo>
                    <a:cubicBezTo>
                      <a:pt x="135740" y="348628"/>
                      <a:pt x="135500" y="346913"/>
                      <a:pt x="134626" y="345611"/>
                    </a:cubicBezTo>
                    <a:cubicBezTo>
                      <a:pt x="132774" y="342799"/>
                      <a:pt x="124786" y="337691"/>
                      <a:pt x="122351" y="336868"/>
                    </a:cubicBezTo>
                    <a:close/>
                    <a:moveTo>
                      <a:pt x="115614" y="329891"/>
                    </a:moveTo>
                    <a:cubicBezTo>
                      <a:pt x="115974" y="329531"/>
                      <a:pt x="116026" y="329445"/>
                      <a:pt x="116677" y="329376"/>
                    </a:cubicBezTo>
                    <a:cubicBezTo>
                      <a:pt x="117260" y="326650"/>
                      <a:pt x="116831" y="323599"/>
                      <a:pt x="115871" y="320942"/>
                    </a:cubicBezTo>
                    <a:cubicBezTo>
                      <a:pt x="114551" y="317308"/>
                      <a:pt x="110523" y="312525"/>
                      <a:pt x="109014" y="316262"/>
                    </a:cubicBezTo>
                    <a:cubicBezTo>
                      <a:pt x="107849" y="319108"/>
                      <a:pt x="109871" y="323753"/>
                      <a:pt x="112271" y="326616"/>
                    </a:cubicBezTo>
                    <a:cubicBezTo>
                      <a:pt x="113043" y="327508"/>
                      <a:pt x="114791" y="329393"/>
                      <a:pt x="115614" y="329891"/>
                    </a:cubicBezTo>
                    <a:close/>
                    <a:moveTo>
                      <a:pt x="117963" y="337245"/>
                    </a:moveTo>
                    <a:lnTo>
                      <a:pt x="117089" y="336559"/>
                    </a:lnTo>
                    <a:cubicBezTo>
                      <a:pt x="116591" y="336816"/>
                      <a:pt x="116969" y="336199"/>
                      <a:pt x="116660" y="336919"/>
                    </a:cubicBezTo>
                    <a:cubicBezTo>
                      <a:pt x="116249" y="338908"/>
                      <a:pt x="113111" y="356976"/>
                      <a:pt x="118683" y="355296"/>
                    </a:cubicBezTo>
                    <a:cubicBezTo>
                      <a:pt x="123637" y="353805"/>
                      <a:pt x="118991" y="341085"/>
                      <a:pt x="117963" y="337245"/>
                    </a:cubicBezTo>
                    <a:close/>
                    <a:moveTo>
                      <a:pt x="122660" y="328862"/>
                    </a:moveTo>
                    <a:lnTo>
                      <a:pt x="121683" y="329736"/>
                    </a:lnTo>
                    <a:cubicBezTo>
                      <a:pt x="122334" y="330165"/>
                      <a:pt x="122917" y="330611"/>
                      <a:pt x="123277" y="330868"/>
                    </a:cubicBezTo>
                    <a:cubicBezTo>
                      <a:pt x="125523" y="330199"/>
                      <a:pt x="128420" y="328896"/>
                      <a:pt x="130357" y="327936"/>
                    </a:cubicBezTo>
                    <a:lnTo>
                      <a:pt x="134523" y="325691"/>
                    </a:lnTo>
                    <a:cubicBezTo>
                      <a:pt x="136083" y="324799"/>
                      <a:pt x="139409" y="322348"/>
                      <a:pt x="138517" y="320582"/>
                    </a:cubicBezTo>
                    <a:cubicBezTo>
                      <a:pt x="136477" y="316553"/>
                      <a:pt x="123997" y="327388"/>
                      <a:pt x="122660" y="328862"/>
                    </a:cubicBezTo>
                    <a:close/>
                    <a:moveTo>
                      <a:pt x="103923" y="320633"/>
                    </a:moveTo>
                    <a:cubicBezTo>
                      <a:pt x="102911" y="320565"/>
                      <a:pt x="99997" y="319845"/>
                      <a:pt x="101231" y="323171"/>
                    </a:cubicBezTo>
                    <a:cubicBezTo>
                      <a:pt x="102654" y="327045"/>
                      <a:pt x="108706" y="330062"/>
                      <a:pt x="114311" y="331348"/>
                    </a:cubicBezTo>
                    <a:cubicBezTo>
                      <a:pt x="114500" y="330833"/>
                      <a:pt x="115031" y="330456"/>
                      <a:pt x="115117" y="330062"/>
                    </a:cubicBezTo>
                    <a:cubicBezTo>
                      <a:pt x="114689" y="329359"/>
                      <a:pt x="114414" y="329393"/>
                      <a:pt x="113746" y="328708"/>
                    </a:cubicBezTo>
                    <a:lnTo>
                      <a:pt x="110471" y="324799"/>
                    </a:lnTo>
                    <a:cubicBezTo>
                      <a:pt x="108363" y="322828"/>
                      <a:pt x="104471" y="321096"/>
                      <a:pt x="103923" y="320633"/>
                    </a:cubicBezTo>
                    <a:close/>
                    <a:moveTo>
                      <a:pt x="124700" y="333233"/>
                    </a:moveTo>
                    <a:lnTo>
                      <a:pt x="124614" y="334228"/>
                    </a:lnTo>
                    <a:cubicBezTo>
                      <a:pt x="127049" y="335839"/>
                      <a:pt x="135620" y="338325"/>
                      <a:pt x="140248" y="337793"/>
                    </a:cubicBezTo>
                    <a:cubicBezTo>
                      <a:pt x="141569" y="337639"/>
                      <a:pt x="143351" y="337142"/>
                      <a:pt x="143866" y="336439"/>
                    </a:cubicBezTo>
                    <a:cubicBezTo>
                      <a:pt x="145409" y="334262"/>
                      <a:pt x="137077" y="333233"/>
                      <a:pt x="134728" y="333062"/>
                    </a:cubicBezTo>
                    <a:cubicBezTo>
                      <a:pt x="131866" y="332856"/>
                      <a:pt x="127254" y="332873"/>
                      <a:pt x="124700" y="333233"/>
                    </a:cubicBezTo>
                    <a:close/>
                    <a:moveTo>
                      <a:pt x="123740" y="331262"/>
                    </a:moveTo>
                    <a:lnTo>
                      <a:pt x="124014" y="332085"/>
                    </a:lnTo>
                    <a:cubicBezTo>
                      <a:pt x="127477" y="332822"/>
                      <a:pt x="137677" y="331879"/>
                      <a:pt x="140711" y="329993"/>
                    </a:cubicBezTo>
                    <a:cubicBezTo>
                      <a:pt x="144654" y="327508"/>
                      <a:pt x="143489" y="324268"/>
                      <a:pt x="132157" y="328176"/>
                    </a:cubicBezTo>
                    <a:cubicBezTo>
                      <a:pt x="130631" y="328691"/>
                      <a:pt x="129380" y="329102"/>
                      <a:pt x="127837" y="329650"/>
                    </a:cubicBezTo>
                    <a:lnTo>
                      <a:pt x="123740" y="331262"/>
                    </a:lnTo>
                    <a:close/>
                    <a:moveTo>
                      <a:pt x="114551" y="334828"/>
                    </a:moveTo>
                    <a:cubicBezTo>
                      <a:pt x="114791" y="334108"/>
                      <a:pt x="114603" y="334570"/>
                      <a:pt x="114414" y="334416"/>
                    </a:cubicBezTo>
                    <a:lnTo>
                      <a:pt x="109494" y="336182"/>
                    </a:lnTo>
                    <a:cubicBezTo>
                      <a:pt x="106889" y="337382"/>
                      <a:pt x="98746" y="342902"/>
                      <a:pt x="99483" y="345268"/>
                    </a:cubicBezTo>
                    <a:cubicBezTo>
                      <a:pt x="101900" y="346142"/>
                      <a:pt x="104060" y="344942"/>
                      <a:pt x="104952" y="344308"/>
                    </a:cubicBezTo>
                    <a:cubicBezTo>
                      <a:pt x="108826" y="341616"/>
                      <a:pt x="112117" y="338650"/>
                      <a:pt x="114551" y="334828"/>
                    </a:cubicBezTo>
                    <a:close/>
                    <a:moveTo>
                      <a:pt x="136100" y="339902"/>
                    </a:moveTo>
                    <a:cubicBezTo>
                      <a:pt x="135740" y="339319"/>
                      <a:pt x="131866" y="337811"/>
                      <a:pt x="130648" y="337382"/>
                    </a:cubicBezTo>
                    <a:cubicBezTo>
                      <a:pt x="129448" y="336970"/>
                      <a:pt x="124991" y="335256"/>
                      <a:pt x="123791" y="335633"/>
                    </a:cubicBezTo>
                    <a:cubicBezTo>
                      <a:pt x="123603" y="336491"/>
                      <a:pt x="123260" y="336182"/>
                      <a:pt x="122883" y="336713"/>
                    </a:cubicBezTo>
                    <a:cubicBezTo>
                      <a:pt x="125934" y="338222"/>
                      <a:pt x="130648" y="341308"/>
                      <a:pt x="132569" y="342953"/>
                    </a:cubicBezTo>
                    <a:cubicBezTo>
                      <a:pt x="134540" y="344616"/>
                      <a:pt x="137848" y="344582"/>
                      <a:pt x="138586" y="343913"/>
                    </a:cubicBezTo>
                    <a:cubicBezTo>
                      <a:pt x="140128" y="342559"/>
                      <a:pt x="137437" y="340553"/>
                      <a:pt x="136100" y="339902"/>
                    </a:cubicBezTo>
                    <a:close/>
                    <a:moveTo>
                      <a:pt x="122009" y="328536"/>
                    </a:moveTo>
                    <a:cubicBezTo>
                      <a:pt x="122420" y="328125"/>
                      <a:pt x="122969" y="327765"/>
                      <a:pt x="123431" y="327405"/>
                    </a:cubicBezTo>
                    <a:cubicBezTo>
                      <a:pt x="123946" y="326993"/>
                      <a:pt x="124289" y="326719"/>
                      <a:pt x="124769" y="326308"/>
                    </a:cubicBezTo>
                    <a:cubicBezTo>
                      <a:pt x="125489" y="325691"/>
                      <a:pt x="126483" y="324748"/>
                      <a:pt x="127100" y="324011"/>
                    </a:cubicBezTo>
                    <a:cubicBezTo>
                      <a:pt x="128746" y="322296"/>
                      <a:pt x="131300" y="318868"/>
                      <a:pt x="131266" y="316399"/>
                    </a:cubicBezTo>
                    <a:cubicBezTo>
                      <a:pt x="131266" y="315576"/>
                      <a:pt x="131180" y="315371"/>
                      <a:pt x="130666" y="315062"/>
                    </a:cubicBezTo>
                    <a:cubicBezTo>
                      <a:pt x="128094" y="313605"/>
                      <a:pt x="125009" y="320119"/>
                      <a:pt x="124443" y="321148"/>
                    </a:cubicBezTo>
                    <a:cubicBezTo>
                      <a:pt x="123928" y="322073"/>
                      <a:pt x="120226" y="328845"/>
                      <a:pt x="120294" y="329273"/>
                    </a:cubicBezTo>
                    <a:cubicBezTo>
                      <a:pt x="121014" y="329376"/>
                      <a:pt x="121580" y="328845"/>
                      <a:pt x="122009" y="328536"/>
                    </a:cubicBezTo>
                    <a:close/>
                    <a:moveTo>
                      <a:pt x="120071" y="312611"/>
                    </a:moveTo>
                    <a:cubicBezTo>
                      <a:pt x="116917" y="313708"/>
                      <a:pt x="116797" y="325691"/>
                      <a:pt x="118031" y="328999"/>
                    </a:cubicBezTo>
                    <a:cubicBezTo>
                      <a:pt x="118871" y="329068"/>
                      <a:pt x="118597" y="328999"/>
                      <a:pt x="119283" y="327542"/>
                    </a:cubicBezTo>
                    <a:cubicBezTo>
                      <a:pt x="119574" y="326891"/>
                      <a:pt x="119831" y="326308"/>
                      <a:pt x="120089" y="325673"/>
                    </a:cubicBezTo>
                    <a:cubicBezTo>
                      <a:pt x="121169" y="322982"/>
                      <a:pt x="123431" y="314342"/>
                      <a:pt x="120071" y="312611"/>
                    </a:cubicBezTo>
                    <a:close/>
                    <a:moveTo>
                      <a:pt x="119986" y="337296"/>
                    </a:moveTo>
                    <a:lnTo>
                      <a:pt x="118666" y="337193"/>
                    </a:lnTo>
                    <a:lnTo>
                      <a:pt x="118769" y="337536"/>
                    </a:lnTo>
                    <a:cubicBezTo>
                      <a:pt x="119043" y="339542"/>
                      <a:pt x="121528" y="347273"/>
                      <a:pt x="122574" y="349828"/>
                    </a:cubicBezTo>
                    <a:cubicBezTo>
                      <a:pt x="122849" y="350462"/>
                      <a:pt x="123089" y="351045"/>
                      <a:pt x="123466" y="351662"/>
                    </a:cubicBezTo>
                    <a:cubicBezTo>
                      <a:pt x="123946" y="352450"/>
                      <a:pt x="124186" y="352913"/>
                      <a:pt x="125300" y="353170"/>
                    </a:cubicBezTo>
                    <a:cubicBezTo>
                      <a:pt x="127340" y="352022"/>
                      <a:pt x="125334" y="346759"/>
                      <a:pt x="124494" y="344839"/>
                    </a:cubicBezTo>
                    <a:cubicBezTo>
                      <a:pt x="123723" y="343125"/>
                      <a:pt x="121117" y="338325"/>
                      <a:pt x="119986" y="337296"/>
                    </a:cubicBezTo>
                    <a:close/>
                    <a:moveTo>
                      <a:pt x="115357" y="335325"/>
                    </a:moveTo>
                    <a:cubicBezTo>
                      <a:pt x="114277" y="335462"/>
                      <a:pt x="110831" y="340296"/>
                      <a:pt x="108809" y="341925"/>
                    </a:cubicBezTo>
                    <a:cubicBezTo>
                      <a:pt x="107163" y="343279"/>
                      <a:pt x="106786" y="343536"/>
                      <a:pt x="105809" y="345525"/>
                    </a:cubicBezTo>
                    <a:cubicBezTo>
                      <a:pt x="105363" y="346519"/>
                      <a:pt x="104060" y="349382"/>
                      <a:pt x="105106" y="350445"/>
                    </a:cubicBezTo>
                    <a:cubicBezTo>
                      <a:pt x="105809" y="351096"/>
                      <a:pt x="107471" y="350993"/>
                      <a:pt x="108311" y="350770"/>
                    </a:cubicBezTo>
                    <a:cubicBezTo>
                      <a:pt x="113746" y="349279"/>
                      <a:pt x="116334" y="339199"/>
                      <a:pt x="115957" y="335976"/>
                    </a:cubicBezTo>
                    <a:lnTo>
                      <a:pt x="115357" y="335325"/>
                    </a:lnTo>
                    <a:close/>
                    <a:moveTo>
                      <a:pt x="22014" y="169348"/>
                    </a:moveTo>
                    <a:cubicBezTo>
                      <a:pt x="20575" y="168337"/>
                      <a:pt x="16237" y="167685"/>
                      <a:pt x="14403" y="167788"/>
                    </a:cubicBezTo>
                    <a:cubicBezTo>
                      <a:pt x="13152" y="167840"/>
                      <a:pt x="12175" y="168080"/>
                      <a:pt x="11557" y="168542"/>
                    </a:cubicBezTo>
                    <a:cubicBezTo>
                      <a:pt x="10409" y="169399"/>
                      <a:pt x="11575" y="170188"/>
                      <a:pt x="11763" y="170891"/>
                    </a:cubicBezTo>
                    <a:cubicBezTo>
                      <a:pt x="12860" y="171405"/>
                      <a:pt x="12809" y="171782"/>
                      <a:pt x="14695" y="172057"/>
                    </a:cubicBezTo>
                    <a:cubicBezTo>
                      <a:pt x="17232" y="172451"/>
                      <a:pt x="21260" y="171422"/>
                      <a:pt x="22186" y="170599"/>
                    </a:cubicBezTo>
                    <a:lnTo>
                      <a:pt x="22014" y="169348"/>
                    </a:lnTo>
                    <a:close/>
                    <a:moveTo>
                      <a:pt x="27723" y="172554"/>
                    </a:moveTo>
                    <a:cubicBezTo>
                      <a:pt x="27295" y="172708"/>
                      <a:pt x="26849" y="172725"/>
                      <a:pt x="26506" y="172914"/>
                    </a:cubicBezTo>
                    <a:cubicBezTo>
                      <a:pt x="27843" y="175177"/>
                      <a:pt x="28375" y="175794"/>
                      <a:pt x="30140" y="177782"/>
                    </a:cubicBezTo>
                    <a:cubicBezTo>
                      <a:pt x="30654" y="178365"/>
                      <a:pt x="34169" y="181948"/>
                      <a:pt x="35832" y="181057"/>
                    </a:cubicBezTo>
                    <a:cubicBezTo>
                      <a:pt x="36809" y="180525"/>
                      <a:pt x="36637" y="179377"/>
                      <a:pt x="36072" y="178485"/>
                    </a:cubicBezTo>
                    <a:cubicBezTo>
                      <a:pt x="34786" y="176565"/>
                      <a:pt x="29369" y="173085"/>
                      <a:pt x="27723" y="172554"/>
                    </a:cubicBezTo>
                    <a:close/>
                    <a:moveTo>
                      <a:pt x="23163" y="167822"/>
                    </a:moveTo>
                    <a:cubicBezTo>
                      <a:pt x="23403" y="167565"/>
                      <a:pt x="23420" y="167514"/>
                      <a:pt x="23866" y="167462"/>
                    </a:cubicBezTo>
                    <a:cubicBezTo>
                      <a:pt x="24277" y="165628"/>
                      <a:pt x="23969" y="163554"/>
                      <a:pt x="23317" y="161754"/>
                    </a:cubicBezTo>
                    <a:cubicBezTo>
                      <a:pt x="22426" y="159285"/>
                      <a:pt x="19700" y="156028"/>
                      <a:pt x="18672" y="158565"/>
                    </a:cubicBezTo>
                    <a:cubicBezTo>
                      <a:pt x="17883" y="160502"/>
                      <a:pt x="19255" y="163657"/>
                      <a:pt x="20883" y="165594"/>
                    </a:cubicBezTo>
                    <a:cubicBezTo>
                      <a:pt x="21397" y="166211"/>
                      <a:pt x="22597" y="167480"/>
                      <a:pt x="23163" y="167822"/>
                    </a:cubicBezTo>
                    <a:close/>
                    <a:moveTo>
                      <a:pt x="24740" y="172794"/>
                    </a:moveTo>
                    <a:lnTo>
                      <a:pt x="24157" y="172348"/>
                    </a:lnTo>
                    <a:cubicBezTo>
                      <a:pt x="23814" y="172519"/>
                      <a:pt x="24072" y="172091"/>
                      <a:pt x="23866" y="172571"/>
                    </a:cubicBezTo>
                    <a:cubicBezTo>
                      <a:pt x="23575" y="173925"/>
                      <a:pt x="21466" y="186199"/>
                      <a:pt x="25237" y="185051"/>
                    </a:cubicBezTo>
                    <a:cubicBezTo>
                      <a:pt x="28597" y="184057"/>
                      <a:pt x="25443" y="175417"/>
                      <a:pt x="24740" y="172794"/>
                    </a:cubicBezTo>
                    <a:close/>
                    <a:moveTo>
                      <a:pt x="27946" y="167137"/>
                    </a:moveTo>
                    <a:lnTo>
                      <a:pt x="27277" y="167720"/>
                    </a:lnTo>
                    <a:cubicBezTo>
                      <a:pt x="27723" y="167994"/>
                      <a:pt x="28100" y="168302"/>
                      <a:pt x="28357" y="168491"/>
                    </a:cubicBezTo>
                    <a:cubicBezTo>
                      <a:pt x="29883" y="168028"/>
                      <a:pt x="31854" y="167154"/>
                      <a:pt x="33157" y="166485"/>
                    </a:cubicBezTo>
                    <a:lnTo>
                      <a:pt x="35969" y="164977"/>
                    </a:lnTo>
                    <a:cubicBezTo>
                      <a:pt x="37032" y="164359"/>
                      <a:pt x="39295" y="162680"/>
                      <a:pt x="38677" y="161497"/>
                    </a:cubicBezTo>
                    <a:cubicBezTo>
                      <a:pt x="37306" y="158754"/>
                      <a:pt x="28837" y="166108"/>
                      <a:pt x="27946" y="167137"/>
                    </a:cubicBezTo>
                    <a:close/>
                    <a:moveTo>
                      <a:pt x="15226" y="161531"/>
                    </a:moveTo>
                    <a:cubicBezTo>
                      <a:pt x="14523" y="161480"/>
                      <a:pt x="12569" y="160999"/>
                      <a:pt x="13392" y="163245"/>
                    </a:cubicBezTo>
                    <a:cubicBezTo>
                      <a:pt x="14369" y="165868"/>
                      <a:pt x="18466" y="167925"/>
                      <a:pt x="22272" y="168782"/>
                    </a:cubicBezTo>
                    <a:cubicBezTo>
                      <a:pt x="22409" y="168457"/>
                      <a:pt x="22752" y="168182"/>
                      <a:pt x="22820" y="167925"/>
                    </a:cubicBezTo>
                    <a:cubicBezTo>
                      <a:pt x="22512" y="167428"/>
                      <a:pt x="22340" y="167480"/>
                      <a:pt x="21895" y="166999"/>
                    </a:cubicBezTo>
                    <a:lnTo>
                      <a:pt x="19666" y="164342"/>
                    </a:lnTo>
                    <a:cubicBezTo>
                      <a:pt x="18243" y="163005"/>
                      <a:pt x="15586" y="161840"/>
                      <a:pt x="15226" y="161531"/>
                    </a:cubicBezTo>
                    <a:close/>
                    <a:moveTo>
                      <a:pt x="29317" y="170085"/>
                    </a:moveTo>
                    <a:lnTo>
                      <a:pt x="29249" y="170754"/>
                    </a:lnTo>
                    <a:cubicBezTo>
                      <a:pt x="30895" y="171851"/>
                      <a:pt x="36723" y="173548"/>
                      <a:pt x="39860" y="173154"/>
                    </a:cubicBezTo>
                    <a:cubicBezTo>
                      <a:pt x="40769" y="173051"/>
                      <a:pt x="41969" y="172759"/>
                      <a:pt x="42312" y="172245"/>
                    </a:cubicBezTo>
                    <a:cubicBezTo>
                      <a:pt x="43357" y="170788"/>
                      <a:pt x="37717" y="170085"/>
                      <a:pt x="36123" y="169965"/>
                    </a:cubicBezTo>
                    <a:cubicBezTo>
                      <a:pt x="34169" y="169811"/>
                      <a:pt x="31049" y="169845"/>
                      <a:pt x="29317" y="170085"/>
                    </a:cubicBezTo>
                    <a:close/>
                    <a:moveTo>
                      <a:pt x="28683" y="168731"/>
                    </a:moveTo>
                    <a:lnTo>
                      <a:pt x="28837" y="169297"/>
                    </a:lnTo>
                    <a:cubicBezTo>
                      <a:pt x="31203" y="169794"/>
                      <a:pt x="38129" y="169177"/>
                      <a:pt x="40186" y="167874"/>
                    </a:cubicBezTo>
                    <a:cubicBezTo>
                      <a:pt x="42843" y="166211"/>
                      <a:pt x="42054" y="164017"/>
                      <a:pt x="34375" y="166640"/>
                    </a:cubicBezTo>
                    <a:cubicBezTo>
                      <a:pt x="33346" y="166999"/>
                      <a:pt x="32489" y="167257"/>
                      <a:pt x="31443" y="167634"/>
                    </a:cubicBezTo>
                    <a:lnTo>
                      <a:pt x="28683" y="168731"/>
                    </a:lnTo>
                    <a:close/>
                    <a:moveTo>
                      <a:pt x="22426" y="171165"/>
                    </a:moveTo>
                    <a:cubicBezTo>
                      <a:pt x="22597" y="170685"/>
                      <a:pt x="22460" y="170994"/>
                      <a:pt x="22340" y="170891"/>
                    </a:cubicBezTo>
                    <a:lnTo>
                      <a:pt x="18997" y="172057"/>
                    </a:lnTo>
                    <a:cubicBezTo>
                      <a:pt x="17232" y="172880"/>
                      <a:pt x="11712" y="176634"/>
                      <a:pt x="12226" y="178245"/>
                    </a:cubicBezTo>
                    <a:cubicBezTo>
                      <a:pt x="13855" y="178828"/>
                      <a:pt x="15312" y="178040"/>
                      <a:pt x="15929" y="177611"/>
                    </a:cubicBezTo>
                    <a:cubicBezTo>
                      <a:pt x="18552" y="175777"/>
                      <a:pt x="20780" y="173754"/>
                      <a:pt x="22426" y="171165"/>
                    </a:cubicBezTo>
                    <a:close/>
                    <a:moveTo>
                      <a:pt x="37066" y="174611"/>
                    </a:moveTo>
                    <a:cubicBezTo>
                      <a:pt x="36809" y="174217"/>
                      <a:pt x="34169" y="173188"/>
                      <a:pt x="33363" y="172914"/>
                    </a:cubicBezTo>
                    <a:cubicBezTo>
                      <a:pt x="32557" y="172605"/>
                      <a:pt x="29523" y="171440"/>
                      <a:pt x="28700" y="171731"/>
                    </a:cubicBezTo>
                    <a:cubicBezTo>
                      <a:pt x="28580" y="172297"/>
                      <a:pt x="28340" y="172057"/>
                      <a:pt x="28083" y="172451"/>
                    </a:cubicBezTo>
                    <a:cubicBezTo>
                      <a:pt x="30157" y="173462"/>
                      <a:pt x="33363" y="175571"/>
                      <a:pt x="34666" y="176668"/>
                    </a:cubicBezTo>
                    <a:cubicBezTo>
                      <a:pt x="35986" y="177817"/>
                      <a:pt x="38232" y="177782"/>
                      <a:pt x="38729" y="177319"/>
                    </a:cubicBezTo>
                    <a:cubicBezTo>
                      <a:pt x="39792" y="176411"/>
                      <a:pt x="37957" y="175022"/>
                      <a:pt x="37066" y="174611"/>
                    </a:cubicBezTo>
                    <a:close/>
                    <a:moveTo>
                      <a:pt x="27500" y="166897"/>
                    </a:moveTo>
                    <a:cubicBezTo>
                      <a:pt x="27775" y="166622"/>
                      <a:pt x="28134" y="166382"/>
                      <a:pt x="28460" y="166125"/>
                    </a:cubicBezTo>
                    <a:cubicBezTo>
                      <a:pt x="28786" y="165851"/>
                      <a:pt x="29043" y="165680"/>
                      <a:pt x="29369" y="165388"/>
                    </a:cubicBezTo>
                    <a:cubicBezTo>
                      <a:pt x="29849" y="164977"/>
                      <a:pt x="30517" y="164325"/>
                      <a:pt x="30946" y="163828"/>
                    </a:cubicBezTo>
                    <a:cubicBezTo>
                      <a:pt x="32060" y="162662"/>
                      <a:pt x="33792" y="160331"/>
                      <a:pt x="33775" y="158668"/>
                    </a:cubicBezTo>
                    <a:cubicBezTo>
                      <a:pt x="33775" y="158102"/>
                      <a:pt x="33706" y="157948"/>
                      <a:pt x="33363" y="157777"/>
                    </a:cubicBezTo>
                    <a:cubicBezTo>
                      <a:pt x="31632" y="156782"/>
                      <a:pt x="29540" y="161171"/>
                      <a:pt x="29146" y="161857"/>
                    </a:cubicBezTo>
                    <a:cubicBezTo>
                      <a:pt x="28786" y="162508"/>
                      <a:pt x="26283" y="167102"/>
                      <a:pt x="26334" y="167411"/>
                    </a:cubicBezTo>
                    <a:cubicBezTo>
                      <a:pt x="26832" y="167462"/>
                      <a:pt x="27209" y="167102"/>
                      <a:pt x="27500" y="166897"/>
                    </a:cubicBezTo>
                    <a:close/>
                    <a:moveTo>
                      <a:pt x="26180" y="156080"/>
                    </a:moveTo>
                    <a:cubicBezTo>
                      <a:pt x="24037" y="156834"/>
                      <a:pt x="23969" y="164959"/>
                      <a:pt x="24792" y="167205"/>
                    </a:cubicBezTo>
                    <a:cubicBezTo>
                      <a:pt x="25357" y="167257"/>
                      <a:pt x="25169" y="167205"/>
                      <a:pt x="25649" y="166211"/>
                    </a:cubicBezTo>
                    <a:cubicBezTo>
                      <a:pt x="25837" y="165799"/>
                      <a:pt x="26026" y="165388"/>
                      <a:pt x="26180" y="164959"/>
                    </a:cubicBezTo>
                    <a:cubicBezTo>
                      <a:pt x="26917" y="163108"/>
                      <a:pt x="28460" y="157262"/>
                      <a:pt x="26180" y="156080"/>
                    </a:cubicBezTo>
                    <a:close/>
                    <a:moveTo>
                      <a:pt x="26129" y="172862"/>
                    </a:moveTo>
                    <a:lnTo>
                      <a:pt x="25220" y="172777"/>
                    </a:lnTo>
                    <a:lnTo>
                      <a:pt x="25289" y="172982"/>
                    </a:lnTo>
                    <a:cubicBezTo>
                      <a:pt x="25477" y="174354"/>
                      <a:pt x="27157" y="179599"/>
                      <a:pt x="27877" y="181348"/>
                    </a:cubicBezTo>
                    <a:cubicBezTo>
                      <a:pt x="28066" y="181777"/>
                      <a:pt x="28237" y="182154"/>
                      <a:pt x="28495" y="182599"/>
                    </a:cubicBezTo>
                    <a:cubicBezTo>
                      <a:pt x="28786" y="183131"/>
                      <a:pt x="28975" y="183440"/>
                      <a:pt x="29712" y="183611"/>
                    </a:cubicBezTo>
                    <a:cubicBezTo>
                      <a:pt x="31100" y="182822"/>
                      <a:pt x="29746" y="179240"/>
                      <a:pt x="29180" y="177971"/>
                    </a:cubicBezTo>
                    <a:cubicBezTo>
                      <a:pt x="28649" y="176788"/>
                      <a:pt x="26883" y="173514"/>
                      <a:pt x="26129" y="172862"/>
                    </a:cubicBezTo>
                    <a:close/>
                    <a:moveTo>
                      <a:pt x="22957" y="171508"/>
                    </a:moveTo>
                    <a:cubicBezTo>
                      <a:pt x="22237" y="171594"/>
                      <a:pt x="19906" y="174868"/>
                      <a:pt x="18534" y="175965"/>
                    </a:cubicBezTo>
                    <a:cubicBezTo>
                      <a:pt x="17403" y="176891"/>
                      <a:pt x="17163" y="177080"/>
                      <a:pt x="16512" y="178434"/>
                    </a:cubicBezTo>
                    <a:cubicBezTo>
                      <a:pt x="16186" y="179085"/>
                      <a:pt x="15329" y="181057"/>
                      <a:pt x="16032" y="181742"/>
                    </a:cubicBezTo>
                    <a:cubicBezTo>
                      <a:pt x="16495" y="182205"/>
                      <a:pt x="17643" y="182137"/>
                      <a:pt x="18192" y="181982"/>
                    </a:cubicBezTo>
                    <a:cubicBezTo>
                      <a:pt x="21895" y="180954"/>
                      <a:pt x="23643" y="174114"/>
                      <a:pt x="23386" y="171937"/>
                    </a:cubicBezTo>
                    <a:lnTo>
                      <a:pt x="22957" y="171508"/>
                    </a:lnTo>
                    <a:close/>
                    <a:moveTo>
                      <a:pt x="93346" y="166331"/>
                    </a:moveTo>
                    <a:cubicBezTo>
                      <a:pt x="92094" y="164291"/>
                      <a:pt x="87106" y="161274"/>
                      <a:pt x="84826" y="160434"/>
                    </a:cubicBezTo>
                    <a:cubicBezTo>
                      <a:pt x="83266" y="159851"/>
                      <a:pt x="81963" y="159611"/>
                      <a:pt x="80934" y="159868"/>
                    </a:cubicBezTo>
                    <a:cubicBezTo>
                      <a:pt x="79100" y="160331"/>
                      <a:pt x="80094" y="161891"/>
                      <a:pt x="79974" y="162868"/>
                    </a:cubicBezTo>
                    <a:cubicBezTo>
                      <a:pt x="81037" y="164034"/>
                      <a:pt x="80797" y="164480"/>
                      <a:pt x="82957" y="165817"/>
                    </a:cubicBezTo>
                    <a:cubicBezTo>
                      <a:pt x="85837" y="167617"/>
                      <a:pt x="91340" y="168440"/>
                      <a:pt x="92883" y="167925"/>
                    </a:cubicBezTo>
                    <a:lnTo>
                      <a:pt x="93346" y="166331"/>
                    </a:lnTo>
                    <a:close/>
                    <a:moveTo>
                      <a:pt x="98660" y="173188"/>
                    </a:moveTo>
                    <a:cubicBezTo>
                      <a:pt x="98026" y="173154"/>
                      <a:pt x="97494" y="172948"/>
                      <a:pt x="96980" y="172982"/>
                    </a:cubicBezTo>
                    <a:cubicBezTo>
                      <a:pt x="97426" y="176462"/>
                      <a:pt x="97769" y="177525"/>
                      <a:pt x="98883" y="180851"/>
                    </a:cubicBezTo>
                    <a:cubicBezTo>
                      <a:pt x="99226" y="181879"/>
                      <a:pt x="101660" y="188068"/>
                      <a:pt x="104163" y="187828"/>
                    </a:cubicBezTo>
                    <a:cubicBezTo>
                      <a:pt x="105620" y="187708"/>
                      <a:pt x="106031" y="186199"/>
                      <a:pt x="105774" y="184811"/>
                    </a:cubicBezTo>
                    <a:cubicBezTo>
                      <a:pt x="105209" y="181794"/>
                      <a:pt x="100391" y="174714"/>
                      <a:pt x="98660" y="173188"/>
                    </a:cubicBezTo>
                    <a:close/>
                    <a:moveTo>
                      <a:pt x="95523" y="165011"/>
                    </a:moveTo>
                    <a:cubicBezTo>
                      <a:pt x="95952" y="164822"/>
                      <a:pt x="96020" y="164805"/>
                      <a:pt x="96586" y="164959"/>
                    </a:cubicBezTo>
                    <a:cubicBezTo>
                      <a:pt x="98026" y="162920"/>
                      <a:pt x="98763" y="160228"/>
                      <a:pt x="98900" y="157674"/>
                    </a:cubicBezTo>
                    <a:cubicBezTo>
                      <a:pt x="99089" y="154194"/>
                      <a:pt x="97443" y="148794"/>
                      <a:pt x="94854" y="151365"/>
                    </a:cubicBezTo>
                    <a:cubicBezTo>
                      <a:pt x="92866" y="153320"/>
                      <a:pt x="92917" y="157880"/>
                      <a:pt x="93911" y="161102"/>
                    </a:cubicBezTo>
                    <a:cubicBezTo>
                      <a:pt x="94220" y="162148"/>
                      <a:pt x="95009" y="164325"/>
                      <a:pt x="95523" y="165011"/>
                    </a:cubicBezTo>
                    <a:close/>
                    <a:moveTo>
                      <a:pt x="94871" y="171954"/>
                    </a:moveTo>
                    <a:lnTo>
                      <a:pt x="94391" y="171097"/>
                    </a:lnTo>
                    <a:cubicBezTo>
                      <a:pt x="93894" y="171114"/>
                      <a:pt x="94426" y="170737"/>
                      <a:pt x="93894" y="171217"/>
                    </a:cubicBezTo>
                    <a:cubicBezTo>
                      <a:pt x="92866" y="172725"/>
                      <a:pt x="83866" y="186628"/>
                      <a:pt x="89094" y="187211"/>
                    </a:cubicBezTo>
                    <a:cubicBezTo>
                      <a:pt x="93740" y="187725"/>
                      <a:pt x="94374" y="175519"/>
                      <a:pt x="94871" y="171954"/>
                    </a:cubicBezTo>
                    <a:close/>
                    <a:moveTo>
                      <a:pt x="101746" y="166640"/>
                    </a:moveTo>
                    <a:lnTo>
                      <a:pt x="100631" y="167034"/>
                    </a:lnTo>
                    <a:cubicBezTo>
                      <a:pt x="101009" y="167634"/>
                      <a:pt x="101334" y="168182"/>
                      <a:pt x="101540" y="168542"/>
                    </a:cubicBezTo>
                    <a:cubicBezTo>
                      <a:pt x="103649" y="168765"/>
                      <a:pt x="106511" y="168714"/>
                      <a:pt x="108466" y="168611"/>
                    </a:cubicBezTo>
                    <a:lnTo>
                      <a:pt x="112717" y="168199"/>
                    </a:lnTo>
                    <a:cubicBezTo>
                      <a:pt x="114311" y="168028"/>
                      <a:pt x="117963" y="167154"/>
                      <a:pt x="117843" y="165371"/>
                    </a:cubicBezTo>
                    <a:cubicBezTo>
                      <a:pt x="117569" y="161308"/>
                      <a:pt x="103374" y="165902"/>
                      <a:pt x="101746" y="166640"/>
                    </a:cubicBezTo>
                    <a:close/>
                    <a:moveTo>
                      <a:pt x="89094" y="153200"/>
                    </a:moveTo>
                    <a:cubicBezTo>
                      <a:pt x="88254" y="152771"/>
                      <a:pt x="86094" y="151160"/>
                      <a:pt x="85940" y="154348"/>
                    </a:cubicBezTo>
                    <a:cubicBezTo>
                      <a:pt x="85769" y="158085"/>
                      <a:pt x="89711" y="162731"/>
                      <a:pt x="93929" y="165748"/>
                    </a:cubicBezTo>
                    <a:cubicBezTo>
                      <a:pt x="94254" y="165422"/>
                      <a:pt x="94837" y="165268"/>
                      <a:pt x="95060" y="164977"/>
                    </a:cubicBezTo>
                    <a:cubicBezTo>
                      <a:pt x="94940" y="164240"/>
                      <a:pt x="94717" y="164188"/>
                      <a:pt x="94391" y="163365"/>
                    </a:cubicBezTo>
                    <a:lnTo>
                      <a:pt x="93054" y="158977"/>
                    </a:lnTo>
                    <a:cubicBezTo>
                      <a:pt x="92009" y="156594"/>
                      <a:pt x="89369" y="153782"/>
                      <a:pt x="89094" y="153200"/>
                    </a:cubicBezTo>
                    <a:close/>
                    <a:moveTo>
                      <a:pt x="101900" y="171011"/>
                    </a:moveTo>
                    <a:lnTo>
                      <a:pt x="101454" y="171799"/>
                    </a:lnTo>
                    <a:cubicBezTo>
                      <a:pt x="102911" y="174011"/>
                      <a:pt x="109169" y="179085"/>
                      <a:pt x="113197" y="180268"/>
                    </a:cubicBezTo>
                    <a:cubicBezTo>
                      <a:pt x="114363" y="180628"/>
                      <a:pt x="116009" y="180851"/>
                      <a:pt x="116677" y="180422"/>
                    </a:cubicBezTo>
                    <a:cubicBezTo>
                      <a:pt x="118734" y="179171"/>
                      <a:pt x="112169" y="175382"/>
                      <a:pt x="110283" y="174405"/>
                    </a:cubicBezTo>
                    <a:cubicBezTo>
                      <a:pt x="107969" y="173205"/>
                      <a:pt x="104129" y="171594"/>
                      <a:pt x="101900" y="171011"/>
                    </a:cubicBezTo>
                    <a:close/>
                    <a:moveTo>
                      <a:pt x="101797" y="169022"/>
                    </a:moveTo>
                    <a:lnTo>
                      <a:pt x="101711" y="169811"/>
                    </a:lnTo>
                    <a:cubicBezTo>
                      <a:pt x="104352" y="171645"/>
                      <a:pt x="113146" y="174457"/>
                      <a:pt x="116351" y="173959"/>
                    </a:cubicBezTo>
                    <a:cubicBezTo>
                      <a:pt x="120500" y="173291"/>
                      <a:pt x="120671" y="170188"/>
                      <a:pt x="109871" y="169434"/>
                    </a:cubicBezTo>
                    <a:cubicBezTo>
                      <a:pt x="108414" y="169331"/>
                      <a:pt x="107249" y="169194"/>
                      <a:pt x="105757" y="169125"/>
                    </a:cubicBezTo>
                    <a:lnTo>
                      <a:pt x="101797" y="169022"/>
                    </a:lnTo>
                    <a:close/>
                    <a:moveTo>
                      <a:pt x="92883" y="168731"/>
                    </a:moveTo>
                    <a:cubicBezTo>
                      <a:pt x="93346" y="168234"/>
                      <a:pt x="93037" y="168542"/>
                      <a:pt x="92934" y="168354"/>
                    </a:cubicBezTo>
                    <a:lnTo>
                      <a:pt x="88220" y="168080"/>
                    </a:lnTo>
                    <a:cubicBezTo>
                      <a:pt x="85632" y="168148"/>
                      <a:pt x="76906" y="169862"/>
                      <a:pt x="76683" y="172091"/>
                    </a:cubicBezTo>
                    <a:cubicBezTo>
                      <a:pt x="78397" y="173668"/>
                      <a:pt x="80609" y="173445"/>
                      <a:pt x="81569" y="173240"/>
                    </a:cubicBezTo>
                    <a:cubicBezTo>
                      <a:pt x="85734" y="172348"/>
                      <a:pt x="89523" y="171062"/>
                      <a:pt x="92883" y="168731"/>
                    </a:cubicBezTo>
                    <a:close/>
                    <a:moveTo>
                      <a:pt x="109014" y="180594"/>
                    </a:moveTo>
                    <a:cubicBezTo>
                      <a:pt x="108929" y="179959"/>
                      <a:pt x="106220" y="177319"/>
                      <a:pt x="105363" y="176565"/>
                    </a:cubicBezTo>
                    <a:cubicBezTo>
                      <a:pt x="104523" y="175777"/>
                      <a:pt x="101420" y="172794"/>
                      <a:pt x="100289" y="172674"/>
                    </a:cubicBezTo>
                    <a:cubicBezTo>
                      <a:pt x="99843" y="173308"/>
                      <a:pt x="99654" y="172931"/>
                      <a:pt x="99140" y="173240"/>
                    </a:cubicBezTo>
                    <a:cubicBezTo>
                      <a:pt x="101146" y="175588"/>
                      <a:pt x="103974" y="179840"/>
                      <a:pt x="105003" y="181879"/>
                    </a:cubicBezTo>
                    <a:cubicBezTo>
                      <a:pt x="106049" y="183954"/>
                      <a:pt x="108809" y="185068"/>
                      <a:pt x="109649" y="184794"/>
                    </a:cubicBezTo>
                    <a:cubicBezTo>
                      <a:pt x="111397" y="184211"/>
                      <a:pt x="109889" y="181571"/>
                      <a:pt x="109014" y="180594"/>
                    </a:cubicBezTo>
                    <a:close/>
                    <a:moveTo>
                      <a:pt x="101317" y="166159"/>
                    </a:moveTo>
                    <a:cubicBezTo>
                      <a:pt x="101797" y="165954"/>
                      <a:pt x="102380" y="165851"/>
                      <a:pt x="102894" y="165731"/>
                    </a:cubicBezTo>
                    <a:cubicBezTo>
                      <a:pt x="103460" y="165577"/>
                      <a:pt x="103854" y="165440"/>
                      <a:pt x="104386" y="165285"/>
                    </a:cubicBezTo>
                    <a:cubicBezTo>
                      <a:pt x="105209" y="165028"/>
                      <a:pt x="106357" y="164565"/>
                      <a:pt x="107129" y="164188"/>
                    </a:cubicBezTo>
                    <a:cubicBezTo>
                      <a:pt x="109117" y="163348"/>
                      <a:pt x="112443" y="161411"/>
                      <a:pt x="113300" y="159337"/>
                    </a:cubicBezTo>
                    <a:cubicBezTo>
                      <a:pt x="113591" y="158651"/>
                      <a:pt x="113591" y="158445"/>
                      <a:pt x="113266" y="158034"/>
                    </a:cubicBezTo>
                    <a:cubicBezTo>
                      <a:pt x="111637" y="155908"/>
                      <a:pt x="106769" y="160228"/>
                      <a:pt x="105963" y="160862"/>
                    </a:cubicBezTo>
                    <a:cubicBezTo>
                      <a:pt x="105191" y="161462"/>
                      <a:pt x="99740" y="165782"/>
                      <a:pt x="99620" y="166159"/>
                    </a:cubicBezTo>
                    <a:cubicBezTo>
                      <a:pt x="100186" y="166520"/>
                      <a:pt x="100854" y="166262"/>
                      <a:pt x="101317" y="166159"/>
                    </a:cubicBezTo>
                    <a:close/>
                    <a:moveTo>
                      <a:pt x="105329" y="152222"/>
                    </a:moveTo>
                    <a:cubicBezTo>
                      <a:pt x="102329" y="152051"/>
                      <a:pt x="97991" y="161942"/>
                      <a:pt x="97854" y="165114"/>
                    </a:cubicBezTo>
                    <a:cubicBezTo>
                      <a:pt x="98523" y="165491"/>
                      <a:pt x="98317" y="165337"/>
                      <a:pt x="99397" y="164342"/>
                    </a:cubicBezTo>
                    <a:cubicBezTo>
                      <a:pt x="99877" y="163931"/>
                      <a:pt x="100289" y="163520"/>
                      <a:pt x="100734" y="163091"/>
                    </a:cubicBezTo>
                    <a:cubicBezTo>
                      <a:pt x="102569" y="161257"/>
                      <a:pt x="107506" y="154862"/>
                      <a:pt x="105329" y="152222"/>
                    </a:cubicBezTo>
                    <a:close/>
                    <a:moveTo>
                      <a:pt x="96517" y="172725"/>
                    </a:moveTo>
                    <a:lnTo>
                      <a:pt x="95489" y="172159"/>
                    </a:lnTo>
                    <a:lnTo>
                      <a:pt x="95437" y="172468"/>
                    </a:lnTo>
                    <a:cubicBezTo>
                      <a:pt x="94957" y="174234"/>
                      <a:pt x="94289" y="181537"/>
                      <a:pt x="94254" y="184057"/>
                    </a:cubicBezTo>
                    <a:cubicBezTo>
                      <a:pt x="94254" y="184657"/>
                      <a:pt x="94254" y="185222"/>
                      <a:pt x="94357" y="185891"/>
                    </a:cubicBezTo>
                    <a:cubicBezTo>
                      <a:pt x="94460" y="186714"/>
                      <a:pt x="94511" y="187159"/>
                      <a:pt x="95317" y="187777"/>
                    </a:cubicBezTo>
                    <a:cubicBezTo>
                      <a:pt x="97426" y="187554"/>
                      <a:pt x="97649" y="182462"/>
                      <a:pt x="97614" y="180594"/>
                    </a:cubicBezTo>
                    <a:cubicBezTo>
                      <a:pt x="97580" y="178879"/>
                      <a:pt x="97117" y="173959"/>
                      <a:pt x="96517" y="172725"/>
                    </a:cubicBezTo>
                    <a:close/>
                    <a:moveTo>
                      <a:pt x="93380" y="169451"/>
                    </a:moveTo>
                    <a:cubicBezTo>
                      <a:pt x="92437" y="169177"/>
                      <a:pt x="87877" y="171954"/>
                      <a:pt x="85614" y="172622"/>
                    </a:cubicBezTo>
                    <a:cubicBezTo>
                      <a:pt x="83763" y="173154"/>
                      <a:pt x="83369" y="173205"/>
                      <a:pt x="81860" y="174542"/>
                    </a:cubicBezTo>
                    <a:cubicBezTo>
                      <a:pt x="81123" y="175211"/>
                      <a:pt x="79032" y="177148"/>
                      <a:pt x="79546" y="178365"/>
                    </a:cubicBezTo>
                    <a:cubicBezTo>
                      <a:pt x="79871" y="179188"/>
                      <a:pt x="81312" y="179685"/>
                      <a:pt x="82066" y="179788"/>
                    </a:cubicBezTo>
                    <a:cubicBezTo>
                      <a:pt x="87140" y="180474"/>
                      <a:pt x="92832" y="172982"/>
                      <a:pt x="93654" y="170188"/>
                    </a:cubicBezTo>
                    <a:lnTo>
                      <a:pt x="93380" y="169451"/>
                    </a:lnTo>
                    <a:close/>
                    <a:moveTo>
                      <a:pt x="215934" y="411833"/>
                    </a:moveTo>
                    <a:cubicBezTo>
                      <a:pt x="214683" y="409810"/>
                      <a:pt x="209694" y="406793"/>
                      <a:pt x="207414" y="405953"/>
                    </a:cubicBezTo>
                    <a:cubicBezTo>
                      <a:pt x="205837" y="405353"/>
                      <a:pt x="204534" y="405130"/>
                      <a:pt x="203523" y="405388"/>
                    </a:cubicBezTo>
                    <a:cubicBezTo>
                      <a:pt x="201688" y="405850"/>
                      <a:pt x="202700" y="407410"/>
                      <a:pt x="202563" y="408370"/>
                    </a:cubicBezTo>
                    <a:cubicBezTo>
                      <a:pt x="203625" y="409553"/>
                      <a:pt x="203368" y="409982"/>
                      <a:pt x="205546" y="411336"/>
                    </a:cubicBezTo>
                    <a:cubicBezTo>
                      <a:pt x="208443" y="413136"/>
                      <a:pt x="213928" y="413942"/>
                      <a:pt x="215471" y="413445"/>
                    </a:cubicBezTo>
                    <a:lnTo>
                      <a:pt x="215934" y="411833"/>
                    </a:lnTo>
                    <a:close/>
                    <a:moveTo>
                      <a:pt x="218128" y="410530"/>
                    </a:moveTo>
                    <a:cubicBezTo>
                      <a:pt x="218523" y="410342"/>
                      <a:pt x="218608" y="410290"/>
                      <a:pt x="219174" y="410479"/>
                    </a:cubicBezTo>
                    <a:cubicBezTo>
                      <a:pt x="220614" y="408439"/>
                      <a:pt x="221351" y="405747"/>
                      <a:pt x="221488" y="403193"/>
                    </a:cubicBezTo>
                    <a:cubicBezTo>
                      <a:pt x="221677" y="399713"/>
                      <a:pt x="220031" y="394296"/>
                      <a:pt x="217443" y="396885"/>
                    </a:cubicBezTo>
                    <a:cubicBezTo>
                      <a:pt x="215454" y="398822"/>
                      <a:pt x="215505" y="403399"/>
                      <a:pt x="216500" y="406622"/>
                    </a:cubicBezTo>
                    <a:cubicBezTo>
                      <a:pt x="216808" y="407633"/>
                      <a:pt x="217580" y="409827"/>
                      <a:pt x="218128" y="410530"/>
                    </a:cubicBezTo>
                    <a:close/>
                    <a:moveTo>
                      <a:pt x="224334" y="412159"/>
                    </a:moveTo>
                    <a:lnTo>
                      <a:pt x="223203" y="412553"/>
                    </a:lnTo>
                    <a:cubicBezTo>
                      <a:pt x="223597" y="413136"/>
                      <a:pt x="223923" y="413702"/>
                      <a:pt x="224145" y="414062"/>
                    </a:cubicBezTo>
                    <a:cubicBezTo>
                      <a:pt x="226237" y="414285"/>
                      <a:pt x="229117" y="414233"/>
                      <a:pt x="231054" y="414130"/>
                    </a:cubicBezTo>
                    <a:lnTo>
                      <a:pt x="235305" y="413719"/>
                    </a:lnTo>
                    <a:cubicBezTo>
                      <a:pt x="236900" y="413547"/>
                      <a:pt x="240551" y="412673"/>
                      <a:pt x="240431" y="410890"/>
                    </a:cubicBezTo>
                    <a:cubicBezTo>
                      <a:pt x="240157" y="406827"/>
                      <a:pt x="225963" y="411388"/>
                      <a:pt x="224334" y="412159"/>
                    </a:cubicBezTo>
                    <a:close/>
                    <a:moveTo>
                      <a:pt x="211666" y="398719"/>
                    </a:moveTo>
                    <a:cubicBezTo>
                      <a:pt x="210843" y="398290"/>
                      <a:pt x="208683" y="396645"/>
                      <a:pt x="208528" y="399868"/>
                    </a:cubicBezTo>
                    <a:cubicBezTo>
                      <a:pt x="208357" y="403605"/>
                      <a:pt x="212300" y="408216"/>
                      <a:pt x="216517" y="411268"/>
                    </a:cubicBezTo>
                    <a:cubicBezTo>
                      <a:pt x="216843" y="410942"/>
                      <a:pt x="217425" y="410788"/>
                      <a:pt x="217631" y="410496"/>
                    </a:cubicBezTo>
                    <a:cubicBezTo>
                      <a:pt x="217528" y="409759"/>
                      <a:pt x="217288" y="409707"/>
                      <a:pt x="216980" y="408885"/>
                    </a:cubicBezTo>
                    <a:lnTo>
                      <a:pt x="215660" y="404462"/>
                    </a:lnTo>
                    <a:cubicBezTo>
                      <a:pt x="214580" y="402113"/>
                      <a:pt x="211957" y="399285"/>
                      <a:pt x="211666" y="398719"/>
                    </a:cubicBezTo>
                    <a:close/>
                    <a:moveTo>
                      <a:pt x="224488" y="416513"/>
                    </a:moveTo>
                    <a:lnTo>
                      <a:pt x="224043" y="417319"/>
                    </a:lnTo>
                    <a:cubicBezTo>
                      <a:pt x="225500" y="419530"/>
                      <a:pt x="231740" y="424605"/>
                      <a:pt x="235803" y="425788"/>
                    </a:cubicBezTo>
                    <a:cubicBezTo>
                      <a:pt x="236951" y="426147"/>
                      <a:pt x="238597" y="426370"/>
                      <a:pt x="239265" y="425942"/>
                    </a:cubicBezTo>
                    <a:cubicBezTo>
                      <a:pt x="241323" y="424690"/>
                      <a:pt x="234757" y="420902"/>
                      <a:pt x="232888" y="419925"/>
                    </a:cubicBezTo>
                    <a:cubicBezTo>
                      <a:pt x="230574" y="418725"/>
                      <a:pt x="226717" y="417113"/>
                      <a:pt x="224488" y="416513"/>
                    </a:cubicBezTo>
                    <a:close/>
                    <a:moveTo>
                      <a:pt x="224403" y="414542"/>
                    </a:moveTo>
                    <a:lnTo>
                      <a:pt x="224300" y="415330"/>
                    </a:lnTo>
                    <a:cubicBezTo>
                      <a:pt x="226940" y="417147"/>
                      <a:pt x="235734" y="419976"/>
                      <a:pt x="238923" y="419479"/>
                    </a:cubicBezTo>
                    <a:cubicBezTo>
                      <a:pt x="243088" y="418810"/>
                      <a:pt x="243242" y="415707"/>
                      <a:pt x="232460" y="414953"/>
                    </a:cubicBezTo>
                    <a:cubicBezTo>
                      <a:pt x="231020" y="414850"/>
                      <a:pt x="229837" y="414713"/>
                      <a:pt x="228345" y="414645"/>
                    </a:cubicBezTo>
                    <a:lnTo>
                      <a:pt x="224403" y="414542"/>
                    </a:lnTo>
                    <a:close/>
                    <a:moveTo>
                      <a:pt x="223905" y="411679"/>
                    </a:moveTo>
                    <a:cubicBezTo>
                      <a:pt x="224385" y="411473"/>
                      <a:pt x="224968" y="411370"/>
                      <a:pt x="225483" y="411233"/>
                    </a:cubicBezTo>
                    <a:cubicBezTo>
                      <a:pt x="226048" y="411062"/>
                      <a:pt x="226443" y="410959"/>
                      <a:pt x="226974" y="410805"/>
                    </a:cubicBezTo>
                    <a:cubicBezTo>
                      <a:pt x="227814" y="410530"/>
                      <a:pt x="228963" y="410085"/>
                      <a:pt x="229734" y="409707"/>
                    </a:cubicBezTo>
                    <a:cubicBezTo>
                      <a:pt x="231705" y="408833"/>
                      <a:pt x="235031" y="406930"/>
                      <a:pt x="235905" y="404856"/>
                    </a:cubicBezTo>
                    <a:cubicBezTo>
                      <a:pt x="236180" y="404153"/>
                      <a:pt x="236180" y="403965"/>
                      <a:pt x="235854" y="403553"/>
                    </a:cubicBezTo>
                    <a:cubicBezTo>
                      <a:pt x="234242" y="401427"/>
                      <a:pt x="229374" y="405713"/>
                      <a:pt x="228551" y="406382"/>
                    </a:cubicBezTo>
                    <a:cubicBezTo>
                      <a:pt x="227763" y="406965"/>
                      <a:pt x="222328" y="411285"/>
                      <a:pt x="222208" y="411679"/>
                    </a:cubicBezTo>
                    <a:cubicBezTo>
                      <a:pt x="222791" y="412005"/>
                      <a:pt x="223443" y="411782"/>
                      <a:pt x="223905" y="411679"/>
                    </a:cubicBezTo>
                    <a:close/>
                    <a:moveTo>
                      <a:pt x="227917" y="397742"/>
                    </a:moveTo>
                    <a:cubicBezTo>
                      <a:pt x="224917" y="397570"/>
                      <a:pt x="220580" y="407462"/>
                      <a:pt x="220443" y="410633"/>
                    </a:cubicBezTo>
                    <a:cubicBezTo>
                      <a:pt x="221111" y="410993"/>
                      <a:pt x="220905" y="410856"/>
                      <a:pt x="221985" y="409862"/>
                    </a:cubicBezTo>
                    <a:cubicBezTo>
                      <a:pt x="222466" y="409450"/>
                      <a:pt x="222877" y="409039"/>
                      <a:pt x="223323" y="408610"/>
                    </a:cubicBezTo>
                    <a:cubicBezTo>
                      <a:pt x="225157" y="406742"/>
                      <a:pt x="230111" y="400382"/>
                      <a:pt x="227917" y="397742"/>
                    </a:cubicBezTo>
                    <a:close/>
                    <a:moveTo>
                      <a:pt x="500" y="96560"/>
                    </a:moveTo>
                    <a:lnTo>
                      <a:pt x="1100" y="106502"/>
                    </a:lnTo>
                    <a:cubicBezTo>
                      <a:pt x="1460" y="107068"/>
                      <a:pt x="1786" y="107445"/>
                      <a:pt x="2695" y="107651"/>
                    </a:cubicBezTo>
                    <a:cubicBezTo>
                      <a:pt x="4735" y="106520"/>
                      <a:pt x="2746" y="101240"/>
                      <a:pt x="1906" y="99354"/>
                    </a:cubicBezTo>
                    <a:cubicBezTo>
                      <a:pt x="1632" y="98703"/>
                      <a:pt x="1100" y="97657"/>
                      <a:pt x="500" y="96560"/>
                    </a:cubicBezTo>
                    <a:close/>
                    <a:moveTo>
                      <a:pt x="175" y="91503"/>
                    </a:moveTo>
                    <a:lnTo>
                      <a:pt x="432" y="95685"/>
                    </a:lnTo>
                    <a:cubicBezTo>
                      <a:pt x="1203" y="96680"/>
                      <a:pt x="2026" y="97640"/>
                      <a:pt x="3312" y="99063"/>
                    </a:cubicBezTo>
                    <a:cubicBezTo>
                      <a:pt x="4100" y="99954"/>
                      <a:pt x="9260" y="105200"/>
                      <a:pt x="11729" y="103897"/>
                    </a:cubicBezTo>
                    <a:cubicBezTo>
                      <a:pt x="13152" y="103125"/>
                      <a:pt x="12912" y="101411"/>
                      <a:pt x="12055" y="100091"/>
                    </a:cubicBezTo>
                    <a:cubicBezTo>
                      <a:pt x="10272" y="97400"/>
                      <a:pt x="2986" y="92668"/>
                      <a:pt x="175" y="91503"/>
                    </a:cubicBezTo>
                    <a:close/>
                    <a:moveTo>
                      <a:pt x="-340" y="83737"/>
                    </a:moveTo>
                    <a:lnTo>
                      <a:pt x="-271" y="84645"/>
                    </a:lnTo>
                    <a:lnTo>
                      <a:pt x="689" y="85348"/>
                    </a:lnTo>
                    <a:cubicBezTo>
                      <a:pt x="2935" y="84680"/>
                      <a:pt x="5832" y="83394"/>
                      <a:pt x="7769" y="82434"/>
                    </a:cubicBezTo>
                    <a:lnTo>
                      <a:pt x="11917" y="80171"/>
                    </a:lnTo>
                    <a:cubicBezTo>
                      <a:pt x="13477" y="79314"/>
                      <a:pt x="16820" y="76828"/>
                      <a:pt x="15929" y="75063"/>
                    </a:cubicBezTo>
                    <a:cubicBezTo>
                      <a:pt x="13872" y="71034"/>
                      <a:pt x="1409" y="81868"/>
                      <a:pt x="72" y="83343"/>
                    </a:cubicBezTo>
                    <a:lnTo>
                      <a:pt x="-340" y="83737"/>
                    </a:lnTo>
                    <a:close/>
                    <a:moveTo>
                      <a:pt x="-597" y="80171"/>
                    </a:moveTo>
                    <a:lnTo>
                      <a:pt x="-408" y="82863"/>
                    </a:lnTo>
                    <a:cubicBezTo>
                      <a:pt x="-31" y="82503"/>
                      <a:pt x="432" y="82228"/>
                      <a:pt x="826" y="81885"/>
                    </a:cubicBezTo>
                    <a:cubicBezTo>
                      <a:pt x="1357" y="81474"/>
                      <a:pt x="1700" y="81200"/>
                      <a:pt x="2180" y="80823"/>
                    </a:cubicBezTo>
                    <a:cubicBezTo>
                      <a:pt x="2900" y="80171"/>
                      <a:pt x="3895" y="79228"/>
                      <a:pt x="4495" y="78508"/>
                    </a:cubicBezTo>
                    <a:cubicBezTo>
                      <a:pt x="6157" y="76777"/>
                      <a:pt x="8712" y="73348"/>
                      <a:pt x="8677" y="70880"/>
                    </a:cubicBezTo>
                    <a:cubicBezTo>
                      <a:pt x="8677" y="70057"/>
                      <a:pt x="8592" y="69851"/>
                      <a:pt x="8077" y="69577"/>
                    </a:cubicBezTo>
                    <a:cubicBezTo>
                      <a:pt x="5506" y="68120"/>
                      <a:pt x="2420" y="74600"/>
                      <a:pt x="1855" y="75628"/>
                    </a:cubicBezTo>
                    <a:cubicBezTo>
                      <a:pt x="1580" y="76108"/>
                      <a:pt x="432" y="78217"/>
                      <a:pt x="-597" y="80171"/>
                    </a:cubicBezTo>
                    <a:close/>
                    <a:moveTo>
                      <a:pt x="-1471" y="68120"/>
                    </a:moveTo>
                    <a:lnTo>
                      <a:pt x="-991" y="74445"/>
                    </a:lnTo>
                    <a:cubicBezTo>
                      <a:pt x="-631" y="72045"/>
                      <a:pt x="-580" y="69577"/>
                      <a:pt x="-1471" y="68120"/>
                    </a:cubicBezTo>
                    <a:close/>
                    <a:moveTo>
                      <a:pt x="13940" y="971"/>
                    </a:moveTo>
                    <a:cubicBezTo>
                      <a:pt x="12414" y="1794"/>
                      <a:pt x="10889" y="2634"/>
                      <a:pt x="9380" y="3508"/>
                    </a:cubicBezTo>
                    <a:cubicBezTo>
                      <a:pt x="11626" y="6646"/>
                      <a:pt x="16786" y="9080"/>
                      <a:pt x="21655" y="10177"/>
                    </a:cubicBezTo>
                    <a:cubicBezTo>
                      <a:pt x="21826" y="9663"/>
                      <a:pt x="22375" y="9251"/>
                      <a:pt x="22460" y="8874"/>
                    </a:cubicBezTo>
                    <a:cubicBezTo>
                      <a:pt x="22014" y="8171"/>
                      <a:pt x="21757" y="8223"/>
                      <a:pt x="21089" y="7537"/>
                    </a:cubicBezTo>
                    <a:lnTo>
                      <a:pt x="17814" y="3611"/>
                    </a:lnTo>
                    <a:cubicBezTo>
                      <a:pt x="16752" y="2634"/>
                      <a:pt x="15243" y="1709"/>
                      <a:pt x="13940" y="971"/>
                    </a:cubicBezTo>
                    <a:close/>
                    <a:moveTo>
                      <a:pt x="21757" y="-3074"/>
                    </a:moveTo>
                    <a:cubicBezTo>
                      <a:pt x="19992" y="-2200"/>
                      <a:pt x="18209" y="-1274"/>
                      <a:pt x="16443" y="-366"/>
                    </a:cubicBezTo>
                    <a:cubicBezTo>
                      <a:pt x="17060" y="1709"/>
                      <a:pt x="18277" y="3851"/>
                      <a:pt x="19597" y="5446"/>
                    </a:cubicBezTo>
                    <a:cubicBezTo>
                      <a:pt x="20369" y="6337"/>
                      <a:pt x="22117" y="8223"/>
                      <a:pt x="22957" y="8686"/>
                    </a:cubicBezTo>
                    <a:cubicBezTo>
                      <a:pt x="23300" y="8326"/>
                      <a:pt x="23352" y="8274"/>
                      <a:pt x="24020" y="8206"/>
                    </a:cubicBezTo>
                    <a:cubicBezTo>
                      <a:pt x="24586" y="5463"/>
                      <a:pt x="24175" y="2428"/>
                      <a:pt x="23214" y="-229"/>
                    </a:cubicBezTo>
                    <a:cubicBezTo>
                      <a:pt x="22872" y="-1154"/>
                      <a:pt x="22375" y="-2149"/>
                      <a:pt x="21757" y="-3074"/>
                    </a:cubicBezTo>
                    <a:close/>
                    <a:moveTo>
                      <a:pt x="28923" y="-6434"/>
                    </a:moveTo>
                    <a:cubicBezTo>
                      <a:pt x="27689" y="-5903"/>
                      <a:pt x="26472" y="-5320"/>
                      <a:pt x="25237" y="-4737"/>
                    </a:cubicBezTo>
                    <a:cubicBezTo>
                      <a:pt x="24329" y="-623"/>
                      <a:pt x="24534" y="5566"/>
                      <a:pt x="25357" y="7811"/>
                    </a:cubicBezTo>
                    <a:cubicBezTo>
                      <a:pt x="26214" y="7897"/>
                      <a:pt x="25923" y="7811"/>
                      <a:pt x="26626" y="6354"/>
                    </a:cubicBezTo>
                    <a:cubicBezTo>
                      <a:pt x="26900" y="5720"/>
                      <a:pt x="27175" y="5137"/>
                      <a:pt x="27432" y="4503"/>
                    </a:cubicBezTo>
                    <a:cubicBezTo>
                      <a:pt x="28254" y="2428"/>
                      <a:pt x="29797" y="-3194"/>
                      <a:pt x="28923" y="-6434"/>
                    </a:cubicBezTo>
                    <a:close/>
                    <a:moveTo>
                      <a:pt x="258997" y="324491"/>
                    </a:moveTo>
                    <a:lnTo>
                      <a:pt x="254111" y="321011"/>
                    </a:lnTo>
                    <a:cubicBezTo>
                      <a:pt x="250203" y="320873"/>
                      <a:pt x="245180" y="321199"/>
                      <a:pt x="244631" y="322862"/>
                    </a:cubicBezTo>
                    <a:cubicBezTo>
                      <a:pt x="246071" y="324988"/>
                      <a:pt x="248505" y="325279"/>
                      <a:pt x="249620" y="325313"/>
                    </a:cubicBezTo>
                    <a:cubicBezTo>
                      <a:pt x="252877" y="325365"/>
                      <a:pt x="255980" y="325159"/>
                      <a:pt x="258997" y="324491"/>
                    </a:cubicBezTo>
                    <a:close/>
                    <a:moveTo>
                      <a:pt x="262117" y="326719"/>
                    </a:moveTo>
                    <a:lnTo>
                      <a:pt x="259237" y="324679"/>
                    </a:lnTo>
                    <a:cubicBezTo>
                      <a:pt x="257420" y="325073"/>
                      <a:pt x="255414" y="325571"/>
                      <a:pt x="254128" y="325639"/>
                    </a:cubicBezTo>
                    <a:cubicBezTo>
                      <a:pt x="251985" y="325742"/>
                      <a:pt x="251557" y="325742"/>
                      <a:pt x="249603" y="326788"/>
                    </a:cubicBezTo>
                    <a:cubicBezTo>
                      <a:pt x="248642" y="327302"/>
                      <a:pt x="245900" y="328896"/>
                      <a:pt x="246140" y="330353"/>
                    </a:cubicBezTo>
                    <a:cubicBezTo>
                      <a:pt x="246294" y="331296"/>
                      <a:pt x="247734" y="332188"/>
                      <a:pt x="248523" y="332496"/>
                    </a:cubicBezTo>
                    <a:cubicBezTo>
                      <a:pt x="252928" y="334159"/>
                      <a:pt x="259203" y="329839"/>
                      <a:pt x="262117" y="326719"/>
                    </a:cubicBezTo>
                    <a:close/>
                    <a:moveTo>
                      <a:pt x="263985" y="328056"/>
                    </a:moveTo>
                    <a:lnTo>
                      <a:pt x="262562" y="327028"/>
                    </a:lnTo>
                    <a:cubicBezTo>
                      <a:pt x="259271" y="330216"/>
                      <a:pt x="249362" y="340553"/>
                      <a:pt x="254248" y="342250"/>
                    </a:cubicBezTo>
                    <a:cubicBezTo>
                      <a:pt x="258825" y="343845"/>
                      <a:pt x="262374" y="332548"/>
                      <a:pt x="263985" y="328056"/>
                    </a:cubicBezTo>
                    <a:close/>
                    <a:moveTo>
                      <a:pt x="265974" y="329445"/>
                    </a:moveTo>
                    <a:lnTo>
                      <a:pt x="264517" y="328433"/>
                    </a:lnTo>
                    <a:cubicBezTo>
                      <a:pt x="263420" y="330868"/>
                      <a:pt x="261208" y="337639"/>
                      <a:pt x="260608" y="340108"/>
                    </a:cubicBezTo>
                    <a:cubicBezTo>
                      <a:pt x="260454" y="340793"/>
                      <a:pt x="260317" y="341411"/>
                      <a:pt x="260265" y="342131"/>
                    </a:cubicBezTo>
                    <a:cubicBezTo>
                      <a:pt x="260180" y="343056"/>
                      <a:pt x="260094" y="343553"/>
                      <a:pt x="260848" y="344428"/>
                    </a:cubicBezTo>
                    <a:cubicBezTo>
                      <a:pt x="263162" y="344719"/>
                      <a:pt x="264671" y="339233"/>
                      <a:pt x="265100" y="337228"/>
                    </a:cubicBezTo>
                    <a:cubicBezTo>
                      <a:pt x="265425" y="335685"/>
                      <a:pt x="265974" y="331605"/>
                      <a:pt x="265974" y="329445"/>
                    </a:cubicBezTo>
                    <a:close/>
                    <a:moveTo>
                      <a:pt x="269334" y="331862"/>
                    </a:moveTo>
                    <a:lnTo>
                      <a:pt x="266231" y="329633"/>
                    </a:lnTo>
                    <a:cubicBezTo>
                      <a:pt x="265923" y="332925"/>
                      <a:pt x="266042" y="334228"/>
                      <a:pt x="266385" y="337845"/>
                    </a:cubicBezTo>
                    <a:cubicBezTo>
                      <a:pt x="266505" y="339011"/>
                      <a:pt x="267603" y="346296"/>
                      <a:pt x="270362" y="346673"/>
                    </a:cubicBezTo>
                    <a:cubicBezTo>
                      <a:pt x="271957" y="346879"/>
                      <a:pt x="272780" y="345370"/>
                      <a:pt x="272848" y="343811"/>
                    </a:cubicBezTo>
                    <a:cubicBezTo>
                      <a:pt x="272968" y="341205"/>
                      <a:pt x="270945" y="335359"/>
                      <a:pt x="269334" y="331862"/>
                    </a:cubicBezTo>
                    <a:close/>
                    <a:moveTo>
                      <a:pt x="275368" y="336148"/>
                    </a:moveTo>
                    <a:lnTo>
                      <a:pt x="269745" y="332170"/>
                    </a:lnTo>
                    <a:cubicBezTo>
                      <a:pt x="271031" y="335050"/>
                      <a:pt x="272300" y="338582"/>
                      <a:pt x="272745" y="340450"/>
                    </a:cubicBezTo>
                    <a:cubicBezTo>
                      <a:pt x="273362" y="342953"/>
                      <a:pt x="276071" y="344856"/>
                      <a:pt x="277048" y="344770"/>
                    </a:cubicBezTo>
                    <a:cubicBezTo>
                      <a:pt x="279088" y="344565"/>
                      <a:pt x="278094" y="341342"/>
                      <a:pt x="277391" y="340056"/>
                    </a:cubicBezTo>
                    <a:cubicBezTo>
                      <a:pt x="277442" y="339542"/>
                      <a:pt x="276277" y="337605"/>
                      <a:pt x="275368" y="336148"/>
                    </a:cubicBezTo>
                    <a:close/>
                    <a:moveTo>
                      <a:pt x="307151" y="385502"/>
                    </a:moveTo>
                    <a:lnTo>
                      <a:pt x="314128" y="374616"/>
                    </a:lnTo>
                    <a:cubicBezTo>
                      <a:pt x="310494" y="374462"/>
                      <a:pt x="305814" y="377393"/>
                      <a:pt x="302951" y="380496"/>
                    </a:cubicBezTo>
                    <a:cubicBezTo>
                      <a:pt x="301940" y="381576"/>
                      <a:pt x="299865" y="384045"/>
                      <a:pt x="299420" y="385176"/>
                    </a:cubicBezTo>
                    <a:cubicBezTo>
                      <a:pt x="299917" y="385553"/>
                      <a:pt x="300020" y="385605"/>
                      <a:pt x="300208" y="386393"/>
                    </a:cubicBezTo>
                    <a:cubicBezTo>
                      <a:pt x="302488" y="386599"/>
                      <a:pt x="304888" y="386222"/>
                      <a:pt x="307151" y="385502"/>
                    </a:cubicBezTo>
                    <a:close/>
                    <a:moveTo>
                      <a:pt x="304374" y="389805"/>
                    </a:moveTo>
                    <a:lnTo>
                      <a:pt x="306534" y="386445"/>
                    </a:lnTo>
                    <a:cubicBezTo>
                      <a:pt x="304117" y="386856"/>
                      <a:pt x="302042" y="387422"/>
                      <a:pt x="300911" y="388039"/>
                    </a:cubicBezTo>
                    <a:cubicBezTo>
                      <a:pt x="300945" y="389102"/>
                      <a:pt x="300980" y="388742"/>
                      <a:pt x="302917" y="389359"/>
                    </a:cubicBezTo>
                    <a:lnTo>
                      <a:pt x="304374" y="389805"/>
                    </a:lnTo>
                    <a:close/>
                    <a:moveTo>
                      <a:pt x="302282" y="393062"/>
                    </a:moveTo>
                    <a:lnTo>
                      <a:pt x="303242" y="391553"/>
                    </a:lnTo>
                    <a:cubicBezTo>
                      <a:pt x="301991" y="391125"/>
                      <a:pt x="301065" y="390850"/>
                      <a:pt x="300894" y="390902"/>
                    </a:cubicBezTo>
                    <a:cubicBezTo>
                      <a:pt x="300877" y="391810"/>
                      <a:pt x="301648" y="392427"/>
                      <a:pt x="302094" y="392925"/>
                    </a:cubicBezTo>
                    <a:lnTo>
                      <a:pt x="302282" y="393062"/>
                    </a:lnTo>
                    <a:close/>
                    <a:moveTo>
                      <a:pt x="300122" y="396422"/>
                    </a:moveTo>
                    <a:lnTo>
                      <a:pt x="301820" y="393782"/>
                    </a:lnTo>
                    <a:lnTo>
                      <a:pt x="301785" y="393782"/>
                    </a:lnTo>
                    <a:lnTo>
                      <a:pt x="300551" y="392719"/>
                    </a:lnTo>
                    <a:cubicBezTo>
                      <a:pt x="300105" y="393576"/>
                      <a:pt x="299677" y="394365"/>
                      <a:pt x="299402" y="394879"/>
                    </a:cubicBezTo>
                    <a:cubicBezTo>
                      <a:pt x="299608" y="395376"/>
                      <a:pt x="299865" y="395873"/>
                      <a:pt x="300122" y="396422"/>
                    </a:cubicBezTo>
                    <a:close/>
                    <a:moveTo>
                      <a:pt x="298134" y="399542"/>
                    </a:moveTo>
                    <a:lnTo>
                      <a:pt x="299780" y="396988"/>
                    </a:lnTo>
                    <a:lnTo>
                      <a:pt x="298991" y="395530"/>
                    </a:lnTo>
                    <a:lnTo>
                      <a:pt x="297980" y="395959"/>
                    </a:lnTo>
                    <a:cubicBezTo>
                      <a:pt x="297911" y="396885"/>
                      <a:pt x="297962" y="398102"/>
                      <a:pt x="298134" y="399542"/>
                    </a:cubicBezTo>
                    <a:close/>
                    <a:moveTo>
                      <a:pt x="293180" y="407256"/>
                    </a:moveTo>
                    <a:lnTo>
                      <a:pt x="297448" y="400605"/>
                    </a:lnTo>
                    <a:cubicBezTo>
                      <a:pt x="297208" y="399250"/>
                      <a:pt x="296951" y="397999"/>
                      <a:pt x="296677" y="397005"/>
                    </a:cubicBezTo>
                    <a:lnTo>
                      <a:pt x="295391" y="397056"/>
                    </a:lnTo>
                    <a:cubicBezTo>
                      <a:pt x="294517" y="398839"/>
                      <a:pt x="293608" y="402953"/>
                      <a:pt x="293180" y="407256"/>
                    </a:cubicBezTo>
                    <a:close/>
                    <a:moveTo>
                      <a:pt x="287454" y="416170"/>
                    </a:moveTo>
                    <a:lnTo>
                      <a:pt x="290865" y="410856"/>
                    </a:lnTo>
                    <a:cubicBezTo>
                      <a:pt x="291517" y="409090"/>
                      <a:pt x="292220" y="406176"/>
                      <a:pt x="292460" y="405079"/>
                    </a:cubicBezTo>
                    <a:cubicBezTo>
                      <a:pt x="292785" y="403519"/>
                      <a:pt x="294191" y="397690"/>
                      <a:pt x="293522" y="396268"/>
                    </a:cubicBezTo>
                    <a:cubicBezTo>
                      <a:pt x="292460" y="396165"/>
                      <a:pt x="292785" y="395668"/>
                      <a:pt x="292048" y="395273"/>
                    </a:cubicBezTo>
                    <a:cubicBezTo>
                      <a:pt x="290677" y="399336"/>
                      <a:pt x="287557" y="405696"/>
                      <a:pt x="285825" y="408353"/>
                    </a:cubicBezTo>
                    <a:cubicBezTo>
                      <a:pt x="284060" y="411062"/>
                      <a:pt x="284625" y="415176"/>
                      <a:pt x="285551" y="415999"/>
                    </a:cubicBezTo>
                    <a:cubicBezTo>
                      <a:pt x="286202" y="416565"/>
                      <a:pt x="286854" y="416530"/>
                      <a:pt x="287454" y="416170"/>
                    </a:cubicBezTo>
                    <a:close/>
                    <a:moveTo>
                      <a:pt x="228003" y="428067"/>
                    </a:moveTo>
                    <a:lnTo>
                      <a:pt x="232408" y="430262"/>
                    </a:lnTo>
                    <a:cubicBezTo>
                      <a:pt x="233900" y="429542"/>
                      <a:pt x="232442" y="427056"/>
                      <a:pt x="231585" y="426113"/>
                    </a:cubicBezTo>
                    <a:cubicBezTo>
                      <a:pt x="231517" y="425479"/>
                      <a:pt x="228808" y="422839"/>
                      <a:pt x="227968" y="422050"/>
                    </a:cubicBezTo>
                    <a:cubicBezTo>
                      <a:pt x="227111" y="421279"/>
                      <a:pt x="224008" y="418313"/>
                      <a:pt x="222877" y="418193"/>
                    </a:cubicBezTo>
                    <a:cubicBezTo>
                      <a:pt x="222431" y="418827"/>
                      <a:pt x="222243" y="418450"/>
                      <a:pt x="221728" y="418759"/>
                    </a:cubicBezTo>
                    <a:cubicBezTo>
                      <a:pt x="223751" y="421107"/>
                      <a:pt x="226563" y="425325"/>
                      <a:pt x="227591" y="427365"/>
                    </a:cubicBezTo>
                    <a:cubicBezTo>
                      <a:pt x="227711" y="427622"/>
                      <a:pt x="227848" y="427827"/>
                      <a:pt x="228003" y="428067"/>
                    </a:cubicBezTo>
                    <a:close/>
                    <a:moveTo>
                      <a:pt x="220837" y="424450"/>
                    </a:moveTo>
                    <a:lnTo>
                      <a:pt x="227420" y="427759"/>
                    </a:lnTo>
                    <a:cubicBezTo>
                      <a:pt x="225774" y="424382"/>
                      <a:pt x="222585" y="419873"/>
                      <a:pt x="221248" y="418707"/>
                    </a:cubicBezTo>
                    <a:cubicBezTo>
                      <a:pt x="220631" y="418673"/>
                      <a:pt x="220083" y="418467"/>
                      <a:pt x="219585" y="418502"/>
                    </a:cubicBezTo>
                    <a:cubicBezTo>
                      <a:pt x="219911" y="421210"/>
                      <a:pt x="220185" y="422462"/>
                      <a:pt x="220837" y="424450"/>
                    </a:cubicBezTo>
                    <a:close/>
                    <a:moveTo>
                      <a:pt x="217340" y="422719"/>
                    </a:moveTo>
                    <a:lnTo>
                      <a:pt x="220083" y="424073"/>
                    </a:lnTo>
                    <a:cubicBezTo>
                      <a:pt x="219911" y="421947"/>
                      <a:pt x="219551" y="419136"/>
                      <a:pt x="219123" y="418245"/>
                    </a:cubicBezTo>
                    <a:lnTo>
                      <a:pt x="218077" y="417679"/>
                    </a:lnTo>
                    <a:lnTo>
                      <a:pt x="218025" y="417988"/>
                    </a:lnTo>
                    <a:cubicBezTo>
                      <a:pt x="217820" y="418776"/>
                      <a:pt x="217580" y="420645"/>
                      <a:pt x="217340" y="422719"/>
                    </a:cubicBezTo>
                    <a:close/>
                    <a:moveTo>
                      <a:pt x="213877" y="420988"/>
                    </a:moveTo>
                    <a:lnTo>
                      <a:pt x="216877" y="422462"/>
                    </a:lnTo>
                    <a:cubicBezTo>
                      <a:pt x="217151" y="420422"/>
                      <a:pt x="217305" y="418553"/>
                      <a:pt x="217460" y="417473"/>
                    </a:cubicBezTo>
                    <a:lnTo>
                      <a:pt x="216980" y="416616"/>
                    </a:lnTo>
                    <a:cubicBezTo>
                      <a:pt x="216466" y="416633"/>
                      <a:pt x="217014" y="416256"/>
                      <a:pt x="216483" y="416736"/>
                    </a:cubicBezTo>
                    <a:cubicBezTo>
                      <a:pt x="216157" y="417199"/>
                      <a:pt x="215060" y="418879"/>
                      <a:pt x="213877" y="420988"/>
                    </a:cubicBezTo>
                    <a:close/>
                    <a:moveTo>
                      <a:pt x="208185" y="418142"/>
                    </a:moveTo>
                    <a:lnTo>
                      <a:pt x="213157" y="420627"/>
                    </a:lnTo>
                    <a:cubicBezTo>
                      <a:pt x="214751" y="418776"/>
                      <a:pt x="215917" y="416839"/>
                      <a:pt x="216260" y="415707"/>
                    </a:cubicBezTo>
                    <a:lnTo>
                      <a:pt x="215968" y="414970"/>
                    </a:lnTo>
                    <a:cubicBezTo>
                      <a:pt x="215025" y="414696"/>
                      <a:pt x="210466" y="417473"/>
                      <a:pt x="208203" y="418142"/>
                    </a:cubicBezTo>
                    <a:lnTo>
                      <a:pt x="208185" y="418142"/>
                    </a:lnTo>
                    <a:close/>
                    <a:moveTo>
                      <a:pt x="202546" y="415313"/>
                    </a:moveTo>
                    <a:lnTo>
                      <a:pt x="207671" y="417867"/>
                    </a:lnTo>
                    <a:cubicBezTo>
                      <a:pt x="210483" y="417045"/>
                      <a:pt x="213088" y="415913"/>
                      <a:pt x="215488" y="414250"/>
                    </a:cubicBezTo>
                    <a:cubicBezTo>
                      <a:pt x="215934" y="413753"/>
                      <a:pt x="215608" y="414062"/>
                      <a:pt x="215523" y="413873"/>
                    </a:cubicBezTo>
                    <a:lnTo>
                      <a:pt x="210808" y="413599"/>
                    </a:lnTo>
                    <a:cubicBezTo>
                      <a:pt x="209231" y="413616"/>
                      <a:pt x="205374" y="414285"/>
                      <a:pt x="202546" y="415313"/>
                    </a:cubicBezTo>
                    <a:close/>
                    <a:moveTo>
                      <a:pt x="292580" y="385690"/>
                    </a:moveTo>
                    <a:cubicBezTo>
                      <a:pt x="292254" y="384370"/>
                      <a:pt x="285705" y="380873"/>
                      <a:pt x="283340" y="378610"/>
                    </a:cubicBezTo>
                    <a:cubicBezTo>
                      <a:pt x="281385" y="376759"/>
                      <a:pt x="281025" y="376330"/>
                      <a:pt x="278368" y="375456"/>
                    </a:cubicBezTo>
                    <a:cubicBezTo>
                      <a:pt x="277082" y="375028"/>
                      <a:pt x="273277" y="373879"/>
                      <a:pt x="272145" y="375353"/>
                    </a:cubicBezTo>
                    <a:cubicBezTo>
                      <a:pt x="271425" y="376330"/>
                      <a:pt x="271854" y="378370"/>
                      <a:pt x="272248" y="379365"/>
                    </a:cubicBezTo>
                    <a:cubicBezTo>
                      <a:pt x="274974" y="385913"/>
                      <a:pt x="287951" y="387525"/>
                      <a:pt x="291877" y="386548"/>
                    </a:cubicBezTo>
                    <a:lnTo>
                      <a:pt x="292580" y="385690"/>
                    </a:lnTo>
                    <a:close/>
                    <a:moveTo>
                      <a:pt x="265100" y="105097"/>
                    </a:moveTo>
                    <a:lnTo>
                      <a:pt x="265717" y="101600"/>
                    </a:lnTo>
                    <a:cubicBezTo>
                      <a:pt x="264414" y="98994"/>
                      <a:pt x="261654" y="95685"/>
                      <a:pt x="260523" y="94434"/>
                    </a:cubicBezTo>
                    <a:cubicBezTo>
                      <a:pt x="258157" y="91828"/>
                      <a:pt x="254042" y="88005"/>
                      <a:pt x="251454" y="86188"/>
                    </a:cubicBezTo>
                    <a:lnTo>
                      <a:pt x="250408" y="87028"/>
                    </a:lnTo>
                    <a:cubicBezTo>
                      <a:pt x="251060" y="90474"/>
                      <a:pt x="256340" y="99834"/>
                      <a:pt x="260968" y="103228"/>
                    </a:cubicBezTo>
                    <a:cubicBezTo>
                      <a:pt x="262168" y="104120"/>
                      <a:pt x="263917" y="105080"/>
                      <a:pt x="265100" y="105097"/>
                    </a:cubicBezTo>
                    <a:lnTo>
                      <a:pt x="265100" y="105097"/>
                    </a:lnTo>
                  </a:path>
                </a:pathLst>
              </a:custGeom>
              <a:solidFill>
                <a:srgbClr val="2C4F8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195E7C01-899F-8918-95E8-6CE280F52FED}"/>
                  </a:ext>
                </a:extLst>
              </p:cNvPr>
              <p:cNvSpPr/>
              <p:nvPr/>
            </p:nvSpPr>
            <p:spPr>
              <a:xfrm flipV="1">
                <a:off x="2249075" y="3580833"/>
                <a:ext cx="87574" cy="64250"/>
              </a:xfrm>
              <a:custGeom>
                <a:avLst/>
                <a:gdLst>
                  <a:gd name="connsiteX0" fmla="*/ 63420 w 87574"/>
                  <a:gd name="connsiteY0" fmla="*/ 46859 h 64250"/>
                  <a:gd name="connsiteX1" fmla="*/ -1671 w 87574"/>
                  <a:gd name="connsiteY1" fmla="*/ 56802 h 64250"/>
                  <a:gd name="connsiteX2" fmla="*/ 63420 w 87574"/>
                  <a:gd name="connsiteY2" fmla="*/ 46859 h 64250"/>
                  <a:gd name="connsiteX3" fmla="*/ 63420 w 87574"/>
                  <a:gd name="connsiteY3" fmla="*/ 46859 h 64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74" h="64250">
                    <a:moveTo>
                      <a:pt x="63420" y="46859"/>
                    </a:moveTo>
                    <a:cubicBezTo>
                      <a:pt x="51231" y="46105"/>
                      <a:pt x="8409" y="52584"/>
                      <a:pt x="-1671" y="56802"/>
                    </a:cubicBezTo>
                    <a:cubicBezTo>
                      <a:pt x="-47014" y="-31347"/>
                      <a:pt x="129317" y="-23067"/>
                      <a:pt x="63420" y="46859"/>
                    </a:cubicBezTo>
                    <a:lnTo>
                      <a:pt x="63420" y="46859"/>
                    </a:lnTo>
                  </a:path>
                </a:pathLst>
              </a:custGeom>
              <a:solidFill>
                <a:srgbClr val="E79F79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27C8DC0B-6CBE-3A26-9983-D6FB5688023F}"/>
                  </a:ext>
                </a:extLst>
              </p:cNvPr>
              <p:cNvSpPr/>
              <p:nvPr/>
            </p:nvSpPr>
            <p:spPr>
              <a:xfrm flipV="1">
                <a:off x="2211733" y="3213703"/>
                <a:ext cx="235026" cy="380600"/>
              </a:xfrm>
              <a:custGeom>
                <a:avLst/>
                <a:gdLst>
                  <a:gd name="connsiteX0" fmla="*/ 1013 w 235026"/>
                  <a:gd name="connsiteY0" fmla="*/ 89428 h 380600"/>
                  <a:gd name="connsiteX1" fmla="*/ 41847 w 235026"/>
                  <a:gd name="connsiteY1" fmla="*/ 371770 h 380600"/>
                  <a:gd name="connsiteX2" fmla="*/ 150584 w 235026"/>
                  <a:gd name="connsiteY2" fmla="*/ 330884 h 380600"/>
                  <a:gd name="connsiteX3" fmla="*/ 214835 w 235026"/>
                  <a:gd name="connsiteY3" fmla="*/ 175999 h 380600"/>
                  <a:gd name="connsiteX4" fmla="*/ 144652 w 235026"/>
                  <a:gd name="connsiteY4" fmla="*/ -1841 h 380600"/>
                  <a:gd name="connsiteX5" fmla="*/ -9410 w 235026"/>
                  <a:gd name="connsiteY5" fmla="*/ 57902 h 380600"/>
                  <a:gd name="connsiteX6" fmla="*/ 1013 w 235026"/>
                  <a:gd name="connsiteY6" fmla="*/ 89428 h 380600"/>
                  <a:gd name="connsiteX7" fmla="*/ 1013 w 235026"/>
                  <a:gd name="connsiteY7" fmla="*/ 89428 h 38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5026" h="380600">
                    <a:moveTo>
                      <a:pt x="1013" y="89428"/>
                    </a:moveTo>
                    <a:lnTo>
                      <a:pt x="41847" y="371770"/>
                    </a:lnTo>
                    <a:cubicBezTo>
                      <a:pt x="43836" y="368804"/>
                      <a:pt x="129430" y="341513"/>
                      <a:pt x="150584" y="330884"/>
                    </a:cubicBezTo>
                    <a:cubicBezTo>
                      <a:pt x="197521" y="307261"/>
                      <a:pt x="191967" y="243833"/>
                      <a:pt x="214835" y="175999"/>
                    </a:cubicBezTo>
                    <a:cubicBezTo>
                      <a:pt x="243326" y="91502"/>
                      <a:pt x="213789" y="21868"/>
                      <a:pt x="144652" y="-1841"/>
                    </a:cubicBezTo>
                    <a:cubicBezTo>
                      <a:pt x="91870" y="-19943"/>
                      <a:pt x="-6496" y="-3864"/>
                      <a:pt x="-9410" y="57902"/>
                    </a:cubicBezTo>
                    <a:cubicBezTo>
                      <a:pt x="-8536" y="58005"/>
                      <a:pt x="138" y="89325"/>
                      <a:pt x="1013" y="89428"/>
                    </a:cubicBezTo>
                    <a:lnTo>
                      <a:pt x="1013" y="89428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754256D0-C302-8803-5C22-98F308886FCB}"/>
                  </a:ext>
                </a:extLst>
              </p:cNvPr>
              <p:cNvSpPr/>
              <p:nvPr/>
            </p:nvSpPr>
            <p:spPr>
              <a:xfrm flipV="1">
                <a:off x="2345927" y="3387977"/>
                <a:ext cx="58518" cy="103495"/>
              </a:xfrm>
              <a:custGeom>
                <a:avLst/>
                <a:gdLst>
                  <a:gd name="connsiteX0" fmla="*/ -6111 w 58518"/>
                  <a:gd name="connsiteY0" fmla="*/ 94901 h 103495"/>
                  <a:gd name="connsiteX1" fmla="*/ -4997 w 58518"/>
                  <a:gd name="connsiteY1" fmla="*/ 89090 h 103495"/>
                  <a:gd name="connsiteX2" fmla="*/ 17426 w 58518"/>
                  <a:gd name="connsiteY2" fmla="*/ 43473 h 103495"/>
                  <a:gd name="connsiteX3" fmla="*/ 20066 w 58518"/>
                  <a:gd name="connsiteY3" fmla="*/ 43267 h 103495"/>
                  <a:gd name="connsiteX4" fmla="*/ 48146 w 58518"/>
                  <a:gd name="connsiteY4" fmla="*/ 22456 h 103495"/>
                  <a:gd name="connsiteX5" fmla="*/ 47975 w 58518"/>
                  <a:gd name="connsiteY5" fmla="*/ 11056 h 103495"/>
                  <a:gd name="connsiteX6" fmla="*/ 37483 w 58518"/>
                  <a:gd name="connsiteY6" fmla="*/ -2230 h 103495"/>
                  <a:gd name="connsiteX7" fmla="*/ 25981 w 58518"/>
                  <a:gd name="connsiteY7" fmla="*/ -8161 h 103495"/>
                  <a:gd name="connsiteX8" fmla="*/ 22672 w 58518"/>
                  <a:gd name="connsiteY8" fmla="*/ -8418 h 103495"/>
                  <a:gd name="connsiteX9" fmla="*/ 23958 w 58518"/>
                  <a:gd name="connsiteY9" fmla="*/ -4167 h 103495"/>
                  <a:gd name="connsiteX10" fmla="*/ 24781 w 58518"/>
                  <a:gd name="connsiteY10" fmla="*/ -3567 h 103495"/>
                  <a:gd name="connsiteX11" fmla="*/ 35529 w 58518"/>
                  <a:gd name="connsiteY11" fmla="*/ 1953 h 103495"/>
                  <a:gd name="connsiteX12" fmla="*/ 44581 w 58518"/>
                  <a:gd name="connsiteY12" fmla="*/ 13199 h 103495"/>
                  <a:gd name="connsiteX13" fmla="*/ 44735 w 58518"/>
                  <a:gd name="connsiteY13" fmla="*/ 21342 h 103495"/>
                  <a:gd name="connsiteX14" fmla="*/ 20220 w 58518"/>
                  <a:gd name="connsiteY14" fmla="*/ 38536 h 103495"/>
                  <a:gd name="connsiteX15" fmla="*/ 17581 w 58518"/>
                  <a:gd name="connsiteY15" fmla="*/ 38742 h 103495"/>
                  <a:gd name="connsiteX16" fmla="*/ -8528 w 58518"/>
                  <a:gd name="connsiteY16" fmla="*/ 88370 h 103495"/>
                  <a:gd name="connsiteX17" fmla="*/ -9642 w 58518"/>
                  <a:gd name="connsiteY17" fmla="*/ 94182 h 103495"/>
                  <a:gd name="connsiteX18" fmla="*/ -6111 w 58518"/>
                  <a:gd name="connsiteY18" fmla="*/ 94901 h 103495"/>
                  <a:gd name="connsiteX19" fmla="*/ -6111 w 58518"/>
                  <a:gd name="connsiteY19" fmla="*/ 94901 h 103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8518" h="103495">
                    <a:moveTo>
                      <a:pt x="-6111" y="94901"/>
                    </a:moveTo>
                    <a:lnTo>
                      <a:pt x="-4997" y="89090"/>
                    </a:lnTo>
                    <a:cubicBezTo>
                      <a:pt x="-1259" y="69256"/>
                      <a:pt x="3369" y="44690"/>
                      <a:pt x="17426" y="43473"/>
                    </a:cubicBezTo>
                    <a:lnTo>
                      <a:pt x="20066" y="43267"/>
                    </a:lnTo>
                    <a:cubicBezTo>
                      <a:pt x="30592" y="42530"/>
                      <a:pt x="43175" y="41605"/>
                      <a:pt x="48146" y="22456"/>
                    </a:cubicBezTo>
                    <a:cubicBezTo>
                      <a:pt x="49243" y="18273"/>
                      <a:pt x="49038" y="14433"/>
                      <a:pt x="47975" y="11056"/>
                    </a:cubicBezTo>
                    <a:cubicBezTo>
                      <a:pt x="46192" y="5365"/>
                      <a:pt x="41940" y="942"/>
                      <a:pt x="37483" y="-2230"/>
                    </a:cubicBezTo>
                    <a:cubicBezTo>
                      <a:pt x="33163" y="-5315"/>
                      <a:pt x="28586" y="-7321"/>
                      <a:pt x="25981" y="-8161"/>
                    </a:cubicBezTo>
                    <a:cubicBezTo>
                      <a:pt x="24403" y="-8675"/>
                      <a:pt x="23152" y="-8693"/>
                      <a:pt x="22672" y="-8418"/>
                    </a:cubicBezTo>
                    <a:lnTo>
                      <a:pt x="23958" y="-4167"/>
                    </a:lnTo>
                    <a:cubicBezTo>
                      <a:pt x="24146" y="-4270"/>
                      <a:pt x="24009" y="-3790"/>
                      <a:pt x="24781" y="-3567"/>
                    </a:cubicBezTo>
                    <a:cubicBezTo>
                      <a:pt x="27215" y="-2744"/>
                      <a:pt x="31483" y="-910"/>
                      <a:pt x="35529" y="1953"/>
                    </a:cubicBezTo>
                    <a:cubicBezTo>
                      <a:pt x="39438" y="4765"/>
                      <a:pt x="43123" y="8536"/>
                      <a:pt x="44581" y="13199"/>
                    </a:cubicBezTo>
                    <a:cubicBezTo>
                      <a:pt x="45335" y="15633"/>
                      <a:pt x="45489" y="18342"/>
                      <a:pt x="44735" y="21342"/>
                    </a:cubicBezTo>
                    <a:cubicBezTo>
                      <a:pt x="40638" y="37079"/>
                      <a:pt x="29529" y="37867"/>
                      <a:pt x="20220" y="38536"/>
                    </a:cubicBezTo>
                    <a:lnTo>
                      <a:pt x="17581" y="38742"/>
                    </a:lnTo>
                    <a:cubicBezTo>
                      <a:pt x="558" y="40199"/>
                      <a:pt x="-4465" y="66856"/>
                      <a:pt x="-8528" y="88370"/>
                    </a:cubicBezTo>
                    <a:lnTo>
                      <a:pt x="-9642" y="94182"/>
                    </a:lnTo>
                    <a:lnTo>
                      <a:pt x="-6111" y="94901"/>
                    </a:lnTo>
                    <a:lnTo>
                      <a:pt x="-6111" y="94901"/>
                    </a:lnTo>
                  </a:path>
                </a:pathLst>
              </a:custGeom>
              <a:solidFill>
                <a:srgbClr val="E79F79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0E49FDCC-5125-C4A4-F843-EA954389734E}"/>
                  </a:ext>
                </a:extLst>
              </p:cNvPr>
              <p:cNvSpPr/>
              <p:nvPr/>
            </p:nvSpPr>
            <p:spPr>
              <a:xfrm flipV="1">
                <a:off x="2270756" y="3364748"/>
                <a:ext cx="43097" cy="22388"/>
              </a:xfrm>
              <a:custGeom>
                <a:avLst/>
                <a:gdLst>
                  <a:gd name="connsiteX0" fmla="*/ -3840 w 43097"/>
                  <a:gd name="connsiteY0" fmla="*/ -9016 h 22388"/>
                  <a:gd name="connsiteX1" fmla="*/ -9223 w 43097"/>
                  <a:gd name="connsiteY1" fmla="*/ 2795 h 22388"/>
                  <a:gd name="connsiteX2" fmla="*/ 31525 w 43097"/>
                  <a:gd name="connsiteY2" fmla="*/ 13372 h 22388"/>
                  <a:gd name="connsiteX3" fmla="*/ 33874 w 43097"/>
                  <a:gd name="connsiteY3" fmla="*/ -3582 h 22388"/>
                  <a:gd name="connsiteX4" fmla="*/ -3840 w 43097"/>
                  <a:gd name="connsiteY4" fmla="*/ -9016 h 22388"/>
                  <a:gd name="connsiteX5" fmla="*/ -3840 w 43097"/>
                  <a:gd name="connsiteY5" fmla="*/ -9016 h 2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097" h="22388">
                    <a:moveTo>
                      <a:pt x="-3840" y="-9016"/>
                    </a:moveTo>
                    <a:lnTo>
                      <a:pt x="-9223" y="2795"/>
                    </a:lnTo>
                    <a:lnTo>
                      <a:pt x="31525" y="13372"/>
                    </a:lnTo>
                    <a:lnTo>
                      <a:pt x="33874" y="-3582"/>
                    </a:lnTo>
                    <a:lnTo>
                      <a:pt x="-3840" y="-9016"/>
                    </a:lnTo>
                    <a:lnTo>
                      <a:pt x="-3840" y="-9016"/>
                    </a:lnTo>
                  </a:path>
                </a:pathLst>
              </a:custGeom>
              <a:solidFill>
                <a:srgbClr val="5C3F24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675632D2-48BD-C51C-6929-BFED6F546088}"/>
                  </a:ext>
                </a:extLst>
              </p:cNvPr>
              <p:cNvSpPr/>
              <p:nvPr/>
            </p:nvSpPr>
            <p:spPr>
              <a:xfrm flipV="1">
                <a:off x="2375636" y="3344280"/>
                <a:ext cx="42171" cy="20605"/>
              </a:xfrm>
              <a:custGeom>
                <a:avLst/>
                <a:gdLst>
                  <a:gd name="connsiteX0" fmla="*/ -7266 w 42171"/>
                  <a:gd name="connsiteY0" fmla="*/ -9157 h 20605"/>
                  <a:gd name="connsiteX1" fmla="*/ -9751 w 42171"/>
                  <a:gd name="connsiteY1" fmla="*/ 4317 h 20605"/>
                  <a:gd name="connsiteX2" fmla="*/ 28786 w 42171"/>
                  <a:gd name="connsiteY2" fmla="*/ 11448 h 20605"/>
                  <a:gd name="connsiteX3" fmla="*/ 32420 w 42171"/>
                  <a:gd name="connsiteY3" fmla="*/ -1220 h 20605"/>
                  <a:gd name="connsiteX4" fmla="*/ -7266 w 42171"/>
                  <a:gd name="connsiteY4" fmla="*/ -9157 h 20605"/>
                  <a:gd name="connsiteX5" fmla="*/ -7266 w 42171"/>
                  <a:gd name="connsiteY5" fmla="*/ -9157 h 20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171" h="20605">
                    <a:moveTo>
                      <a:pt x="-7266" y="-9157"/>
                    </a:moveTo>
                    <a:lnTo>
                      <a:pt x="-9751" y="4317"/>
                    </a:lnTo>
                    <a:lnTo>
                      <a:pt x="28786" y="11448"/>
                    </a:lnTo>
                    <a:lnTo>
                      <a:pt x="32420" y="-1220"/>
                    </a:lnTo>
                    <a:lnTo>
                      <a:pt x="-7266" y="-9157"/>
                    </a:lnTo>
                    <a:lnTo>
                      <a:pt x="-7266" y="-9157"/>
                    </a:lnTo>
                  </a:path>
                </a:pathLst>
              </a:custGeom>
              <a:solidFill>
                <a:srgbClr val="5C3F24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A82E375F-3DD4-C84C-2E4F-7F420656CD6B}"/>
                  </a:ext>
                </a:extLst>
              </p:cNvPr>
              <p:cNvSpPr/>
              <p:nvPr/>
            </p:nvSpPr>
            <p:spPr>
              <a:xfrm flipV="1">
                <a:off x="2299916" y="3430078"/>
                <a:ext cx="24915" cy="27843"/>
              </a:xfrm>
              <a:custGeom>
                <a:avLst/>
                <a:gdLst>
                  <a:gd name="connsiteX0" fmla="*/ 6052 w 24915"/>
                  <a:gd name="connsiteY0" fmla="*/ -8204 h 27843"/>
                  <a:gd name="connsiteX1" fmla="*/ 15241 w 24915"/>
                  <a:gd name="connsiteY1" fmla="*/ 8510 h 27843"/>
                  <a:gd name="connsiteX2" fmla="*/ 224 w 24915"/>
                  <a:gd name="connsiteY2" fmla="*/ 18916 h 27843"/>
                  <a:gd name="connsiteX3" fmla="*/ -8982 w 24915"/>
                  <a:gd name="connsiteY3" fmla="*/ 2202 h 27843"/>
                  <a:gd name="connsiteX4" fmla="*/ 6052 w 24915"/>
                  <a:gd name="connsiteY4" fmla="*/ -8204 h 27843"/>
                  <a:gd name="connsiteX5" fmla="*/ 6052 w 24915"/>
                  <a:gd name="connsiteY5" fmla="*/ -8204 h 27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15" h="27843">
                    <a:moveTo>
                      <a:pt x="6052" y="-8204"/>
                    </a:moveTo>
                    <a:cubicBezTo>
                      <a:pt x="12738" y="-6456"/>
                      <a:pt x="16852" y="1019"/>
                      <a:pt x="15241" y="8510"/>
                    </a:cubicBezTo>
                    <a:cubicBezTo>
                      <a:pt x="13629" y="16002"/>
                      <a:pt x="6910" y="20647"/>
                      <a:pt x="224" y="18916"/>
                    </a:cubicBezTo>
                    <a:cubicBezTo>
                      <a:pt x="-6462" y="17184"/>
                      <a:pt x="-10576" y="9693"/>
                      <a:pt x="-8982" y="2202"/>
                    </a:cubicBezTo>
                    <a:cubicBezTo>
                      <a:pt x="-7370" y="-5290"/>
                      <a:pt x="-650" y="-9936"/>
                      <a:pt x="6052" y="-8204"/>
                    </a:cubicBezTo>
                    <a:lnTo>
                      <a:pt x="6052" y="-8204"/>
                    </a:lnTo>
                  </a:path>
                </a:pathLst>
              </a:custGeom>
              <a:solidFill>
                <a:srgbClr val="5C3F24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E6F76D36-0DCA-F838-32D2-91C7B6AD6EF3}"/>
                  </a:ext>
                </a:extLst>
              </p:cNvPr>
              <p:cNvSpPr/>
              <p:nvPr/>
            </p:nvSpPr>
            <p:spPr>
              <a:xfrm flipV="1">
                <a:off x="2385143" y="3408735"/>
                <a:ext cx="24915" cy="27843"/>
              </a:xfrm>
              <a:custGeom>
                <a:avLst/>
                <a:gdLst>
                  <a:gd name="connsiteX0" fmla="*/ 5611 w 24915"/>
                  <a:gd name="connsiteY0" fmla="*/ -8345 h 27843"/>
                  <a:gd name="connsiteX1" fmla="*/ 14817 w 24915"/>
                  <a:gd name="connsiteY1" fmla="*/ 8369 h 27843"/>
                  <a:gd name="connsiteX2" fmla="*/ -218 w 24915"/>
                  <a:gd name="connsiteY2" fmla="*/ 18775 h 27843"/>
                  <a:gd name="connsiteX3" fmla="*/ -9406 w 24915"/>
                  <a:gd name="connsiteY3" fmla="*/ 2060 h 27843"/>
                  <a:gd name="connsiteX4" fmla="*/ 5611 w 24915"/>
                  <a:gd name="connsiteY4" fmla="*/ -8345 h 27843"/>
                  <a:gd name="connsiteX5" fmla="*/ 5611 w 24915"/>
                  <a:gd name="connsiteY5" fmla="*/ -8345 h 27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15" h="27843">
                    <a:moveTo>
                      <a:pt x="5611" y="-8345"/>
                    </a:moveTo>
                    <a:cubicBezTo>
                      <a:pt x="12297" y="-6614"/>
                      <a:pt x="16411" y="878"/>
                      <a:pt x="14817" y="8369"/>
                    </a:cubicBezTo>
                    <a:cubicBezTo>
                      <a:pt x="13205" y="15860"/>
                      <a:pt x="6485" y="20506"/>
                      <a:pt x="-218" y="18775"/>
                    </a:cubicBezTo>
                    <a:cubicBezTo>
                      <a:pt x="-6903" y="17043"/>
                      <a:pt x="-11018" y="9552"/>
                      <a:pt x="-9406" y="2060"/>
                    </a:cubicBezTo>
                    <a:cubicBezTo>
                      <a:pt x="-7795" y="-5431"/>
                      <a:pt x="-1075" y="-10077"/>
                      <a:pt x="5611" y="-8345"/>
                    </a:cubicBezTo>
                    <a:lnTo>
                      <a:pt x="5611" y="-8345"/>
                    </a:lnTo>
                  </a:path>
                </a:pathLst>
              </a:custGeom>
              <a:solidFill>
                <a:srgbClr val="5C3F24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4FB3471E-F7F9-ED5E-D263-C42B930D23FF}"/>
                  </a:ext>
                </a:extLst>
              </p:cNvPr>
              <p:cNvSpPr/>
              <p:nvPr/>
            </p:nvSpPr>
            <p:spPr>
              <a:xfrm flipV="1">
                <a:off x="2251007" y="3207117"/>
                <a:ext cx="171409" cy="131231"/>
              </a:xfrm>
              <a:custGeom>
                <a:avLst/>
                <a:gdLst>
                  <a:gd name="connsiteX0" fmla="*/ -9448 w 171409"/>
                  <a:gd name="connsiteY0" fmla="*/ 116850 h 131231"/>
                  <a:gd name="connsiteX1" fmla="*/ 85438 w 171409"/>
                  <a:gd name="connsiteY1" fmla="*/ 74284 h 131231"/>
                  <a:gd name="connsiteX2" fmla="*/ 157832 w 171409"/>
                  <a:gd name="connsiteY2" fmla="*/ -9698 h 131231"/>
                  <a:gd name="connsiteX3" fmla="*/ 119672 w 171409"/>
                  <a:gd name="connsiteY3" fmla="*/ 115187 h 131231"/>
                  <a:gd name="connsiteX4" fmla="*/ -9448 w 171409"/>
                  <a:gd name="connsiteY4" fmla="*/ 116850 h 131231"/>
                  <a:gd name="connsiteX5" fmla="*/ -9448 w 171409"/>
                  <a:gd name="connsiteY5" fmla="*/ 116850 h 131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409" h="131231">
                    <a:moveTo>
                      <a:pt x="-9448" y="116850"/>
                    </a:moveTo>
                    <a:cubicBezTo>
                      <a:pt x="6495" y="114519"/>
                      <a:pt x="46815" y="79959"/>
                      <a:pt x="85438" y="74284"/>
                    </a:cubicBezTo>
                    <a:cubicBezTo>
                      <a:pt x="144975" y="65576"/>
                      <a:pt x="142266" y="34153"/>
                      <a:pt x="157832" y="-9698"/>
                    </a:cubicBezTo>
                    <a:cubicBezTo>
                      <a:pt x="165066" y="33776"/>
                      <a:pt x="168203" y="100616"/>
                      <a:pt x="119672" y="115187"/>
                    </a:cubicBezTo>
                    <a:cubicBezTo>
                      <a:pt x="75581" y="128421"/>
                      <a:pt x="-9465" y="116850"/>
                      <a:pt x="-9448" y="116850"/>
                    </a:cubicBezTo>
                    <a:lnTo>
                      <a:pt x="-9448" y="116850"/>
                    </a:lnTo>
                  </a:path>
                </a:pathLst>
              </a:custGeom>
              <a:solidFill>
                <a:srgbClr val="612919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028A96AB-C099-6369-7DA1-78FF599EE475}"/>
                  </a:ext>
                </a:extLst>
              </p:cNvPr>
              <p:cNvSpPr/>
              <p:nvPr/>
            </p:nvSpPr>
            <p:spPr>
              <a:xfrm flipV="1">
                <a:off x="2037052" y="3209177"/>
                <a:ext cx="259349" cy="360633"/>
              </a:xfrm>
              <a:custGeom>
                <a:avLst/>
                <a:gdLst>
                  <a:gd name="connsiteX0" fmla="*/ 194892 w 259349"/>
                  <a:gd name="connsiteY0" fmla="*/ -8926 h 360633"/>
                  <a:gd name="connsiteX1" fmla="*/ 12028 w 259349"/>
                  <a:gd name="connsiteY1" fmla="*/ 282107 h 360633"/>
                  <a:gd name="connsiteX2" fmla="*/ 230447 w 259349"/>
                  <a:gd name="connsiteY2" fmla="*/ 351707 h 360633"/>
                  <a:gd name="connsiteX3" fmla="*/ 186681 w 259349"/>
                  <a:gd name="connsiteY3" fmla="*/ 55170 h 360633"/>
                  <a:gd name="connsiteX4" fmla="*/ 194892 w 259349"/>
                  <a:gd name="connsiteY4" fmla="*/ -8926 h 360633"/>
                  <a:gd name="connsiteX5" fmla="*/ 194892 w 259349"/>
                  <a:gd name="connsiteY5" fmla="*/ -8926 h 360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349" h="360633">
                    <a:moveTo>
                      <a:pt x="194892" y="-8926"/>
                    </a:moveTo>
                    <a:cubicBezTo>
                      <a:pt x="85230" y="6125"/>
                      <a:pt x="-63625" y="160342"/>
                      <a:pt x="12028" y="282107"/>
                    </a:cubicBezTo>
                    <a:cubicBezTo>
                      <a:pt x="61204" y="361238"/>
                      <a:pt x="197961" y="346393"/>
                      <a:pt x="230447" y="351707"/>
                    </a:cubicBezTo>
                    <a:cubicBezTo>
                      <a:pt x="300921" y="154393"/>
                      <a:pt x="163555" y="187102"/>
                      <a:pt x="186681" y="55170"/>
                    </a:cubicBezTo>
                    <a:lnTo>
                      <a:pt x="194892" y="-8926"/>
                    </a:lnTo>
                    <a:lnTo>
                      <a:pt x="194892" y="-8926"/>
                    </a:lnTo>
                  </a:path>
                </a:pathLst>
              </a:custGeom>
              <a:solidFill>
                <a:srgbClr val="77332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25A22034-8BC1-BD13-CAF0-EC774E8770A4}"/>
                  </a:ext>
                </a:extLst>
              </p:cNvPr>
              <p:cNvSpPr/>
              <p:nvPr/>
            </p:nvSpPr>
            <p:spPr>
              <a:xfrm flipV="1">
                <a:off x="2162878" y="3452199"/>
                <a:ext cx="79964" cy="92289"/>
              </a:xfrm>
              <a:custGeom>
                <a:avLst/>
                <a:gdLst>
                  <a:gd name="connsiteX0" fmla="*/ 51364 w 79964"/>
                  <a:gd name="connsiteY0" fmla="*/ -4335 h 92289"/>
                  <a:gd name="connsiteX1" fmla="*/ 65729 w 79964"/>
                  <a:gd name="connsiteY1" fmla="*/ 56419 h 92289"/>
                  <a:gd name="connsiteX2" fmla="*/ 11061 w 79964"/>
                  <a:gd name="connsiteY2" fmla="*/ 80213 h 92289"/>
                  <a:gd name="connsiteX3" fmla="*/ -3324 w 79964"/>
                  <a:gd name="connsiteY3" fmla="*/ 19476 h 92289"/>
                  <a:gd name="connsiteX4" fmla="*/ 51364 w 79964"/>
                  <a:gd name="connsiteY4" fmla="*/ -4335 h 92289"/>
                  <a:gd name="connsiteX5" fmla="*/ 51364 w 79964"/>
                  <a:gd name="connsiteY5" fmla="*/ -4335 h 9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964" h="92289">
                    <a:moveTo>
                      <a:pt x="51364" y="-4335"/>
                    </a:moveTo>
                    <a:cubicBezTo>
                      <a:pt x="70426" y="5848"/>
                      <a:pt x="76872" y="33053"/>
                      <a:pt x="65729" y="56419"/>
                    </a:cubicBezTo>
                    <a:cubicBezTo>
                      <a:pt x="54621" y="79750"/>
                      <a:pt x="30141" y="90413"/>
                      <a:pt x="11061" y="80213"/>
                    </a:cubicBezTo>
                    <a:cubicBezTo>
                      <a:pt x="-8000" y="70013"/>
                      <a:pt x="-14441" y="42808"/>
                      <a:pt x="-3324" y="19476"/>
                    </a:cubicBezTo>
                    <a:cubicBezTo>
                      <a:pt x="7807" y="-3890"/>
                      <a:pt x="32284" y="-14535"/>
                      <a:pt x="51364" y="-4335"/>
                    </a:cubicBezTo>
                    <a:lnTo>
                      <a:pt x="51364" y="-4335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2E1B6E8E-7CB3-ACC9-304E-E2060FA1AF61}"/>
                  </a:ext>
                </a:extLst>
              </p:cNvPr>
              <p:cNvSpPr/>
              <p:nvPr/>
            </p:nvSpPr>
            <p:spPr>
              <a:xfrm flipV="1">
                <a:off x="1958873" y="3414891"/>
                <a:ext cx="135113" cy="289902"/>
              </a:xfrm>
              <a:custGeom>
                <a:avLst/>
                <a:gdLst>
                  <a:gd name="connsiteX0" fmla="*/ 93267 w 135113"/>
                  <a:gd name="connsiteY0" fmla="*/ 282102 h 289902"/>
                  <a:gd name="connsiteX1" fmla="*/ 106471 w 135113"/>
                  <a:gd name="connsiteY1" fmla="*/ 241079 h 289902"/>
                  <a:gd name="connsiteX2" fmla="*/ 40066 w 135113"/>
                  <a:gd name="connsiteY2" fmla="*/ -7800 h 289902"/>
                  <a:gd name="connsiteX3" fmla="*/ 93267 w 135113"/>
                  <a:gd name="connsiteY3" fmla="*/ 282102 h 289902"/>
                  <a:gd name="connsiteX4" fmla="*/ 93267 w 135113"/>
                  <a:gd name="connsiteY4" fmla="*/ 282102 h 289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113" h="289902">
                    <a:moveTo>
                      <a:pt x="93267" y="282102"/>
                    </a:moveTo>
                    <a:cubicBezTo>
                      <a:pt x="86789" y="276411"/>
                      <a:pt x="115236" y="246702"/>
                      <a:pt x="106471" y="241079"/>
                    </a:cubicBezTo>
                    <a:cubicBezTo>
                      <a:pt x="46304" y="202473"/>
                      <a:pt x="226587" y="16337"/>
                      <a:pt x="40066" y="-7800"/>
                    </a:cubicBezTo>
                    <a:cubicBezTo>
                      <a:pt x="117691" y="48720"/>
                      <a:pt x="-142052" y="125057"/>
                      <a:pt x="93267" y="282102"/>
                    </a:cubicBezTo>
                    <a:lnTo>
                      <a:pt x="93267" y="282102"/>
                    </a:lnTo>
                  </a:path>
                </a:pathLst>
              </a:custGeom>
              <a:solidFill>
                <a:srgbClr val="77332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0B7DD700-020E-18E5-FA05-041661E8FAFF}"/>
                  </a:ext>
                </a:extLst>
              </p:cNvPr>
              <p:cNvSpPr/>
              <p:nvPr/>
            </p:nvSpPr>
            <p:spPr>
              <a:xfrm flipV="1">
                <a:off x="2019932" y="3413314"/>
                <a:ext cx="54975" cy="58577"/>
              </a:xfrm>
              <a:custGeom>
                <a:avLst/>
                <a:gdLst>
                  <a:gd name="connsiteX0" fmla="*/ -7985 w 54975"/>
                  <a:gd name="connsiteY0" fmla="*/ 24716 h 58577"/>
                  <a:gd name="connsiteX1" fmla="*/ 28268 w 54975"/>
                  <a:gd name="connsiteY1" fmla="*/ 50002 h 58577"/>
                  <a:gd name="connsiteX2" fmla="*/ 46990 w 54975"/>
                  <a:gd name="connsiteY2" fmla="*/ 8516 h 58577"/>
                  <a:gd name="connsiteX3" fmla="*/ 35182 w 54975"/>
                  <a:gd name="connsiteY3" fmla="*/ -8575 h 58577"/>
                  <a:gd name="connsiteX4" fmla="*/ -7985 w 54975"/>
                  <a:gd name="connsiteY4" fmla="*/ 24716 h 58577"/>
                  <a:gd name="connsiteX5" fmla="*/ -7985 w 54975"/>
                  <a:gd name="connsiteY5" fmla="*/ 24716 h 5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975" h="58577">
                    <a:moveTo>
                      <a:pt x="-7985" y="24716"/>
                    </a:moveTo>
                    <a:lnTo>
                      <a:pt x="28268" y="50002"/>
                    </a:lnTo>
                    <a:lnTo>
                      <a:pt x="46990" y="8516"/>
                    </a:lnTo>
                    <a:lnTo>
                      <a:pt x="35182" y="-8575"/>
                    </a:lnTo>
                    <a:lnTo>
                      <a:pt x="-7985" y="24716"/>
                    </a:lnTo>
                    <a:lnTo>
                      <a:pt x="-7985" y="24716"/>
                    </a:lnTo>
                  </a:path>
                </a:pathLst>
              </a:custGeom>
              <a:solidFill>
                <a:srgbClr val="EFBE37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E462003-ADFB-A11A-0B1C-032B299BBC70}"/>
                  </a:ext>
                </a:extLst>
              </p:cNvPr>
              <p:cNvSpPr/>
              <p:nvPr/>
            </p:nvSpPr>
            <p:spPr>
              <a:xfrm flipV="1">
                <a:off x="2099924" y="3237960"/>
                <a:ext cx="167782" cy="262182"/>
              </a:xfrm>
              <a:custGeom>
                <a:avLst/>
                <a:gdLst>
                  <a:gd name="connsiteX0" fmla="*/ 134626 w 167782"/>
                  <a:gd name="connsiteY0" fmla="*/ 253121 h 262182"/>
                  <a:gd name="connsiteX1" fmla="*/ 132620 w 167782"/>
                  <a:gd name="connsiteY1" fmla="*/ 253121 h 262182"/>
                  <a:gd name="connsiteX2" fmla="*/ 63536 w 167782"/>
                  <a:gd name="connsiteY2" fmla="*/ 142070 h 262182"/>
                  <a:gd name="connsiteX3" fmla="*/ 4366 w 167782"/>
                  <a:gd name="connsiteY3" fmla="*/ 93795 h 262182"/>
                  <a:gd name="connsiteX4" fmla="*/ -8656 w 167782"/>
                  <a:gd name="connsiteY4" fmla="*/ 58910 h 262182"/>
                  <a:gd name="connsiteX5" fmla="*/ 48 w 167782"/>
                  <a:gd name="connsiteY5" fmla="*/ 31327 h 262182"/>
                  <a:gd name="connsiteX6" fmla="*/ 26897 w 167782"/>
                  <a:gd name="connsiteY6" fmla="*/ -336 h 262182"/>
                  <a:gd name="connsiteX7" fmla="*/ 28071 w 167782"/>
                  <a:gd name="connsiteY7" fmla="*/ 1138 h 262182"/>
                  <a:gd name="connsiteX8" fmla="*/ 5708 w 167782"/>
                  <a:gd name="connsiteY8" fmla="*/ 92561 h 262182"/>
                  <a:gd name="connsiteX9" fmla="*/ 64443 w 167782"/>
                  <a:gd name="connsiteY9" fmla="*/ 140458 h 262182"/>
                  <a:gd name="connsiteX10" fmla="*/ 134626 w 167782"/>
                  <a:gd name="connsiteY10" fmla="*/ 253121 h 262182"/>
                  <a:gd name="connsiteX11" fmla="*/ 145751 w 167782"/>
                  <a:gd name="connsiteY11" fmla="*/ 252915 h 262182"/>
                  <a:gd name="connsiteX12" fmla="*/ 142546 w 167782"/>
                  <a:gd name="connsiteY12" fmla="*/ 253069 h 262182"/>
                  <a:gd name="connsiteX13" fmla="*/ 81654 w 167782"/>
                  <a:gd name="connsiteY13" fmla="*/ 131698 h 262182"/>
                  <a:gd name="connsiteX14" fmla="*/ 31332 w 167782"/>
                  <a:gd name="connsiteY14" fmla="*/ 84692 h 262182"/>
                  <a:gd name="connsiteX15" fmla="*/ 38142 w 167782"/>
                  <a:gd name="connsiteY15" fmla="*/ -8136 h 262182"/>
                  <a:gd name="connsiteX16" fmla="*/ 41530 w 167782"/>
                  <a:gd name="connsiteY16" fmla="*/ -9062 h 262182"/>
                  <a:gd name="connsiteX17" fmla="*/ 32674 w 167782"/>
                  <a:gd name="connsiteY17" fmla="*/ 83458 h 262182"/>
                  <a:gd name="connsiteX18" fmla="*/ 82683 w 167782"/>
                  <a:gd name="connsiteY18" fmla="*/ 130155 h 262182"/>
                  <a:gd name="connsiteX19" fmla="*/ 147448 w 167782"/>
                  <a:gd name="connsiteY19" fmla="*/ 246641 h 262182"/>
                  <a:gd name="connsiteX20" fmla="*/ 96500 w 167782"/>
                  <a:gd name="connsiteY20" fmla="*/ 122732 h 262182"/>
                  <a:gd name="connsiteX21" fmla="*/ 55714 w 167782"/>
                  <a:gd name="connsiteY21" fmla="*/ 80852 h 262182"/>
                  <a:gd name="connsiteX22" fmla="*/ 44034 w 167782"/>
                  <a:gd name="connsiteY22" fmla="*/ 1618 h 262182"/>
                  <a:gd name="connsiteX23" fmla="*/ 43868 w 167782"/>
                  <a:gd name="connsiteY23" fmla="*/ 6144 h 262182"/>
                  <a:gd name="connsiteX24" fmla="*/ 57056 w 167782"/>
                  <a:gd name="connsiteY24" fmla="*/ 79635 h 262182"/>
                  <a:gd name="connsiteX25" fmla="*/ 97614 w 167782"/>
                  <a:gd name="connsiteY25" fmla="*/ 121275 h 262182"/>
                  <a:gd name="connsiteX26" fmla="*/ 145751 w 167782"/>
                  <a:gd name="connsiteY26" fmla="*/ 252915 h 262182"/>
                  <a:gd name="connsiteX27" fmla="*/ 145751 w 167782"/>
                  <a:gd name="connsiteY27" fmla="*/ 252915 h 262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67782" h="262182">
                    <a:moveTo>
                      <a:pt x="134626" y="253121"/>
                    </a:moveTo>
                    <a:lnTo>
                      <a:pt x="132620" y="253121"/>
                    </a:lnTo>
                    <a:cubicBezTo>
                      <a:pt x="155043" y="204109"/>
                      <a:pt x="108826" y="172772"/>
                      <a:pt x="63536" y="142070"/>
                    </a:cubicBezTo>
                    <a:cubicBezTo>
                      <a:pt x="40661" y="126589"/>
                      <a:pt x="18015" y="111247"/>
                      <a:pt x="4366" y="93795"/>
                    </a:cubicBezTo>
                    <a:cubicBezTo>
                      <a:pt x="-4017" y="83081"/>
                      <a:pt x="-9026" y="71630"/>
                      <a:pt x="-8656" y="58910"/>
                    </a:cubicBezTo>
                    <a:cubicBezTo>
                      <a:pt x="-6585" y="48984"/>
                      <a:pt x="-3647" y="39675"/>
                      <a:pt x="48" y="31327"/>
                    </a:cubicBezTo>
                    <a:cubicBezTo>
                      <a:pt x="5773" y="21538"/>
                      <a:pt x="14513" y="11013"/>
                      <a:pt x="26897" y="-336"/>
                    </a:cubicBezTo>
                    <a:lnTo>
                      <a:pt x="28071" y="1138"/>
                    </a:lnTo>
                    <a:cubicBezTo>
                      <a:pt x="-14189" y="39933"/>
                      <a:pt x="-13283" y="68304"/>
                      <a:pt x="5708" y="92561"/>
                    </a:cubicBezTo>
                    <a:cubicBezTo>
                      <a:pt x="19165" y="109789"/>
                      <a:pt x="41696" y="125047"/>
                      <a:pt x="64443" y="140458"/>
                    </a:cubicBezTo>
                    <a:cubicBezTo>
                      <a:pt x="110214" y="171469"/>
                      <a:pt x="156911" y="203132"/>
                      <a:pt x="134626" y="253121"/>
                    </a:cubicBezTo>
                    <a:close/>
                    <a:moveTo>
                      <a:pt x="145751" y="252915"/>
                    </a:moveTo>
                    <a:cubicBezTo>
                      <a:pt x="144689" y="252966"/>
                      <a:pt x="143591" y="253052"/>
                      <a:pt x="142546" y="253069"/>
                    </a:cubicBezTo>
                    <a:cubicBezTo>
                      <a:pt x="168294" y="202412"/>
                      <a:pt x="124666" y="166789"/>
                      <a:pt x="81654" y="131698"/>
                    </a:cubicBezTo>
                    <a:cubicBezTo>
                      <a:pt x="62857" y="116355"/>
                      <a:pt x="44175" y="101098"/>
                      <a:pt x="31332" y="84692"/>
                    </a:cubicBezTo>
                    <a:cubicBezTo>
                      <a:pt x="10640" y="58258"/>
                      <a:pt x="5045" y="28944"/>
                      <a:pt x="38142" y="-8136"/>
                    </a:cubicBezTo>
                    <a:cubicBezTo>
                      <a:pt x="39267" y="-8496"/>
                      <a:pt x="40380" y="-8804"/>
                      <a:pt x="41530" y="-9062"/>
                    </a:cubicBezTo>
                    <a:cubicBezTo>
                      <a:pt x="7011" y="28207"/>
                      <a:pt x="12188" y="57315"/>
                      <a:pt x="32674" y="83458"/>
                    </a:cubicBezTo>
                    <a:cubicBezTo>
                      <a:pt x="45375" y="99727"/>
                      <a:pt x="63984" y="114898"/>
                      <a:pt x="82683" y="130155"/>
                    </a:cubicBezTo>
                    <a:cubicBezTo>
                      <a:pt x="124254" y="164081"/>
                      <a:pt x="166391" y="198486"/>
                      <a:pt x="147448" y="246641"/>
                    </a:cubicBezTo>
                    <a:cubicBezTo>
                      <a:pt x="176077" y="196892"/>
                      <a:pt x="136168" y="159709"/>
                      <a:pt x="96500" y="122732"/>
                    </a:cubicBezTo>
                    <a:cubicBezTo>
                      <a:pt x="81723" y="108967"/>
                      <a:pt x="66960" y="95218"/>
                      <a:pt x="55714" y="80852"/>
                    </a:cubicBezTo>
                    <a:cubicBezTo>
                      <a:pt x="37068" y="57041"/>
                      <a:pt x="27996" y="31584"/>
                      <a:pt x="44034" y="1618"/>
                    </a:cubicBezTo>
                    <a:cubicBezTo>
                      <a:pt x="43920" y="3024"/>
                      <a:pt x="43868" y="4567"/>
                      <a:pt x="43868" y="6144"/>
                    </a:cubicBezTo>
                    <a:cubicBezTo>
                      <a:pt x="30870" y="33778"/>
                      <a:pt x="39689" y="57452"/>
                      <a:pt x="57056" y="79635"/>
                    </a:cubicBezTo>
                    <a:cubicBezTo>
                      <a:pt x="68213" y="93864"/>
                      <a:pt x="82889" y="107561"/>
                      <a:pt x="97614" y="121275"/>
                    </a:cubicBezTo>
                    <a:cubicBezTo>
                      <a:pt x="139323" y="160121"/>
                      <a:pt x="181254" y="199189"/>
                      <a:pt x="145751" y="252915"/>
                    </a:cubicBezTo>
                    <a:lnTo>
                      <a:pt x="145751" y="252915"/>
                    </a:lnTo>
                  </a:path>
                </a:pathLst>
              </a:custGeom>
              <a:solidFill>
                <a:srgbClr val="875C32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E7892766-5BBC-BA94-F7FC-7B92FAB8DAD3}"/>
                  </a:ext>
                </a:extLst>
              </p:cNvPr>
              <p:cNvSpPr/>
              <p:nvPr/>
            </p:nvSpPr>
            <p:spPr>
              <a:xfrm flipV="1">
                <a:off x="2275967" y="3209003"/>
                <a:ext cx="165716" cy="121990"/>
              </a:xfrm>
              <a:custGeom>
                <a:avLst/>
                <a:gdLst>
                  <a:gd name="connsiteX0" fmla="*/ -9560 w 165716"/>
                  <a:gd name="connsiteY0" fmla="*/ 110592 h 121990"/>
                  <a:gd name="connsiteX1" fmla="*/ -9457 w 165716"/>
                  <a:gd name="connsiteY1" fmla="*/ 112100 h 121990"/>
                  <a:gd name="connsiteX2" fmla="*/ 42503 w 165716"/>
                  <a:gd name="connsiteY2" fmla="*/ 112255 h 121990"/>
                  <a:gd name="connsiteX3" fmla="*/ 126623 w 165716"/>
                  <a:gd name="connsiteY3" fmla="*/ 100735 h 121990"/>
                  <a:gd name="connsiteX4" fmla="*/ 155303 w 165716"/>
                  <a:gd name="connsiteY4" fmla="*/ 45466 h 121990"/>
                  <a:gd name="connsiteX5" fmla="*/ 131011 w 165716"/>
                  <a:gd name="connsiteY5" fmla="*/ -9716 h 121990"/>
                  <a:gd name="connsiteX6" fmla="*/ 129177 w 165716"/>
                  <a:gd name="connsiteY6" fmla="*/ -8911 h 121990"/>
                  <a:gd name="connsiteX7" fmla="*/ 125474 w 165716"/>
                  <a:gd name="connsiteY7" fmla="*/ 98626 h 121990"/>
                  <a:gd name="connsiteX8" fmla="*/ 41989 w 165716"/>
                  <a:gd name="connsiteY8" fmla="*/ 110026 h 121990"/>
                  <a:gd name="connsiteX9" fmla="*/ -9560 w 165716"/>
                  <a:gd name="connsiteY9" fmla="*/ 110592 h 121990"/>
                  <a:gd name="connsiteX10" fmla="*/ -9560 w 165716"/>
                  <a:gd name="connsiteY10" fmla="*/ 110592 h 121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5716" h="121990">
                    <a:moveTo>
                      <a:pt x="-9560" y="110592"/>
                    </a:moveTo>
                    <a:lnTo>
                      <a:pt x="-9457" y="112100"/>
                    </a:lnTo>
                    <a:cubicBezTo>
                      <a:pt x="-5462" y="108655"/>
                      <a:pt x="33966" y="112580"/>
                      <a:pt x="42503" y="112255"/>
                    </a:cubicBezTo>
                    <a:cubicBezTo>
                      <a:pt x="74012" y="111020"/>
                      <a:pt x="105194" y="109820"/>
                      <a:pt x="126623" y="100735"/>
                    </a:cubicBezTo>
                    <a:cubicBezTo>
                      <a:pt x="149817" y="90912"/>
                      <a:pt x="159194" y="72586"/>
                      <a:pt x="155303" y="45466"/>
                    </a:cubicBezTo>
                    <a:cubicBezTo>
                      <a:pt x="151823" y="31838"/>
                      <a:pt x="141657" y="9792"/>
                      <a:pt x="131011" y="-9716"/>
                    </a:cubicBezTo>
                    <a:lnTo>
                      <a:pt x="129177" y="-8911"/>
                    </a:lnTo>
                    <a:cubicBezTo>
                      <a:pt x="165554" y="57603"/>
                      <a:pt x="155320" y="85975"/>
                      <a:pt x="125474" y="98626"/>
                    </a:cubicBezTo>
                    <a:cubicBezTo>
                      <a:pt x="104320" y="107609"/>
                      <a:pt x="73309" y="108809"/>
                      <a:pt x="41989" y="110026"/>
                    </a:cubicBezTo>
                    <a:cubicBezTo>
                      <a:pt x="24503" y="110729"/>
                      <a:pt x="6520" y="108552"/>
                      <a:pt x="-9560" y="110592"/>
                    </a:cubicBezTo>
                    <a:lnTo>
                      <a:pt x="-9560" y="110592"/>
                    </a:lnTo>
                  </a:path>
                </a:pathLst>
              </a:custGeom>
              <a:solidFill>
                <a:srgbClr val="77332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BCA86B0D-1883-71E1-5446-2AD90D2A3A18}"/>
                  </a:ext>
                </a:extLst>
              </p:cNvPr>
              <p:cNvSpPr/>
              <p:nvPr/>
            </p:nvSpPr>
            <p:spPr>
              <a:xfrm flipV="1">
                <a:off x="2275933" y="3225960"/>
                <a:ext cx="143298" cy="123256"/>
              </a:xfrm>
              <a:custGeom>
                <a:avLst/>
                <a:gdLst>
                  <a:gd name="connsiteX0" fmla="*/ -9503 w 143298"/>
                  <a:gd name="connsiteY0" fmla="*/ 111325 h 123256"/>
                  <a:gd name="connsiteX1" fmla="*/ -9451 w 143298"/>
                  <a:gd name="connsiteY1" fmla="*/ 113657 h 123256"/>
                  <a:gd name="connsiteX2" fmla="*/ 24972 w 143298"/>
                  <a:gd name="connsiteY2" fmla="*/ 108462 h 123256"/>
                  <a:gd name="connsiteX3" fmla="*/ 98446 w 143298"/>
                  <a:gd name="connsiteY3" fmla="*/ 92588 h 123256"/>
                  <a:gd name="connsiteX4" fmla="*/ 120594 w 143298"/>
                  <a:gd name="connsiteY4" fmla="*/ -6480 h 123256"/>
                  <a:gd name="connsiteX5" fmla="*/ 116977 w 143298"/>
                  <a:gd name="connsiteY5" fmla="*/ -9600 h 123256"/>
                  <a:gd name="connsiteX6" fmla="*/ 97297 w 143298"/>
                  <a:gd name="connsiteY6" fmla="*/ 90497 h 123256"/>
                  <a:gd name="connsiteX7" fmla="*/ 24286 w 143298"/>
                  <a:gd name="connsiteY7" fmla="*/ 106234 h 123256"/>
                  <a:gd name="connsiteX8" fmla="*/ -9503 w 143298"/>
                  <a:gd name="connsiteY8" fmla="*/ 111325 h 123256"/>
                  <a:gd name="connsiteX9" fmla="*/ -9503 w 143298"/>
                  <a:gd name="connsiteY9" fmla="*/ 111325 h 123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298" h="123256">
                    <a:moveTo>
                      <a:pt x="-9503" y="111325"/>
                    </a:moveTo>
                    <a:lnTo>
                      <a:pt x="-9451" y="113657"/>
                    </a:lnTo>
                    <a:cubicBezTo>
                      <a:pt x="1709" y="111651"/>
                      <a:pt x="13366" y="110039"/>
                      <a:pt x="24972" y="108462"/>
                    </a:cubicBezTo>
                    <a:cubicBezTo>
                      <a:pt x="51714" y="104777"/>
                      <a:pt x="78268" y="101125"/>
                      <a:pt x="98446" y="92588"/>
                    </a:cubicBezTo>
                    <a:cubicBezTo>
                      <a:pt x="130966" y="78805"/>
                      <a:pt x="146908" y="52457"/>
                      <a:pt x="120594" y="-6480"/>
                    </a:cubicBezTo>
                    <a:cubicBezTo>
                      <a:pt x="119411" y="-7543"/>
                      <a:pt x="118228" y="-8606"/>
                      <a:pt x="116977" y="-9600"/>
                    </a:cubicBezTo>
                    <a:cubicBezTo>
                      <a:pt x="144886" y="50434"/>
                      <a:pt x="129474" y="76851"/>
                      <a:pt x="97297" y="90497"/>
                    </a:cubicBezTo>
                    <a:cubicBezTo>
                      <a:pt x="77326" y="98948"/>
                      <a:pt x="50874" y="102582"/>
                      <a:pt x="24286" y="106234"/>
                    </a:cubicBezTo>
                    <a:cubicBezTo>
                      <a:pt x="12903" y="107794"/>
                      <a:pt x="1486" y="109354"/>
                      <a:pt x="-9503" y="111325"/>
                    </a:cubicBezTo>
                    <a:lnTo>
                      <a:pt x="-9503" y="111325"/>
                    </a:lnTo>
                  </a:path>
                </a:pathLst>
              </a:custGeom>
              <a:solidFill>
                <a:srgbClr val="77332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0E0E3E68-B722-EB93-3003-DB9AFEBBD639}"/>
                  </a:ext>
                </a:extLst>
              </p:cNvPr>
              <p:cNvSpPr/>
              <p:nvPr/>
            </p:nvSpPr>
            <p:spPr>
              <a:xfrm flipV="1">
                <a:off x="2278899" y="3181255"/>
                <a:ext cx="155296" cy="40436"/>
              </a:xfrm>
              <a:custGeom>
                <a:avLst/>
                <a:gdLst>
                  <a:gd name="connsiteX0" fmla="*/ -8314 w 155296"/>
                  <a:gd name="connsiteY0" fmla="*/ -484 h 40436"/>
                  <a:gd name="connsiteX1" fmla="*/ -9548 w 155296"/>
                  <a:gd name="connsiteY1" fmla="*/ 1471 h 40436"/>
                  <a:gd name="connsiteX2" fmla="*/ 10663 w 155296"/>
                  <a:gd name="connsiteY2" fmla="*/ 8962 h 40436"/>
                  <a:gd name="connsiteX3" fmla="*/ 72292 w 155296"/>
                  <a:gd name="connsiteY3" fmla="*/ 28385 h 40436"/>
                  <a:gd name="connsiteX4" fmla="*/ 145749 w 155296"/>
                  <a:gd name="connsiteY4" fmla="*/ -10170 h 40436"/>
                  <a:gd name="connsiteX5" fmla="*/ 142080 w 155296"/>
                  <a:gd name="connsiteY5" fmla="*/ -7015 h 40436"/>
                  <a:gd name="connsiteX6" fmla="*/ 72446 w 155296"/>
                  <a:gd name="connsiteY6" fmla="*/ 26036 h 40436"/>
                  <a:gd name="connsiteX7" fmla="*/ 11126 w 155296"/>
                  <a:gd name="connsiteY7" fmla="*/ 6699 h 40436"/>
                  <a:gd name="connsiteX8" fmla="*/ -8314 w 155296"/>
                  <a:gd name="connsiteY8" fmla="*/ -484 h 40436"/>
                  <a:gd name="connsiteX9" fmla="*/ -8314 w 155296"/>
                  <a:gd name="connsiteY9" fmla="*/ -484 h 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296" h="40436">
                    <a:moveTo>
                      <a:pt x="-8314" y="-484"/>
                    </a:moveTo>
                    <a:lnTo>
                      <a:pt x="-9548" y="1471"/>
                    </a:lnTo>
                    <a:cubicBezTo>
                      <a:pt x="-2862" y="3888"/>
                      <a:pt x="3909" y="6442"/>
                      <a:pt x="10663" y="8962"/>
                    </a:cubicBezTo>
                    <a:cubicBezTo>
                      <a:pt x="31818" y="16916"/>
                      <a:pt x="52955" y="24888"/>
                      <a:pt x="72292" y="28385"/>
                    </a:cubicBezTo>
                    <a:cubicBezTo>
                      <a:pt x="104349" y="34196"/>
                      <a:pt x="131469" y="27939"/>
                      <a:pt x="145749" y="-10170"/>
                    </a:cubicBezTo>
                    <a:cubicBezTo>
                      <a:pt x="144652" y="-9124"/>
                      <a:pt x="143417" y="-8061"/>
                      <a:pt x="142080" y="-7015"/>
                    </a:cubicBezTo>
                    <a:cubicBezTo>
                      <a:pt x="127749" y="26070"/>
                      <a:pt x="102275" y="31453"/>
                      <a:pt x="72446" y="26036"/>
                    </a:cubicBezTo>
                    <a:cubicBezTo>
                      <a:pt x="53263" y="22556"/>
                      <a:pt x="32195" y="14636"/>
                      <a:pt x="11126" y="6699"/>
                    </a:cubicBezTo>
                    <a:cubicBezTo>
                      <a:pt x="4629" y="4265"/>
                      <a:pt x="-1868" y="1813"/>
                      <a:pt x="-8314" y="-484"/>
                    </a:cubicBezTo>
                    <a:lnTo>
                      <a:pt x="-8314" y="-484"/>
                    </a:lnTo>
                  </a:path>
                </a:pathLst>
              </a:custGeom>
              <a:solidFill>
                <a:srgbClr val="77332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4B3273F3-4027-8E9E-129A-BC58757F8CBC}"/>
                  </a:ext>
                </a:extLst>
              </p:cNvPr>
              <p:cNvSpPr/>
              <p:nvPr/>
            </p:nvSpPr>
            <p:spPr>
              <a:xfrm flipV="1">
                <a:off x="1813657" y="3411219"/>
                <a:ext cx="309123" cy="210037"/>
              </a:xfrm>
              <a:custGeom>
                <a:avLst/>
                <a:gdLst>
                  <a:gd name="connsiteX0" fmla="*/ 279378 w 309123"/>
                  <a:gd name="connsiteY0" fmla="*/ -8089 h 210037"/>
                  <a:gd name="connsiteX1" fmla="*/ 301539 w 309123"/>
                  <a:gd name="connsiteY1" fmla="*/ 53831 h 210037"/>
                  <a:gd name="connsiteX2" fmla="*/ 89386 w 309123"/>
                  <a:gd name="connsiteY2" fmla="*/ 150191 h 210037"/>
                  <a:gd name="connsiteX3" fmla="*/ 75062 w 309123"/>
                  <a:gd name="connsiteY3" fmla="*/ 193648 h 210037"/>
                  <a:gd name="connsiteX4" fmla="*/ 63177 w 309123"/>
                  <a:gd name="connsiteY4" fmla="*/ 190905 h 210037"/>
                  <a:gd name="connsiteX5" fmla="*/ 68863 w 309123"/>
                  <a:gd name="connsiteY5" fmla="*/ 168054 h 210037"/>
                  <a:gd name="connsiteX6" fmla="*/ 11344 w 309123"/>
                  <a:gd name="connsiteY6" fmla="*/ 192654 h 210037"/>
                  <a:gd name="connsiteX7" fmla="*/ 26755 w 309123"/>
                  <a:gd name="connsiteY7" fmla="*/ 170660 h 210037"/>
                  <a:gd name="connsiteX8" fmla="*/ -6267 w 309123"/>
                  <a:gd name="connsiteY8" fmla="*/ 156431 h 210037"/>
                  <a:gd name="connsiteX9" fmla="*/ 35688 w 309123"/>
                  <a:gd name="connsiteY9" fmla="*/ 147791 h 210037"/>
                  <a:gd name="connsiteX10" fmla="*/ -1680 w 309123"/>
                  <a:gd name="connsiteY10" fmla="*/ 131145 h 210037"/>
                  <a:gd name="connsiteX11" fmla="*/ 31879 w 309123"/>
                  <a:gd name="connsiteY11" fmla="*/ 125780 h 210037"/>
                  <a:gd name="connsiteX12" fmla="*/ 13783 w 309123"/>
                  <a:gd name="connsiteY12" fmla="*/ 121494 h 210037"/>
                  <a:gd name="connsiteX13" fmla="*/ 25924 w 309123"/>
                  <a:gd name="connsiteY13" fmla="*/ 110214 h 210037"/>
                  <a:gd name="connsiteX14" fmla="*/ 78638 w 309123"/>
                  <a:gd name="connsiteY14" fmla="*/ 112597 h 210037"/>
                  <a:gd name="connsiteX15" fmla="*/ 279378 w 309123"/>
                  <a:gd name="connsiteY15" fmla="*/ -8089 h 210037"/>
                  <a:gd name="connsiteX16" fmla="*/ 279378 w 309123"/>
                  <a:gd name="connsiteY16" fmla="*/ -8089 h 21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123" h="210037">
                    <a:moveTo>
                      <a:pt x="279378" y="-8089"/>
                    </a:moveTo>
                    <a:lnTo>
                      <a:pt x="301539" y="53831"/>
                    </a:lnTo>
                    <a:lnTo>
                      <a:pt x="89386" y="150191"/>
                    </a:lnTo>
                    <a:cubicBezTo>
                      <a:pt x="94704" y="165928"/>
                      <a:pt x="84019" y="183157"/>
                      <a:pt x="75062" y="193648"/>
                    </a:cubicBezTo>
                    <a:cubicBezTo>
                      <a:pt x="67495" y="202511"/>
                      <a:pt x="61618" y="207774"/>
                      <a:pt x="63177" y="190905"/>
                    </a:cubicBezTo>
                    <a:cubicBezTo>
                      <a:pt x="64210" y="179711"/>
                      <a:pt x="69758" y="169905"/>
                      <a:pt x="68863" y="168054"/>
                    </a:cubicBezTo>
                    <a:cubicBezTo>
                      <a:pt x="67061" y="164351"/>
                      <a:pt x="46946" y="182505"/>
                      <a:pt x="11344" y="192654"/>
                    </a:cubicBezTo>
                    <a:cubicBezTo>
                      <a:pt x="10946" y="192757"/>
                      <a:pt x="-11482" y="184648"/>
                      <a:pt x="26755" y="170660"/>
                    </a:cubicBezTo>
                    <a:cubicBezTo>
                      <a:pt x="68326" y="155454"/>
                      <a:pt x="-19200" y="184185"/>
                      <a:pt x="-6267" y="156431"/>
                    </a:cubicBezTo>
                    <a:cubicBezTo>
                      <a:pt x="-6190" y="156277"/>
                      <a:pt x="31739" y="148408"/>
                      <a:pt x="35688" y="147791"/>
                    </a:cubicBezTo>
                    <a:cubicBezTo>
                      <a:pt x="11561" y="141911"/>
                      <a:pt x="-10011" y="149008"/>
                      <a:pt x="-1680" y="131145"/>
                    </a:cubicBezTo>
                    <a:cubicBezTo>
                      <a:pt x="21" y="127494"/>
                      <a:pt x="43942" y="132654"/>
                      <a:pt x="31879" y="125780"/>
                    </a:cubicBezTo>
                    <a:cubicBezTo>
                      <a:pt x="29515" y="124425"/>
                      <a:pt x="20863" y="124100"/>
                      <a:pt x="13783" y="121494"/>
                    </a:cubicBezTo>
                    <a:cubicBezTo>
                      <a:pt x="12160" y="120894"/>
                      <a:pt x="-1501" y="110557"/>
                      <a:pt x="25924" y="110214"/>
                    </a:cubicBezTo>
                    <a:cubicBezTo>
                      <a:pt x="36749" y="110060"/>
                      <a:pt x="76915" y="113386"/>
                      <a:pt x="78638" y="112597"/>
                    </a:cubicBezTo>
                    <a:cubicBezTo>
                      <a:pt x="146959" y="67408"/>
                      <a:pt x="203750" y="24003"/>
                      <a:pt x="279378" y="-8089"/>
                    </a:cubicBezTo>
                    <a:lnTo>
                      <a:pt x="279378" y="-8089"/>
                    </a:lnTo>
                  </a:path>
                </a:pathLst>
              </a:custGeom>
              <a:solidFill>
                <a:srgbClr val="FBC9A6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96D51C3B-180F-C733-A1B9-359CBD811CED}"/>
                  </a:ext>
                </a:extLst>
              </p:cNvPr>
              <p:cNvSpPr/>
              <p:nvPr/>
            </p:nvSpPr>
            <p:spPr>
              <a:xfrm flipV="1">
                <a:off x="2309578" y="3509365"/>
                <a:ext cx="74131" cy="48252"/>
              </a:xfrm>
              <a:custGeom>
                <a:avLst/>
                <a:gdLst>
                  <a:gd name="connsiteX0" fmla="*/ -9252 w 74131"/>
                  <a:gd name="connsiteY0" fmla="*/ 40278 h 48252"/>
                  <a:gd name="connsiteX1" fmla="*/ 64634 w 74131"/>
                  <a:gd name="connsiteY1" fmla="*/ 32684 h 48252"/>
                  <a:gd name="connsiteX2" fmla="*/ -9252 w 74131"/>
                  <a:gd name="connsiteY2" fmla="*/ 40278 h 48252"/>
                  <a:gd name="connsiteX3" fmla="*/ -9252 w 74131"/>
                  <a:gd name="connsiteY3" fmla="*/ 40278 h 48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31" h="48252">
                    <a:moveTo>
                      <a:pt x="-9252" y="40278"/>
                    </a:moveTo>
                    <a:lnTo>
                      <a:pt x="64634" y="32684"/>
                    </a:lnTo>
                    <a:cubicBezTo>
                      <a:pt x="47611" y="-32819"/>
                      <a:pt x="-13863" y="-10944"/>
                      <a:pt x="-9252" y="40278"/>
                    </a:cubicBezTo>
                    <a:lnTo>
                      <a:pt x="-9252" y="40278"/>
                    </a:lnTo>
                  </a:path>
                </a:pathLst>
              </a:custGeom>
              <a:solidFill>
                <a:srgbClr val="5D262C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E772DABA-0360-AF05-2256-7C074E45B4E6}"/>
                  </a:ext>
                </a:extLst>
              </p:cNvPr>
              <p:cNvSpPr/>
              <p:nvPr/>
            </p:nvSpPr>
            <p:spPr>
              <a:xfrm flipV="1">
                <a:off x="2319081" y="3537916"/>
                <a:ext cx="44399" cy="19698"/>
              </a:xfrm>
              <a:custGeom>
                <a:avLst/>
                <a:gdLst>
                  <a:gd name="connsiteX0" fmla="*/ 34929 w 44399"/>
                  <a:gd name="connsiteY0" fmla="*/ -1528 h 19698"/>
                  <a:gd name="connsiteX1" fmla="*/ -9471 w 44399"/>
                  <a:gd name="connsiteY1" fmla="*/ 5501 h 19698"/>
                  <a:gd name="connsiteX2" fmla="*/ 34929 w 44399"/>
                  <a:gd name="connsiteY2" fmla="*/ -1528 h 19698"/>
                  <a:gd name="connsiteX3" fmla="*/ 34929 w 44399"/>
                  <a:gd name="connsiteY3" fmla="*/ -1528 h 19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99" h="19698">
                    <a:moveTo>
                      <a:pt x="34929" y="-1528"/>
                    </a:moveTo>
                    <a:cubicBezTo>
                      <a:pt x="19895" y="-12671"/>
                      <a:pt x="1483" y="-8419"/>
                      <a:pt x="-9471" y="5501"/>
                    </a:cubicBezTo>
                    <a:cubicBezTo>
                      <a:pt x="4860" y="15427"/>
                      <a:pt x="23598" y="14072"/>
                      <a:pt x="34929" y="-1528"/>
                    </a:cubicBezTo>
                    <a:lnTo>
                      <a:pt x="34929" y="-1528"/>
                    </a:lnTo>
                  </a:path>
                </a:pathLst>
              </a:custGeom>
              <a:solidFill>
                <a:srgbClr val="F27D73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3313DF93-02E2-2E08-D37F-45F8DDF36784}"/>
                  </a:ext>
                </a:extLst>
              </p:cNvPr>
              <p:cNvSpPr/>
              <p:nvPr/>
            </p:nvSpPr>
            <p:spPr>
              <a:xfrm flipV="1">
                <a:off x="2315139" y="3509896"/>
                <a:ext cx="60565" cy="23626"/>
              </a:xfrm>
              <a:custGeom>
                <a:avLst/>
                <a:gdLst>
                  <a:gd name="connsiteX0" fmla="*/ -9492 w 60565"/>
                  <a:gd name="connsiteY0" fmla="*/ 15574 h 23626"/>
                  <a:gd name="connsiteX1" fmla="*/ 51074 w 60565"/>
                  <a:gd name="connsiteY1" fmla="*/ 9334 h 23626"/>
                  <a:gd name="connsiteX2" fmla="*/ -9492 w 60565"/>
                  <a:gd name="connsiteY2" fmla="*/ 15574 h 23626"/>
                  <a:gd name="connsiteX3" fmla="*/ -9492 w 60565"/>
                  <a:gd name="connsiteY3" fmla="*/ 15574 h 2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565" h="23626">
                    <a:moveTo>
                      <a:pt x="-9492" y="15574"/>
                    </a:moveTo>
                    <a:lnTo>
                      <a:pt x="51074" y="9334"/>
                    </a:lnTo>
                    <a:cubicBezTo>
                      <a:pt x="32474" y="-18403"/>
                      <a:pt x="1085" y="-10449"/>
                      <a:pt x="-9492" y="15574"/>
                    </a:cubicBezTo>
                    <a:lnTo>
                      <a:pt x="-9492" y="15574"/>
                    </a:lnTo>
                  </a:path>
                </a:pathLst>
              </a:custGeom>
              <a:solidFill>
                <a:srgbClr val="FFF6F0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5786F96-BDBF-DF5E-726A-FB12723CC36F}"/>
                </a:ext>
              </a:extLst>
            </p:cNvPr>
            <p:cNvSpPr/>
            <p:nvPr/>
          </p:nvSpPr>
          <p:spPr>
            <a:xfrm flipV="1">
              <a:off x="5471868" y="4174866"/>
              <a:ext cx="223182" cy="26931"/>
            </a:xfrm>
            <a:custGeom>
              <a:avLst/>
              <a:gdLst>
                <a:gd name="connsiteX0" fmla="*/ 85669 w 223182"/>
                <a:gd name="connsiteY0" fmla="*/ -3645 h 26931"/>
                <a:gd name="connsiteX1" fmla="*/ 197320 w 223182"/>
                <a:gd name="connsiteY1" fmla="*/ 9846 h 26931"/>
                <a:gd name="connsiteX2" fmla="*/ 85669 w 223182"/>
                <a:gd name="connsiteY2" fmla="*/ 23286 h 26931"/>
                <a:gd name="connsiteX3" fmla="*/ -25862 w 223182"/>
                <a:gd name="connsiteY3" fmla="*/ 9812 h 26931"/>
                <a:gd name="connsiteX4" fmla="*/ 85669 w 223182"/>
                <a:gd name="connsiteY4" fmla="*/ -3645 h 26931"/>
                <a:gd name="connsiteX5" fmla="*/ 85669 w 223182"/>
                <a:gd name="connsiteY5" fmla="*/ -3645 h 2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182" h="26931">
                  <a:moveTo>
                    <a:pt x="85669" y="-3645"/>
                  </a:moveTo>
                  <a:cubicBezTo>
                    <a:pt x="147263" y="-3645"/>
                    <a:pt x="197320" y="2406"/>
                    <a:pt x="197320" y="9846"/>
                  </a:cubicBezTo>
                  <a:cubicBezTo>
                    <a:pt x="197320" y="17286"/>
                    <a:pt x="147263" y="23286"/>
                    <a:pt x="85669" y="23286"/>
                  </a:cubicBezTo>
                  <a:cubicBezTo>
                    <a:pt x="24058" y="23286"/>
                    <a:pt x="-25862" y="17252"/>
                    <a:pt x="-25862" y="9812"/>
                  </a:cubicBezTo>
                  <a:cubicBezTo>
                    <a:pt x="-25862" y="2372"/>
                    <a:pt x="24058" y="-3645"/>
                    <a:pt x="85669" y="-3645"/>
                  </a:cubicBezTo>
                  <a:lnTo>
                    <a:pt x="85669" y="-3645"/>
                  </a:lnTo>
                </a:path>
              </a:pathLst>
            </a:custGeom>
            <a:solidFill>
              <a:srgbClr val="4C6FA2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42A4623-948F-8B10-7B33-D8BCE72B2628}"/>
                </a:ext>
              </a:extLst>
            </p:cNvPr>
            <p:cNvSpPr/>
            <p:nvPr/>
          </p:nvSpPr>
          <p:spPr>
            <a:xfrm flipV="1">
              <a:off x="5189714" y="3466353"/>
              <a:ext cx="240702" cy="311434"/>
            </a:xfrm>
            <a:custGeom>
              <a:avLst/>
              <a:gdLst>
                <a:gd name="connsiteX0" fmla="*/ 177342 w 240702"/>
                <a:gd name="connsiteY0" fmla="*/ -7389 h 311434"/>
                <a:gd name="connsiteX1" fmla="*/ 216222 w 240702"/>
                <a:gd name="connsiteY1" fmla="*/ 61268 h 311434"/>
                <a:gd name="connsiteX2" fmla="*/ 66000 w 240702"/>
                <a:gd name="connsiteY2" fmla="*/ 232148 h 311434"/>
                <a:gd name="connsiteX3" fmla="*/ 71606 w 240702"/>
                <a:gd name="connsiteY3" fmla="*/ 277576 h 311434"/>
                <a:gd name="connsiteX4" fmla="*/ 59708 w 240702"/>
                <a:gd name="connsiteY4" fmla="*/ 280182 h 311434"/>
                <a:gd name="connsiteX5" fmla="*/ 55080 w 240702"/>
                <a:gd name="connsiteY5" fmla="*/ 257090 h 311434"/>
                <a:gd name="connsiteX6" fmla="*/ 13577 w 240702"/>
                <a:gd name="connsiteY6" fmla="*/ 303890 h 311434"/>
                <a:gd name="connsiteX7" fmla="*/ 18137 w 240702"/>
                <a:gd name="connsiteY7" fmla="*/ 277439 h 311434"/>
                <a:gd name="connsiteX8" fmla="*/ -17811 w 240702"/>
                <a:gd name="connsiteY8" fmla="*/ 278673 h 311434"/>
                <a:gd name="connsiteX9" fmla="*/ 16423 w 240702"/>
                <a:gd name="connsiteY9" fmla="*/ 252959 h 311434"/>
                <a:gd name="connsiteX10" fmla="*/ -24480 w 240702"/>
                <a:gd name="connsiteY10" fmla="*/ 253850 h 311434"/>
                <a:gd name="connsiteX11" fmla="*/ 3583 w 240702"/>
                <a:gd name="connsiteY11" fmla="*/ 234650 h 311434"/>
                <a:gd name="connsiteX12" fmla="*/ -14623 w 240702"/>
                <a:gd name="connsiteY12" fmla="*/ 238525 h 311434"/>
                <a:gd name="connsiteX13" fmla="*/ -8451 w 240702"/>
                <a:gd name="connsiteY13" fmla="*/ 223131 h 311434"/>
                <a:gd name="connsiteX14" fmla="*/ 40217 w 240702"/>
                <a:gd name="connsiteY14" fmla="*/ 202765 h 311434"/>
                <a:gd name="connsiteX15" fmla="*/ 118680 w 240702"/>
                <a:gd name="connsiteY15" fmla="*/ 57565 h 311434"/>
                <a:gd name="connsiteX16" fmla="*/ 177342 w 240702"/>
                <a:gd name="connsiteY16" fmla="*/ -7389 h 311434"/>
                <a:gd name="connsiteX17" fmla="*/ 177342 w 240702"/>
                <a:gd name="connsiteY17" fmla="*/ -7389 h 31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0702" h="311434">
                  <a:moveTo>
                    <a:pt x="177342" y="-7389"/>
                  </a:moveTo>
                  <a:lnTo>
                    <a:pt x="216222" y="61268"/>
                  </a:lnTo>
                  <a:lnTo>
                    <a:pt x="66000" y="232148"/>
                  </a:lnTo>
                  <a:cubicBezTo>
                    <a:pt x="77537" y="244131"/>
                    <a:pt x="75223" y="264273"/>
                    <a:pt x="71606" y="277576"/>
                  </a:cubicBezTo>
                  <a:cubicBezTo>
                    <a:pt x="68554" y="288822"/>
                    <a:pt x="65485" y="296107"/>
                    <a:pt x="59708" y="280182"/>
                  </a:cubicBezTo>
                  <a:cubicBezTo>
                    <a:pt x="55851" y="269622"/>
                    <a:pt x="56674" y="258376"/>
                    <a:pt x="55080" y="257090"/>
                  </a:cubicBezTo>
                  <a:cubicBezTo>
                    <a:pt x="51857" y="254519"/>
                    <a:pt x="41434" y="279513"/>
                    <a:pt x="13577" y="303890"/>
                  </a:cubicBezTo>
                  <a:cubicBezTo>
                    <a:pt x="13269" y="304182"/>
                    <a:pt x="-10474" y="306427"/>
                    <a:pt x="18137" y="277439"/>
                  </a:cubicBezTo>
                  <a:cubicBezTo>
                    <a:pt x="49217" y="245931"/>
                    <a:pt x="-17657" y="309307"/>
                    <a:pt x="-17811" y="278673"/>
                  </a:cubicBezTo>
                  <a:cubicBezTo>
                    <a:pt x="-17811" y="278519"/>
                    <a:pt x="13114" y="255188"/>
                    <a:pt x="16423" y="252959"/>
                  </a:cubicBezTo>
                  <a:cubicBezTo>
                    <a:pt x="-7920" y="257948"/>
                    <a:pt x="-24377" y="273582"/>
                    <a:pt x="-24480" y="253850"/>
                  </a:cubicBezTo>
                  <a:cubicBezTo>
                    <a:pt x="-24497" y="249839"/>
                    <a:pt x="17417" y="235731"/>
                    <a:pt x="3583" y="234650"/>
                  </a:cubicBezTo>
                  <a:cubicBezTo>
                    <a:pt x="857" y="234445"/>
                    <a:pt x="-7097" y="237856"/>
                    <a:pt x="-14623" y="238525"/>
                  </a:cubicBezTo>
                  <a:cubicBezTo>
                    <a:pt x="-16354" y="238662"/>
                    <a:pt x="-33120" y="235165"/>
                    <a:pt x="-8451" y="223131"/>
                  </a:cubicBezTo>
                  <a:cubicBezTo>
                    <a:pt x="1269" y="218399"/>
                    <a:pt x="39000" y="204239"/>
                    <a:pt x="40217" y="202765"/>
                  </a:cubicBezTo>
                  <a:cubicBezTo>
                    <a:pt x="68537" y="156034"/>
                    <a:pt x="89589" y="99754"/>
                    <a:pt x="118680" y="57565"/>
                  </a:cubicBezTo>
                  <a:cubicBezTo>
                    <a:pt x="133200" y="36497"/>
                    <a:pt x="159120" y="13028"/>
                    <a:pt x="177342" y="-7389"/>
                  </a:cubicBezTo>
                  <a:lnTo>
                    <a:pt x="177342" y="-7389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3D34BAF-59E0-6B27-0B1D-1752F758E927}"/>
                </a:ext>
              </a:extLst>
            </p:cNvPr>
            <p:cNvSpPr/>
            <p:nvPr/>
          </p:nvSpPr>
          <p:spPr>
            <a:xfrm flipV="1">
              <a:off x="5547331" y="4365477"/>
              <a:ext cx="95948" cy="82971"/>
            </a:xfrm>
            <a:custGeom>
              <a:avLst/>
              <a:gdLst>
                <a:gd name="connsiteX0" fmla="*/ -25922 w 95948"/>
                <a:gd name="connsiteY0" fmla="*/ 50891 h 82971"/>
                <a:gd name="connsiteX1" fmla="*/ -5522 w 95948"/>
                <a:gd name="connsiteY1" fmla="*/ 76143 h 82971"/>
                <a:gd name="connsiteX2" fmla="*/ 12907 w 95948"/>
                <a:gd name="connsiteY2" fmla="*/ 69320 h 82971"/>
                <a:gd name="connsiteX3" fmla="*/ 29449 w 95948"/>
                <a:gd name="connsiteY3" fmla="*/ 78594 h 82971"/>
                <a:gd name="connsiteX4" fmla="*/ 41792 w 95948"/>
                <a:gd name="connsiteY4" fmla="*/ 80771 h 82971"/>
                <a:gd name="connsiteX5" fmla="*/ 70026 w 95948"/>
                <a:gd name="connsiteY5" fmla="*/ 24663 h 82971"/>
                <a:gd name="connsiteX6" fmla="*/ 48255 w 95948"/>
                <a:gd name="connsiteY6" fmla="*/ -2200 h 82971"/>
                <a:gd name="connsiteX7" fmla="*/ 11226 w 95948"/>
                <a:gd name="connsiteY7" fmla="*/ 38617 h 82971"/>
                <a:gd name="connsiteX8" fmla="*/ -25922 w 95948"/>
                <a:gd name="connsiteY8" fmla="*/ 50891 h 82971"/>
                <a:gd name="connsiteX9" fmla="*/ -25922 w 95948"/>
                <a:gd name="connsiteY9" fmla="*/ 50891 h 8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948" h="82971">
                  <a:moveTo>
                    <a:pt x="-25922" y="50891"/>
                  </a:moveTo>
                  <a:lnTo>
                    <a:pt x="-5522" y="76143"/>
                  </a:lnTo>
                  <a:lnTo>
                    <a:pt x="12907" y="69320"/>
                  </a:lnTo>
                  <a:lnTo>
                    <a:pt x="29449" y="78594"/>
                  </a:lnTo>
                  <a:lnTo>
                    <a:pt x="41792" y="80771"/>
                  </a:lnTo>
                  <a:lnTo>
                    <a:pt x="70026" y="24663"/>
                  </a:lnTo>
                  <a:lnTo>
                    <a:pt x="48255" y="-2200"/>
                  </a:lnTo>
                  <a:lnTo>
                    <a:pt x="11226" y="38617"/>
                  </a:lnTo>
                  <a:lnTo>
                    <a:pt x="-25922" y="50891"/>
                  </a:lnTo>
                  <a:lnTo>
                    <a:pt x="-25922" y="50891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55A0936-CF20-94E9-E37D-C804CD83E382}"/>
                </a:ext>
              </a:extLst>
            </p:cNvPr>
            <p:cNvSpPr/>
            <p:nvPr/>
          </p:nvSpPr>
          <p:spPr>
            <a:xfrm flipV="1">
              <a:off x="5602702" y="4356153"/>
              <a:ext cx="75515" cy="141224"/>
            </a:xfrm>
            <a:custGeom>
              <a:avLst/>
              <a:gdLst>
                <a:gd name="connsiteX0" fmla="*/ -22533 w 75515"/>
                <a:gd name="connsiteY0" fmla="*/ 63403 h 141224"/>
                <a:gd name="connsiteX1" fmla="*/ 22227 w 75515"/>
                <a:gd name="connsiteY1" fmla="*/ -1140 h 141224"/>
                <a:gd name="connsiteX2" fmla="*/ 46535 w 75515"/>
                <a:gd name="connsiteY2" fmla="*/ 65031 h 141224"/>
                <a:gd name="connsiteX3" fmla="*/ 23033 w 75515"/>
                <a:gd name="connsiteY3" fmla="*/ 124757 h 141224"/>
                <a:gd name="connsiteX4" fmla="*/ -26150 w 75515"/>
                <a:gd name="connsiteY4" fmla="*/ 127654 h 141224"/>
                <a:gd name="connsiteX5" fmla="*/ -899 w 75515"/>
                <a:gd name="connsiteY5" fmla="*/ 69248 h 141224"/>
                <a:gd name="connsiteX6" fmla="*/ -22533 w 75515"/>
                <a:gd name="connsiteY6" fmla="*/ 63403 h 141224"/>
                <a:gd name="connsiteX7" fmla="*/ -22533 w 75515"/>
                <a:gd name="connsiteY7" fmla="*/ 63403 h 14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515" h="141224">
                  <a:moveTo>
                    <a:pt x="-22533" y="63403"/>
                  </a:moveTo>
                  <a:cubicBezTo>
                    <a:pt x="-9196" y="49037"/>
                    <a:pt x="1724" y="8169"/>
                    <a:pt x="22227" y="-1140"/>
                  </a:cubicBezTo>
                  <a:cubicBezTo>
                    <a:pt x="37981" y="-8289"/>
                    <a:pt x="56547" y="26974"/>
                    <a:pt x="46535" y="65031"/>
                  </a:cubicBezTo>
                  <a:cubicBezTo>
                    <a:pt x="42233" y="81334"/>
                    <a:pt x="32135" y="84403"/>
                    <a:pt x="23033" y="124757"/>
                  </a:cubicBezTo>
                  <a:cubicBezTo>
                    <a:pt x="16535" y="153625"/>
                    <a:pt x="-18796" y="130671"/>
                    <a:pt x="-26150" y="127654"/>
                  </a:cubicBezTo>
                  <a:cubicBezTo>
                    <a:pt x="1724" y="117557"/>
                    <a:pt x="3987" y="72368"/>
                    <a:pt x="-899" y="69248"/>
                  </a:cubicBezTo>
                  <a:cubicBezTo>
                    <a:pt x="-6024" y="65974"/>
                    <a:pt x="-16499" y="63471"/>
                    <a:pt x="-22533" y="63403"/>
                  </a:cubicBezTo>
                  <a:lnTo>
                    <a:pt x="-22533" y="63403"/>
                  </a:lnTo>
                </a:path>
              </a:pathLst>
            </a:custGeom>
            <a:solidFill>
              <a:srgbClr val="4C6FA2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951E771-7EE1-68C7-A314-DF3DFD618666}"/>
                </a:ext>
              </a:extLst>
            </p:cNvPr>
            <p:cNvSpPr/>
            <p:nvPr/>
          </p:nvSpPr>
          <p:spPr>
            <a:xfrm flipV="1">
              <a:off x="5665462" y="4433088"/>
              <a:ext cx="98537" cy="81428"/>
            </a:xfrm>
            <a:custGeom>
              <a:avLst/>
              <a:gdLst>
                <a:gd name="connsiteX0" fmla="*/ -26526 w 98537"/>
                <a:gd name="connsiteY0" fmla="*/ 41253 h 81428"/>
                <a:gd name="connsiteX1" fmla="*/ -9571 w 98537"/>
                <a:gd name="connsiteY1" fmla="*/ 68939 h 81428"/>
                <a:gd name="connsiteX2" fmla="*/ 9594 w 98537"/>
                <a:gd name="connsiteY2" fmla="*/ 64568 h 81428"/>
                <a:gd name="connsiteX3" fmla="*/ 36748 w 98537"/>
                <a:gd name="connsiteY3" fmla="*/ 79670 h 81428"/>
                <a:gd name="connsiteX4" fmla="*/ 72011 w 98537"/>
                <a:gd name="connsiteY4" fmla="*/ 27711 h 81428"/>
                <a:gd name="connsiteX5" fmla="*/ 53909 w 98537"/>
                <a:gd name="connsiteY5" fmla="*/ -1758 h 81428"/>
                <a:gd name="connsiteX6" fmla="*/ 11891 w 98537"/>
                <a:gd name="connsiteY6" fmla="*/ 33916 h 81428"/>
                <a:gd name="connsiteX7" fmla="*/ -26526 w 98537"/>
                <a:gd name="connsiteY7" fmla="*/ 41253 h 81428"/>
                <a:gd name="connsiteX8" fmla="*/ -26526 w 98537"/>
                <a:gd name="connsiteY8" fmla="*/ 41253 h 8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537" h="81428">
                  <a:moveTo>
                    <a:pt x="-26526" y="41253"/>
                  </a:moveTo>
                  <a:lnTo>
                    <a:pt x="-9571" y="68939"/>
                  </a:lnTo>
                  <a:lnTo>
                    <a:pt x="9594" y="64568"/>
                  </a:lnTo>
                  <a:lnTo>
                    <a:pt x="36748" y="79670"/>
                  </a:lnTo>
                  <a:lnTo>
                    <a:pt x="72011" y="27711"/>
                  </a:lnTo>
                  <a:lnTo>
                    <a:pt x="53909" y="-1758"/>
                  </a:lnTo>
                  <a:lnTo>
                    <a:pt x="11891" y="33916"/>
                  </a:lnTo>
                  <a:lnTo>
                    <a:pt x="-26526" y="41253"/>
                  </a:lnTo>
                  <a:lnTo>
                    <a:pt x="-26526" y="41253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0207725-E2D4-A568-1ADB-9E5615BBBFDC}"/>
                </a:ext>
              </a:extLst>
            </p:cNvPr>
            <p:cNvSpPr/>
            <p:nvPr/>
          </p:nvSpPr>
          <p:spPr>
            <a:xfrm flipV="1">
              <a:off x="5701582" y="4418547"/>
              <a:ext cx="124834" cy="132999"/>
            </a:xfrm>
            <a:custGeom>
              <a:avLst/>
              <a:gdLst>
                <a:gd name="connsiteX0" fmla="*/ 8402 w 124834"/>
                <a:gd name="connsiteY0" fmla="*/ 40026 h 132999"/>
                <a:gd name="connsiteX1" fmla="*/ 84345 w 124834"/>
                <a:gd name="connsiteY1" fmla="*/ -1666 h 132999"/>
                <a:gd name="connsiteX2" fmla="*/ 75791 w 124834"/>
                <a:gd name="connsiteY2" fmla="*/ 75597 h 132999"/>
                <a:gd name="connsiteX3" fmla="*/ 23197 w 124834"/>
                <a:gd name="connsiteY3" fmla="*/ 123031 h 132999"/>
                <a:gd name="connsiteX4" fmla="*/ -26775 w 124834"/>
                <a:gd name="connsiteY4" fmla="*/ 101671 h 132999"/>
                <a:gd name="connsiteX5" fmla="*/ 26882 w 124834"/>
                <a:gd name="connsiteY5" fmla="*/ 56449 h 132999"/>
                <a:gd name="connsiteX6" fmla="*/ 8402 w 124834"/>
                <a:gd name="connsiteY6" fmla="*/ 40026 h 132999"/>
                <a:gd name="connsiteX7" fmla="*/ 8402 w 124834"/>
                <a:gd name="connsiteY7" fmla="*/ 40026 h 132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834" h="132999">
                  <a:moveTo>
                    <a:pt x="8402" y="40026"/>
                  </a:moveTo>
                  <a:cubicBezTo>
                    <a:pt x="28631" y="32397"/>
                    <a:pt x="59522" y="-2591"/>
                    <a:pt x="84345" y="-1666"/>
                  </a:cubicBezTo>
                  <a:cubicBezTo>
                    <a:pt x="103425" y="-980"/>
                    <a:pt x="104385" y="42991"/>
                    <a:pt x="75791" y="75597"/>
                  </a:cubicBezTo>
                  <a:cubicBezTo>
                    <a:pt x="63533" y="89603"/>
                    <a:pt x="52031" y="87666"/>
                    <a:pt x="23197" y="123031"/>
                  </a:cubicBezTo>
                  <a:cubicBezTo>
                    <a:pt x="2574" y="148317"/>
                    <a:pt x="-21015" y="108271"/>
                    <a:pt x="-26775" y="101671"/>
                  </a:cubicBezTo>
                  <a:cubicBezTo>
                    <a:pt x="5728" y="105408"/>
                    <a:pt x="30156" y="61917"/>
                    <a:pt x="26882" y="56449"/>
                  </a:cubicBezTo>
                  <a:cubicBezTo>
                    <a:pt x="23419" y="50671"/>
                    <a:pt x="14334" y="43060"/>
                    <a:pt x="8402" y="40026"/>
                  </a:cubicBezTo>
                  <a:lnTo>
                    <a:pt x="8402" y="40026"/>
                  </a:lnTo>
                </a:path>
              </a:pathLst>
            </a:custGeom>
            <a:solidFill>
              <a:srgbClr val="4C6FA2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56B7F98-E8F9-BC24-D5DD-E09C0D7CE9E8}"/>
                </a:ext>
              </a:extLst>
            </p:cNvPr>
            <p:cNvSpPr/>
            <p:nvPr/>
          </p:nvSpPr>
          <p:spPr>
            <a:xfrm flipV="1">
              <a:off x="5381388" y="4365556"/>
              <a:ext cx="180205" cy="48932"/>
            </a:xfrm>
            <a:custGeom>
              <a:avLst/>
              <a:gdLst>
                <a:gd name="connsiteX0" fmla="*/ -9713 w 180205"/>
                <a:gd name="connsiteY0" fmla="*/ 16511 h 48932"/>
                <a:gd name="connsiteX1" fmla="*/ 153641 w 180205"/>
                <a:gd name="connsiteY1" fmla="*/ 38317 h 48932"/>
                <a:gd name="connsiteX2" fmla="*/ 154909 w 180205"/>
                <a:gd name="connsiteY2" fmla="*/ 2522 h 48932"/>
                <a:gd name="connsiteX3" fmla="*/ -25296 w 180205"/>
                <a:gd name="connsiteY3" fmla="*/ -2312 h 48932"/>
                <a:gd name="connsiteX4" fmla="*/ -9713 w 180205"/>
                <a:gd name="connsiteY4" fmla="*/ 16511 h 48932"/>
                <a:gd name="connsiteX5" fmla="*/ -9713 w 180205"/>
                <a:gd name="connsiteY5" fmla="*/ 16511 h 4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205" h="48932">
                  <a:moveTo>
                    <a:pt x="-9713" y="16511"/>
                  </a:moveTo>
                  <a:cubicBezTo>
                    <a:pt x="75538" y="54774"/>
                    <a:pt x="60727" y="49785"/>
                    <a:pt x="153641" y="38317"/>
                  </a:cubicBezTo>
                  <a:lnTo>
                    <a:pt x="154909" y="2522"/>
                  </a:lnTo>
                  <a:lnTo>
                    <a:pt x="-25296" y="-2312"/>
                  </a:lnTo>
                  <a:lnTo>
                    <a:pt x="-9713" y="16511"/>
                  </a:lnTo>
                  <a:lnTo>
                    <a:pt x="-9713" y="16511"/>
                  </a:lnTo>
                </a:path>
              </a:pathLst>
            </a:custGeom>
            <a:solidFill>
              <a:srgbClr val="D06271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8222136-F501-2A6A-2094-60FB89D5E400}"/>
                </a:ext>
              </a:extLst>
            </p:cNvPr>
            <p:cNvSpPr/>
            <p:nvPr/>
          </p:nvSpPr>
          <p:spPr>
            <a:xfrm flipV="1">
              <a:off x="5420885" y="3369408"/>
              <a:ext cx="448022" cy="507638"/>
            </a:xfrm>
            <a:custGeom>
              <a:avLst/>
              <a:gdLst>
                <a:gd name="connsiteX0" fmla="*/ 48673 w 448022"/>
                <a:gd name="connsiteY0" fmla="*/ 14770 h 507638"/>
                <a:gd name="connsiteX1" fmla="*/ 406700 w 448022"/>
                <a:gd name="connsiteY1" fmla="*/ 69473 h 507638"/>
                <a:gd name="connsiteX2" fmla="*/ 340169 w 448022"/>
                <a:gd name="connsiteY2" fmla="*/ 468318 h 507638"/>
                <a:gd name="connsiteX3" fmla="*/ 40050 w 448022"/>
                <a:gd name="connsiteY3" fmla="*/ 492438 h 507638"/>
                <a:gd name="connsiteX4" fmla="*/ 75810 w 448022"/>
                <a:gd name="connsiteY4" fmla="*/ 213010 h 507638"/>
                <a:gd name="connsiteX5" fmla="*/ 48673 w 448022"/>
                <a:gd name="connsiteY5" fmla="*/ 14770 h 507638"/>
                <a:gd name="connsiteX6" fmla="*/ 48673 w 448022"/>
                <a:gd name="connsiteY6" fmla="*/ 14770 h 50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022" h="507638">
                  <a:moveTo>
                    <a:pt x="48673" y="14770"/>
                  </a:moveTo>
                  <a:cubicBezTo>
                    <a:pt x="98267" y="-24692"/>
                    <a:pt x="382083" y="-14338"/>
                    <a:pt x="406700" y="69473"/>
                  </a:cubicBezTo>
                  <a:cubicBezTo>
                    <a:pt x="446934" y="206496"/>
                    <a:pt x="400923" y="349827"/>
                    <a:pt x="340169" y="468318"/>
                  </a:cubicBezTo>
                  <a:cubicBezTo>
                    <a:pt x="312981" y="521341"/>
                    <a:pt x="40273" y="492318"/>
                    <a:pt x="40050" y="492438"/>
                  </a:cubicBezTo>
                  <a:cubicBezTo>
                    <a:pt x="-26979" y="369112"/>
                    <a:pt x="-81064" y="249456"/>
                    <a:pt x="75810" y="213010"/>
                  </a:cubicBezTo>
                  <a:lnTo>
                    <a:pt x="48673" y="14770"/>
                  </a:lnTo>
                  <a:lnTo>
                    <a:pt x="48673" y="14770"/>
                  </a:lnTo>
                </a:path>
              </a:pathLst>
            </a:custGeom>
            <a:solidFill>
              <a:srgbClr val="965923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5D84D7B-93C1-6B05-8DF7-9B90D3EB380E}"/>
                </a:ext>
              </a:extLst>
            </p:cNvPr>
            <p:cNvSpPr/>
            <p:nvPr/>
          </p:nvSpPr>
          <p:spPr>
            <a:xfrm flipV="1">
              <a:off x="5510332" y="3358834"/>
              <a:ext cx="358583" cy="573550"/>
            </a:xfrm>
            <a:custGeom>
              <a:avLst/>
              <a:gdLst>
                <a:gd name="connsiteX0" fmla="*/ 96554 w 358583"/>
                <a:gd name="connsiteY0" fmla="*/ 3399 h 573550"/>
                <a:gd name="connsiteX1" fmla="*/ 317028 w 358583"/>
                <a:gd name="connsiteY1" fmla="*/ 124958 h 573550"/>
                <a:gd name="connsiteX2" fmla="*/ 250497 w 358583"/>
                <a:gd name="connsiteY2" fmla="*/ 523803 h 573550"/>
                <a:gd name="connsiteX3" fmla="*/ 25103 w 358583"/>
                <a:gd name="connsiteY3" fmla="*/ 565306 h 573550"/>
                <a:gd name="connsiteX4" fmla="*/ 91634 w 358583"/>
                <a:gd name="connsiteY4" fmla="*/ 260524 h 573550"/>
                <a:gd name="connsiteX5" fmla="*/ 96554 w 358583"/>
                <a:gd name="connsiteY5" fmla="*/ 3399 h 573550"/>
                <a:gd name="connsiteX6" fmla="*/ 96554 w 358583"/>
                <a:gd name="connsiteY6" fmla="*/ 3399 h 57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583" h="573550">
                  <a:moveTo>
                    <a:pt x="96554" y="3399"/>
                  </a:moveTo>
                  <a:cubicBezTo>
                    <a:pt x="146148" y="-36098"/>
                    <a:pt x="292411" y="41147"/>
                    <a:pt x="317028" y="124958"/>
                  </a:cubicBezTo>
                  <a:cubicBezTo>
                    <a:pt x="357279" y="261981"/>
                    <a:pt x="311251" y="405312"/>
                    <a:pt x="250497" y="523803"/>
                  </a:cubicBezTo>
                  <a:cubicBezTo>
                    <a:pt x="223308" y="576826"/>
                    <a:pt x="25309" y="565203"/>
                    <a:pt x="25103" y="565306"/>
                  </a:cubicBezTo>
                  <a:cubicBezTo>
                    <a:pt x="-41926" y="441980"/>
                    <a:pt x="-65257" y="296935"/>
                    <a:pt x="91634" y="260524"/>
                  </a:cubicBezTo>
                  <a:lnTo>
                    <a:pt x="96554" y="3399"/>
                  </a:lnTo>
                  <a:lnTo>
                    <a:pt x="96554" y="3399"/>
                  </a:lnTo>
                </a:path>
              </a:pathLst>
            </a:custGeom>
            <a:solidFill>
              <a:srgbClr val="BB6F2B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B8958EC-C754-7ED4-F41B-4C003A664863}"/>
                </a:ext>
              </a:extLst>
            </p:cNvPr>
            <p:cNvSpPr/>
            <p:nvPr/>
          </p:nvSpPr>
          <p:spPr>
            <a:xfrm flipV="1">
              <a:off x="5600904" y="3361920"/>
              <a:ext cx="250246" cy="554552"/>
            </a:xfrm>
            <a:custGeom>
              <a:avLst/>
              <a:gdLst>
                <a:gd name="connsiteX0" fmla="*/ 162037 w 250246"/>
                <a:gd name="connsiteY0" fmla="*/ 25758 h 554552"/>
                <a:gd name="connsiteX1" fmla="*/ 178683 w 250246"/>
                <a:gd name="connsiteY1" fmla="*/ 39713 h 554552"/>
                <a:gd name="connsiteX2" fmla="*/ 192277 w 250246"/>
                <a:gd name="connsiteY2" fmla="*/ 57627 h 554552"/>
                <a:gd name="connsiteX3" fmla="*/ 220734 w 250246"/>
                <a:gd name="connsiteY3" fmla="*/ 118244 h 554552"/>
                <a:gd name="connsiteX4" fmla="*/ 211905 w 250246"/>
                <a:gd name="connsiteY4" fmla="*/ 195181 h 554552"/>
                <a:gd name="connsiteX5" fmla="*/ 123037 w 250246"/>
                <a:gd name="connsiteY5" fmla="*/ 302066 h 554552"/>
                <a:gd name="connsiteX6" fmla="*/ 43495 w 250246"/>
                <a:gd name="connsiteY6" fmla="*/ 547226 h 554552"/>
                <a:gd name="connsiteX7" fmla="*/ 39775 w 250246"/>
                <a:gd name="connsiteY7" fmla="*/ 547277 h 554552"/>
                <a:gd name="connsiteX8" fmla="*/ 120637 w 250246"/>
                <a:gd name="connsiteY8" fmla="*/ 298518 h 554552"/>
                <a:gd name="connsiteX9" fmla="*/ 208871 w 250246"/>
                <a:gd name="connsiteY9" fmla="*/ 192490 h 554552"/>
                <a:gd name="connsiteX10" fmla="*/ 162037 w 250246"/>
                <a:gd name="connsiteY10" fmla="*/ 25758 h 554552"/>
                <a:gd name="connsiteX11" fmla="*/ 126929 w 250246"/>
                <a:gd name="connsiteY11" fmla="*/ 2821 h 554552"/>
                <a:gd name="connsiteX12" fmla="*/ 134317 w 250246"/>
                <a:gd name="connsiteY12" fmla="*/ 7039 h 554552"/>
                <a:gd name="connsiteX13" fmla="*/ 157631 w 250246"/>
                <a:gd name="connsiteY13" fmla="*/ 175432 h 554552"/>
                <a:gd name="connsiteX14" fmla="*/ 84706 w 250246"/>
                <a:gd name="connsiteY14" fmla="*/ 279421 h 554552"/>
                <a:gd name="connsiteX15" fmla="*/ 25015 w 250246"/>
                <a:gd name="connsiteY15" fmla="*/ 547226 h 554552"/>
                <a:gd name="connsiteX16" fmla="*/ 18946 w 250246"/>
                <a:gd name="connsiteY16" fmla="*/ 546917 h 554552"/>
                <a:gd name="connsiteX17" fmla="*/ 50352 w 250246"/>
                <a:gd name="connsiteY17" fmla="*/ 256672 h 554552"/>
                <a:gd name="connsiteX18" fmla="*/ 107489 w 250246"/>
                <a:gd name="connsiteY18" fmla="*/ 164530 h 554552"/>
                <a:gd name="connsiteX19" fmla="*/ 99534 w 250246"/>
                <a:gd name="connsiteY19" fmla="*/ 2719 h 554552"/>
                <a:gd name="connsiteX20" fmla="*/ 97220 w 250246"/>
                <a:gd name="connsiteY20" fmla="*/ -7276 h 554552"/>
                <a:gd name="connsiteX21" fmla="*/ 110523 w 250246"/>
                <a:gd name="connsiteY21" fmla="*/ 167221 h 554552"/>
                <a:gd name="connsiteX22" fmla="*/ 53112 w 250246"/>
                <a:gd name="connsiteY22" fmla="*/ 259844 h 554552"/>
                <a:gd name="connsiteX23" fmla="*/ 13015 w 250246"/>
                <a:gd name="connsiteY23" fmla="*/ 533117 h 554552"/>
                <a:gd name="connsiteX24" fmla="*/ 82100 w 250246"/>
                <a:gd name="connsiteY24" fmla="*/ 276078 h 554552"/>
                <a:gd name="connsiteX25" fmla="*/ 154614 w 250246"/>
                <a:gd name="connsiteY25" fmla="*/ 172741 h 554552"/>
                <a:gd name="connsiteX26" fmla="*/ 126929 w 250246"/>
                <a:gd name="connsiteY26" fmla="*/ 2821 h 554552"/>
                <a:gd name="connsiteX27" fmla="*/ 126929 w 250246"/>
                <a:gd name="connsiteY27" fmla="*/ 2821 h 55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0246" h="554552">
                  <a:moveTo>
                    <a:pt x="162037" y="25758"/>
                  </a:moveTo>
                  <a:cubicBezTo>
                    <a:pt x="167814" y="30198"/>
                    <a:pt x="173386" y="34844"/>
                    <a:pt x="178683" y="39713"/>
                  </a:cubicBezTo>
                  <a:cubicBezTo>
                    <a:pt x="183688" y="45798"/>
                    <a:pt x="188197" y="51764"/>
                    <a:pt x="192277" y="57627"/>
                  </a:cubicBezTo>
                  <a:cubicBezTo>
                    <a:pt x="202871" y="76004"/>
                    <a:pt x="212454" y="96421"/>
                    <a:pt x="220734" y="118244"/>
                  </a:cubicBezTo>
                  <a:cubicBezTo>
                    <a:pt x="227026" y="146204"/>
                    <a:pt x="222774" y="171507"/>
                    <a:pt x="211905" y="195181"/>
                  </a:cubicBezTo>
                  <a:cubicBezTo>
                    <a:pt x="194180" y="233701"/>
                    <a:pt x="158797" y="267712"/>
                    <a:pt x="123037" y="302066"/>
                  </a:cubicBezTo>
                  <a:cubicBezTo>
                    <a:pt x="52272" y="370106"/>
                    <a:pt x="-19951" y="439569"/>
                    <a:pt x="43495" y="547226"/>
                  </a:cubicBezTo>
                  <a:lnTo>
                    <a:pt x="39775" y="547277"/>
                  </a:lnTo>
                  <a:cubicBezTo>
                    <a:pt x="-23877" y="437477"/>
                    <a:pt x="49100" y="367278"/>
                    <a:pt x="120637" y="298518"/>
                  </a:cubicBezTo>
                  <a:cubicBezTo>
                    <a:pt x="156209" y="264335"/>
                    <a:pt x="191386" y="230529"/>
                    <a:pt x="208871" y="192490"/>
                  </a:cubicBezTo>
                  <a:cubicBezTo>
                    <a:pt x="230060" y="146358"/>
                    <a:pt x="224969" y="93696"/>
                    <a:pt x="162037" y="25758"/>
                  </a:cubicBezTo>
                  <a:close/>
                  <a:moveTo>
                    <a:pt x="126929" y="2821"/>
                  </a:moveTo>
                  <a:cubicBezTo>
                    <a:pt x="129397" y="4176"/>
                    <a:pt x="131866" y="5581"/>
                    <a:pt x="134317" y="7039"/>
                  </a:cubicBezTo>
                  <a:cubicBezTo>
                    <a:pt x="182026" y="71890"/>
                    <a:pt x="180414" y="125873"/>
                    <a:pt x="157631" y="175432"/>
                  </a:cubicBezTo>
                  <a:cubicBezTo>
                    <a:pt x="140986" y="211672"/>
                    <a:pt x="112940" y="245461"/>
                    <a:pt x="84706" y="279421"/>
                  </a:cubicBezTo>
                  <a:cubicBezTo>
                    <a:pt x="20146" y="357129"/>
                    <a:pt x="-45374" y="436003"/>
                    <a:pt x="25015" y="547226"/>
                  </a:cubicBezTo>
                  <a:cubicBezTo>
                    <a:pt x="23026" y="547174"/>
                    <a:pt x="20952" y="547003"/>
                    <a:pt x="18946" y="546917"/>
                  </a:cubicBezTo>
                  <a:cubicBezTo>
                    <a:pt x="-70916" y="429095"/>
                    <a:pt x="-10128" y="342626"/>
                    <a:pt x="50352" y="256672"/>
                  </a:cubicBezTo>
                  <a:cubicBezTo>
                    <a:pt x="71712" y="226330"/>
                    <a:pt x="93003" y="196021"/>
                    <a:pt x="107489" y="164530"/>
                  </a:cubicBezTo>
                  <a:cubicBezTo>
                    <a:pt x="130014" y="115535"/>
                    <a:pt x="135963" y="63353"/>
                    <a:pt x="99534" y="2719"/>
                  </a:cubicBezTo>
                  <a:cubicBezTo>
                    <a:pt x="98832" y="-813"/>
                    <a:pt x="98060" y="-4156"/>
                    <a:pt x="97220" y="-7276"/>
                  </a:cubicBezTo>
                  <a:cubicBezTo>
                    <a:pt x="140352" y="58467"/>
                    <a:pt x="134695" y="114627"/>
                    <a:pt x="110523" y="167221"/>
                  </a:cubicBezTo>
                  <a:cubicBezTo>
                    <a:pt x="95917" y="198987"/>
                    <a:pt x="74523" y="229398"/>
                    <a:pt x="53112" y="259844"/>
                  </a:cubicBezTo>
                  <a:cubicBezTo>
                    <a:pt x="-4471" y="341666"/>
                    <a:pt x="-62311" y="423935"/>
                    <a:pt x="13015" y="533117"/>
                  </a:cubicBezTo>
                  <a:cubicBezTo>
                    <a:pt x="-43574" y="427363"/>
                    <a:pt x="19700" y="351163"/>
                    <a:pt x="82100" y="276078"/>
                  </a:cubicBezTo>
                  <a:cubicBezTo>
                    <a:pt x="110180" y="242238"/>
                    <a:pt x="138123" y="208655"/>
                    <a:pt x="154614" y="172741"/>
                  </a:cubicBezTo>
                  <a:cubicBezTo>
                    <a:pt x="177414" y="123130"/>
                    <a:pt x="178237" y="68838"/>
                    <a:pt x="126929" y="2821"/>
                  </a:cubicBezTo>
                  <a:lnTo>
                    <a:pt x="126929" y="2821"/>
                  </a:lnTo>
                </a:path>
              </a:pathLst>
            </a:custGeom>
            <a:solidFill>
              <a:srgbClr val="965923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D67BDF5-6343-87AA-42CC-D7F10CB1D623}"/>
                </a:ext>
              </a:extLst>
            </p:cNvPr>
            <p:cNvSpPr/>
            <p:nvPr/>
          </p:nvSpPr>
          <p:spPr>
            <a:xfrm flipV="1">
              <a:off x="5741507" y="3514654"/>
              <a:ext cx="263174" cy="288298"/>
            </a:xfrm>
            <a:custGeom>
              <a:avLst/>
              <a:gdLst>
                <a:gd name="connsiteX0" fmla="*/ 2657 w 263174"/>
                <a:gd name="connsiteY0" fmla="*/ -7146 h 288298"/>
                <a:gd name="connsiteX1" fmla="*/ -27326 w 263174"/>
                <a:gd name="connsiteY1" fmla="*/ 65848 h 288298"/>
                <a:gd name="connsiteX2" fmla="*/ 143159 w 263174"/>
                <a:gd name="connsiteY2" fmla="*/ 216516 h 288298"/>
                <a:gd name="connsiteX3" fmla="*/ 143296 w 263174"/>
                <a:gd name="connsiteY3" fmla="*/ 262288 h 288298"/>
                <a:gd name="connsiteX4" fmla="*/ 155434 w 263174"/>
                <a:gd name="connsiteY4" fmla="*/ 263385 h 288298"/>
                <a:gd name="connsiteX5" fmla="*/ 157130 w 263174"/>
                <a:gd name="connsiteY5" fmla="*/ 239899 h 288298"/>
                <a:gd name="connsiteX6" fmla="*/ 204170 w 263174"/>
                <a:gd name="connsiteY6" fmla="*/ 281128 h 288298"/>
                <a:gd name="connsiteX7" fmla="*/ 196336 w 263174"/>
                <a:gd name="connsiteY7" fmla="*/ 255448 h 288298"/>
                <a:gd name="connsiteX8" fmla="*/ 232148 w 263174"/>
                <a:gd name="connsiteY8" fmla="*/ 252139 h 288298"/>
                <a:gd name="connsiteX9" fmla="*/ 194948 w 263174"/>
                <a:gd name="connsiteY9" fmla="*/ 230933 h 288298"/>
                <a:gd name="connsiteX10" fmla="*/ 235645 w 263174"/>
                <a:gd name="connsiteY10" fmla="*/ 226716 h 288298"/>
                <a:gd name="connsiteX11" fmla="*/ 205387 w 263174"/>
                <a:gd name="connsiteY11" fmla="*/ 211168 h 288298"/>
                <a:gd name="connsiteX12" fmla="*/ 223936 w 263174"/>
                <a:gd name="connsiteY12" fmla="*/ 212728 h 288298"/>
                <a:gd name="connsiteX13" fmla="*/ 215896 w 263174"/>
                <a:gd name="connsiteY13" fmla="*/ 198208 h 288298"/>
                <a:gd name="connsiteX14" fmla="*/ 165051 w 263174"/>
                <a:gd name="connsiteY14" fmla="*/ 184134 h 288298"/>
                <a:gd name="connsiteX15" fmla="*/ 68982 w 263174"/>
                <a:gd name="connsiteY15" fmla="*/ 49922 h 288298"/>
                <a:gd name="connsiteX16" fmla="*/ 2657 w 263174"/>
                <a:gd name="connsiteY16" fmla="*/ -7146 h 288298"/>
                <a:gd name="connsiteX17" fmla="*/ 2657 w 263174"/>
                <a:gd name="connsiteY17" fmla="*/ -7146 h 28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3174" h="288298">
                  <a:moveTo>
                    <a:pt x="2657" y="-7146"/>
                  </a:moveTo>
                  <a:lnTo>
                    <a:pt x="-27326" y="65848"/>
                  </a:lnTo>
                  <a:lnTo>
                    <a:pt x="143159" y="216516"/>
                  </a:lnTo>
                  <a:cubicBezTo>
                    <a:pt x="133216" y="229853"/>
                    <a:pt x="138034" y="249533"/>
                    <a:pt x="143296" y="262288"/>
                  </a:cubicBezTo>
                  <a:cubicBezTo>
                    <a:pt x="147719" y="273053"/>
                    <a:pt x="151679" y="279893"/>
                    <a:pt x="155434" y="263385"/>
                  </a:cubicBezTo>
                  <a:cubicBezTo>
                    <a:pt x="157919" y="252430"/>
                    <a:pt x="155708" y="241356"/>
                    <a:pt x="157130" y="239899"/>
                  </a:cubicBezTo>
                  <a:cubicBezTo>
                    <a:pt x="159993" y="236933"/>
                    <a:pt x="173468" y="260419"/>
                    <a:pt x="204170" y="281128"/>
                  </a:cubicBezTo>
                  <a:cubicBezTo>
                    <a:pt x="204513" y="281350"/>
                    <a:pt x="228342" y="280613"/>
                    <a:pt x="196336" y="255448"/>
                  </a:cubicBezTo>
                  <a:cubicBezTo>
                    <a:pt x="161553" y="228071"/>
                    <a:pt x="235833" y="282550"/>
                    <a:pt x="232148" y="252139"/>
                  </a:cubicBezTo>
                  <a:cubicBezTo>
                    <a:pt x="232130" y="251985"/>
                    <a:pt x="198513" y="232716"/>
                    <a:pt x="194948" y="230933"/>
                  </a:cubicBezTo>
                  <a:cubicBezTo>
                    <a:pt x="219719" y="232819"/>
                    <a:pt x="237993" y="246293"/>
                    <a:pt x="235645" y="226716"/>
                  </a:cubicBezTo>
                  <a:cubicBezTo>
                    <a:pt x="235165" y="222705"/>
                    <a:pt x="191810" y="213979"/>
                    <a:pt x="205387" y="211168"/>
                  </a:cubicBezTo>
                  <a:cubicBezTo>
                    <a:pt x="208062" y="210636"/>
                    <a:pt x="216393" y="212985"/>
                    <a:pt x="223936" y="212728"/>
                  </a:cubicBezTo>
                  <a:cubicBezTo>
                    <a:pt x="225668" y="212659"/>
                    <a:pt x="241850" y="207054"/>
                    <a:pt x="215896" y="198208"/>
                  </a:cubicBezTo>
                  <a:cubicBezTo>
                    <a:pt x="205645" y="194745"/>
                    <a:pt x="166439" y="185436"/>
                    <a:pt x="165051" y="184134"/>
                  </a:cubicBezTo>
                  <a:cubicBezTo>
                    <a:pt x="131073" y="141311"/>
                    <a:pt x="103148" y="88134"/>
                    <a:pt x="68982" y="49922"/>
                  </a:cubicBezTo>
                  <a:cubicBezTo>
                    <a:pt x="51942" y="30860"/>
                    <a:pt x="23262" y="10820"/>
                    <a:pt x="2657" y="-7146"/>
                  </a:cubicBezTo>
                  <a:lnTo>
                    <a:pt x="2657" y="-7146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E912EF9-B5B3-94FF-69FD-155384B50188}"/>
                </a:ext>
              </a:extLst>
            </p:cNvPr>
            <p:cNvSpPr/>
            <p:nvPr/>
          </p:nvSpPr>
          <p:spPr>
            <a:xfrm flipV="1">
              <a:off x="5381388" y="4114849"/>
              <a:ext cx="307044" cy="363341"/>
            </a:xfrm>
            <a:custGeom>
              <a:avLst/>
              <a:gdLst>
                <a:gd name="connsiteX0" fmla="*/ 52778 w 307044"/>
                <a:gd name="connsiteY0" fmla="*/ 106270 h 363341"/>
                <a:gd name="connsiteX1" fmla="*/ 103709 w 307044"/>
                <a:gd name="connsiteY1" fmla="*/ 208390 h 363341"/>
                <a:gd name="connsiteX2" fmla="*/ 95549 w 307044"/>
                <a:gd name="connsiteY2" fmla="*/ 13321 h 363341"/>
                <a:gd name="connsiteX3" fmla="*/ 265434 w 307044"/>
                <a:gd name="connsiteY3" fmla="*/ -2930 h 363341"/>
                <a:gd name="connsiteX4" fmla="*/ 281428 w 307044"/>
                <a:gd name="connsiteY4" fmla="*/ 36481 h 363341"/>
                <a:gd name="connsiteX5" fmla="*/ 174869 w 307044"/>
                <a:gd name="connsiteY5" fmla="*/ 71967 h 363341"/>
                <a:gd name="connsiteX6" fmla="*/ 274880 w 307044"/>
                <a:gd name="connsiteY6" fmla="*/ 327943 h 363341"/>
                <a:gd name="connsiteX7" fmla="*/ 32823 w 307044"/>
                <a:gd name="connsiteY7" fmla="*/ 360412 h 363341"/>
                <a:gd name="connsiteX8" fmla="*/ -25617 w 307044"/>
                <a:gd name="connsiteY8" fmla="*/ 60773 h 363341"/>
                <a:gd name="connsiteX9" fmla="*/ 52778 w 307044"/>
                <a:gd name="connsiteY9" fmla="*/ 106270 h 363341"/>
                <a:gd name="connsiteX10" fmla="*/ 52778 w 307044"/>
                <a:gd name="connsiteY10" fmla="*/ 106270 h 36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7044" h="363341">
                  <a:moveTo>
                    <a:pt x="52778" y="106270"/>
                  </a:moveTo>
                  <a:cubicBezTo>
                    <a:pt x="79349" y="158521"/>
                    <a:pt x="91760" y="180018"/>
                    <a:pt x="103709" y="208390"/>
                  </a:cubicBezTo>
                  <a:cubicBezTo>
                    <a:pt x="97795" y="180618"/>
                    <a:pt x="86755" y="67218"/>
                    <a:pt x="95549" y="13321"/>
                  </a:cubicBezTo>
                  <a:lnTo>
                    <a:pt x="265434" y="-2930"/>
                  </a:lnTo>
                  <a:lnTo>
                    <a:pt x="281428" y="36481"/>
                  </a:lnTo>
                  <a:cubicBezTo>
                    <a:pt x="237886" y="57327"/>
                    <a:pt x="212394" y="69618"/>
                    <a:pt x="174869" y="71967"/>
                  </a:cubicBezTo>
                  <a:cubicBezTo>
                    <a:pt x="207646" y="146624"/>
                    <a:pt x="242977" y="197367"/>
                    <a:pt x="274880" y="327943"/>
                  </a:cubicBezTo>
                  <a:cubicBezTo>
                    <a:pt x="204492" y="320812"/>
                    <a:pt x="133023" y="324978"/>
                    <a:pt x="32823" y="360412"/>
                  </a:cubicBezTo>
                  <a:cubicBezTo>
                    <a:pt x="-5851" y="255772"/>
                    <a:pt x="-24262" y="152504"/>
                    <a:pt x="-25617" y="60773"/>
                  </a:cubicBezTo>
                  <a:lnTo>
                    <a:pt x="52778" y="106270"/>
                  </a:lnTo>
                  <a:lnTo>
                    <a:pt x="52778" y="106270"/>
                  </a:lnTo>
                </a:path>
              </a:pathLst>
            </a:custGeom>
            <a:solidFill>
              <a:srgbClr val="DE6F7D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00510D0-7959-1544-AA0B-435A204A183B}"/>
                </a:ext>
              </a:extLst>
            </p:cNvPr>
            <p:cNvSpPr/>
            <p:nvPr/>
          </p:nvSpPr>
          <p:spPr>
            <a:xfrm flipV="1">
              <a:off x="5368891" y="3699633"/>
              <a:ext cx="411427" cy="507973"/>
            </a:xfrm>
            <a:custGeom>
              <a:avLst/>
              <a:gdLst>
                <a:gd name="connsiteX0" fmla="*/ 215571 w 411427"/>
                <a:gd name="connsiteY0" fmla="*/ 439040 h 507973"/>
                <a:gd name="connsiteX1" fmla="*/ 142525 w 411427"/>
                <a:gd name="connsiteY1" fmla="*/ 432011 h 507973"/>
                <a:gd name="connsiteX2" fmla="*/ 36789 w 411427"/>
                <a:gd name="connsiteY2" fmla="*/ 502777 h 507973"/>
                <a:gd name="connsiteX3" fmla="*/ -25817 w 411427"/>
                <a:gd name="connsiteY3" fmla="*/ 408166 h 507973"/>
                <a:gd name="connsiteX4" fmla="*/ 72223 w 411427"/>
                <a:gd name="connsiteY4" fmla="*/ 339903 h 507973"/>
                <a:gd name="connsiteX5" fmla="*/ 17623 w 411427"/>
                <a:gd name="connsiteY5" fmla="*/ 37915 h 507973"/>
                <a:gd name="connsiteX6" fmla="*/ 298679 w 411427"/>
                <a:gd name="connsiteY6" fmla="*/ 17224 h 507973"/>
                <a:gd name="connsiteX7" fmla="*/ 285153 w 411427"/>
                <a:gd name="connsiteY7" fmla="*/ 334811 h 507973"/>
                <a:gd name="connsiteX8" fmla="*/ 385610 w 411427"/>
                <a:gd name="connsiteY8" fmla="*/ 377703 h 507973"/>
                <a:gd name="connsiteX9" fmla="*/ 343885 w 411427"/>
                <a:gd name="connsiteY9" fmla="*/ 480491 h 507973"/>
                <a:gd name="connsiteX10" fmla="*/ 215571 w 411427"/>
                <a:gd name="connsiteY10" fmla="*/ 439040 h 507973"/>
                <a:gd name="connsiteX11" fmla="*/ 215571 w 411427"/>
                <a:gd name="connsiteY11" fmla="*/ 439040 h 507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1427" h="507973">
                  <a:moveTo>
                    <a:pt x="215571" y="439040"/>
                  </a:moveTo>
                  <a:lnTo>
                    <a:pt x="142525" y="432011"/>
                  </a:lnTo>
                  <a:lnTo>
                    <a:pt x="36789" y="502777"/>
                  </a:lnTo>
                  <a:lnTo>
                    <a:pt x="-25817" y="408166"/>
                  </a:lnTo>
                  <a:lnTo>
                    <a:pt x="72223" y="339903"/>
                  </a:lnTo>
                  <a:cubicBezTo>
                    <a:pt x="48120" y="243560"/>
                    <a:pt x="21977" y="120252"/>
                    <a:pt x="17623" y="37915"/>
                  </a:cubicBezTo>
                  <a:cubicBezTo>
                    <a:pt x="116005" y="-64462"/>
                    <a:pt x="219788" y="52332"/>
                    <a:pt x="298679" y="17224"/>
                  </a:cubicBezTo>
                  <a:cubicBezTo>
                    <a:pt x="285428" y="138166"/>
                    <a:pt x="291102" y="248292"/>
                    <a:pt x="285153" y="334811"/>
                  </a:cubicBezTo>
                  <a:lnTo>
                    <a:pt x="385610" y="377703"/>
                  </a:lnTo>
                  <a:lnTo>
                    <a:pt x="343885" y="480491"/>
                  </a:lnTo>
                  <a:lnTo>
                    <a:pt x="215571" y="439040"/>
                  </a:lnTo>
                  <a:lnTo>
                    <a:pt x="215571" y="439040"/>
                  </a:lnTo>
                </a:path>
              </a:pathLst>
            </a:custGeom>
            <a:solidFill>
              <a:srgbClr val="EFBE3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4DCAA68-2914-C893-DBB3-5C88424B053A}"/>
                </a:ext>
              </a:extLst>
            </p:cNvPr>
            <p:cNvSpPr/>
            <p:nvPr/>
          </p:nvSpPr>
          <p:spPr>
            <a:xfrm flipV="1">
              <a:off x="5411765" y="4118175"/>
              <a:ext cx="283285" cy="93650"/>
            </a:xfrm>
            <a:custGeom>
              <a:avLst/>
              <a:gdLst>
                <a:gd name="connsiteX0" fmla="*/ -21013 w 283285"/>
                <a:gd name="connsiteY0" fmla="*/ 89851 h 93650"/>
                <a:gd name="connsiteX1" fmla="*/ -25710 w 283285"/>
                <a:gd name="connsiteY1" fmla="*/ 41456 h 93650"/>
                <a:gd name="connsiteX2" fmla="*/ 257575 w 283285"/>
                <a:gd name="connsiteY2" fmla="*/ 19719 h 93650"/>
                <a:gd name="connsiteX3" fmla="*/ 251146 w 283285"/>
                <a:gd name="connsiteY3" fmla="*/ 76205 h 93650"/>
                <a:gd name="connsiteX4" fmla="*/ -21013 w 283285"/>
                <a:gd name="connsiteY4" fmla="*/ 89851 h 93650"/>
                <a:gd name="connsiteX5" fmla="*/ -21013 w 283285"/>
                <a:gd name="connsiteY5" fmla="*/ 89851 h 9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285" h="93650">
                  <a:moveTo>
                    <a:pt x="-21013" y="89851"/>
                  </a:moveTo>
                  <a:cubicBezTo>
                    <a:pt x="-22984" y="72673"/>
                    <a:pt x="-24956" y="56439"/>
                    <a:pt x="-25710" y="41456"/>
                  </a:cubicBezTo>
                  <a:cubicBezTo>
                    <a:pt x="73444" y="-66012"/>
                    <a:pt x="178050" y="56594"/>
                    <a:pt x="257575" y="19719"/>
                  </a:cubicBezTo>
                  <a:cubicBezTo>
                    <a:pt x="255569" y="38748"/>
                    <a:pt x="252398" y="57691"/>
                    <a:pt x="251146" y="76205"/>
                  </a:cubicBezTo>
                  <a:cubicBezTo>
                    <a:pt x="170798" y="84502"/>
                    <a:pt x="73701" y="-4881"/>
                    <a:pt x="-21013" y="89851"/>
                  </a:cubicBezTo>
                  <a:lnTo>
                    <a:pt x="-21013" y="89851"/>
                  </a:lnTo>
                </a:path>
              </a:pathLst>
            </a:custGeom>
            <a:solidFill>
              <a:srgbClr val="C29825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56228C06-20BB-20AA-9E64-D30A0EA6B4D6}"/>
                </a:ext>
              </a:extLst>
            </p:cNvPr>
            <p:cNvSpPr/>
            <p:nvPr/>
          </p:nvSpPr>
          <p:spPr>
            <a:xfrm flipV="1">
              <a:off x="5446257" y="3876650"/>
              <a:ext cx="236879" cy="89965"/>
            </a:xfrm>
            <a:custGeom>
              <a:avLst/>
              <a:gdLst>
                <a:gd name="connsiteX0" fmla="*/ -11007 w 236879"/>
                <a:gd name="connsiteY0" fmla="*/ 74700 h 89965"/>
                <a:gd name="connsiteX1" fmla="*/ -25767 w 236879"/>
                <a:gd name="connsiteY1" fmla="*/ 10740 h 89965"/>
                <a:gd name="connsiteX2" fmla="*/ 56450 w 236879"/>
                <a:gd name="connsiteY2" fmla="*/ 16551 h 89965"/>
                <a:gd name="connsiteX3" fmla="*/ 211112 w 236879"/>
                <a:gd name="connsiteY3" fmla="*/ -5408 h 89965"/>
                <a:gd name="connsiteX4" fmla="*/ 209621 w 236879"/>
                <a:gd name="connsiteY4" fmla="*/ 58877 h 89965"/>
                <a:gd name="connsiteX5" fmla="*/ 74844 w 236879"/>
                <a:gd name="connsiteY5" fmla="*/ 84557 h 89965"/>
                <a:gd name="connsiteX6" fmla="*/ -11007 w 236879"/>
                <a:gd name="connsiteY6" fmla="*/ 74700 h 89965"/>
                <a:gd name="connsiteX7" fmla="*/ -11007 w 236879"/>
                <a:gd name="connsiteY7" fmla="*/ 74700 h 8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879" h="89965">
                  <a:moveTo>
                    <a:pt x="-11007" y="74700"/>
                  </a:moveTo>
                  <a:cubicBezTo>
                    <a:pt x="-15979" y="54094"/>
                    <a:pt x="-20984" y="32580"/>
                    <a:pt x="-25767" y="10740"/>
                  </a:cubicBezTo>
                  <a:cubicBezTo>
                    <a:pt x="290" y="14529"/>
                    <a:pt x="27890" y="16551"/>
                    <a:pt x="56450" y="16551"/>
                  </a:cubicBezTo>
                  <a:cubicBezTo>
                    <a:pt x="113347" y="16551"/>
                    <a:pt x="166387" y="8494"/>
                    <a:pt x="211112" y="-5408"/>
                  </a:cubicBezTo>
                  <a:cubicBezTo>
                    <a:pt x="210769" y="17014"/>
                    <a:pt x="210392" y="38477"/>
                    <a:pt x="209621" y="58877"/>
                  </a:cubicBezTo>
                  <a:cubicBezTo>
                    <a:pt x="170690" y="75128"/>
                    <a:pt x="124455" y="84557"/>
                    <a:pt x="74844" y="84557"/>
                  </a:cubicBezTo>
                  <a:cubicBezTo>
                    <a:pt x="44690" y="84557"/>
                    <a:pt x="15787" y="81077"/>
                    <a:pt x="-11007" y="74700"/>
                  </a:cubicBezTo>
                  <a:lnTo>
                    <a:pt x="-11007" y="74700"/>
                  </a:lnTo>
                </a:path>
              </a:pathLst>
            </a:custGeom>
            <a:solidFill>
              <a:srgbClr val="C29825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A4CA9AA-28FD-8577-B087-1A008CE9BF24}"/>
                </a:ext>
              </a:extLst>
            </p:cNvPr>
            <p:cNvSpPr/>
            <p:nvPr/>
          </p:nvSpPr>
          <p:spPr>
            <a:xfrm flipV="1">
              <a:off x="5520125" y="3756959"/>
              <a:ext cx="110245" cy="67114"/>
            </a:xfrm>
            <a:custGeom>
              <a:avLst/>
              <a:gdLst>
                <a:gd name="connsiteX0" fmla="*/ 64333 w 110245"/>
                <a:gd name="connsiteY0" fmla="*/ 54427 h 67114"/>
                <a:gd name="connsiteX1" fmla="*/ -8712 w 110245"/>
                <a:gd name="connsiteY1" fmla="*/ 47399 h 67114"/>
                <a:gd name="connsiteX2" fmla="*/ -25820 w 110245"/>
                <a:gd name="connsiteY2" fmla="*/ 58850 h 67114"/>
                <a:gd name="connsiteX3" fmla="*/ -7289 w 110245"/>
                <a:gd name="connsiteY3" fmla="*/ -6275 h 67114"/>
                <a:gd name="connsiteX4" fmla="*/ 84425 w 110245"/>
                <a:gd name="connsiteY4" fmla="*/ 48547 h 67114"/>
                <a:gd name="connsiteX5" fmla="*/ 84185 w 110245"/>
                <a:gd name="connsiteY5" fmla="*/ 60839 h 67114"/>
                <a:gd name="connsiteX6" fmla="*/ 64333 w 110245"/>
                <a:gd name="connsiteY6" fmla="*/ 54427 h 67114"/>
                <a:gd name="connsiteX7" fmla="*/ 64333 w 110245"/>
                <a:gd name="connsiteY7" fmla="*/ 54427 h 6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45" h="67114">
                  <a:moveTo>
                    <a:pt x="64333" y="54427"/>
                  </a:moveTo>
                  <a:lnTo>
                    <a:pt x="-8712" y="47399"/>
                  </a:lnTo>
                  <a:lnTo>
                    <a:pt x="-25820" y="58850"/>
                  </a:lnTo>
                  <a:lnTo>
                    <a:pt x="-7289" y="-6275"/>
                  </a:lnTo>
                  <a:lnTo>
                    <a:pt x="84425" y="48547"/>
                  </a:lnTo>
                  <a:lnTo>
                    <a:pt x="84185" y="60839"/>
                  </a:lnTo>
                  <a:lnTo>
                    <a:pt x="64333" y="54427"/>
                  </a:lnTo>
                  <a:lnTo>
                    <a:pt x="64333" y="54427"/>
                  </a:lnTo>
                </a:path>
              </a:pathLst>
            </a:custGeom>
            <a:solidFill>
              <a:srgbClr val="C29825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8D0C183E-F6FD-A24B-74DC-D0EADF7CC6F9}"/>
                </a:ext>
              </a:extLst>
            </p:cNvPr>
            <p:cNvSpPr/>
            <p:nvPr/>
          </p:nvSpPr>
          <p:spPr>
            <a:xfrm flipV="1">
              <a:off x="5534576" y="3701690"/>
              <a:ext cx="76594" cy="100953"/>
            </a:xfrm>
            <a:custGeom>
              <a:avLst/>
              <a:gdLst>
                <a:gd name="connsiteX0" fmla="*/ -6266 w 76594"/>
                <a:gd name="connsiteY0" fmla="*/ 94425 h 100953"/>
                <a:gd name="connsiteX1" fmla="*/ 37654 w 76594"/>
                <a:gd name="connsiteY1" fmla="*/ 90277 h 100953"/>
                <a:gd name="connsiteX2" fmla="*/ 50786 w 76594"/>
                <a:gd name="connsiteY2" fmla="*/ 30208 h 100953"/>
                <a:gd name="connsiteX3" fmla="*/ -14460 w 76594"/>
                <a:gd name="connsiteY3" fmla="*/ -6529 h 100953"/>
                <a:gd name="connsiteX4" fmla="*/ -25808 w 76594"/>
                <a:gd name="connsiteY4" fmla="*/ 27483 h 100953"/>
                <a:gd name="connsiteX5" fmla="*/ -6266 w 76594"/>
                <a:gd name="connsiteY5" fmla="*/ 94425 h 100953"/>
                <a:gd name="connsiteX6" fmla="*/ -6266 w 76594"/>
                <a:gd name="connsiteY6" fmla="*/ 94425 h 10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594" h="100953">
                  <a:moveTo>
                    <a:pt x="-6266" y="94425"/>
                  </a:moveTo>
                  <a:lnTo>
                    <a:pt x="37654" y="90277"/>
                  </a:lnTo>
                  <a:cubicBezTo>
                    <a:pt x="36197" y="41848"/>
                    <a:pt x="48454" y="39980"/>
                    <a:pt x="50786" y="30208"/>
                  </a:cubicBezTo>
                  <a:lnTo>
                    <a:pt x="-14460" y="-6529"/>
                  </a:lnTo>
                  <a:lnTo>
                    <a:pt x="-25808" y="27483"/>
                  </a:lnTo>
                  <a:cubicBezTo>
                    <a:pt x="-9797" y="32625"/>
                    <a:pt x="5923" y="41814"/>
                    <a:pt x="-6266" y="94425"/>
                  </a:cubicBezTo>
                  <a:lnTo>
                    <a:pt x="-6266" y="94425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3DC3CB2-6A7C-4FEC-CE89-63567BFA8D63}"/>
                </a:ext>
              </a:extLst>
            </p:cNvPr>
            <p:cNvSpPr/>
            <p:nvPr/>
          </p:nvSpPr>
          <p:spPr>
            <a:xfrm flipV="1">
              <a:off x="5387271" y="3391645"/>
              <a:ext cx="240990" cy="352142"/>
            </a:xfrm>
            <a:custGeom>
              <a:avLst/>
              <a:gdLst>
                <a:gd name="connsiteX0" fmla="*/ 205277 w 240990"/>
                <a:gd name="connsiteY0" fmla="*/ 66955 h 352142"/>
                <a:gd name="connsiteX1" fmla="*/ 142260 w 240990"/>
                <a:gd name="connsiteY1" fmla="*/ 344394 h 352142"/>
                <a:gd name="connsiteX2" fmla="*/ 84523 w 240990"/>
                <a:gd name="connsiteY2" fmla="*/ 333817 h 352142"/>
                <a:gd name="connsiteX3" fmla="*/ -8425 w 240990"/>
                <a:gd name="connsiteY3" fmla="*/ 186235 h 352142"/>
                <a:gd name="connsiteX4" fmla="*/ 143700 w 240990"/>
                <a:gd name="connsiteY4" fmla="*/ -7376 h 352142"/>
                <a:gd name="connsiteX5" fmla="*/ 215512 w 240990"/>
                <a:gd name="connsiteY5" fmla="*/ 6149 h 352142"/>
                <a:gd name="connsiteX6" fmla="*/ 205277 w 240990"/>
                <a:gd name="connsiteY6" fmla="*/ 66955 h 352142"/>
                <a:gd name="connsiteX7" fmla="*/ 205277 w 240990"/>
                <a:gd name="connsiteY7" fmla="*/ 66955 h 3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990" h="352142">
                  <a:moveTo>
                    <a:pt x="205277" y="66955"/>
                  </a:moveTo>
                  <a:lnTo>
                    <a:pt x="142260" y="344394"/>
                  </a:lnTo>
                  <a:cubicBezTo>
                    <a:pt x="140049" y="341514"/>
                    <a:pt x="106552" y="343743"/>
                    <a:pt x="84523" y="333817"/>
                  </a:cubicBezTo>
                  <a:cubicBezTo>
                    <a:pt x="35632" y="311789"/>
                    <a:pt x="39061" y="241006"/>
                    <a:pt x="-8425" y="186235"/>
                  </a:cubicBezTo>
                  <a:cubicBezTo>
                    <a:pt x="-62733" y="123578"/>
                    <a:pt x="19312" y="-15879"/>
                    <a:pt x="143700" y="-7376"/>
                  </a:cubicBezTo>
                  <a:cubicBezTo>
                    <a:pt x="151878" y="-6811"/>
                    <a:pt x="214963" y="6235"/>
                    <a:pt x="215512" y="6149"/>
                  </a:cubicBezTo>
                  <a:cubicBezTo>
                    <a:pt x="214654" y="6287"/>
                    <a:pt x="206117" y="66835"/>
                    <a:pt x="205277" y="66955"/>
                  </a:cubicBezTo>
                  <a:lnTo>
                    <a:pt x="205277" y="66955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7462586-1A1B-1B75-E75A-B3557A2D826A}"/>
                </a:ext>
              </a:extLst>
            </p:cNvPr>
            <p:cNvSpPr/>
            <p:nvPr/>
          </p:nvSpPr>
          <p:spPr>
            <a:xfrm flipV="1">
              <a:off x="5451307" y="3565062"/>
              <a:ext cx="48726" cy="78839"/>
            </a:xfrm>
            <a:custGeom>
              <a:avLst/>
              <a:gdLst>
                <a:gd name="connsiteX0" fmla="*/ 19861 w 48726"/>
                <a:gd name="connsiteY0" fmla="*/ 71335 h 78839"/>
                <a:gd name="connsiteX1" fmla="*/ 19433 w 48726"/>
                <a:gd name="connsiteY1" fmla="*/ 66963 h 78839"/>
                <a:gd name="connsiteX2" fmla="*/ 2702 w 48726"/>
                <a:gd name="connsiteY2" fmla="*/ 31666 h 78839"/>
                <a:gd name="connsiteX3" fmla="*/ 113 w 48726"/>
                <a:gd name="connsiteY3" fmla="*/ 31392 h 78839"/>
                <a:gd name="connsiteX4" fmla="*/ -25104 w 48726"/>
                <a:gd name="connsiteY4" fmla="*/ 14283 h 78839"/>
                <a:gd name="connsiteX5" fmla="*/ -23596 w 48726"/>
                <a:gd name="connsiteY5" fmla="*/ 5815 h 78839"/>
                <a:gd name="connsiteX6" fmla="*/ -11716 w 48726"/>
                <a:gd name="connsiteY6" fmla="*/ -3528 h 78839"/>
                <a:gd name="connsiteX7" fmla="*/ 302 w 48726"/>
                <a:gd name="connsiteY7" fmla="*/ -7299 h 78839"/>
                <a:gd name="connsiteX8" fmla="*/ 3593 w 48726"/>
                <a:gd name="connsiteY8" fmla="*/ -7299 h 78839"/>
                <a:gd name="connsiteX9" fmla="*/ 1827 w 48726"/>
                <a:gd name="connsiteY9" fmla="*/ -4214 h 78839"/>
                <a:gd name="connsiteX10" fmla="*/ 953 w 48726"/>
                <a:gd name="connsiteY10" fmla="*/ -3785 h 78839"/>
                <a:gd name="connsiteX11" fmla="*/ -10276 w 48726"/>
                <a:gd name="connsiteY11" fmla="*/ -271 h 78839"/>
                <a:gd name="connsiteX12" fmla="*/ -20527 w 48726"/>
                <a:gd name="connsiteY12" fmla="*/ 7598 h 78839"/>
                <a:gd name="connsiteX13" fmla="*/ -21607 w 48726"/>
                <a:gd name="connsiteY13" fmla="*/ 13649 h 78839"/>
                <a:gd name="connsiteX14" fmla="*/ 507 w 48726"/>
                <a:gd name="connsiteY14" fmla="*/ 27844 h 78839"/>
                <a:gd name="connsiteX15" fmla="*/ 3113 w 48726"/>
                <a:gd name="connsiteY15" fmla="*/ 28152 h 78839"/>
                <a:gd name="connsiteX16" fmla="*/ 22998 w 48726"/>
                <a:gd name="connsiteY16" fmla="*/ 66638 h 78839"/>
                <a:gd name="connsiteX17" fmla="*/ 23410 w 48726"/>
                <a:gd name="connsiteY17" fmla="*/ 71009 h 78839"/>
                <a:gd name="connsiteX18" fmla="*/ 19861 w 48726"/>
                <a:gd name="connsiteY18" fmla="*/ 71335 h 78839"/>
                <a:gd name="connsiteX19" fmla="*/ 19861 w 48726"/>
                <a:gd name="connsiteY19" fmla="*/ 71335 h 7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726" h="78839">
                  <a:moveTo>
                    <a:pt x="19861" y="71335"/>
                  </a:moveTo>
                  <a:lnTo>
                    <a:pt x="19433" y="66963"/>
                  </a:lnTo>
                  <a:cubicBezTo>
                    <a:pt x="18078" y="51963"/>
                    <a:pt x="16398" y="33381"/>
                    <a:pt x="2702" y="31666"/>
                  </a:cubicBezTo>
                  <a:lnTo>
                    <a:pt x="113" y="31392"/>
                  </a:lnTo>
                  <a:cubicBezTo>
                    <a:pt x="-10156" y="30244"/>
                    <a:pt x="-22464" y="28855"/>
                    <a:pt x="-25104" y="14283"/>
                  </a:cubicBezTo>
                  <a:cubicBezTo>
                    <a:pt x="-25687" y="11095"/>
                    <a:pt x="-25036" y="8266"/>
                    <a:pt x="-23596" y="5815"/>
                  </a:cubicBezTo>
                  <a:cubicBezTo>
                    <a:pt x="-21179" y="1632"/>
                    <a:pt x="-16481" y="-1402"/>
                    <a:pt x="-11716" y="-3528"/>
                  </a:cubicBezTo>
                  <a:cubicBezTo>
                    <a:pt x="-7104" y="-5602"/>
                    <a:pt x="-2356" y="-6819"/>
                    <a:pt x="302" y="-7299"/>
                  </a:cubicBezTo>
                  <a:cubicBezTo>
                    <a:pt x="1913" y="-7591"/>
                    <a:pt x="3164" y="-7556"/>
                    <a:pt x="3593" y="-7299"/>
                  </a:cubicBezTo>
                  <a:lnTo>
                    <a:pt x="1827" y="-4214"/>
                  </a:lnTo>
                  <a:cubicBezTo>
                    <a:pt x="1656" y="-4316"/>
                    <a:pt x="1724" y="-3939"/>
                    <a:pt x="953" y="-3785"/>
                  </a:cubicBezTo>
                  <a:cubicBezTo>
                    <a:pt x="-1550" y="-3339"/>
                    <a:pt x="-5956" y="-2191"/>
                    <a:pt x="-10276" y="-271"/>
                  </a:cubicBezTo>
                  <a:cubicBezTo>
                    <a:pt x="-14441" y="1581"/>
                    <a:pt x="-18521" y="4204"/>
                    <a:pt x="-20527" y="7598"/>
                  </a:cubicBezTo>
                  <a:cubicBezTo>
                    <a:pt x="-21556" y="9363"/>
                    <a:pt x="-22019" y="11386"/>
                    <a:pt x="-21607" y="13649"/>
                  </a:cubicBezTo>
                  <a:cubicBezTo>
                    <a:pt x="-19413" y="25615"/>
                    <a:pt x="-8562" y="26832"/>
                    <a:pt x="507" y="27844"/>
                  </a:cubicBezTo>
                  <a:lnTo>
                    <a:pt x="3113" y="28152"/>
                  </a:lnTo>
                  <a:cubicBezTo>
                    <a:pt x="19690" y="30192"/>
                    <a:pt x="21524" y="50352"/>
                    <a:pt x="22998" y="66638"/>
                  </a:cubicBezTo>
                  <a:lnTo>
                    <a:pt x="23410" y="71009"/>
                  </a:lnTo>
                  <a:lnTo>
                    <a:pt x="19861" y="71335"/>
                  </a:lnTo>
                  <a:lnTo>
                    <a:pt x="19861" y="71335"/>
                  </a:lnTo>
                </a:path>
              </a:pathLst>
            </a:custGeom>
            <a:solidFill>
              <a:srgbClr val="E79F79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25C38A6-F3EC-1400-8887-A646B1E2E106}"/>
                </a:ext>
              </a:extLst>
            </p:cNvPr>
            <p:cNvSpPr/>
            <p:nvPr/>
          </p:nvSpPr>
          <p:spPr>
            <a:xfrm flipV="1">
              <a:off x="5558011" y="3561599"/>
              <a:ext cx="40251" cy="43199"/>
            </a:xfrm>
            <a:custGeom>
              <a:avLst/>
              <a:gdLst>
                <a:gd name="connsiteX0" fmla="*/ 8468 w 40251"/>
                <a:gd name="connsiteY0" fmla="*/ -7646 h 43199"/>
                <a:gd name="connsiteX1" fmla="*/ 14416 w 40251"/>
                <a:gd name="connsiteY1" fmla="*/ 1508 h 43199"/>
                <a:gd name="connsiteX2" fmla="*/ -22287 w 40251"/>
                <a:gd name="connsiteY2" fmla="*/ 35554 h 43199"/>
                <a:gd name="connsiteX3" fmla="*/ -25835 w 40251"/>
                <a:gd name="connsiteY3" fmla="*/ 19337 h 43199"/>
                <a:gd name="connsiteX4" fmla="*/ 8468 w 40251"/>
                <a:gd name="connsiteY4" fmla="*/ -7646 h 43199"/>
                <a:gd name="connsiteX5" fmla="*/ 8468 w 40251"/>
                <a:gd name="connsiteY5" fmla="*/ -7646 h 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51" h="43199">
                  <a:moveTo>
                    <a:pt x="8468" y="-7646"/>
                  </a:moveTo>
                  <a:lnTo>
                    <a:pt x="14416" y="1508"/>
                  </a:lnTo>
                  <a:lnTo>
                    <a:pt x="-22287" y="35554"/>
                  </a:lnTo>
                  <a:lnTo>
                    <a:pt x="-25835" y="19337"/>
                  </a:lnTo>
                  <a:lnTo>
                    <a:pt x="8468" y="-7646"/>
                  </a:lnTo>
                  <a:lnTo>
                    <a:pt x="8468" y="-7646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2574D04-0AF3-5621-D3B2-3B3C57F3BEF6}"/>
                </a:ext>
              </a:extLst>
            </p:cNvPr>
            <p:cNvSpPr/>
            <p:nvPr/>
          </p:nvSpPr>
          <p:spPr>
            <a:xfrm flipV="1">
              <a:off x="5433194" y="3511131"/>
              <a:ext cx="42703" cy="21651"/>
            </a:xfrm>
            <a:custGeom>
              <a:avLst/>
              <a:gdLst>
                <a:gd name="connsiteX0" fmla="*/ 13961 w 42703"/>
                <a:gd name="connsiteY0" fmla="*/ -8051 h 21651"/>
                <a:gd name="connsiteX1" fmla="*/ 17493 w 42703"/>
                <a:gd name="connsiteY1" fmla="*/ 5303 h 21651"/>
                <a:gd name="connsiteX2" fmla="*/ -20599 w 42703"/>
                <a:gd name="connsiteY2" fmla="*/ 13601 h 21651"/>
                <a:gd name="connsiteX3" fmla="*/ -25210 w 42703"/>
                <a:gd name="connsiteY3" fmla="*/ 1103 h 21651"/>
                <a:gd name="connsiteX4" fmla="*/ 13961 w 42703"/>
                <a:gd name="connsiteY4" fmla="*/ -8051 h 21651"/>
                <a:gd name="connsiteX5" fmla="*/ 13961 w 42703"/>
                <a:gd name="connsiteY5" fmla="*/ -8051 h 2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03" h="21651">
                  <a:moveTo>
                    <a:pt x="13961" y="-8051"/>
                  </a:moveTo>
                  <a:lnTo>
                    <a:pt x="17493" y="5303"/>
                  </a:lnTo>
                  <a:lnTo>
                    <a:pt x="-20599" y="13601"/>
                  </a:lnTo>
                  <a:lnTo>
                    <a:pt x="-25210" y="1103"/>
                  </a:lnTo>
                  <a:lnTo>
                    <a:pt x="13961" y="-8051"/>
                  </a:lnTo>
                  <a:lnTo>
                    <a:pt x="13961" y="-8051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FF06ED5-512C-0511-C8CC-402F81F7D17D}"/>
                </a:ext>
              </a:extLst>
            </p:cNvPr>
            <p:cNvSpPr/>
            <p:nvPr/>
          </p:nvSpPr>
          <p:spPr>
            <a:xfrm flipV="1">
              <a:off x="5532059" y="3601663"/>
              <a:ext cx="25075" cy="27728"/>
            </a:xfrm>
            <a:custGeom>
              <a:avLst/>
              <a:gdLst>
                <a:gd name="connsiteX0" fmla="*/ -17096 w 25075"/>
                <a:gd name="connsiteY0" fmla="*/ -6977 h 27728"/>
                <a:gd name="connsiteX1" fmla="*/ -25016 w 25075"/>
                <a:gd name="connsiteY1" fmla="*/ 9943 h 27728"/>
                <a:gd name="connsiteX2" fmla="*/ -9159 w 25075"/>
                <a:gd name="connsiteY2" fmla="*/ 19835 h 27728"/>
                <a:gd name="connsiteX3" fmla="*/ -1239 w 25075"/>
                <a:gd name="connsiteY3" fmla="*/ 2915 h 27728"/>
                <a:gd name="connsiteX4" fmla="*/ -17096 w 25075"/>
                <a:gd name="connsiteY4" fmla="*/ -6977 h 27728"/>
                <a:gd name="connsiteX5" fmla="*/ -17096 w 25075"/>
                <a:gd name="connsiteY5" fmla="*/ -6977 h 2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75" h="27728">
                  <a:moveTo>
                    <a:pt x="-17096" y="-6977"/>
                  </a:moveTo>
                  <a:cubicBezTo>
                    <a:pt x="-23662" y="-5023"/>
                    <a:pt x="-27210" y="2572"/>
                    <a:pt x="-25016" y="9943"/>
                  </a:cubicBezTo>
                  <a:cubicBezTo>
                    <a:pt x="-22839" y="17366"/>
                    <a:pt x="-15725" y="21789"/>
                    <a:pt x="-9159" y="19835"/>
                  </a:cubicBezTo>
                  <a:cubicBezTo>
                    <a:pt x="-2593" y="17897"/>
                    <a:pt x="955" y="10303"/>
                    <a:pt x="-1239" y="2915"/>
                  </a:cubicBezTo>
                  <a:cubicBezTo>
                    <a:pt x="-3416" y="-4491"/>
                    <a:pt x="-10531" y="-8914"/>
                    <a:pt x="-17096" y="-6977"/>
                  </a:cubicBezTo>
                  <a:lnTo>
                    <a:pt x="-17096" y="-6977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B72A7B9-CFBB-7ADF-A829-04E238529FFC}"/>
                </a:ext>
              </a:extLst>
            </p:cNvPr>
            <p:cNvSpPr/>
            <p:nvPr/>
          </p:nvSpPr>
          <p:spPr>
            <a:xfrm flipV="1">
              <a:off x="5434780" y="3555017"/>
              <a:ext cx="25086" cy="27728"/>
            </a:xfrm>
            <a:custGeom>
              <a:avLst/>
              <a:gdLst>
                <a:gd name="connsiteX0" fmla="*/ -16611 w 25086"/>
                <a:gd name="connsiteY0" fmla="*/ -7285 h 27728"/>
                <a:gd name="connsiteX1" fmla="*/ -24531 w 25086"/>
                <a:gd name="connsiteY1" fmla="*/ 9635 h 27728"/>
                <a:gd name="connsiteX2" fmla="*/ -8674 w 25086"/>
                <a:gd name="connsiteY2" fmla="*/ 19526 h 27728"/>
                <a:gd name="connsiteX3" fmla="*/ -737 w 25086"/>
                <a:gd name="connsiteY3" fmla="*/ 2606 h 27728"/>
                <a:gd name="connsiteX4" fmla="*/ -16611 w 25086"/>
                <a:gd name="connsiteY4" fmla="*/ -7285 h 27728"/>
                <a:gd name="connsiteX5" fmla="*/ -16611 w 25086"/>
                <a:gd name="connsiteY5" fmla="*/ -7285 h 2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86" h="27728">
                  <a:moveTo>
                    <a:pt x="-16611" y="-7285"/>
                  </a:moveTo>
                  <a:cubicBezTo>
                    <a:pt x="-23177" y="-5331"/>
                    <a:pt x="-26708" y="2229"/>
                    <a:pt x="-24531" y="9635"/>
                  </a:cubicBezTo>
                  <a:cubicBezTo>
                    <a:pt x="-22337" y="17057"/>
                    <a:pt x="-15240" y="21480"/>
                    <a:pt x="-8674" y="19526"/>
                  </a:cubicBezTo>
                  <a:cubicBezTo>
                    <a:pt x="-2091" y="17589"/>
                    <a:pt x="1458" y="9995"/>
                    <a:pt x="-737" y="2606"/>
                  </a:cubicBezTo>
                  <a:cubicBezTo>
                    <a:pt x="-2931" y="-4800"/>
                    <a:pt x="-10028" y="-9222"/>
                    <a:pt x="-16611" y="-7285"/>
                  </a:cubicBezTo>
                  <a:lnTo>
                    <a:pt x="-16611" y="-7285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7B30017C-E0E8-7465-3B4F-4B792297FDA3}"/>
                </a:ext>
              </a:extLst>
            </p:cNvPr>
            <p:cNvSpPr/>
            <p:nvPr/>
          </p:nvSpPr>
          <p:spPr>
            <a:xfrm flipV="1">
              <a:off x="5438265" y="3355213"/>
              <a:ext cx="183824" cy="122814"/>
            </a:xfrm>
            <a:custGeom>
              <a:avLst/>
              <a:gdLst>
                <a:gd name="connsiteX0" fmla="*/ 158232 w 183824"/>
                <a:gd name="connsiteY0" fmla="*/ 110310 h 122814"/>
                <a:gd name="connsiteX1" fmla="*/ 59335 w 183824"/>
                <a:gd name="connsiteY1" fmla="*/ 66476 h 122814"/>
                <a:gd name="connsiteX2" fmla="*/ -24682 w 183824"/>
                <a:gd name="connsiteY2" fmla="*/ -8747 h 122814"/>
                <a:gd name="connsiteX3" fmla="*/ 28153 w 183824"/>
                <a:gd name="connsiteY3" fmla="*/ 108235 h 122814"/>
                <a:gd name="connsiteX4" fmla="*/ 158232 w 183824"/>
                <a:gd name="connsiteY4" fmla="*/ 110310 h 122814"/>
                <a:gd name="connsiteX5" fmla="*/ 158232 w 183824"/>
                <a:gd name="connsiteY5" fmla="*/ 110310 h 12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824" h="122814">
                  <a:moveTo>
                    <a:pt x="158232" y="110310"/>
                  </a:moveTo>
                  <a:cubicBezTo>
                    <a:pt x="142067" y="108510"/>
                    <a:pt x="98507" y="70916"/>
                    <a:pt x="59335" y="66476"/>
                  </a:cubicBezTo>
                  <a:cubicBezTo>
                    <a:pt x="-1042" y="59653"/>
                    <a:pt x="-5670" y="34401"/>
                    <a:pt x="-24682" y="-8747"/>
                  </a:cubicBezTo>
                  <a:cubicBezTo>
                    <a:pt x="-28573" y="34727"/>
                    <a:pt x="-21613" y="95241"/>
                    <a:pt x="28153" y="108235"/>
                  </a:cubicBezTo>
                  <a:cubicBezTo>
                    <a:pt x="73392" y="120013"/>
                    <a:pt x="158249" y="110310"/>
                    <a:pt x="158232" y="110310"/>
                  </a:cubicBezTo>
                  <a:lnTo>
                    <a:pt x="158232" y="110310"/>
                  </a:lnTo>
                </a:path>
              </a:pathLst>
            </a:custGeom>
            <a:solidFill>
              <a:srgbClr val="965923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C7CE011-14F6-6A59-18B5-725592F13BA7}"/>
                </a:ext>
              </a:extLst>
            </p:cNvPr>
            <p:cNvSpPr/>
            <p:nvPr/>
          </p:nvSpPr>
          <p:spPr>
            <a:xfrm flipV="1">
              <a:off x="5605223" y="3642074"/>
              <a:ext cx="78524" cy="93449"/>
            </a:xfrm>
            <a:custGeom>
              <a:avLst/>
              <a:gdLst>
                <a:gd name="connsiteX0" fmla="*/ 6108 w 78524"/>
                <a:gd name="connsiteY0" fmla="*/ -6577 h 93449"/>
                <a:gd name="connsiteX1" fmla="*/ -25537 w 78524"/>
                <a:gd name="connsiteY1" fmla="*/ 45588 h 93449"/>
                <a:gd name="connsiteX2" fmla="*/ 20063 w 78524"/>
                <a:gd name="connsiteY2" fmla="*/ 86131 h 93449"/>
                <a:gd name="connsiteX3" fmla="*/ 51725 w 78524"/>
                <a:gd name="connsiteY3" fmla="*/ 33966 h 93449"/>
                <a:gd name="connsiteX4" fmla="*/ 6108 w 78524"/>
                <a:gd name="connsiteY4" fmla="*/ -6577 h 93449"/>
                <a:gd name="connsiteX5" fmla="*/ 6108 w 78524"/>
                <a:gd name="connsiteY5" fmla="*/ -6577 h 93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524" h="93449">
                  <a:moveTo>
                    <a:pt x="6108" y="-6577"/>
                  </a:moveTo>
                  <a:cubicBezTo>
                    <a:pt x="-15234" y="-3389"/>
                    <a:pt x="-29394" y="19977"/>
                    <a:pt x="-25537" y="45588"/>
                  </a:cubicBezTo>
                  <a:cubicBezTo>
                    <a:pt x="-21697" y="71200"/>
                    <a:pt x="-1280" y="89354"/>
                    <a:pt x="20063" y="86131"/>
                  </a:cubicBezTo>
                  <a:cubicBezTo>
                    <a:pt x="41405" y="82925"/>
                    <a:pt x="55565" y="59577"/>
                    <a:pt x="51725" y="33966"/>
                  </a:cubicBezTo>
                  <a:cubicBezTo>
                    <a:pt x="47868" y="8354"/>
                    <a:pt x="27434" y="-9800"/>
                    <a:pt x="6108" y="-6577"/>
                  </a:cubicBezTo>
                  <a:lnTo>
                    <a:pt x="6108" y="-6577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DCFF8D03-9C05-7F2D-CE0B-11D8AE3F4602}"/>
                </a:ext>
              </a:extLst>
            </p:cNvPr>
            <p:cNvSpPr/>
            <p:nvPr/>
          </p:nvSpPr>
          <p:spPr>
            <a:xfrm flipV="1">
              <a:off x="5557445" y="3736730"/>
              <a:ext cx="39891" cy="26159"/>
            </a:xfrm>
            <a:custGeom>
              <a:avLst/>
              <a:gdLst>
                <a:gd name="connsiteX0" fmla="*/ -25523 w 39891"/>
                <a:gd name="connsiteY0" fmla="*/ 13067 h 26159"/>
                <a:gd name="connsiteX1" fmla="*/ 14060 w 39891"/>
                <a:gd name="connsiteY1" fmla="*/ 19616 h 26159"/>
                <a:gd name="connsiteX2" fmla="*/ -25831 w 39891"/>
                <a:gd name="connsiteY2" fmla="*/ -6544 h 26159"/>
                <a:gd name="connsiteX3" fmla="*/ -25523 w 39891"/>
                <a:gd name="connsiteY3" fmla="*/ 13067 h 26159"/>
                <a:gd name="connsiteX4" fmla="*/ -25523 w 39891"/>
                <a:gd name="connsiteY4" fmla="*/ 13067 h 2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91" h="26159">
                  <a:moveTo>
                    <a:pt x="-25523" y="13067"/>
                  </a:moveTo>
                  <a:cubicBezTo>
                    <a:pt x="-13351" y="11918"/>
                    <a:pt x="3620" y="15724"/>
                    <a:pt x="14060" y="19616"/>
                  </a:cubicBezTo>
                  <a:cubicBezTo>
                    <a:pt x="1683" y="9673"/>
                    <a:pt x="-11740" y="-613"/>
                    <a:pt x="-25831" y="-6544"/>
                  </a:cubicBezTo>
                  <a:cubicBezTo>
                    <a:pt x="-25506" y="-407"/>
                    <a:pt x="-24580" y="3536"/>
                    <a:pt x="-25523" y="13067"/>
                  </a:cubicBezTo>
                  <a:lnTo>
                    <a:pt x="-25523" y="13067"/>
                  </a:lnTo>
                </a:path>
              </a:pathLst>
            </a:custGeom>
            <a:solidFill>
              <a:srgbClr val="E79F79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1B6B72D0-8D6B-DFE3-A044-0543200F9EE5}"/>
                </a:ext>
              </a:extLst>
            </p:cNvPr>
            <p:cNvSpPr/>
            <p:nvPr/>
          </p:nvSpPr>
          <p:spPr>
            <a:xfrm flipV="1">
              <a:off x="5461874" y="3794021"/>
              <a:ext cx="19422" cy="68485"/>
            </a:xfrm>
            <a:custGeom>
              <a:avLst/>
              <a:gdLst>
                <a:gd name="connsiteX0" fmla="*/ -20239 w 19422"/>
                <a:gd name="connsiteY0" fmla="*/ -6026 h 68485"/>
                <a:gd name="connsiteX1" fmla="*/ -25296 w 19422"/>
                <a:gd name="connsiteY1" fmla="*/ -2511 h 68485"/>
                <a:gd name="connsiteX2" fmla="*/ -5873 w 19422"/>
                <a:gd name="connsiteY2" fmla="*/ 62460 h 68485"/>
                <a:gd name="connsiteX3" fmla="*/ -20239 w 19422"/>
                <a:gd name="connsiteY3" fmla="*/ -6026 h 68485"/>
                <a:gd name="connsiteX4" fmla="*/ -20239 w 19422"/>
                <a:gd name="connsiteY4" fmla="*/ -6026 h 6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2" h="68485">
                  <a:moveTo>
                    <a:pt x="-20239" y="-6026"/>
                  </a:moveTo>
                  <a:lnTo>
                    <a:pt x="-25296" y="-2511"/>
                  </a:lnTo>
                  <a:lnTo>
                    <a:pt x="-5873" y="62460"/>
                  </a:lnTo>
                  <a:lnTo>
                    <a:pt x="-20239" y="-6026"/>
                  </a:lnTo>
                  <a:lnTo>
                    <a:pt x="-20239" y="-6026"/>
                  </a:lnTo>
                </a:path>
              </a:pathLst>
            </a:custGeom>
            <a:solidFill>
              <a:srgbClr val="C29825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2ED7269-EBD6-8815-58E7-3F7843C36C50}"/>
                </a:ext>
              </a:extLst>
            </p:cNvPr>
            <p:cNvSpPr/>
            <p:nvPr/>
          </p:nvSpPr>
          <p:spPr>
            <a:xfrm flipV="1">
              <a:off x="5466485" y="3659005"/>
              <a:ext cx="72586" cy="52927"/>
            </a:xfrm>
            <a:custGeom>
              <a:avLst/>
              <a:gdLst>
                <a:gd name="connsiteX0" fmla="*/ -25454 w 72586"/>
                <a:gd name="connsiteY0" fmla="*/ 28592 h 52927"/>
                <a:gd name="connsiteX1" fmla="*/ 46786 w 72586"/>
                <a:gd name="connsiteY1" fmla="*/ 45958 h 52927"/>
                <a:gd name="connsiteX2" fmla="*/ -25454 w 72586"/>
                <a:gd name="connsiteY2" fmla="*/ 28592 h 52927"/>
                <a:gd name="connsiteX3" fmla="*/ -25454 w 72586"/>
                <a:gd name="connsiteY3" fmla="*/ 28592 h 5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86" h="52927">
                  <a:moveTo>
                    <a:pt x="-25454" y="28592"/>
                  </a:moveTo>
                  <a:lnTo>
                    <a:pt x="46786" y="45958"/>
                  </a:lnTo>
                  <a:cubicBezTo>
                    <a:pt x="52443" y="-21534"/>
                    <a:pt x="-12803" y="-21276"/>
                    <a:pt x="-25454" y="28592"/>
                  </a:cubicBezTo>
                  <a:lnTo>
                    <a:pt x="-25454" y="28592"/>
                  </a:lnTo>
                </a:path>
              </a:pathLst>
            </a:custGeom>
            <a:solidFill>
              <a:srgbClr val="5D262C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93BA5AC-3B20-CD31-2ACC-CD6D0D0AE481}"/>
                </a:ext>
              </a:extLst>
            </p:cNvPr>
            <p:cNvSpPr/>
            <p:nvPr/>
          </p:nvSpPr>
          <p:spPr>
            <a:xfrm flipV="1">
              <a:off x="5486799" y="3692129"/>
              <a:ext cx="44211" cy="19781"/>
            </a:xfrm>
            <a:custGeom>
              <a:avLst/>
              <a:gdLst>
                <a:gd name="connsiteX0" fmla="*/ 18726 w 44211"/>
                <a:gd name="connsiteY0" fmla="*/ 6960 h 19781"/>
                <a:gd name="connsiteX1" fmla="*/ -25485 w 44211"/>
                <a:gd name="connsiteY1" fmla="*/ -1148 h 19781"/>
                <a:gd name="connsiteX2" fmla="*/ 18726 w 44211"/>
                <a:gd name="connsiteY2" fmla="*/ 6960 h 19781"/>
                <a:gd name="connsiteX3" fmla="*/ 18726 w 44211"/>
                <a:gd name="connsiteY3" fmla="*/ 6960 h 19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11" h="19781">
                  <a:moveTo>
                    <a:pt x="18726" y="6960"/>
                  </a:moveTo>
                  <a:cubicBezTo>
                    <a:pt x="8235" y="-8537"/>
                    <a:pt x="-10537" y="-10645"/>
                    <a:pt x="-25485" y="-1148"/>
                  </a:cubicBezTo>
                  <a:cubicBezTo>
                    <a:pt x="-15251" y="12960"/>
                    <a:pt x="2869" y="17897"/>
                    <a:pt x="18726" y="6960"/>
                  </a:cubicBezTo>
                  <a:lnTo>
                    <a:pt x="18726" y="6960"/>
                  </a:lnTo>
                </a:path>
              </a:pathLst>
            </a:custGeom>
            <a:solidFill>
              <a:srgbClr val="F27D73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8F41008-1E4C-E4F5-6ADA-E5F21687D9D3}"/>
                </a:ext>
              </a:extLst>
            </p:cNvPr>
            <p:cNvSpPr/>
            <p:nvPr/>
          </p:nvSpPr>
          <p:spPr>
            <a:xfrm flipV="1">
              <a:off x="5471679" y="3660907"/>
              <a:ext cx="59211" cy="27641"/>
            </a:xfrm>
            <a:custGeom>
              <a:avLst/>
              <a:gdLst>
                <a:gd name="connsiteX0" fmla="*/ -25447 w 59211"/>
                <a:gd name="connsiteY0" fmla="*/ 6389 h 27641"/>
                <a:gd name="connsiteX1" fmla="*/ 33765 w 59211"/>
                <a:gd name="connsiteY1" fmla="*/ 20600 h 27641"/>
                <a:gd name="connsiteX2" fmla="*/ -25447 w 59211"/>
                <a:gd name="connsiteY2" fmla="*/ 6389 h 27641"/>
                <a:gd name="connsiteX3" fmla="*/ -25447 w 59211"/>
                <a:gd name="connsiteY3" fmla="*/ 6389 h 2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1" h="27641">
                  <a:moveTo>
                    <a:pt x="-25447" y="6389"/>
                  </a:moveTo>
                  <a:lnTo>
                    <a:pt x="33765" y="20600"/>
                  </a:lnTo>
                  <a:cubicBezTo>
                    <a:pt x="25433" y="-11748"/>
                    <a:pt x="-6829" y="-14645"/>
                    <a:pt x="-25447" y="6389"/>
                  </a:cubicBezTo>
                  <a:lnTo>
                    <a:pt x="-25447" y="6389"/>
                  </a:lnTo>
                </a:path>
              </a:pathLst>
            </a:custGeom>
            <a:solidFill>
              <a:srgbClr val="FFF6F0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23BEE297-3D70-42E7-1435-A53B44CB6619}"/>
                </a:ext>
              </a:extLst>
            </p:cNvPr>
            <p:cNvSpPr/>
            <p:nvPr/>
          </p:nvSpPr>
          <p:spPr>
            <a:xfrm flipV="1">
              <a:off x="1081838" y="4319774"/>
              <a:ext cx="150466" cy="156271"/>
            </a:xfrm>
            <a:custGeom>
              <a:avLst/>
              <a:gdLst>
                <a:gd name="connsiteX0" fmla="*/ 140712 w 150466"/>
                <a:gd name="connsiteY0" fmla="*/ 39670 h 156271"/>
                <a:gd name="connsiteX1" fmla="*/ 146336 w 150466"/>
                <a:gd name="connsiteY1" fmla="*/ 10613 h 156271"/>
                <a:gd name="connsiteX2" fmla="*/ 50899 w 150466"/>
                <a:gd name="connsiteY2" fmla="*/ 39601 h 156271"/>
                <a:gd name="connsiteX3" fmla="*/ 3487 w 150466"/>
                <a:gd name="connsiteY3" fmla="*/ 117087 h 156271"/>
                <a:gd name="connsiteX4" fmla="*/ 8186 w 150466"/>
                <a:gd name="connsiteY4" fmla="*/ 154012 h 156271"/>
                <a:gd name="connsiteX5" fmla="*/ 32201 w 150466"/>
                <a:gd name="connsiteY5" fmla="*/ 129447 h 156271"/>
                <a:gd name="connsiteX6" fmla="*/ 118846 w 150466"/>
                <a:gd name="connsiteY6" fmla="*/ 22938 h 156271"/>
                <a:gd name="connsiteX7" fmla="*/ 140712 w 150466"/>
                <a:gd name="connsiteY7" fmla="*/ 39670 h 156271"/>
                <a:gd name="connsiteX8" fmla="*/ 140712 w 150466"/>
                <a:gd name="connsiteY8" fmla="*/ 39670 h 15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466" h="156271">
                  <a:moveTo>
                    <a:pt x="140712" y="39670"/>
                  </a:moveTo>
                  <a:cubicBezTo>
                    <a:pt x="145414" y="29178"/>
                    <a:pt x="148354" y="19630"/>
                    <a:pt x="146336" y="10613"/>
                  </a:cubicBezTo>
                  <a:cubicBezTo>
                    <a:pt x="140955" y="-13250"/>
                    <a:pt x="85301" y="-4130"/>
                    <a:pt x="50899" y="39601"/>
                  </a:cubicBezTo>
                  <a:cubicBezTo>
                    <a:pt x="36137" y="58355"/>
                    <a:pt x="41300" y="72395"/>
                    <a:pt x="3487" y="117087"/>
                  </a:cubicBezTo>
                  <a:cubicBezTo>
                    <a:pt x="-9317" y="132224"/>
                    <a:pt x="-2530" y="144412"/>
                    <a:pt x="8186" y="154012"/>
                  </a:cubicBezTo>
                  <a:cubicBezTo>
                    <a:pt x="21687" y="149264"/>
                    <a:pt x="30963" y="141429"/>
                    <a:pt x="32201" y="129447"/>
                  </a:cubicBezTo>
                  <a:cubicBezTo>
                    <a:pt x="38222" y="71607"/>
                    <a:pt x="75552" y="53453"/>
                    <a:pt x="118846" y="22938"/>
                  </a:cubicBezTo>
                  <a:cubicBezTo>
                    <a:pt x="130834" y="14504"/>
                    <a:pt x="112227" y="51893"/>
                    <a:pt x="140712" y="39670"/>
                  </a:cubicBezTo>
                  <a:lnTo>
                    <a:pt x="140712" y="39670"/>
                  </a:lnTo>
                </a:path>
              </a:pathLst>
            </a:custGeom>
            <a:solidFill>
              <a:srgbClr val="EBE6C3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FEDD7098-56F3-52A9-6A86-47DE7AFDC474}"/>
                </a:ext>
              </a:extLst>
            </p:cNvPr>
            <p:cNvGrpSpPr/>
            <p:nvPr/>
          </p:nvGrpSpPr>
          <p:grpSpPr>
            <a:xfrm>
              <a:off x="852347" y="3040646"/>
              <a:ext cx="1054895" cy="1435400"/>
              <a:chOff x="852347" y="3040646"/>
              <a:chExt cx="1054895" cy="1435400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4DC18B45-E069-E25C-6A8D-73185CC43BD5}"/>
                  </a:ext>
                </a:extLst>
              </p:cNvPr>
              <p:cNvSpPr/>
              <p:nvPr/>
            </p:nvSpPr>
            <p:spPr>
              <a:xfrm flipV="1">
                <a:off x="1082193" y="4286121"/>
                <a:ext cx="150114" cy="189925"/>
              </a:xfrm>
              <a:custGeom>
                <a:avLst/>
                <a:gdLst>
                  <a:gd name="connsiteX0" fmla="*/ 120918 w 150114"/>
                  <a:gd name="connsiteY0" fmla="*/ 140170 h 189925"/>
                  <a:gd name="connsiteX1" fmla="*/ 145979 w 150114"/>
                  <a:gd name="connsiteY1" fmla="*/ 10501 h 189925"/>
                  <a:gd name="connsiteX2" fmla="*/ 50542 w 150114"/>
                  <a:gd name="connsiteY2" fmla="*/ 39490 h 189925"/>
                  <a:gd name="connsiteX3" fmla="*/ 3125 w 150114"/>
                  <a:gd name="connsiteY3" fmla="*/ 116975 h 189925"/>
                  <a:gd name="connsiteX4" fmla="*/ 76318 w 150114"/>
                  <a:gd name="connsiteY4" fmla="*/ 187552 h 189925"/>
                  <a:gd name="connsiteX5" fmla="*/ 120918 w 150114"/>
                  <a:gd name="connsiteY5" fmla="*/ 140170 h 189925"/>
                  <a:gd name="connsiteX6" fmla="*/ 120918 w 150114"/>
                  <a:gd name="connsiteY6" fmla="*/ 140170 h 18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114" h="189925">
                    <a:moveTo>
                      <a:pt x="120918" y="140170"/>
                    </a:moveTo>
                    <a:cubicBezTo>
                      <a:pt x="100791" y="79124"/>
                      <a:pt x="152970" y="41616"/>
                      <a:pt x="145979" y="10501"/>
                    </a:cubicBezTo>
                    <a:cubicBezTo>
                      <a:pt x="140598" y="-13361"/>
                      <a:pt x="84944" y="-4241"/>
                      <a:pt x="50542" y="39490"/>
                    </a:cubicBezTo>
                    <a:cubicBezTo>
                      <a:pt x="35794" y="58244"/>
                      <a:pt x="40944" y="72284"/>
                      <a:pt x="3125" y="116975"/>
                    </a:cubicBezTo>
                    <a:cubicBezTo>
                      <a:pt x="-30593" y="156884"/>
                      <a:pt x="75627" y="187861"/>
                      <a:pt x="76318" y="187552"/>
                    </a:cubicBezTo>
                    <a:cubicBezTo>
                      <a:pt x="81699" y="185152"/>
                      <a:pt x="91307" y="102113"/>
                      <a:pt x="120918" y="140170"/>
                    </a:cubicBezTo>
                    <a:lnTo>
                      <a:pt x="120918" y="140170"/>
                    </a:lnTo>
                  </a:path>
                </a:pathLst>
              </a:custGeom>
              <a:solidFill>
                <a:srgbClr val="4C6FA2"/>
              </a:solidFill>
              <a:ln w="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id="{F984B9AC-34D0-D309-3C1D-CDBD5D00402C}"/>
                  </a:ext>
                </a:extLst>
              </p:cNvPr>
              <p:cNvGrpSpPr/>
              <p:nvPr/>
            </p:nvGrpSpPr>
            <p:grpSpPr>
              <a:xfrm>
                <a:off x="852347" y="3040646"/>
                <a:ext cx="1054895" cy="1316756"/>
                <a:chOff x="852347" y="3040646"/>
                <a:chExt cx="1054895" cy="1316756"/>
              </a:xfrm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E73DDA5-2C3A-1373-E90B-492C38793491}"/>
                    </a:ext>
                  </a:extLst>
                </p:cNvPr>
                <p:cNvSpPr/>
                <p:nvPr/>
              </p:nvSpPr>
              <p:spPr>
                <a:xfrm flipV="1">
                  <a:off x="1654160" y="4053135"/>
                  <a:ext cx="54806" cy="80759"/>
                </a:xfrm>
                <a:custGeom>
                  <a:avLst/>
                  <a:gdLst>
                    <a:gd name="connsiteX0" fmla="*/ -6136 w 54806"/>
                    <a:gd name="connsiteY0" fmla="*/ -4272 h 80759"/>
                    <a:gd name="connsiteX1" fmla="*/ 14503 w 54806"/>
                    <a:gd name="connsiteY1" fmla="*/ 45768 h 80759"/>
                    <a:gd name="connsiteX2" fmla="*/ 47703 w 54806"/>
                    <a:gd name="connsiteY2" fmla="*/ 76488 h 80759"/>
                    <a:gd name="connsiteX3" fmla="*/ 32650 w 54806"/>
                    <a:gd name="connsiteY3" fmla="*/ 33631 h 80759"/>
                    <a:gd name="connsiteX4" fmla="*/ -6136 w 54806"/>
                    <a:gd name="connsiteY4" fmla="*/ -4272 h 80759"/>
                    <a:gd name="connsiteX5" fmla="*/ -6136 w 54806"/>
                    <a:gd name="connsiteY5" fmla="*/ -4272 h 8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806" h="80759">
                      <a:moveTo>
                        <a:pt x="-6136" y="-4272"/>
                      </a:moveTo>
                      <a:lnTo>
                        <a:pt x="14503" y="45768"/>
                      </a:lnTo>
                      <a:lnTo>
                        <a:pt x="47703" y="76488"/>
                      </a:lnTo>
                      <a:cubicBezTo>
                        <a:pt x="51831" y="72682"/>
                        <a:pt x="41991" y="52385"/>
                        <a:pt x="32650" y="33631"/>
                      </a:cubicBezTo>
                      <a:lnTo>
                        <a:pt x="-6136" y="-4272"/>
                      </a:lnTo>
                      <a:lnTo>
                        <a:pt x="-6136" y="-4272"/>
                      </a:lnTo>
                    </a:path>
                  </a:pathLst>
                </a:custGeom>
                <a:solidFill>
                  <a:srgbClr val="4C6FA2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F33F051C-0D33-5612-DA6F-338FF2103B46}"/>
                    </a:ext>
                  </a:extLst>
                </p:cNvPr>
                <p:cNvSpPr/>
                <p:nvPr/>
              </p:nvSpPr>
              <p:spPr>
                <a:xfrm flipV="1">
                  <a:off x="852347" y="3310403"/>
                  <a:ext cx="335258" cy="238201"/>
                </a:xfrm>
                <a:custGeom>
                  <a:avLst/>
                  <a:gdLst>
                    <a:gd name="connsiteX0" fmla="*/ 305912 w 335258"/>
                    <a:gd name="connsiteY0" fmla="*/ -8662 h 238201"/>
                    <a:gd name="connsiteX1" fmla="*/ 332468 w 335258"/>
                    <a:gd name="connsiteY1" fmla="*/ 58486 h 238201"/>
                    <a:gd name="connsiteX2" fmla="*/ 103198 w 335258"/>
                    <a:gd name="connsiteY2" fmla="*/ 171869 h 238201"/>
                    <a:gd name="connsiteX3" fmla="*/ 89059 w 335258"/>
                    <a:gd name="connsiteY3" fmla="*/ 220075 h 238201"/>
                    <a:gd name="connsiteX4" fmla="*/ 75915 w 335258"/>
                    <a:gd name="connsiteY4" fmla="*/ 217520 h 238201"/>
                    <a:gd name="connsiteX5" fmla="*/ 81321 w 335258"/>
                    <a:gd name="connsiteY5" fmla="*/ 192235 h 238201"/>
                    <a:gd name="connsiteX6" fmla="*/ 19109 w 335258"/>
                    <a:gd name="connsiteY6" fmla="*/ 221292 h 238201"/>
                    <a:gd name="connsiteX7" fmla="*/ 35232 w 335258"/>
                    <a:gd name="connsiteY7" fmla="*/ 196606 h 238201"/>
                    <a:gd name="connsiteX8" fmla="*/ -1522 w 335258"/>
                    <a:gd name="connsiteY8" fmla="*/ 182189 h 238201"/>
                    <a:gd name="connsiteX9" fmla="*/ 44196 w 335258"/>
                    <a:gd name="connsiteY9" fmla="*/ 171200 h 238201"/>
                    <a:gd name="connsiteX10" fmla="*/ 2594 w 335258"/>
                    <a:gd name="connsiteY10" fmla="*/ 154280 h 238201"/>
                    <a:gd name="connsiteX11" fmla="*/ 39232 w 335258"/>
                    <a:gd name="connsiteY11" fmla="*/ 147183 h 238201"/>
                    <a:gd name="connsiteX12" fmla="*/ 19207 w 335258"/>
                    <a:gd name="connsiteY12" fmla="*/ 143138 h 238201"/>
                    <a:gd name="connsiteX13" fmla="*/ 32126 w 335258"/>
                    <a:gd name="connsiteY13" fmla="*/ 130315 h 238201"/>
                    <a:gd name="connsiteX14" fmla="*/ 90043 w 335258"/>
                    <a:gd name="connsiteY14" fmla="*/ 131018 h 238201"/>
                    <a:gd name="connsiteX15" fmla="*/ 305912 w 335258"/>
                    <a:gd name="connsiteY15" fmla="*/ -8662 h 238201"/>
                    <a:gd name="connsiteX16" fmla="*/ 305912 w 335258"/>
                    <a:gd name="connsiteY16" fmla="*/ -8662 h 238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5258" h="238201">
                      <a:moveTo>
                        <a:pt x="305912" y="-8662"/>
                      </a:moveTo>
                      <a:lnTo>
                        <a:pt x="332468" y="58486"/>
                      </a:lnTo>
                      <a:lnTo>
                        <a:pt x="103198" y="171869"/>
                      </a:lnTo>
                      <a:cubicBezTo>
                        <a:pt x="109608" y="188961"/>
                        <a:pt x="98496" y="208263"/>
                        <a:pt x="89059" y="220075"/>
                      </a:cubicBezTo>
                      <a:cubicBezTo>
                        <a:pt x="81079" y="230069"/>
                        <a:pt x="74815" y="236069"/>
                        <a:pt x="75915" y="217520"/>
                      </a:cubicBezTo>
                      <a:cubicBezTo>
                        <a:pt x="76651" y="205195"/>
                        <a:pt x="82375" y="194240"/>
                        <a:pt x="81321" y="192235"/>
                      </a:cubicBezTo>
                      <a:cubicBezTo>
                        <a:pt x="79205" y="188223"/>
                        <a:pt x="57808" y="208880"/>
                        <a:pt x="19109" y="221292"/>
                      </a:cubicBezTo>
                      <a:cubicBezTo>
                        <a:pt x="18682" y="221429"/>
                        <a:pt x="-6219" y="213355"/>
                        <a:pt x="35232" y="196606"/>
                      </a:cubicBezTo>
                      <a:cubicBezTo>
                        <a:pt x="80280" y="178418"/>
                        <a:pt x="-14710" y="213115"/>
                        <a:pt x="-1522" y="182189"/>
                      </a:cubicBezTo>
                      <a:cubicBezTo>
                        <a:pt x="-1445" y="182018"/>
                        <a:pt x="39890" y="172023"/>
                        <a:pt x="44196" y="171200"/>
                      </a:cubicBezTo>
                      <a:cubicBezTo>
                        <a:pt x="17506" y="165612"/>
                        <a:pt x="-5900" y="174218"/>
                        <a:pt x="2594" y="154280"/>
                      </a:cubicBezTo>
                      <a:cubicBezTo>
                        <a:pt x="4324" y="150252"/>
                        <a:pt x="52708" y="154280"/>
                        <a:pt x="39232" y="147183"/>
                      </a:cubicBezTo>
                      <a:cubicBezTo>
                        <a:pt x="36574" y="145795"/>
                        <a:pt x="27079" y="145726"/>
                        <a:pt x="19207" y="143138"/>
                      </a:cubicBezTo>
                      <a:cubicBezTo>
                        <a:pt x="17404" y="142555"/>
                        <a:pt x="2049" y="131686"/>
                        <a:pt x="32126" y="130315"/>
                      </a:cubicBezTo>
                      <a:cubicBezTo>
                        <a:pt x="43999" y="129766"/>
                        <a:pt x="88183" y="131978"/>
                        <a:pt x="90043" y="131018"/>
                      </a:cubicBezTo>
                      <a:cubicBezTo>
                        <a:pt x="163371" y="78989"/>
                        <a:pt x="224105" y="29292"/>
                        <a:pt x="305912" y="-8662"/>
                      </a:cubicBezTo>
                      <a:lnTo>
                        <a:pt x="305912" y="-8662"/>
                      </a:lnTo>
                    </a:path>
                  </a:pathLst>
                </a:custGeom>
                <a:solidFill>
                  <a:srgbClr val="FBC9A6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2F7BBEB1-8F68-FF8A-8FC9-73534519B8B0}"/>
                    </a:ext>
                  </a:extLst>
                </p:cNvPr>
                <p:cNvSpPr/>
                <p:nvPr/>
              </p:nvSpPr>
              <p:spPr>
                <a:xfrm flipV="1">
                  <a:off x="1492205" y="3300505"/>
                  <a:ext cx="320458" cy="260082"/>
                </a:xfrm>
                <a:custGeom>
                  <a:avLst/>
                  <a:gdLst>
                    <a:gd name="connsiteX0" fmla="*/ 27251 w 320458"/>
                    <a:gd name="connsiteY0" fmla="*/ -8655 h 260082"/>
                    <a:gd name="connsiteX1" fmla="*/ -5988 w 320458"/>
                    <a:gd name="connsiteY1" fmla="*/ 55442 h 260082"/>
                    <a:gd name="connsiteX2" fmla="*/ 210572 w 320458"/>
                    <a:gd name="connsiteY2" fmla="*/ 191556 h 260082"/>
                    <a:gd name="connsiteX3" fmla="*/ 219748 w 320458"/>
                    <a:gd name="connsiteY3" fmla="*/ 240961 h 260082"/>
                    <a:gd name="connsiteX4" fmla="*/ 233077 w 320458"/>
                    <a:gd name="connsiteY4" fmla="*/ 239727 h 260082"/>
                    <a:gd name="connsiteX5" fmla="*/ 230264 w 320458"/>
                    <a:gd name="connsiteY5" fmla="*/ 214013 h 260082"/>
                    <a:gd name="connsiteX6" fmla="*/ 289204 w 320458"/>
                    <a:gd name="connsiteY6" fmla="*/ 249259 h 260082"/>
                    <a:gd name="connsiteX7" fmla="*/ 275683 w 320458"/>
                    <a:gd name="connsiteY7" fmla="*/ 223099 h 260082"/>
                    <a:gd name="connsiteX8" fmla="*/ 313701 w 320458"/>
                    <a:gd name="connsiteY8" fmla="*/ 212453 h 260082"/>
                    <a:gd name="connsiteX9" fmla="*/ 269344 w 320458"/>
                    <a:gd name="connsiteY9" fmla="*/ 196887 h 260082"/>
                    <a:gd name="connsiteX10" fmla="*/ 312450 w 320458"/>
                    <a:gd name="connsiteY10" fmla="*/ 184287 h 260082"/>
                    <a:gd name="connsiteX11" fmla="*/ 276717 w 320458"/>
                    <a:gd name="connsiteY11" fmla="*/ 173504 h 260082"/>
                    <a:gd name="connsiteX12" fmla="*/ 297050 w 320458"/>
                    <a:gd name="connsiteY12" fmla="*/ 171516 h 260082"/>
                    <a:gd name="connsiteX13" fmla="*/ 285498 w 320458"/>
                    <a:gd name="connsiteY13" fmla="*/ 157424 h 260082"/>
                    <a:gd name="connsiteX14" fmla="*/ 227812 w 320458"/>
                    <a:gd name="connsiteY14" fmla="*/ 152247 h 260082"/>
                    <a:gd name="connsiteX15" fmla="*/ 27251 w 320458"/>
                    <a:gd name="connsiteY15" fmla="*/ -8655 h 260082"/>
                    <a:gd name="connsiteX16" fmla="*/ 27251 w 320458"/>
                    <a:gd name="connsiteY16" fmla="*/ -8655 h 260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458" h="260082">
                      <a:moveTo>
                        <a:pt x="27251" y="-8655"/>
                      </a:moveTo>
                      <a:lnTo>
                        <a:pt x="-5988" y="55442"/>
                      </a:lnTo>
                      <a:lnTo>
                        <a:pt x="210572" y="191556"/>
                      </a:lnTo>
                      <a:cubicBezTo>
                        <a:pt x="202458" y="207910"/>
                        <a:pt x="211556" y="228224"/>
                        <a:pt x="219748" y="240961"/>
                      </a:cubicBezTo>
                      <a:cubicBezTo>
                        <a:pt x="226662" y="251693"/>
                        <a:pt x="232283" y="258310"/>
                        <a:pt x="233077" y="239727"/>
                      </a:cubicBezTo>
                      <a:cubicBezTo>
                        <a:pt x="233601" y="227419"/>
                        <a:pt x="229026" y="215916"/>
                        <a:pt x="230264" y="214013"/>
                      </a:cubicBezTo>
                      <a:cubicBezTo>
                        <a:pt x="232770" y="210259"/>
                        <a:pt x="251965" y="232990"/>
                        <a:pt x="289204" y="249259"/>
                      </a:cubicBezTo>
                      <a:cubicBezTo>
                        <a:pt x="289612" y="249447"/>
                        <a:pt x="315210" y="243944"/>
                        <a:pt x="275683" y="223099"/>
                      </a:cubicBezTo>
                      <a:cubicBezTo>
                        <a:pt x="232705" y="200402"/>
                        <a:pt x="323670" y="244579"/>
                        <a:pt x="313701" y="212453"/>
                      </a:cubicBezTo>
                      <a:cubicBezTo>
                        <a:pt x="313638" y="212281"/>
                        <a:pt x="273537" y="198122"/>
                        <a:pt x="269344" y="196887"/>
                      </a:cubicBezTo>
                      <a:cubicBezTo>
                        <a:pt x="296462" y="194024"/>
                        <a:pt x="318878" y="204961"/>
                        <a:pt x="312450" y="184287"/>
                      </a:cubicBezTo>
                      <a:cubicBezTo>
                        <a:pt x="311133" y="180070"/>
                        <a:pt x="262597" y="179213"/>
                        <a:pt x="276717" y="173504"/>
                      </a:cubicBezTo>
                      <a:cubicBezTo>
                        <a:pt x="279505" y="172390"/>
                        <a:pt x="288961" y="173282"/>
                        <a:pt x="297050" y="171516"/>
                      </a:cubicBezTo>
                      <a:cubicBezTo>
                        <a:pt x="298915" y="171104"/>
                        <a:pt x="315287" y="161847"/>
                        <a:pt x="285498" y="157424"/>
                      </a:cubicBezTo>
                      <a:cubicBezTo>
                        <a:pt x="273753" y="155693"/>
                        <a:pt x="229574" y="153396"/>
                        <a:pt x="227812" y="152247"/>
                      </a:cubicBezTo>
                      <a:cubicBezTo>
                        <a:pt x="160156" y="93019"/>
                        <a:pt x="104783" y="37425"/>
                        <a:pt x="27251" y="-8655"/>
                      </a:cubicBezTo>
                      <a:lnTo>
                        <a:pt x="27251" y="-8655"/>
                      </a:lnTo>
                    </a:path>
                  </a:pathLst>
                </a:custGeom>
                <a:solidFill>
                  <a:srgbClr val="FBC9A6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7A8C3928-01B1-E058-0185-36E1C9FB6861}"/>
                    </a:ext>
                  </a:extLst>
                </p:cNvPr>
                <p:cNvSpPr/>
                <p:nvPr/>
              </p:nvSpPr>
              <p:spPr>
                <a:xfrm flipV="1">
                  <a:off x="1146011" y="3885821"/>
                  <a:ext cx="634585" cy="471581"/>
                </a:xfrm>
                <a:custGeom>
                  <a:avLst/>
                  <a:gdLst>
                    <a:gd name="connsiteX0" fmla="*/ 118134 w 634585"/>
                    <a:gd name="connsiteY0" fmla="*/ 352484 h 471581"/>
                    <a:gd name="connsiteX1" fmla="*/ 315028 w 634585"/>
                    <a:gd name="connsiteY1" fmla="*/ 467495 h 471581"/>
                    <a:gd name="connsiteX2" fmla="*/ 445083 w 634585"/>
                    <a:gd name="connsiteY2" fmla="*/ 375918 h 471581"/>
                    <a:gd name="connsiteX3" fmla="*/ 601441 w 634585"/>
                    <a:gd name="connsiteY3" fmla="*/ 219782 h 471581"/>
                    <a:gd name="connsiteX4" fmla="*/ 629554 w 634585"/>
                    <a:gd name="connsiteY4" fmla="*/ 204902 h 471581"/>
                    <a:gd name="connsiteX5" fmla="*/ 611026 w 634585"/>
                    <a:gd name="connsiteY5" fmla="*/ 155033 h 471581"/>
                    <a:gd name="connsiteX6" fmla="*/ 389774 w 634585"/>
                    <a:gd name="connsiteY6" fmla="*/ 291799 h 471581"/>
                    <a:gd name="connsiteX7" fmla="*/ 263974 w 634585"/>
                    <a:gd name="connsiteY7" fmla="*/ 344530 h 471581"/>
                    <a:gd name="connsiteX8" fmla="*/ 204396 w 634585"/>
                    <a:gd name="connsiteY8" fmla="*/ 125239 h 471581"/>
                    <a:gd name="connsiteX9" fmla="*/ 56385 w 634585"/>
                    <a:gd name="connsiteY9" fmla="*/ 33885 h 471581"/>
                    <a:gd name="connsiteX10" fmla="*/ 39145 w 634585"/>
                    <a:gd name="connsiteY10" fmla="*/ -4086 h 471581"/>
                    <a:gd name="connsiteX11" fmla="*/ -5032 w 634585"/>
                    <a:gd name="connsiteY11" fmla="*/ 55862 h 471581"/>
                    <a:gd name="connsiteX12" fmla="*/ 27056 w 634585"/>
                    <a:gd name="connsiteY12" fmla="*/ 75268 h 471581"/>
                    <a:gd name="connsiteX13" fmla="*/ 147016 w 634585"/>
                    <a:gd name="connsiteY13" fmla="*/ 183970 h 471581"/>
                    <a:gd name="connsiteX14" fmla="*/ 118134 w 634585"/>
                    <a:gd name="connsiteY14" fmla="*/ 352484 h 471581"/>
                    <a:gd name="connsiteX15" fmla="*/ 118134 w 634585"/>
                    <a:gd name="connsiteY15" fmla="*/ 352484 h 47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34585" h="471581">
                      <a:moveTo>
                        <a:pt x="118134" y="352484"/>
                      </a:moveTo>
                      <a:lnTo>
                        <a:pt x="315028" y="467495"/>
                      </a:lnTo>
                      <a:lnTo>
                        <a:pt x="445083" y="375918"/>
                      </a:lnTo>
                      <a:lnTo>
                        <a:pt x="601441" y="219782"/>
                      </a:lnTo>
                      <a:lnTo>
                        <a:pt x="629554" y="204902"/>
                      </a:lnTo>
                      <a:lnTo>
                        <a:pt x="611026" y="155033"/>
                      </a:lnTo>
                      <a:cubicBezTo>
                        <a:pt x="551040" y="218170"/>
                        <a:pt x="465967" y="250964"/>
                        <a:pt x="389774" y="291799"/>
                      </a:cubicBezTo>
                      <a:lnTo>
                        <a:pt x="263974" y="344530"/>
                      </a:lnTo>
                      <a:lnTo>
                        <a:pt x="204396" y="125239"/>
                      </a:lnTo>
                      <a:lnTo>
                        <a:pt x="56385" y="33885"/>
                      </a:lnTo>
                      <a:lnTo>
                        <a:pt x="39145" y="-4086"/>
                      </a:lnTo>
                      <a:lnTo>
                        <a:pt x="-5032" y="55862"/>
                      </a:lnTo>
                      <a:lnTo>
                        <a:pt x="27056" y="75268"/>
                      </a:lnTo>
                      <a:lnTo>
                        <a:pt x="147016" y="183970"/>
                      </a:lnTo>
                      <a:lnTo>
                        <a:pt x="118134" y="352484"/>
                      </a:lnTo>
                      <a:lnTo>
                        <a:pt x="118134" y="352484"/>
                      </a:lnTo>
                    </a:path>
                  </a:pathLst>
                </a:custGeom>
                <a:solidFill>
                  <a:srgbClr val="FBC9A6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66813314-FD44-2963-805E-E4168500EC13}"/>
                    </a:ext>
                  </a:extLst>
                </p:cNvPr>
                <p:cNvSpPr/>
                <p:nvPr/>
              </p:nvSpPr>
              <p:spPr>
                <a:xfrm flipV="1">
                  <a:off x="1213294" y="3861238"/>
                  <a:ext cx="494703" cy="450084"/>
                </a:xfrm>
                <a:custGeom>
                  <a:avLst/>
                  <a:gdLst>
                    <a:gd name="connsiteX0" fmla="*/ 240103 w 494703"/>
                    <a:gd name="connsiteY0" fmla="*/ 445765 h 450084"/>
                    <a:gd name="connsiteX1" fmla="*/ 247757 w 494703"/>
                    <a:gd name="connsiteY1" fmla="*/ 421182 h 450084"/>
                    <a:gd name="connsiteX2" fmla="*/ 489685 w 494703"/>
                    <a:gd name="connsiteY2" fmla="*/ 253868 h 450084"/>
                    <a:gd name="connsiteX3" fmla="*/ 435846 w 494703"/>
                    <a:gd name="connsiteY3" fmla="*/ 173108 h 450084"/>
                    <a:gd name="connsiteX4" fmla="*/ 286735 w 494703"/>
                    <a:gd name="connsiteY4" fmla="*/ 241679 h 450084"/>
                    <a:gd name="connsiteX5" fmla="*/ 195156 w 494703"/>
                    <a:gd name="connsiteY5" fmla="*/ 228308 h 450084"/>
                    <a:gd name="connsiteX6" fmla="*/ 63823 w 494703"/>
                    <a:gd name="connsiteY6" fmla="*/ -4320 h 450084"/>
                    <a:gd name="connsiteX7" fmla="*/ -5019 w 494703"/>
                    <a:gd name="connsiteY7" fmla="*/ 60823 h 450084"/>
                    <a:gd name="connsiteX8" fmla="*/ 59899 w 494703"/>
                    <a:gd name="connsiteY8" fmla="*/ 134177 h 450084"/>
                    <a:gd name="connsiteX9" fmla="*/ 45381 w 494703"/>
                    <a:gd name="connsiteY9" fmla="*/ 244868 h 450084"/>
                    <a:gd name="connsiteX10" fmla="*/ 42239 w 494703"/>
                    <a:gd name="connsiteY10" fmla="*/ 442268 h 450084"/>
                    <a:gd name="connsiteX11" fmla="*/ 240103 w 494703"/>
                    <a:gd name="connsiteY11" fmla="*/ 445765 h 450084"/>
                    <a:gd name="connsiteX12" fmla="*/ 240103 w 494703"/>
                    <a:gd name="connsiteY12" fmla="*/ 445765 h 45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4703" h="450084">
                      <a:moveTo>
                        <a:pt x="240103" y="445765"/>
                      </a:moveTo>
                      <a:lnTo>
                        <a:pt x="247757" y="421182"/>
                      </a:lnTo>
                      <a:cubicBezTo>
                        <a:pt x="368984" y="359913"/>
                        <a:pt x="391553" y="347845"/>
                        <a:pt x="489685" y="253868"/>
                      </a:cubicBezTo>
                      <a:cubicBezTo>
                        <a:pt x="456944" y="219977"/>
                        <a:pt x="455679" y="215862"/>
                        <a:pt x="435846" y="173108"/>
                      </a:cubicBezTo>
                      <a:lnTo>
                        <a:pt x="286735" y="241679"/>
                      </a:lnTo>
                      <a:cubicBezTo>
                        <a:pt x="238838" y="262954"/>
                        <a:pt x="206467" y="282908"/>
                        <a:pt x="195156" y="228308"/>
                      </a:cubicBezTo>
                      <a:cubicBezTo>
                        <a:pt x="163246" y="74160"/>
                        <a:pt x="179056" y="102977"/>
                        <a:pt x="63823" y="-4320"/>
                      </a:cubicBezTo>
                      <a:cubicBezTo>
                        <a:pt x="19197" y="21857"/>
                        <a:pt x="17051" y="14520"/>
                        <a:pt x="-5019" y="60823"/>
                      </a:cubicBezTo>
                      <a:lnTo>
                        <a:pt x="59899" y="134177"/>
                      </a:lnTo>
                      <a:lnTo>
                        <a:pt x="45381" y="244868"/>
                      </a:lnTo>
                      <a:cubicBezTo>
                        <a:pt x="7312" y="350742"/>
                        <a:pt x="29152" y="396599"/>
                        <a:pt x="42239" y="442268"/>
                      </a:cubicBezTo>
                      <a:lnTo>
                        <a:pt x="240103" y="445765"/>
                      </a:lnTo>
                      <a:lnTo>
                        <a:pt x="240103" y="445765"/>
                      </a:lnTo>
                    </a:path>
                  </a:pathLst>
                </a:custGeom>
                <a:solidFill>
                  <a:srgbClr val="F7961E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A3DDF0FE-A250-D29D-5188-FA89D1400EFA}"/>
                    </a:ext>
                  </a:extLst>
                </p:cNvPr>
                <p:cNvSpPr/>
                <p:nvPr/>
              </p:nvSpPr>
              <p:spPr>
                <a:xfrm flipV="1">
                  <a:off x="1446927" y="3908947"/>
                  <a:ext cx="261071" cy="224948"/>
                </a:xfrm>
                <a:custGeom>
                  <a:avLst/>
                  <a:gdLst>
                    <a:gd name="connsiteX0" fmla="*/ 59029 w 261071"/>
                    <a:gd name="connsiteY0" fmla="*/ 220199 h 224948"/>
                    <a:gd name="connsiteX1" fmla="*/ 255462 w 261071"/>
                    <a:gd name="connsiteY1" fmla="*/ 76011 h 224948"/>
                    <a:gd name="connsiteX2" fmla="*/ 201623 w 261071"/>
                    <a:gd name="connsiteY2" fmla="*/ -4749 h 224948"/>
                    <a:gd name="connsiteX3" fmla="*/ 52512 w 261071"/>
                    <a:gd name="connsiteY3" fmla="*/ 63823 h 224948"/>
                    <a:gd name="connsiteX4" fmla="*/ -5609 w 261071"/>
                    <a:gd name="connsiteY4" fmla="*/ 85491 h 224948"/>
                    <a:gd name="connsiteX5" fmla="*/ 25548 w 261071"/>
                    <a:gd name="connsiteY5" fmla="*/ 128880 h 224948"/>
                    <a:gd name="connsiteX6" fmla="*/ 59029 w 261071"/>
                    <a:gd name="connsiteY6" fmla="*/ 220199 h 224948"/>
                    <a:gd name="connsiteX7" fmla="*/ 59029 w 261071"/>
                    <a:gd name="connsiteY7" fmla="*/ 220199 h 224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1071" h="224948">
                      <a:moveTo>
                        <a:pt x="59029" y="220199"/>
                      </a:moveTo>
                      <a:cubicBezTo>
                        <a:pt x="142530" y="177102"/>
                        <a:pt x="171040" y="156857"/>
                        <a:pt x="255462" y="76011"/>
                      </a:cubicBezTo>
                      <a:cubicBezTo>
                        <a:pt x="222721" y="42120"/>
                        <a:pt x="221456" y="38005"/>
                        <a:pt x="201623" y="-4749"/>
                      </a:cubicBezTo>
                      <a:lnTo>
                        <a:pt x="52512" y="63823"/>
                      </a:lnTo>
                      <a:cubicBezTo>
                        <a:pt x="29278" y="74143"/>
                        <a:pt x="9689" y="84137"/>
                        <a:pt x="-5609" y="85491"/>
                      </a:cubicBezTo>
                      <a:cubicBezTo>
                        <a:pt x="7808" y="101314"/>
                        <a:pt x="20665" y="118388"/>
                        <a:pt x="25548" y="128880"/>
                      </a:cubicBezTo>
                      <a:cubicBezTo>
                        <a:pt x="45125" y="170914"/>
                        <a:pt x="47641" y="202714"/>
                        <a:pt x="59029" y="220199"/>
                      </a:cubicBezTo>
                      <a:lnTo>
                        <a:pt x="59029" y="220199"/>
                      </a:lnTo>
                    </a:path>
                  </a:pathLst>
                </a:custGeom>
                <a:solidFill>
                  <a:srgbClr val="EB8C17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A68BDDBC-8783-6D8A-063E-7362DA62B4E3}"/>
                    </a:ext>
                  </a:extLst>
                </p:cNvPr>
                <p:cNvSpPr/>
                <p:nvPr/>
              </p:nvSpPr>
              <p:spPr>
                <a:xfrm flipV="1">
                  <a:off x="1242343" y="3863501"/>
                  <a:ext cx="100409" cy="149298"/>
                </a:xfrm>
                <a:custGeom>
                  <a:avLst/>
                  <a:gdLst>
                    <a:gd name="connsiteX0" fmla="*/ 1016 w 100409"/>
                    <a:gd name="connsiteY0" fmla="*/ 1988 h 149298"/>
                    <a:gd name="connsiteX1" fmla="*/ 14040 w 100409"/>
                    <a:gd name="connsiteY1" fmla="*/ 142765 h 149298"/>
                    <a:gd name="connsiteX2" fmla="*/ 83367 w 100409"/>
                    <a:gd name="connsiteY2" fmla="*/ 143999 h 149298"/>
                    <a:gd name="connsiteX3" fmla="*/ 93426 w 100409"/>
                    <a:gd name="connsiteY3" fmla="*/ 68536 h 149298"/>
                    <a:gd name="connsiteX4" fmla="*/ 15918 w 100409"/>
                    <a:gd name="connsiteY4" fmla="*/ -4355 h 149298"/>
                    <a:gd name="connsiteX5" fmla="*/ 1016 w 100409"/>
                    <a:gd name="connsiteY5" fmla="*/ 1988 h 149298"/>
                    <a:gd name="connsiteX6" fmla="*/ 1016 w 100409"/>
                    <a:gd name="connsiteY6" fmla="*/ 1988 h 149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0409" h="149298">
                      <a:moveTo>
                        <a:pt x="1016" y="1988"/>
                      </a:moveTo>
                      <a:cubicBezTo>
                        <a:pt x="-12530" y="69514"/>
                        <a:pt x="3560" y="106199"/>
                        <a:pt x="14040" y="142765"/>
                      </a:cubicBezTo>
                      <a:lnTo>
                        <a:pt x="83367" y="143999"/>
                      </a:lnTo>
                      <a:cubicBezTo>
                        <a:pt x="95226" y="125228"/>
                        <a:pt x="99649" y="97491"/>
                        <a:pt x="93426" y="68536"/>
                      </a:cubicBezTo>
                      <a:cubicBezTo>
                        <a:pt x="83252" y="21257"/>
                        <a:pt x="48557" y="-11349"/>
                        <a:pt x="15918" y="-4355"/>
                      </a:cubicBezTo>
                      <a:cubicBezTo>
                        <a:pt x="10537" y="-3172"/>
                        <a:pt x="5554" y="-1029"/>
                        <a:pt x="1016" y="1988"/>
                      </a:cubicBezTo>
                      <a:lnTo>
                        <a:pt x="1016" y="1988"/>
                      </a:lnTo>
                    </a:path>
                  </a:pathLst>
                </a:custGeom>
                <a:solidFill>
                  <a:srgbClr val="FE802B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FF52BADB-82FB-200A-1023-84824DC0341F}"/>
                    </a:ext>
                  </a:extLst>
                </p:cNvPr>
                <p:cNvSpPr/>
                <p:nvPr/>
              </p:nvSpPr>
              <p:spPr>
                <a:xfrm flipV="1">
                  <a:off x="1137537" y="3473296"/>
                  <a:ext cx="412406" cy="494967"/>
                </a:xfrm>
                <a:custGeom>
                  <a:avLst/>
                  <a:gdLst>
                    <a:gd name="connsiteX0" fmla="*/ 241090 w 412406"/>
                    <a:gd name="connsiteY0" fmla="*/ 447963 h 494967"/>
                    <a:gd name="connsiteX1" fmla="*/ 162600 w 412406"/>
                    <a:gd name="connsiteY1" fmla="*/ 436631 h 494967"/>
                    <a:gd name="connsiteX2" fmla="*/ 42420 w 412406"/>
                    <a:gd name="connsiteY2" fmla="*/ 488231 h 494967"/>
                    <a:gd name="connsiteX3" fmla="*/ -4428 w 412406"/>
                    <a:gd name="connsiteY3" fmla="*/ 404848 h 494967"/>
                    <a:gd name="connsiteX4" fmla="*/ 96747 w 412406"/>
                    <a:gd name="connsiteY4" fmla="*/ 341283 h 494967"/>
                    <a:gd name="connsiteX5" fmla="*/ 67521 w 412406"/>
                    <a:gd name="connsiteY5" fmla="*/ 34615 h 494967"/>
                    <a:gd name="connsiteX6" fmla="*/ 360220 w 412406"/>
                    <a:gd name="connsiteY6" fmla="*/ 64049 h 494967"/>
                    <a:gd name="connsiteX7" fmla="*/ 337307 w 412406"/>
                    <a:gd name="connsiteY7" fmla="*/ 93449 h 494967"/>
                    <a:gd name="connsiteX8" fmla="*/ 309678 w 412406"/>
                    <a:gd name="connsiteY8" fmla="*/ 346306 h 494967"/>
                    <a:gd name="connsiteX9" fmla="*/ 407979 w 412406"/>
                    <a:gd name="connsiteY9" fmla="*/ 393894 h 494967"/>
                    <a:gd name="connsiteX10" fmla="*/ 371300 w 412406"/>
                    <a:gd name="connsiteY10" fmla="*/ 486260 h 494967"/>
                    <a:gd name="connsiteX11" fmla="*/ 281422 w 412406"/>
                    <a:gd name="connsiteY11" fmla="*/ 445391 h 494967"/>
                    <a:gd name="connsiteX12" fmla="*/ 241090 w 412406"/>
                    <a:gd name="connsiteY12" fmla="*/ 447963 h 494967"/>
                    <a:gd name="connsiteX13" fmla="*/ 241090 w 412406"/>
                    <a:gd name="connsiteY13" fmla="*/ 447963 h 494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12406" h="494967">
                      <a:moveTo>
                        <a:pt x="241090" y="447963"/>
                      </a:moveTo>
                      <a:lnTo>
                        <a:pt x="162600" y="436631"/>
                      </a:lnTo>
                      <a:lnTo>
                        <a:pt x="42420" y="488231"/>
                      </a:lnTo>
                      <a:lnTo>
                        <a:pt x="-4428" y="404848"/>
                      </a:lnTo>
                      <a:lnTo>
                        <a:pt x="96747" y="341283"/>
                      </a:lnTo>
                      <a:cubicBezTo>
                        <a:pt x="77232" y="243929"/>
                        <a:pt x="67968" y="117038"/>
                        <a:pt x="67521" y="34615"/>
                      </a:cubicBezTo>
                      <a:cubicBezTo>
                        <a:pt x="327006" y="-23465"/>
                        <a:pt x="315646" y="-26173"/>
                        <a:pt x="360220" y="64049"/>
                      </a:cubicBezTo>
                      <a:cubicBezTo>
                        <a:pt x="358981" y="71901"/>
                        <a:pt x="338406" y="86026"/>
                        <a:pt x="337307" y="93449"/>
                      </a:cubicBezTo>
                      <a:cubicBezTo>
                        <a:pt x="321538" y="199872"/>
                        <a:pt x="319057" y="265786"/>
                        <a:pt x="309678" y="346306"/>
                      </a:cubicBezTo>
                      <a:lnTo>
                        <a:pt x="407979" y="393894"/>
                      </a:lnTo>
                      <a:lnTo>
                        <a:pt x="371300" y="486260"/>
                      </a:lnTo>
                      <a:lnTo>
                        <a:pt x="281422" y="445391"/>
                      </a:lnTo>
                      <a:lnTo>
                        <a:pt x="241090" y="447963"/>
                      </a:lnTo>
                      <a:lnTo>
                        <a:pt x="241090" y="447963"/>
                      </a:lnTo>
                    </a:path>
                  </a:pathLst>
                </a:custGeom>
                <a:solidFill>
                  <a:srgbClr val="CEEEF5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C905836C-0B36-DC82-79C1-A4C3ED4816F1}"/>
                    </a:ext>
                  </a:extLst>
                </p:cNvPr>
                <p:cNvSpPr/>
                <p:nvPr/>
              </p:nvSpPr>
              <p:spPr>
                <a:xfrm flipV="1">
                  <a:off x="1162673" y="3475268"/>
                  <a:ext cx="387269" cy="446997"/>
                </a:xfrm>
                <a:custGeom>
                  <a:avLst/>
                  <a:gdLst>
                    <a:gd name="connsiteX0" fmla="*/ 372860 w 387269"/>
                    <a:gd name="connsiteY0" fmla="*/ 342933 h 446997"/>
                    <a:gd name="connsiteX1" fmla="*/ 382779 w 387269"/>
                    <a:gd name="connsiteY1" fmla="*/ 347750 h 446997"/>
                    <a:gd name="connsiteX2" fmla="*/ 346100 w 387269"/>
                    <a:gd name="connsiteY2" fmla="*/ 440115 h 446997"/>
                    <a:gd name="connsiteX3" fmla="*/ 334906 w 387269"/>
                    <a:gd name="connsiteY3" fmla="*/ 435024 h 446997"/>
                    <a:gd name="connsiteX4" fmla="*/ 355364 w 387269"/>
                    <a:gd name="connsiteY4" fmla="*/ 399864 h 446997"/>
                    <a:gd name="connsiteX5" fmla="*/ 372860 w 387269"/>
                    <a:gd name="connsiteY5" fmla="*/ 342933 h 446997"/>
                    <a:gd name="connsiteX6" fmla="*/ 332975 w 387269"/>
                    <a:gd name="connsiteY6" fmla="*/ 323647 h 446997"/>
                    <a:gd name="connsiteX7" fmla="*/ 344720 w 387269"/>
                    <a:gd name="connsiteY7" fmla="*/ 329321 h 446997"/>
                    <a:gd name="connsiteX8" fmla="*/ 327327 w 387269"/>
                    <a:gd name="connsiteY8" fmla="*/ 385395 h 446997"/>
                    <a:gd name="connsiteX9" fmla="*/ 306215 w 387269"/>
                    <a:gd name="connsiteY9" fmla="*/ 421995 h 446997"/>
                    <a:gd name="connsiteX10" fmla="*/ 299302 w 387269"/>
                    <a:gd name="connsiteY10" fmla="*/ 418841 h 446997"/>
                    <a:gd name="connsiteX11" fmla="*/ 294956 w 387269"/>
                    <a:gd name="connsiteY11" fmla="*/ 415790 h 446997"/>
                    <a:gd name="connsiteX12" fmla="*/ 315505 w 387269"/>
                    <a:gd name="connsiteY12" fmla="*/ 380458 h 446997"/>
                    <a:gd name="connsiteX13" fmla="*/ 332975 w 387269"/>
                    <a:gd name="connsiteY13" fmla="*/ 323647 h 446997"/>
                    <a:gd name="connsiteX14" fmla="*/ 311993 w 387269"/>
                    <a:gd name="connsiteY14" fmla="*/ 48008 h 446997"/>
                    <a:gd name="connsiteX15" fmla="*/ 310163 w 387269"/>
                    <a:gd name="connsiteY15" fmla="*/ 60642 h 446997"/>
                    <a:gd name="connsiteX16" fmla="*/ 258562 w 387269"/>
                    <a:gd name="connsiteY16" fmla="*/ 38356 h 446997"/>
                    <a:gd name="connsiteX17" fmla="*/ 90536 w 387269"/>
                    <a:gd name="connsiteY17" fmla="*/ 19825 h 446997"/>
                    <a:gd name="connsiteX18" fmla="*/ 45578 w 387269"/>
                    <a:gd name="connsiteY18" fmla="*/ 29133 h 446997"/>
                    <a:gd name="connsiteX19" fmla="*/ 43623 w 387269"/>
                    <a:gd name="connsiteY19" fmla="*/ 16482 h 446997"/>
                    <a:gd name="connsiteX20" fmla="*/ 87713 w 387269"/>
                    <a:gd name="connsiteY20" fmla="*/ 7379 h 446997"/>
                    <a:gd name="connsiteX21" fmla="*/ 268376 w 387269"/>
                    <a:gd name="connsiteY21" fmla="*/ 30145 h 446997"/>
                    <a:gd name="connsiteX22" fmla="*/ 311993 w 387269"/>
                    <a:gd name="connsiteY22" fmla="*/ 48008 h 446997"/>
                    <a:gd name="connsiteX23" fmla="*/ 46932 w 387269"/>
                    <a:gd name="connsiteY23" fmla="*/ 100585 h 446997"/>
                    <a:gd name="connsiteX24" fmla="*/ 46065 w 387269"/>
                    <a:gd name="connsiteY24" fmla="*/ 87676 h 446997"/>
                    <a:gd name="connsiteX25" fmla="*/ 92403 w 387269"/>
                    <a:gd name="connsiteY25" fmla="*/ 78950 h 446997"/>
                    <a:gd name="connsiteX26" fmla="*/ 169500 w 387269"/>
                    <a:gd name="connsiteY26" fmla="*/ 75899 h 446997"/>
                    <a:gd name="connsiteX27" fmla="*/ 258037 w 387269"/>
                    <a:gd name="connsiteY27" fmla="*/ 89065 h 446997"/>
                    <a:gd name="connsiteX28" fmla="*/ 305883 w 387269"/>
                    <a:gd name="connsiteY28" fmla="*/ 92253 h 446997"/>
                    <a:gd name="connsiteX29" fmla="*/ 304285 w 387269"/>
                    <a:gd name="connsiteY29" fmla="*/ 104990 h 446997"/>
                    <a:gd name="connsiteX30" fmla="*/ 256887 w 387269"/>
                    <a:gd name="connsiteY30" fmla="*/ 101785 h 446997"/>
                    <a:gd name="connsiteX31" fmla="*/ 166767 w 387269"/>
                    <a:gd name="connsiteY31" fmla="*/ 88379 h 446997"/>
                    <a:gd name="connsiteX32" fmla="*/ 94256 w 387269"/>
                    <a:gd name="connsiteY32" fmla="*/ 91585 h 446997"/>
                    <a:gd name="connsiteX33" fmla="*/ 46932 w 387269"/>
                    <a:gd name="connsiteY33" fmla="*/ 100585 h 446997"/>
                    <a:gd name="connsiteX34" fmla="*/ 52749 w 387269"/>
                    <a:gd name="connsiteY34" fmla="*/ 166893 h 446997"/>
                    <a:gd name="connsiteX35" fmla="*/ 51406 w 387269"/>
                    <a:gd name="connsiteY35" fmla="*/ 153676 h 446997"/>
                    <a:gd name="connsiteX36" fmla="*/ 61092 w 387269"/>
                    <a:gd name="connsiteY36" fmla="*/ 149682 h 446997"/>
                    <a:gd name="connsiteX37" fmla="*/ 139764 w 387269"/>
                    <a:gd name="connsiteY37" fmla="*/ 132865 h 446997"/>
                    <a:gd name="connsiteX38" fmla="*/ 204632 w 387269"/>
                    <a:gd name="connsiteY38" fmla="*/ 136550 h 446997"/>
                    <a:gd name="connsiteX39" fmla="*/ 300119 w 387269"/>
                    <a:gd name="connsiteY39" fmla="*/ 141333 h 446997"/>
                    <a:gd name="connsiteX40" fmla="*/ 298779 w 387269"/>
                    <a:gd name="connsiteY40" fmla="*/ 154087 h 446997"/>
                    <a:gd name="connsiteX41" fmla="*/ 203890 w 387269"/>
                    <a:gd name="connsiteY41" fmla="*/ 149287 h 446997"/>
                    <a:gd name="connsiteX42" fmla="*/ 139188 w 387269"/>
                    <a:gd name="connsiteY42" fmla="*/ 145619 h 446997"/>
                    <a:gd name="connsiteX43" fmla="*/ 65988 w 387269"/>
                    <a:gd name="connsiteY43" fmla="*/ 161493 h 446997"/>
                    <a:gd name="connsiteX44" fmla="*/ 52749 w 387269"/>
                    <a:gd name="connsiteY44" fmla="*/ 166893 h 446997"/>
                    <a:gd name="connsiteX45" fmla="*/ 61169 w 387269"/>
                    <a:gd name="connsiteY45" fmla="*/ 234521 h 446997"/>
                    <a:gd name="connsiteX46" fmla="*/ 59355 w 387269"/>
                    <a:gd name="connsiteY46" fmla="*/ 221784 h 446997"/>
                    <a:gd name="connsiteX47" fmla="*/ 169602 w 387269"/>
                    <a:gd name="connsiteY47" fmla="*/ 202876 h 446997"/>
                    <a:gd name="connsiteX48" fmla="*/ 294431 w 387269"/>
                    <a:gd name="connsiteY48" fmla="*/ 199121 h 446997"/>
                    <a:gd name="connsiteX49" fmla="*/ 293271 w 387269"/>
                    <a:gd name="connsiteY49" fmla="*/ 211841 h 446997"/>
                    <a:gd name="connsiteX50" fmla="*/ 170945 w 387269"/>
                    <a:gd name="connsiteY50" fmla="*/ 215613 h 446997"/>
                    <a:gd name="connsiteX51" fmla="*/ 61169 w 387269"/>
                    <a:gd name="connsiteY51" fmla="*/ 234521 h 446997"/>
                    <a:gd name="connsiteX52" fmla="*/ 69183 w 387269"/>
                    <a:gd name="connsiteY52" fmla="*/ 282950 h 446997"/>
                    <a:gd name="connsiteX53" fmla="*/ 66895 w 387269"/>
                    <a:gd name="connsiteY53" fmla="*/ 270350 h 446997"/>
                    <a:gd name="connsiteX54" fmla="*/ 111891 w 387269"/>
                    <a:gd name="connsiteY54" fmla="*/ 262276 h 446997"/>
                    <a:gd name="connsiteX55" fmla="*/ 184517 w 387269"/>
                    <a:gd name="connsiteY55" fmla="*/ 257596 h 446997"/>
                    <a:gd name="connsiteX56" fmla="*/ 192312 w 387269"/>
                    <a:gd name="connsiteY56" fmla="*/ 257287 h 446997"/>
                    <a:gd name="connsiteX57" fmla="*/ 289141 w 387269"/>
                    <a:gd name="connsiteY57" fmla="*/ 256173 h 446997"/>
                    <a:gd name="connsiteX58" fmla="*/ 287927 w 387269"/>
                    <a:gd name="connsiteY58" fmla="*/ 268378 h 446997"/>
                    <a:gd name="connsiteX59" fmla="*/ 192913 w 387269"/>
                    <a:gd name="connsiteY59" fmla="*/ 270076 h 446997"/>
                    <a:gd name="connsiteX60" fmla="*/ 185028 w 387269"/>
                    <a:gd name="connsiteY60" fmla="*/ 270401 h 446997"/>
                    <a:gd name="connsiteX61" fmla="*/ 113540 w 387269"/>
                    <a:gd name="connsiteY61" fmla="*/ 274944 h 446997"/>
                    <a:gd name="connsiteX62" fmla="*/ 69183 w 387269"/>
                    <a:gd name="connsiteY62" fmla="*/ 282950 h 446997"/>
                    <a:gd name="connsiteX63" fmla="*/ 53220 w 387269"/>
                    <a:gd name="connsiteY63" fmla="*/ 426624 h 446997"/>
                    <a:gd name="connsiteX64" fmla="*/ 45336 w 387269"/>
                    <a:gd name="connsiteY64" fmla="*/ 429984 h 446997"/>
                    <a:gd name="connsiteX65" fmla="*/ 41196 w 387269"/>
                    <a:gd name="connsiteY65" fmla="*/ 431098 h 446997"/>
                    <a:gd name="connsiteX66" fmla="*/ 27470 w 387269"/>
                    <a:gd name="connsiteY66" fmla="*/ 392595 h 446997"/>
                    <a:gd name="connsiteX67" fmla="*/ -4491 w 387269"/>
                    <a:gd name="connsiteY67" fmla="*/ 342916 h 446997"/>
                    <a:gd name="connsiteX68" fmla="*/ 6358 w 387269"/>
                    <a:gd name="connsiteY68" fmla="*/ 336093 h 446997"/>
                    <a:gd name="connsiteX69" fmla="*/ 38856 w 387269"/>
                    <a:gd name="connsiteY69" fmla="*/ 386767 h 446997"/>
                    <a:gd name="connsiteX70" fmla="*/ 53220 w 387269"/>
                    <a:gd name="connsiteY70" fmla="*/ 426624 h 446997"/>
                    <a:gd name="connsiteX71" fmla="*/ 93872 w 387269"/>
                    <a:gd name="connsiteY71" fmla="*/ 409155 h 446997"/>
                    <a:gd name="connsiteX72" fmla="*/ 89168 w 387269"/>
                    <a:gd name="connsiteY72" fmla="*/ 411178 h 446997"/>
                    <a:gd name="connsiteX73" fmla="*/ 81706 w 387269"/>
                    <a:gd name="connsiteY73" fmla="*/ 413115 h 446997"/>
                    <a:gd name="connsiteX74" fmla="*/ 67982 w 387269"/>
                    <a:gd name="connsiteY74" fmla="*/ 374664 h 446997"/>
                    <a:gd name="connsiteX75" fmla="*/ 33043 w 387269"/>
                    <a:gd name="connsiteY75" fmla="*/ 320750 h 446997"/>
                    <a:gd name="connsiteX76" fmla="*/ 43483 w 387269"/>
                    <a:gd name="connsiteY76" fmla="*/ 313344 h 446997"/>
                    <a:gd name="connsiteX77" fmla="*/ 79368 w 387269"/>
                    <a:gd name="connsiteY77" fmla="*/ 368801 h 446997"/>
                    <a:gd name="connsiteX78" fmla="*/ 93872 w 387269"/>
                    <a:gd name="connsiteY78" fmla="*/ 409155 h 446997"/>
                    <a:gd name="connsiteX79" fmla="*/ 134523 w 387269"/>
                    <a:gd name="connsiteY79" fmla="*/ 391738 h 446997"/>
                    <a:gd name="connsiteX80" fmla="*/ 133003 w 387269"/>
                    <a:gd name="connsiteY80" fmla="*/ 392373 h 446997"/>
                    <a:gd name="connsiteX81" fmla="*/ 122230 w 387269"/>
                    <a:gd name="connsiteY81" fmla="*/ 395184 h 446997"/>
                    <a:gd name="connsiteX82" fmla="*/ 108504 w 387269"/>
                    <a:gd name="connsiteY82" fmla="*/ 356681 h 446997"/>
                    <a:gd name="connsiteX83" fmla="*/ 65170 w 387269"/>
                    <a:gd name="connsiteY83" fmla="*/ 299150 h 446997"/>
                    <a:gd name="connsiteX84" fmla="*/ 71547 w 387269"/>
                    <a:gd name="connsiteY84" fmla="*/ 295138 h 446997"/>
                    <a:gd name="connsiteX85" fmla="*/ 201272 w 387269"/>
                    <a:gd name="connsiteY85" fmla="*/ 311064 h 446997"/>
                    <a:gd name="connsiteX86" fmla="*/ 287442 w 387269"/>
                    <a:gd name="connsiteY86" fmla="*/ 325430 h 446997"/>
                    <a:gd name="connsiteX87" fmla="*/ 293105 w 387269"/>
                    <a:gd name="connsiteY87" fmla="*/ 304344 h 446997"/>
                    <a:gd name="connsiteX88" fmla="*/ 304849 w 387269"/>
                    <a:gd name="connsiteY88" fmla="*/ 310018 h 446997"/>
                    <a:gd name="connsiteX89" fmla="*/ 298100 w 387269"/>
                    <a:gd name="connsiteY89" fmla="*/ 334738 h 446997"/>
                    <a:gd name="connsiteX90" fmla="*/ 296669 w 387269"/>
                    <a:gd name="connsiteY90" fmla="*/ 340944 h 446997"/>
                    <a:gd name="connsiteX91" fmla="*/ 287468 w 387269"/>
                    <a:gd name="connsiteY91" fmla="*/ 366024 h 446997"/>
                    <a:gd name="connsiteX92" fmla="*/ 265691 w 387269"/>
                    <a:gd name="connsiteY92" fmla="*/ 403567 h 446997"/>
                    <a:gd name="connsiteX93" fmla="*/ 264466 w 387269"/>
                    <a:gd name="connsiteY93" fmla="*/ 403001 h 446997"/>
                    <a:gd name="connsiteX94" fmla="*/ 255111 w 387269"/>
                    <a:gd name="connsiteY94" fmla="*/ 396384 h 446997"/>
                    <a:gd name="connsiteX95" fmla="*/ 275660 w 387269"/>
                    <a:gd name="connsiteY95" fmla="*/ 361087 h 446997"/>
                    <a:gd name="connsiteX96" fmla="*/ 283877 w 387269"/>
                    <a:gd name="connsiteY96" fmla="*/ 337704 h 446997"/>
                    <a:gd name="connsiteX97" fmla="*/ 200682 w 387269"/>
                    <a:gd name="connsiteY97" fmla="*/ 323818 h 446997"/>
                    <a:gd name="connsiteX98" fmla="*/ 110868 w 387269"/>
                    <a:gd name="connsiteY98" fmla="*/ 335013 h 446997"/>
                    <a:gd name="connsiteX99" fmla="*/ 119892 w 387269"/>
                    <a:gd name="connsiteY99" fmla="*/ 350870 h 446997"/>
                    <a:gd name="connsiteX100" fmla="*/ 134523 w 387269"/>
                    <a:gd name="connsiteY100" fmla="*/ 391738 h 446997"/>
                    <a:gd name="connsiteX101" fmla="*/ 134523 w 387269"/>
                    <a:gd name="connsiteY101" fmla="*/ 391738 h 446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387269" h="446997">
                      <a:moveTo>
                        <a:pt x="372860" y="342933"/>
                      </a:moveTo>
                      <a:lnTo>
                        <a:pt x="382779" y="347750"/>
                      </a:lnTo>
                      <a:lnTo>
                        <a:pt x="346100" y="440115"/>
                      </a:lnTo>
                      <a:lnTo>
                        <a:pt x="334906" y="435024"/>
                      </a:lnTo>
                      <a:cubicBezTo>
                        <a:pt x="343902" y="422252"/>
                        <a:pt x="349846" y="413081"/>
                        <a:pt x="355364" y="399864"/>
                      </a:cubicBezTo>
                      <a:cubicBezTo>
                        <a:pt x="360707" y="387075"/>
                        <a:pt x="365756" y="370344"/>
                        <a:pt x="372860" y="342933"/>
                      </a:cubicBezTo>
                      <a:close/>
                      <a:moveTo>
                        <a:pt x="332975" y="323647"/>
                      </a:moveTo>
                      <a:lnTo>
                        <a:pt x="344720" y="329321"/>
                      </a:lnTo>
                      <a:cubicBezTo>
                        <a:pt x="337806" y="355841"/>
                        <a:pt x="332746" y="372435"/>
                        <a:pt x="327327" y="385395"/>
                      </a:cubicBezTo>
                      <a:cubicBezTo>
                        <a:pt x="321498" y="399315"/>
                        <a:pt x="315364" y="408950"/>
                        <a:pt x="306215" y="421995"/>
                      </a:cubicBezTo>
                      <a:lnTo>
                        <a:pt x="299302" y="418841"/>
                      </a:lnTo>
                      <a:lnTo>
                        <a:pt x="294956" y="415790"/>
                      </a:lnTo>
                      <a:cubicBezTo>
                        <a:pt x="304018" y="402932"/>
                        <a:pt x="309973" y="393727"/>
                        <a:pt x="315505" y="380458"/>
                      </a:cubicBezTo>
                      <a:cubicBezTo>
                        <a:pt x="320848" y="367704"/>
                        <a:pt x="325895" y="350990"/>
                        <a:pt x="332975" y="323647"/>
                      </a:cubicBezTo>
                      <a:close/>
                      <a:moveTo>
                        <a:pt x="311993" y="48008"/>
                      </a:moveTo>
                      <a:cubicBezTo>
                        <a:pt x="311365" y="52276"/>
                        <a:pt x="310753" y="56493"/>
                        <a:pt x="310163" y="60642"/>
                      </a:cubicBezTo>
                      <a:cubicBezTo>
                        <a:pt x="288886" y="56150"/>
                        <a:pt x="267994" y="49568"/>
                        <a:pt x="258562" y="38356"/>
                      </a:cubicBezTo>
                      <a:cubicBezTo>
                        <a:pt x="218345" y="-9524"/>
                        <a:pt x="149731" y="6231"/>
                        <a:pt x="90536" y="19825"/>
                      </a:cubicBezTo>
                      <a:cubicBezTo>
                        <a:pt x="74664" y="23476"/>
                        <a:pt x="59431" y="26973"/>
                        <a:pt x="45578" y="29133"/>
                      </a:cubicBezTo>
                      <a:lnTo>
                        <a:pt x="43623" y="16482"/>
                      </a:lnTo>
                      <a:cubicBezTo>
                        <a:pt x="57297" y="14373"/>
                        <a:pt x="72199" y="10962"/>
                        <a:pt x="87713" y="7379"/>
                      </a:cubicBezTo>
                      <a:cubicBezTo>
                        <a:pt x="150421" y="-7021"/>
                        <a:pt x="223110" y="-23701"/>
                        <a:pt x="268376" y="30145"/>
                      </a:cubicBezTo>
                      <a:cubicBezTo>
                        <a:pt x="275429" y="38562"/>
                        <a:pt x="293194" y="44030"/>
                        <a:pt x="311993" y="48008"/>
                      </a:cubicBezTo>
                      <a:close/>
                      <a:moveTo>
                        <a:pt x="46932" y="100585"/>
                      </a:moveTo>
                      <a:cubicBezTo>
                        <a:pt x="46627" y="96247"/>
                        <a:pt x="46334" y="91945"/>
                        <a:pt x="46065" y="87676"/>
                      </a:cubicBezTo>
                      <a:cubicBezTo>
                        <a:pt x="59981" y="84316"/>
                        <a:pt x="76224" y="81265"/>
                        <a:pt x="92403" y="78950"/>
                      </a:cubicBezTo>
                      <a:cubicBezTo>
                        <a:pt x="123392" y="74493"/>
                        <a:pt x="154613" y="72608"/>
                        <a:pt x="169500" y="75899"/>
                      </a:cubicBezTo>
                      <a:cubicBezTo>
                        <a:pt x="196683" y="81933"/>
                        <a:pt x="227187" y="86253"/>
                        <a:pt x="258037" y="89065"/>
                      </a:cubicBezTo>
                      <a:cubicBezTo>
                        <a:pt x="274064" y="90522"/>
                        <a:pt x="290141" y="91568"/>
                        <a:pt x="305883" y="92253"/>
                      </a:cubicBezTo>
                      <a:cubicBezTo>
                        <a:pt x="305334" y="96556"/>
                        <a:pt x="304796" y="100790"/>
                        <a:pt x="304285" y="104990"/>
                      </a:cubicBezTo>
                      <a:cubicBezTo>
                        <a:pt x="288656" y="104287"/>
                        <a:pt x="272720" y="103242"/>
                        <a:pt x="256887" y="101785"/>
                      </a:cubicBezTo>
                      <a:cubicBezTo>
                        <a:pt x="225641" y="98956"/>
                        <a:pt x="194612" y="94550"/>
                        <a:pt x="166767" y="88379"/>
                      </a:cubicBezTo>
                      <a:cubicBezTo>
                        <a:pt x="153437" y="85413"/>
                        <a:pt x="123968" y="87316"/>
                        <a:pt x="94256" y="91585"/>
                      </a:cubicBezTo>
                      <a:cubicBezTo>
                        <a:pt x="77489" y="94002"/>
                        <a:pt x="60775" y="97139"/>
                        <a:pt x="46932" y="100585"/>
                      </a:cubicBezTo>
                      <a:close/>
                      <a:moveTo>
                        <a:pt x="52749" y="166893"/>
                      </a:moveTo>
                      <a:cubicBezTo>
                        <a:pt x="52287" y="162487"/>
                        <a:pt x="51842" y="158064"/>
                        <a:pt x="51406" y="153676"/>
                      </a:cubicBezTo>
                      <a:cubicBezTo>
                        <a:pt x="54705" y="152339"/>
                        <a:pt x="57924" y="151019"/>
                        <a:pt x="61092" y="149682"/>
                      </a:cubicBezTo>
                      <a:cubicBezTo>
                        <a:pt x="84391" y="139996"/>
                        <a:pt x="105617" y="131185"/>
                        <a:pt x="139764" y="132865"/>
                      </a:cubicBezTo>
                      <a:cubicBezTo>
                        <a:pt x="162128" y="133945"/>
                        <a:pt x="183660" y="135265"/>
                        <a:pt x="204632" y="136550"/>
                      </a:cubicBezTo>
                      <a:cubicBezTo>
                        <a:pt x="236670" y="138487"/>
                        <a:pt x="267392" y="140356"/>
                        <a:pt x="300119" y="141333"/>
                      </a:cubicBezTo>
                      <a:cubicBezTo>
                        <a:pt x="299660" y="145619"/>
                        <a:pt x="299212" y="149870"/>
                        <a:pt x="298779" y="154087"/>
                      </a:cubicBezTo>
                      <a:cubicBezTo>
                        <a:pt x="266281" y="153093"/>
                        <a:pt x="235736" y="151225"/>
                        <a:pt x="203890" y="149287"/>
                      </a:cubicBezTo>
                      <a:cubicBezTo>
                        <a:pt x="183392" y="148053"/>
                        <a:pt x="162319" y="146750"/>
                        <a:pt x="139188" y="145619"/>
                      </a:cubicBezTo>
                      <a:cubicBezTo>
                        <a:pt x="107828" y="144093"/>
                        <a:pt x="87891" y="152373"/>
                        <a:pt x="65988" y="161493"/>
                      </a:cubicBezTo>
                      <a:cubicBezTo>
                        <a:pt x="61682" y="163293"/>
                        <a:pt x="57324" y="165093"/>
                        <a:pt x="52749" y="166893"/>
                      </a:cubicBezTo>
                      <a:close/>
                      <a:moveTo>
                        <a:pt x="61169" y="234521"/>
                      </a:moveTo>
                      <a:cubicBezTo>
                        <a:pt x="60543" y="230304"/>
                        <a:pt x="59942" y="226053"/>
                        <a:pt x="59355" y="221784"/>
                      </a:cubicBezTo>
                      <a:cubicBezTo>
                        <a:pt x="93259" y="213230"/>
                        <a:pt x="131341" y="206836"/>
                        <a:pt x="169602" y="202876"/>
                      </a:cubicBezTo>
                      <a:cubicBezTo>
                        <a:pt x="212850" y="198436"/>
                        <a:pt x="256402" y="197047"/>
                        <a:pt x="294431" y="199121"/>
                      </a:cubicBezTo>
                      <a:lnTo>
                        <a:pt x="293271" y="211841"/>
                      </a:lnTo>
                      <a:cubicBezTo>
                        <a:pt x="256069" y="209853"/>
                        <a:pt x="213399" y="211207"/>
                        <a:pt x="170945" y="215613"/>
                      </a:cubicBezTo>
                      <a:cubicBezTo>
                        <a:pt x="132747" y="219539"/>
                        <a:pt x="94767" y="225933"/>
                        <a:pt x="61169" y="234521"/>
                      </a:cubicBezTo>
                      <a:close/>
                      <a:moveTo>
                        <a:pt x="69183" y="282950"/>
                      </a:moveTo>
                      <a:cubicBezTo>
                        <a:pt x="68403" y="278784"/>
                        <a:pt x="67649" y="274601"/>
                        <a:pt x="66895" y="270350"/>
                      </a:cubicBezTo>
                      <a:cubicBezTo>
                        <a:pt x="85450" y="266459"/>
                        <a:pt x="98537" y="263990"/>
                        <a:pt x="111891" y="262276"/>
                      </a:cubicBezTo>
                      <a:cubicBezTo>
                        <a:pt x="130613" y="259841"/>
                        <a:pt x="149527" y="258933"/>
                        <a:pt x="184517" y="257596"/>
                      </a:cubicBezTo>
                      <a:lnTo>
                        <a:pt x="192312" y="257287"/>
                      </a:lnTo>
                      <a:cubicBezTo>
                        <a:pt x="212094" y="256430"/>
                        <a:pt x="252274" y="254716"/>
                        <a:pt x="289141" y="256173"/>
                      </a:cubicBezTo>
                      <a:cubicBezTo>
                        <a:pt x="288747" y="260236"/>
                        <a:pt x="288351" y="264298"/>
                        <a:pt x="287927" y="268378"/>
                      </a:cubicBezTo>
                      <a:cubicBezTo>
                        <a:pt x="252402" y="267487"/>
                        <a:pt x="212326" y="269236"/>
                        <a:pt x="192913" y="270076"/>
                      </a:cubicBezTo>
                      <a:lnTo>
                        <a:pt x="185028" y="270401"/>
                      </a:lnTo>
                      <a:cubicBezTo>
                        <a:pt x="150421" y="271704"/>
                        <a:pt x="131751" y="272596"/>
                        <a:pt x="113540" y="274944"/>
                      </a:cubicBezTo>
                      <a:cubicBezTo>
                        <a:pt x="100570" y="276641"/>
                        <a:pt x="87662" y="279093"/>
                        <a:pt x="69183" y="282950"/>
                      </a:cubicBezTo>
                      <a:close/>
                      <a:moveTo>
                        <a:pt x="53220" y="426624"/>
                      </a:moveTo>
                      <a:lnTo>
                        <a:pt x="45336" y="429984"/>
                      </a:lnTo>
                      <a:lnTo>
                        <a:pt x="41196" y="431098"/>
                      </a:lnTo>
                      <a:cubicBezTo>
                        <a:pt x="37221" y="415875"/>
                        <a:pt x="34039" y="405401"/>
                        <a:pt x="27470" y="392595"/>
                      </a:cubicBezTo>
                      <a:cubicBezTo>
                        <a:pt x="21183" y="380355"/>
                        <a:pt x="11726" y="365784"/>
                        <a:pt x="-4491" y="342916"/>
                      </a:cubicBezTo>
                      <a:lnTo>
                        <a:pt x="6358" y="336093"/>
                      </a:lnTo>
                      <a:cubicBezTo>
                        <a:pt x="22678" y="359150"/>
                        <a:pt x="32301" y="373995"/>
                        <a:pt x="38856" y="386767"/>
                      </a:cubicBezTo>
                      <a:cubicBezTo>
                        <a:pt x="45746" y="400224"/>
                        <a:pt x="49157" y="411161"/>
                        <a:pt x="53220" y="426624"/>
                      </a:cubicBezTo>
                      <a:close/>
                      <a:moveTo>
                        <a:pt x="93872" y="409155"/>
                      </a:moveTo>
                      <a:lnTo>
                        <a:pt x="89168" y="411178"/>
                      </a:lnTo>
                      <a:lnTo>
                        <a:pt x="81706" y="413115"/>
                      </a:lnTo>
                      <a:cubicBezTo>
                        <a:pt x="77744" y="397944"/>
                        <a:pt x="74551" y="387435"/>
                        <a:pt x="67982" y="374664"/>
                      </a:cubicBezTo>
                      <a:cubicBezTo>
                        <a:pt x="61323" y="361670"/>
                        <a:pt x="51099" y="346104"/>
                        <a:pt x="33043" y="320750"/>
                      </a:cubicBezTo>
                      <a:lnTo>
                        <a:pt x="43483" y="313344"/>
                      </a:lnTo>
                      <a:cubicBezTo>
                        <a:pt x="61886" y="339178"/>
                        <a:pt x="72377" y="355190"/>
                        <a:pt x="79368" y="368801"/>
                      </a:cubicBezTo>
                      <a:cubicBezTo>
                        <a:pt x="86345" y="382395"/>
                        <a:pt x="89744" y="393435"/>
                        <a:pt x="93872" y="409155"/>
                      </a:cubicBezTo>
                      <a:close/>
                      <a:moveTo>
                        <a:pt x="134523" y="391738"/>
                      </a:moveTo>
                      <a:lnTo>
                        <a:pt x="133003" y="392373"/>
                      </a:lnTo>
                      <a:lnTo>
                        <a:pt x="122230" y="395184"/>
                      </a:lnTo>
                      <a:cubicBezTo>
                        <a:pt x="118268" y="379978"/>
                        <a:pt x="115073" y="369487"/>
                        <a:pt x="108504" y="356681"/>
                      </a:cubicBezTo>
                      <a:cubicBezTo>
                        <a:pt x="101847" y="343704"/>
                        <a:pt x="83227" y="324487"/>
                        <a:pt x="65170" y="299150"/>
                      </a:cubicBezTo>
                      <a:lnTo>
                        <a:pt x="71547" y="295138"/>
                      </a:lnTo>
                      <a:cubicBezTo>
                        <a:pt x="112644" y="352858"/>
                        <a:pt x="106958" y="306470"/>
                        <a:pt x="201272" y="311064"/>
                      </a:cubicBezTo>
                      <a:cubicBezTo>
                        <a:pt x="230345" y="312470"/>
                        <a:pt x="259148" y="317938"/>
                        <a:pt x="287442" y="325430"/>
                      </a:cubicBezTo>
                      <a:cubicBezTo>
                        <a:pt x="289194" y="319173"/>
                        <a:pt x="291071" y="312196"/>
                        <a:pt x="293105" y="304344"/>
                      </a:cubicBezTo>
                      <a:lnTo>
                        <a:pt x="304849" y="310018"/>
                      </a:lnTo>
                      <a:cubicBezTo>
                        <a:pt x="302408" y="319396"/>
                        <a:pt x="300184" y="327555"/>
                        <a:pt x="298100" y="334738"/>
                      </a:cubicBezTo>
                      <a:lnTo>
                        <a:pt x="296669" y="340944"/>
                      </a:lnTo>
                      <a:cubicBezTo>
                        <a:pt x="296171" y="340824"/>
                        <a:pt x="288593" y="363315"/>
                        <a:pt x="287468" y="366024"/>
                      </a:cubicBezTo>
                      <a:cubicBezTo>
                        <a:pt x="281513" y="380287"/>
                        <a:pt x="275213" y="390041"/>
                        <a:pt x="265691" y="403567"/>
                      </a:cubicBezTo>
                      <a:lnTo>
                        <a:pt x="264466" y="403001"/>
                      </a:lnTo>
                      <a:lnTo>
                        <a:pt x="255111" y="396384"/>
                      </a:lnTo>
                      <a:cubicBezTo>
                        <a:pt x="264157" y="383544"/>
                        <a:pt x="270126" y="374355"/>
                        <a:pt x="275660" y="361087"/>
                      </a:cubicBezTo>
                      <a:cubicBezTo>
                        <a:pt x="278369" y="354590"/>
                        <a:pt x="281002" y="347081"/>
                        <a:pt x="283877" y="337704"/>
                      </a:cubicBezTo>
                      <a:cubicBezTo>
                        <a:pt x="256503" y="330435"/>
                        <a:pt x="228695" y="325207"/>
                        <a:pt x="200682" y="323818"/>
                      </a:cubicBezTo>
                      <a:cubicBezTo>
                        <a:pt x="170907" y="322361"/>
                        <a:pt x="140861" y="325327"/>
                        <a:pt x="110868" y="335013"/>
                      </a:cubicBezTo>
                      <a:cubicBezTo>
                        <a:pt x="114447" y="340841"/>
                        <a:pt x="117386" y="346001"/>
                        <a:pt x="119892" y="350870"/>
                      </a:cubicBezTo>
                      <a:cubicBezTo>
                        <a:pt x="126932" y="364584"/>
                        <a:pt x="130345" y="375727"/>
                        <a:pt x="134523" y="391738"/>
                      </a:cubicBezTo>
                      <a:lnTo>
                        <a:pt x="134523" y="391738"/>
                      </a:lnTo>
                    </a:path>
                  </a:pathLst>
                </a:custGeom>
                <a:solidFill>
                  <a:srgbClr val="BED3E4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E2B32A90-6C77-C4B4-F088-4852031C58AB}"/>
                    </a:ext>
                  </a:extLst>
                </p:cNvPr>
                <p:cNvSpPr/>
                <p:nvPr/>
              </p:nvSpPr>
              <p:spPr>
                <a:xfrm flipV="1">
                  <a:off x="1486809" y="3351419"/>
                  <a:ext cx="62138" cy="67557"/>
                </a:xfrm>
                <a:custGeom>
                  <a:avLst/>
                  <a:gdLst>
                    <a:gd name="connsiteX0" fmla="*/ 27946 w 62138"/>
                    <a:gd name="connsiteY0" fmla="*/ -8864 h 67557"/>
                    <a:gd name="connsiteX1" fmla="*/ 56751 w 62138"/>
                    <a:gd name="connsiteY1" fmla="*/ 27307 h 67557"/>
                    <a:gd name="connsiteX2" fmla="*/ 23588 w 62138"/>
                    <a:gd name="connsiteY2" fmla="*/ 58507 h 67557"/>
                    <a:gd name="connsiteX3" fmla="*/ -5231 w 62138"/>
                    <a:gd name="connsiteY3" fmla="*/ 22336 h 67557"/>
                    <a:gd name="connsiteX4" fmla="*/ 27946 w 62138"/>
                    <a:gd name="connsiteY4" fmla="*/ -8864 h 67557"/>
                    <a:gd name="connsiteX5" fmla="*/ 27946 w 62138"/>
                    <a:gd name="connsiteY5" fmla="*/ -8864 h 67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138" h="67557">
                      <a:moveTo>
                        <a:pt x="27946" y="-8864"/>
                      </a:moveTo>
                      <a:cubicBezTo>
                        <a:pt x="45058" y="-7493"/>
                        <a:pt x="57966" y="8690"/>
                        <a:pt x="56751" y="27307"/>
                      </a:cubicBezTo>
                      <a:cubicBezTo>
                        <a:pt x="55549" y="45907"/>
                        <a:pt x="40700" y="59896"/>
                        <a:pt x="23588" y="58507"/>
                      </a:cubicBezTo>
                      <a:cubicBezTo>
                        <a:pt x="6464" y="57153"/>
                        <a:pt x="-6431" y="40953"/>
                        <a:pt x="-5231" y="22336"/>
                      </a:cubicBezTo>
                      <a:cubicBezTo>
                        <a:pt x="-4027" y="3736"/>
                        <a:pt x="10822" y="-10218"/>
                        <a:pt x="27946" y="-8864"/>
                      </a:cubicBezTo>
                      <a:lnTo>
                        <a:pt x="27946" y="-8864"/>
                      </a:lnTo>
                    </a:path>
                  </a:pathLst>
                </a:custGeom>
                <a:solidFill>
                  <a:srgbClr val="FBC9A6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C1A287B-8110-95DF-9F6E-0A902077986D}"/>
                    </a:ext>
                  </a:extLst>
                </p:cNvPr>
                <p:cNvSpPr/>
                <p:nvPr/>
              </p:nvSpPr>
              <p:spPr>
                <a:xfrm flipV="1">
                  <a:off x="1303332" y="3488245"/>
                  <a:ext cx="84930" cy="74904"/>
                </a:xfrm>
                <a:custGeom>
                  <a:avLst/>
                  <a:gdLst>
                    <a:gd name="connsiteX0" fmla="*/ 19503 w 84930"/>
                    <a:gd name="connsiteY0" fmla="*/ 43890 h 74904"/>
                    <a:gd name="connsiteX1" fmla="*/ 30913 w 84930"/>
                    <a:gd name="connsiteY1" fmla="*/ 66879 h 74904"/>
                    <a:gd name="connsiteX2" fmla="*/ 72767 w 84930"/>
                    <a:gd name="connsiteY2" fmla="*/ 58890 h 74904"/>
                    <a:gd name="connsiteX3" fmla="*/ 66006 w 84930"/>
                    <a:gd name="connsiteY3" fmla="*/ 29816 h 74904"/>
                    <a:gd name="connsiteX4" fmla="*/ 79873 w 84930"/>
                    <a:gd name="connsiteY4" fmla="*/ 4428 h 74904"/>
                    <a:gd name="connsiteX5" fmla="*/ 30850 w 84930"/>
                    <a:gd name="connsiteY5" fmla="*/ -4212 h 74904"/>
                    <a:gd name="connsiteX6" fmla="*/ -3822 w 84930"/>
                    <a:gd name="connsiteY6" fmla="*/ 31530 h 74904"/>
                    <a:gd name="connsiteX7" fmla="*/ 19503 w 84930"/>
                    <a:gd name="connsiteY7" fmla="*/ 43890 h 74904"/>
                    <a:gd name="connsiteX8" fmla="*/ 19503 w 84930"/>
                    <a:gd name="connsiteY8" fmla="*/ 43890 h 74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4930" h="74904">
                      <a:moveTo>
                        <a:pt x="19503" y="43890"/>
                      </a:moveTo>
                      <a:lnTo>
                        <a:pt x="30913" y="66879"/>
                      </a:lnTo>
                      <a:lnTo>
                        <a:pt x="72767" y="58890"/>
                      </a:lnTo>
                      <a:lnTo>
                        <a:pt x="66006" y="29816"/>
                      </a:lnTo>
                      <a:cubicBezTo>
                        <a:pt x="76743" y="22016"/>
                        <a:pt x="82465" y="12433"/>
                        <a:pt x="79873" y="4428"/>
                      </a:cubicBezTo>
                      <a:cubicBezTo>
                        <a:pt x="75898" y="-7812"/>
                        <a:pt x="53957" y="-11704"/>
                        <a:pt x="30850" y="-4212"/>
                      </a:cubicBezTo>
                      <a:cubicBezTo>
                        <a:pt x="7746" y="3279"/>
                        <a:pt x="-7782" y="19273"/>
                        <a:pt x="-3822" y="31530"/>
                      </a:cubicBezTo>
                      <a:cubicBezTo>
                        <a:pt x="-1404" y="38953"/>
                        <a:pt x="7616" y="43308"/>
                        <a:pt x="19503" y="43890"/>
                      </a:cubicBezTo>
                      <a:lnTo>
                        <a:pt x="19503" y="43890"/>
                      </a:lnTo>
                    </a:path>
                  </a:pathLst>
                </a:custGeom>
                <a:solidFill>
                  <a:srgbClr val="FBC9A6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7C26EEA6-D180-6787-1C47-E8C978E5D59A}"/>
                    </a:ext>
                  </a:extLst>
                </p:cNvPr>
                <p:cNvSpPr/>
                <p:nvPr/>
              </p:nvSpPr>
              <p:spPr>
                <a:xfrm flipV="1">
                  <a:off x="1183462" y="3172372"/>
                  <a:ext cx="330983" cy="353063"/>
                </a:xfrm>
                <a:custGeom>
                  <a:avLst/>
                  <a:gdLst>
                    <a:gd name="connsiteX0" fmla="*/ 118973 w 330983"/>
                    <a:gd name="connsiteY0" fmla="*/ 342361 h 353063"/>
                    <a:gd name="connsiteX1" fmla="*/ 323905 w 330983"/>
                    <a:gd name="connsiteY1" fmla="*/ 195481 h 353063"/>
                    <a:gd name="connsiteX2" fmla="*/ 312800 w 330983"/>
                    <a:gd name="connsiteY2" fmla="*/ 88235 h 353063"/>
                    <a:gd name="connsiteX3" fmla="*/ 209924 w 330983"/>
                    <a:gd name="connsiteY3" fmla="*/ -7113 h 353063"/>
                    <a:gd name="connsiteX4" fmla="*/ -2201 w 330983"/>
                    <a:gd name="connsiteY4" fmla="*/ 155247 h 353063"/>
                    <a:gd name="connsiteX5" fmla="*/ 118973 w 330983"/>
                    <a:gd name="connsiteY5" fmla="*/ 342361 h 353063"/>
                    <a:gd name="connsiteX6" fmla="*/ 118973 w 330983"/>
                    <a:gd name="connsiteY6" fmla="*/ 342361 h 353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0983" h="353063">
                      <a:moveTo>
                        <a:pt x="118973" y="342361"/>
                      </a:moveTo>
                      <a:cubicBezTo>
                        <a:pt x="220724" y="354789"/>
                        <a:pt x="312466" y="289012"/>
                        <a:pt x="323905" y="195481"/>
                      </a:cubicBezTo>
                      <a:cubicBezTo>
                        <a:pt x="328148" y="160767"/>
                        <a:pt x="328992" y="117464"/>
                        <a:pt x="312800" y="88235"/>
                      </a:cubicBezTo>
                      <a:cubicBezTo>
                        <a:pt x="285336" y="38641"/>
                        <a:pt x="265630" y="2676"/>
                        <a:pt x="209924" y="-7113"/>
                      </a:cubicBezTo>
                      <a:cubicBezTo>
                        <a:pt x="115471" y="-23724"/>
                        <a:pt x="9237" y="61698"/>
                        <a:pt x="-2201" y="155247"/>
                      </a:cubicBezTo>
                      <a:cubicBezTo>
                        <a:pt x="-13639" y="248795"/>
                        <a:pt x="17224" y="329915"/>
                        <a:pt x="118973" y="342361"/>
                      </a:cubicBezTo>
                      <a:lnTo>
                        <a:pt x="118973" y="342361"/>
                      </a:lnTo>
                    </a:path>
                  </a:pathLst>
                </a:custGeom>
                <a:solidFill>
                  <a:srgbClr val="FBC9A6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CBB177BA-4CC0-091B-4C96-6AF17D233F31}"/>
                    </a:ext>
                  </a:extLst>
                </p:cNvPr>
                <p:cNvSpPr/>
                <p:nvPr/>
              </p:nvSpPr>
              <p:spPr>
                <a:xfrm flipV="1">
                  <a:off x="1372934" y="3306188"/>
                  <a:ext cx="45245" cy="101571"/>
                </a:xfrm>
                <a:custGeom>
                  <a:avLst/>
                  <a:gdLst>
                    <a:gd name="connsiteX0" fmla="*/ 91 w 45245"/>
                    <a:gd name="connsiteY0" fmla="*/ 92018 h 101571"/>
                    <a:gd name="connsiteX1" fmla="*/ -166 w 45245"/>
                    <a:gd name="connsiteY1" fmla="*/ 86515 h 101571"/>
                    <a:gd name="connsiteX2" fmla="*/ 12588 w 45245"/>
                    <a:gd name="connsiteY2" fmla="*/ 39338 h 101571"/>
                    <a:gd name="connsiteX3" fmla="*/ 15399 w 45245"/>
                    <a:gd name="connsiteY3" fmla="*/ 38396 h 101571"/>
                    <a:gd name="connsiteX4" fmla="*/ 40548 w 45245"/>
                    <a:gd name="connsiteY4" fmla="*/ 11636 h 101571"/>
                    <a:gd name="connsiteX5" fmla="*/ 37481 w 45245"/>
                    <a:gd name="connsiteY5" fmla="*/ 1538 h 101571"/>
                    <a:gd name="connsiteX6" fmla="*/ 22772 w 45245"/>
                    <a:gd name="connsiteY6" fmla="*/ -7239 h 101571"/>
                    <a:gd name="connsiteX7" fmla="*/ 8844 w 45245"/>
                    <a:gd name="connsiteY7" fmla="*/ -9141 h 101571"/>
                    <a:gd name="connsiteX8" fmla="*/ 5187 w 45245"/>
                    <a:gd name="connsiteY8" fmla="*/ -8404 h 101571"/>
                    <a:gd name="connsiteX9" fmla="*/ 7642 w 45245"/>
                    <a:gd name="connsiteY9" fmla="*/ -4993 h 101571"/>
                    <a:gd name="connsiteX10" fmla="*/ 8703 w 45245"/>
                    <a:gd name="connsiteY10" fmla="*/ -4684 h 101571"/>
                    <a:gd name="connsiteX11" fmla="*/ 21713 w 45245"/>
                    <a:gd name="connsiteY11" fmla="*/ -2919 h 101571"/>
                    <a:gd name="connsiteX12" fmla="*/ 34364 w 45245"/>
                    <a:gd name="connsiteY12" fmla="*/ 4418 h 101571"/>
                    <a:gd name="connsiteX13" fmla="*/ 36562 w 45245"/>
                    <a:gd name="connsiteY13" fmla="*/ 11636 h 101571"/>
                    <a:gd name="connsiteX14" fmla="*/ 14364 w 45245"/>
                    <a:gd name="connsiteY14" fmla="*/ 34127 h 101571"/>
                    <a:gd name="connsiteX15" fmla="*/ 11552 w 45245"/>
                    <a:gd name="connsiteY15" fmla="*/ 35070 h 101571"/>
                    <a:gd name="connsiteX16" fmla="*/ -4166 w 45245"/>
                    <a:gd name="connsiteY16" fmla="*/ 86927 h 101571"/>
                    <a:gd name="connsiteX17" fmla="*/ -3897 w 45245"/>
                    <a:gd name="connsiteY17" fmla="*/ 92430 h 101571"/>
                    <a:gd name="connsiteX18" fmla="*/ 91 w 45245"/>
                    <a:gd name="connsiteY18" fmla="*/ 92018 h 101571"/>
                    <a:gd name="connsiteX19" fmla="*/ 91 w 45245"/>
                    <a:gd name="connsiteY19" fmla="*/ 92018 h 101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5245" h="101571">
                      <a:moveTo>
                        <a:pt x="91" y="92018"/>
                      </a:moveTo>
                      <a:lnTo>
                        <a:pt x="-166" y="86515"/>
                      </a:lnTo>
                      <a:cubicBezTo>
                        <a:pt x="-1137" y="67778"/>
                        <a:pt x="-2314" y="44550"/>
                        <a:pt x="12588" y="39338"/>
                      </a:cubicBezTo>
                      <a:lnTo>
                        <a:pt x="15399" y="38396"/>
                      </a:lnTo>
                      <a:cubicBezTo>
                        <a:pt x="26595" y="34641"/>
                        <a:pt x="40013" y="30133"/>
                        <a:pt x="40548" y="11636"/>
                      </a:cubicBezTo>
                      <a:cubicBezTo>
                        <a:pt x="40664" y="7573"/>
                        <a:pt x="39488" y="4247"/>
                        <a:pt x="37481" y="1538"/>
                      </a:cubicBezTo>
                      <a:cubicBezTo>
                        <a:pt x="34109" y="-3021"/>
                        <a:pt x="28409" y="-5730"/>
                        <a:pt x="22772" y="-7239"/>
                      </a:cubicBezTo>
                      <a:cubicBezTo>
                        <a:pt x="17318" y="-8747"/>
                        <a:pt x="11873" y="-9141"/>
                        <a:pt x="8844" y="-9141"/>
                      </a:cubicBezTo>
                      <a:cubicBezTo>
                        <a:pt x="7016" y="-9141"/>
                        <a:pt x="5623" y="-8799"/>
                        <a:pt x="5187" y="-8404"/>
                      </a:cubicBezTo>
                      <a:lnTo>
                        <a:pt x="7642" y="-4993"/>
                      </a:lnTo>
                      <a:cubicBezTo>
                        <a:pt x="7822" y="-5164"/>
                        <a:pt x="7808" y="-4684"/>
                        <a:pt x="8703" y="-4684"/>
                      </a:cubicBezTo>
                      <a:cubicBezTo>
                        <a:pt x="11528" y="-4702"/>
                        <a:pt x="16613" y="-4290"/>
                        <a:pt x="21713" y="-2919"/>
                      </a:cubicBezTo>
                      <a:cubicBezTo>
                        <a:pt x="26659" y="-1582"/>
                        <a:pt x="31591" y="716"/>
                        <a:pt x="34364" y="4418"/>
                      </a:cubicBezTo>
                      <a:cubicBezTo>
                        <a:pt x="35796" y="6373"/>
                        <a:pt x="36639" y="8738"/>
                        <a:pt x="36562" y="11636"/>
                      </a:cubicBezTo>
                      <a:cubicBezTo>
                        <a:pt x="36115" y="26841"/>
                        <a:pt x="24267" y="30818"/>
                        <a:pt x="14364" y="34127"/>
                      </a:cubicBezTo>
                      <a:lnTo>
                        <a:pt x="11552" y="35070"/>
                      </a:lnTo>
                      <a:cubicBezTo>
                        <a:pt x="-6492" y="41361"/>
                        <a:pt x="-5213" y="66578"/>
                        <a:pt x="-4166" y="86927"/>
                      </a:cubicBezTo>
                      <a:lnTo>
                        <a:pt x="-3897" y="92430"/>
                      </a:lnTo>
                      <a:lnTo>
                        <a:pt x="91" y="92018"/>
                      </a:lnTo>
                      <a:lnTo>
                        <a:pt x="91" y="92018"/>
                      </a:lnTo>
                    </a:path>
                  </a:pathLst>
                </a:custGeom>
                <a:solidFill>
                  <a:srgbClr val="E79F79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524ACB6F-FA56-D7FC-7100-5D7A6D79B4FC}"/>
                    </a:ext>
                  </a:extLst>
                </p:cNvPr>
                <p:cNvSpPr/>
                <p:nvPr/>
              </p:nvSpPr>
              <p:spPr>
                <a:xfrm flipV="1">
                  <a:off x="1285267" y="3303840"/>
                  <a:ext cx="47655" cy="41897"/>
                </a:xfrm>
                <a:custGeom>
                  <a:avLst/>
                  <a:gdLst>
                    <a:gd name="connsiteX0" fmla="*/ 616 w 47655"/>
                    <a:gd name="connsiteY0" fmla="*/ -9354 h 41897"/>
                    <a:gd name="connsiteX1" fmla="*/ -4253 w 47655"/>
                    <a:gd name="connsiteY1" fmla="*/ 1823 h 41897"/>
                    <a:gd name="connsiteX2" fmla="*/ 42456 w 47655"/>
                    <a:gd name="connsiteY2" fmla="*/ 32543 h 41897"/>
                    <a:gd name="connsiteX3" fmla="*/ 43403 w 47655"/>
                    <a:gd name="connsiteY3" fmla="*/ 14029 h 41897"/>
                    <a:gd name="connsiteX4" fmla="*/ 616 w 47655"/>
                    <a:gd name="connsiteY4" fmla="*/ -9354 h 41897"/>
                    <a:gd name="connsiteX5" fmla="*/ 616 w 47655"/>
                    <a:gd name="connsiteY5" fmla="*/ -9354 h 41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655" h="41897">
                      <a:moveTo>
                        <a:pt x="616" y="-9354"/>
                      </a:moveTo>
                      <a:lnTo>
                        <a:pt x="-4253" y="1823"/>
                      </a:lnTo>
                      <a:lnTo>
                        <a:pt x="42456" y="32543"/>
                      </a:lnTo>
                      <a:lnTo>
                        <a:pt x="43403" y="14029"/>
                      </a:lnTo>
                      <a:lnTo>
                        <a:pt x="616" y="-9354"/>
                      </a:lnTo>
                      <a:lnTo>
                        <a:pt x="616" y="-9354"/>
                      </a:lnTo>
                    </a:path>
                  </a:pathLst>
                </a:custGeom>
                <a:solidFill>
                  <a:srgbClr val="976D30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51B124F9-FFA5-B7D1-E224-4CFD68FB544C}"/>
                    </a:ext>
                  </a:extLst>
                </p:cNvPr>
                <p:cNvSpPr/>
                <p:nvPr/>
              </p:nvSpPr>
              <p:spPr>
                <a:xfrm flipV="1">
                  <a:off x="1401356" y="3276600"/>
                  <a:ext cx="45008" cy="23074"/>
                </a:xfrm>
                <a:custGeom>
                  <a:avLst/>
                  <a:gdLst>
                    <a:gd name="connsiteX0" fmla="*/ -4833 w 45008"/>
                    <a:gd name="connsiteY0" fmla="*/ -1762 h 23074"/>
                    <a:gd name="connsiteX1" fmla="*/ -2597 w 45008"/>
                    <a:gd name="connsiteY1" fmla="*/ 13478 h 23074"/>
                    <a:gd name="connsiteX2" fmla="*/ 40176 w 45008"/>
                    <a:gd name="connsiteY2" fmla="*/ 5266 h 23074"/>
                    <a:gd name="connsiteX3" fmla="*/ 39421 w 45008"/>
                    <a:gd name="connsiteY3" fmla="*/ -9597 h 23074"/>
                    <a:gd name="connsiteX4" fmla="*/ -4833 w 45008"/>
                    <a:gd name="connsiteY4" fmla="*/ -1762 h 23074"/>
                    <a:gd name="connsiteX5" fmla="*/ -4833 w 45008"/>
                    <a:gd name="connsiteY5" fmla="*/ -1762 h 23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008" h="23074">
                      <a:moveTo>
                        <a:pt x="-4833" y="-1762"/>
                      </a:moveTo>
                      <a:lnTo>
                        <a:pt x="-2597" y="13478"/>
                      </a:lnTo>
                      <a:lnTo>
                        <a:pt x="40176" y="5266"/>
                      </a:lnTo>
                      <a:lnTo>
                        <a:pt x="39421" y="-9597"/>
                      </a:lnTo>
                      <a:lnTo>
                        <a:pt x="-4833" y="-1762"/>
                      </a:lnTo>
                      <a:lnTo>
                        <a:pt x="-4833" y="-1762"/>
                      </a:lnTo>
                    </a:path>
                  </a:pathLst>
                </a:custGeom>
                <a:solidFill>
                  <a:srgbClr val="976D30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4806A768-58A7-4392-CC4D-8B26534FD783}"/>
                    </a:ext>
                  </a:extLst>
                </p:cNvPr>
                <p:cNvSpPr/>
                <p:nvPr/>
              </p:nvSpPr>
              <p:spPr>
                <a:xfrm flipV="1">
                  <a:off x="1308688" y="3364794"/>
                  <a:ext cx="27764" cy="31163"/>
                </a:xfrm>
                <a:custGeom>
                  <a:avLst/>
                  <a:gdLst>
                    <a:gd name="connsiteX0" fmla="*/ 11452 w 27764"/>
                    <a:gd name="connsiteY0" fmla="*/ -8892 h 31163"/>
                    <a:gd name="connsiteX1" fmla="*/ 23311 w 27764"/>
                    <a:gd name="connsiteY1" fmla="*/ 8285 h 31163"/>
                    <a:gd name="connsiteX2" fmla="*/ 7670 w 27764"/>
                    <a:gd name="connsiteY2" fmla="*/ 22085 h 31163"/>
                    <a:gd name="connsiteX3" fmla="*/ -4189 w 27764"/>
                    <a:gd name="connsiteY3" fmla="*/ 4908 h 31163"/>
                    <a:gd name="connsiteX4" fmla="*/ 11452 w 27764"/>
                    <a:gd name="connsiteY4" fmla="*/ -8892 h 31163"/>
                    <a:gd name="connsiteX5" fmla="*/ 11452 w 27764"/>
                    <a:gd name="connsiteY5" fmla="*/ -8892 h 31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64" h="31163">
                      <a:moveTo>
                        <a:pt x="11452" y="-8892"/>
                      </a:moveTo>
                      <a:cubicBezTo>
                        <a:pt x="19045" y="-7966"/>
                        <a:pt x="24361" y="-269"/>
                        <a:pt x="23311" y="8285"/>
                      </a:cubicBezTo>
                      <a:cubicBezTo>
                        <a:pt x="22264" y="16822"/>
                        <a:pt x="15261" y="23011"/>
                        <a:pt x="7670" y="22085"/>
                      </a:cubicBezTo>
                      <a:cubicBezTo>
                        <a:pt x="79" y="21177"/>
                        <a:pt x="-5236" y="13480"/>
                        <a:pt x="-4189" y="4908"/>
                      </a:cubicBezTo>
                      <a:cubicBezTo>
                        <a:pt x="-3140" y="-3646"/>
                        <a:pt x="3863" y="-9835"/>
                        <a:pt x="11452" y="-8892"/>
                      </a:cubicBezTo>
                      <a:lnTo>
                        <a:pt x="11452" y="-8892"/>
                      </a:lnTo>
                    </a:path>
                  </a:pathLst>
                </a:custGeom>
                <a:solidFill>
                  <a:srgbClr val="5C3F24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7A13145E-72BD-BD13-2B27-1BF9319AA91E}"/>
                    </a:ext>
                  </a:extLst>
                </p:cNvPr>
                <p:cNvSpPr/>
                <p:nvPr/>
              </p:nvSpPr>
              <p:spPr>
                <a:xfrm flipV="1">
                  <a:off x="1424458" y="3331365"/>
                  <a:ext cx="27773" cy="31177"/>
                </a:xfrm>
                <a:custGeom>
                  <a:avLst/>
                  <a:gdLst>
                    <a:gd name="connsiteX0" fmla="*/ 10879 w 27773"/>
                    <a:gd name="connsiteY0" fmla="*/ -9116 h 31177"/>
                    <a:gd name="connsiteX1" fmla="*/ 22738 w 27773"/>
                    <a:gd name="connsiteY1" fmla="*/ 8061 h 31177"/>
                    <a:gd name="connsiteX2" fmla="*/ 7084 w 27773"/>
                    <a:gd name="connsiteY2" fmla="*/ 21878 h 31177"/>
                    <a:gd name="connsiteX3" fmla="*/ -4774 w 27773"/>
                    <a:gd name="connsiteY3" fmla="*/ 4684 h 31177"/>
                    <a:gd name="connsiteX4" fmla="*/ 10879 w 27773"/>
                    <a:gd name="connsiteY4" fmla="*/ -9116 h 31177"/>
                    <a:gd name="connsiteX5" fmla="*/ 10879 w 27773"/>
                    <a:gd name="connsiteY5" fmla="*/ -9116 h 31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773" h="31177">
                      <a:moveTo>
                        <a:pt x="10879" y="-9116"/>
                      </a:moveTo>
                      <a:cubicBezTo>
                        <a:pt x="18470" y="-8190"/>
                        <a:pt x="23774" y="-510"/>
                        <a:pt x="22738" y="8061"/>
                      </a:cubicBezTo>
                      <a:cubicBezTo>
                        <a:pt x="21691" y="16615"/>
                        <a:pt x="14674" y="22804"/>
                        <a:pt x="7084" y="21878"/>
                      </a:cubicBezTo>
                      <a:cubicBezTo>
                        <a:pt x="-507" y="20935"/>
                        <a:pt x="-5823" y="13238"/>
                        <a:pt x="-4774" y="4684"/>
                      </a:cubicBezTo>
                      <a:cubicBezTo>
                        <a:pt x="-3727" y="-3853"/>
                        <a:pt x="3276" y="-10042"/>
                        <a:pt x="10879" y="-9116"/>
                      </a:cubicBezTo>
                      <a:lnTo>
                        <a:pt x="10879" y="-9116"/>
                      </a:lnTo>
                    </a:path>
                  </a:pathLst>
                </a:custGeom>
                <a:solidFill>
                  <a:srgbClr val="5C3F24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3792AD62-E72C-2942-D8C4-1857322CF2EE}"/>
                    </a:ext>
                  </a:extLst>
                </p:cNvPr>
                <p:cNvSpPr/>
                <p:nvPr/>
              </p:nvSpPr>
              <p:spPr>
                <a:xfrm flipV="1">
                  <a:off x="1354416" y="3431468"/>
                  <a:ext cx="82875" cy="53392"/>
                </a:xfrm>
                <a:custGeom>
                  <a:avLst/>
                  <a:gdLst>
                    <a:gd name="connsiteX0" fmla="*/ -4691 w 82875"/>
                    <a:gd name="connsiteY0" fmla="*/ 37840 h 53392"/>
                    <a:gd name="connsiteX1" fmla="*/ 78184 w 82875"/>
                    <a:gd name="connsiteY1" fmla="*/ 44920 h 53392"/>
                    <a:gd name="connsiteX2" fmla="*/ -4691 w 82875"/>
                    <a:gd name="connsiteY2" fmla="*/ 37840 h 53392"/>
                    <a:gd name="connsiteX3" fmla="*/ -4691 w 82875"/>
                    <a:gd name="connsiteY3" fmla="*/ 37840 h 53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875" h="53392">
                      <a:moveTo>
                        <a:pt x="-4691" y="37840"/>
                      </a:moveTo>
                      <a:lnTo>
                        <a:pt x="78184" y="44920"/>
                      </a:lnTo>
                      <a:cubicBezTo>
                        <a:pt x="73123" y="-30697"/>
                        <a:pt x="932" y="-19451"/>
                        <a:pt x="-4691" y="37840"/>
                      </a:cubicBezTo>
                      <a:lnTo>
                        <a:pt x="-4691" y="37840"/>
                      </a:lnTo>
                    </a:path>
                  </a:pathLst>
                </a:custGeom>
                <a:solidFill>
                  <a:srgbClr val="5D262C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A9426715-A898-C67A-6A1B-E3F90BAC3992}"/>
                    </a:ext>
                  </a:extLst>
                </p:cNvPr>
                <p:cNvSpPr/>
                <p:nvPr/>
              </p:nvSpPr>
              <p:spPr>
                <a:xfrm flipV="1">
                  <a:off x="1371886" y="3463386"/>
                  <a:ext cx="50312" cy="21466"/>
                </a:xfrm>
                <a:custGeom>
                  <a:avLst/>
                  <a:gdLst>
                    <a:gd name="connsiteX0" fmla="*/ 45615 w 50312"/>
                    <a:gd name="connsiteY0" fmla="*/ 3086 h 21466"/>
                    <a:gd name="connsiteX1" fmla="*/ -4697 w 50312"/>
                    <a:gd name="connsiteY1" fmla="*/ 1526 h 21466"/>
                    <a:gd name="connsiteX2" fmla="*/ 45615 w 50312"/>
                    <a:gd name="connsiteY2" fmla="*/ 3086 h 21466"/>
                    <a:gd name="connsiteX3" fmla="*/ 45615 w 50312"/>
                    <a:gd name="connsiteY3" fmla="*/ 3086 h 21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312" h="21466">
                      <a:moveTo>
                        <a:pt x="45615" y="3086"/>
                      </a:moveTo>
                      <a:cubicBezTo>
                        <a:pt x="31392" y="-12325"/>
                        <a:pt x="10268" y="-11519"/>
                        <a:pt x="-4697" y="1526"/>
                      </a:cubicBezTo>
                      <a:cubicBezTo>
                        <a:pt x="9003" y="15429"/>
                        <a:pt x="29897" y="17829"/>
                        <a:pt x="45615" y="3086"/>
                      </a:cubicBezTo>
                      <a:lnTo>
                        <a:pt x="45615" y="3086"/>
                      </a:lnTo>
                    </a:path>
                  </a:pathLst>
                </a:custGeom>
                <a:solidFill>
                  <a:srgbClr val="F27D73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D8499481-420F-98F1-2BD8-A60E81B5D147}"/>
                    </a:ext>
                  </a:extLst>
                </p:cNvPr>
                <p:cNvSpPr/>
                <p:nvPr/>
              </p:nvSpPr>
              <p:spPr>
                <a:xfrm flipV="1">
                  <a:off x="1360373" y="3432222"/>
                  <a:ext cx="67933" cy="25728"/>
                </a:xfrm>
                <a:custGeom>
                  <a:avLst/>
                  <a:gdLst>
                    <a:gd name="connsiteX0" fmla="*/ -4684 w 67933"/>
                    <a:gd name="connsiteY0" fmla="*/ 11358 h 25728"/>
                    <a:gd name="connsiteX1" fmla="*/ 63250 w 67933"/>
                    <a:gd name="connsiteY1" fmla="*/ 17169 h 25728"/>
                    <a:gd name="connsiteX2" fmla="*/ -4684 w 67933"/>
                    <a:gd name="connsiteY2" fmla="*/ 11358 h 25728"/>
                    <a:gd name="connsiteX3" fmla="*/ -4684 w 67933"/>
                    <a:gd name="connsiteY3" fmla="*/ 11358 h 25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933" h="25728">
                      <a:moveTo>
                        <a:pt x="-4684" y="11358"/>
                      </a:moveTo>
                      <a:lnTo>
                        <a:pt x="63250" y="17169"/>
                      </a:lnTo>
                      <a:cubicBezTo>
                        <a:pt x="48593" y="-17237"/>
                        <a:pt x="12389" y="-15042"/>
                        <a:pt x="-4684" y="11358"/>
                      </a:cubicBezTo>
                      <a:lnTo>
                        <a:pt x="-4684" y="11358"/>
                      </a:lnTo>
                    </a:path>
                  </a:pathLst>
                </a:custGeom>
                <a:solidFill>
                  <a:srgbClr val="FFF6F0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0FBF5406-5291-589A-5FA1-CB3FCA0521CF}"/>
                    </a:ext>
                  </a:extLst>
                </p:cNvPr>
                <p:cNvSpPr/>
                <p:nvPr/>
              </p:nvSpPr>
              <p:spPr>
                <a:xfrm flipV="1">
                  <a:off x="1059747" y="3040646"/>
                  <a:ext cx="491945" cy="401521"/>
                </a:xfrm>
                <a:custGeom>
                  <a:avLst/>
                  <a:gdLst>
                    <a:gd name="connsiteX0" fmla="*/ 177311 w 491945"/>
                    <a:gd name="connsiteY0" fmla="*/ -9269 h 401521"/>
                    <a:gd name="connsiteX1" fmla="*/ 146091 w 491945"/>
                    <a:gd name="connsiteY1" fmla="*/ 172051 h 401521"/>
                    <a:gd name="connsiteX2" fmla="*/ 208134 w 491945"/>
                    <a:gd name="connsiteY2" fmla="*/ 188765 h 401521"/>
                    <a:gd name="connsiteX3" fmla="*/ 300057 w 491945"/>
                    <a:gd name="connsiteY3" fmla="*/ 222399 h 401521"/>
                    <a:gd name="connsiteX4" fmla="*/ 351750 w 491945"/>
                    <a:gd name="connsiteY4" fmla="*/ 213536 h 401521"/>
                    <a:gd name="connsiteX5" fmla="*/ 379557 w 491945"/>
                    <a:gd name="connsiteY5" fmla="*/ 178839 h 401521"/>
                    <a:gd name="connsiteX6" fmla="*/ 451709 w 491945"/>
                    <a:gd name="connsiteY6" fmla="*/ 80748 h 401521"/>
                    <a:gd name="connsiteX7" fmla="*/ 454228 w 491945"/>
                    <a:gd name="connsiteY7" fmla="*/ 215748 h 401521"/>
                    <a:gd name="connsiteX8" fmla="*/ 441038 w 491945"/>
                    <a:gd name="connsiteY8" fmla="*/ 277993 h 401521"/>
                    <a:gd name="connsiteX9" fmla="*/ 352607 w 491945"/>
                    <a:gd name="connsiteY9" fmla="*/ 369673 h 401521"/>
                    <a:gd name="connsiteX10" fmla="*/ 249590 w 491945"/>
                    <a:gd name="connsiteY10" fmla="*/ 385736 h 401521"/>
                    <a:gd name="connsiteX11" fmla="*/ 117452 w 491945"/>
                    <a:gd name="connsiteY11" fmla="*/ 302216 h 401521"/>
                    <a:gd name="connsiteX12" fmla="*/ 38653 w 491945"/>
                    <a:gd name="connsiteY12" fmla="*/ 131131 h 401521"/>
                    <a:gd name="connsiteX13" fmla="*/ 73388 w 491945"/>
                    <a:gd name="connsiteY13" fmla="*/ 39760 h 401521"/>
                    <a:gd name="connsiteX14" fmla="*/ 137375 w 491945"/>
                    <a:gd name="connsiteY14" fmla="*/ -509 h 401521"/>
                    <a:gd name="connsiteX15" fmla="*/ 177311 w 491945"/>
                    <a:gd name="connsiteY15" fmla="*/ -9269 h 401521"/>
                    <a:gd name="connsiteX16" fmla="*/ 177311 w 491945"/>
                    <a:gd name="connsiteY16" fmla="*/ -9269 h 401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91945" h="401521">
                      <a:moveTo>
                        <a:pt x="177311" y="-9269"/>
                      </a:moveTo>
                      <a:cubicBezTo>
                        <a:pt x="211840" y="-20463"/>
                        <a:pt x="198945" y="118994"/>
                        <a:pt x="146091" y="172051"/>
                      </a:cubicBezTo>
                      <a:cubicBezTo>
                        <a:pt x="138856" y="179302"/>
                        <a:pt x="184326" y="150108"/>
                        <a:pt x="208134" y="188765"/>
                      </a:cubicBezTo>
                      <a:cubicBezTo>
                        <a:pt x="254180" y="263490"/>
                        <a:pt x="213539" y="150108"/>
                        <a:pt x="300057" y="222399"/>
                      </a:cubicBezTo>
                      <a:cubicBezTo>
                        <a:pt x="318114" y="237485"/>
                        <a:pt x="310471" y="206799"/>
                        <a:pt x="351750" y="213536"/>
                      </a:cubicBezTo>
                      <a:cubicBezTo>
                        <a:pt x="406037" y="222365"/>
                        <a:pt x="367252" y="201331"/>
                        <a:pt x="379557" y="178839"/>
                      </a:cubicBezTo>
                      <a:cubicBezTo>
                        <a:pt x="394241" y="152028"/>
                        <a:pt x="439199" y="170148"/>
                        <a:pt x="451709" y="80748"/>
                      </a:cubicBezTo>
                      <a:cubicBezTo>
                        <a:pt x="469819" y="103376"/>
                        <a:pt x="521359" y="211976"/>
                        <a:pt x="454228" y="215748"/>
                      </a:cubicBezTo>
                      <a:cubicBezTo>
                        <a:pt x="415634" y="217925"/>
                        <a:pt x="441998" y="239439"/>
                        <a:pt x="441038" y="277993"/>
                      </a:cubicBezTo>
                      <a:cubicBezTo>
                        <a:pt x="439901" y="323336"/>
                        <a:pt x="411660" y="385547"/>
                        <a:pt x="352607" y="369673"/>
                      </a:cubicBezTo>
                      <a:cubicBezTo>
                        <a:pt x="302601" y="356250"/>
                        <a:pt x="344618" y="353336"/>
                        <a:pt x="249590" y="385736"/>
                      </a:cubicBezTo>
                      <a:cubicBezTo>
                        <a:pt x="178472" y="410010"/>
                        <a:pt x="124710" y="354604"/>
                        <a:pt x="117452" y="302216"/>
                      </a:cubicBezTo>
                      <a:cubicBezTo>
                        <a:pt x="25695" y="316119"/>
                        <a:pt x="-57665" y="196325"/>
                        <a:pt x="38653" y="131131"/>
                      </a:cubicBezTo>
                      <a:cubicBezTo>
                        <a:pt x="-3021" y="70685"/>
                        <a:pt x="75395" y="40960"/>
                        <a:pt x="73388" y="39760"/>
                      </a:cubicBezTo>
                      <a:cubicBezTo>
                        <a:pt x="38991" y="19257"/>
                        <a:pt x="76239" y="-25023"/>
                        <a:pt x="137375" y="-509"/>
                      </a:cubicBezTo>
                      <a:cubicBezTo>
                        <a:pt x="155790" y="6880"/>
                        <a:pt x="172532" y="-7743"/>
                        <a:pt x="177311" y="-9269"/>
                      </a:cubicBezTo>
                      <a:lnTo>
                        <a:pt x="177311" y="-9269"/>
                      </a:lnTo>
                    </a:path>
                  </a:pathLst>
                </a:custGeom>
                <a:solidFill>
                  <a:srgbClr val="976D30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9686D8A3-DE61-ADEC-0110-BD5E456B6DEE}"/>
                    </a:ext>
                  </a:extLst>
                </p:cNvPr>
                <p:cNvSpPr/>
                <p:nvPr/>
              </p:nvSpPr>
              <p:spPr>
                <a:xfrm flipV="1">
                  <a:off x="1062325" y="3186020"/>
                  <a:ext cx="483846" cy="258250"/>
                </a:xfrm>
                <a:custGeom>
                  <a:avLst/>
                  <a:gdLst>
                    <a:gd name="connsiteX0" fmla="*/ 4110 w 483846"/>
                    <a:gd name="connsiteY0" fmla="*/ 239715 h 258250"/>
                    <a:gd name="connsiteX1" fmla="*/ 35284 w 483846"/>
                    <a:gd name="connsiteY1" fmla="*/ 133327 h 258250"/>
                    <a:gd name="connsiteX2" fmla="*/ 45117 w 483846"/>
                    <a:gd name="connsiteY2" fmla="*/ 152904 h 258250"/>
                    <a:gd name="connsiteX3" fmla="*/ 4110 w 483846"/>
                    <a:gd name="connsiteY3" fmla="*/ 239715 h 258250"/>
                    <a:gd name="connsiteX4" fmla="*/ 206383 w 483846"/>
                    <a:gd name="connsiteY4" fmla="*/ 189212 h 258250"/>
                    <a:gd name="connsiteX5" fmla="*/ 297602 w 483846"/>
                    <a:gd name="connsiteY5" fmla="*/ 222967 h 258250"/>
                    <a:gd name="connsiteX6" fmla="*/ 348860 w 483846"/>
                    <a:gd name="connsiteY6" fmla="*/ 214207 h 258250"/>
                    <a:gd name="connsiteX7" fmla="*/ 376387 w 483846"/>
                    <a:gd name="connsiteY7" fmla="*/ 179595 h 258250"/>
                    <a:gd name="connsiteX8" fmla="*/ 447773 w 483846"/>
                    <a:gd name="connsiteY8" fmla="*/ 81658 h 258250"/>
                    <a:gd name="connsiteX9" fmla="*/ 479619 w 483846"/>
                    <a:gd name="connsiteY9" fmla="*/ 151155 h 258250"/>
                    <a:gd name="connsiteX10" fmla="*/ 454712 w 483846"/>
                    <a:gd name="connsiteY10" fmla="*/ 103275 h 258250"/>
                    <a:gd name="connsiteX11" fmla="*/ 383324 w 483846"/>
                    <a:gd name="connsiteY11" fmla="*/ 201195 h 258250"/>
                    <a:gd name="connsiteX12" fmla="*/ 355812 w 483846"/>
                    <a:gd name="connsiteY12" fmla="*/ 235824 h 258250"/>
                    <a:gd name="connsiteX13" fmla="*/ 304539 w 483846"/>
                    <a:gd name="connsiteY13" fmla="*/ 244584 h 258250"/>
                    <a:gd name="connsiteX14" fmla="*/ 213322 w 483846"/>
                    <a:gd name="connsiteY14" fmla="*/ 210830 h 258250"/>
                    <a:gd name="connsiteX15" fmla="*/ 124377 w 483846"/>
                    <a:gd name="connsiteY15" fmla="*/ 192967 h 258250"/>
                    <a:gd name="connsiteX16" fmla="*/ 206383 w 483846"/>
                    <a:gd name="connsiteY16" fmla="*/ 189212 h 258250"/>
                    <a:gd name="connsiteX17" fmla="*/ 175456 w 483846"/>
                    <a:gd name="connsiteY17" fmla="*/ -8821 h 258250"/>
                    <a:gd name="connsiteX18" fmla="*/ 193137 w 483846"/>
                    <a:gd name="connsiteY18" fmla="*/ 16893 h 258250"/>
                    <a:gd name="connsiteX19" fmla="*/ 182395 w 483846"/>
                    <a:gd name="connsiteY19" fmla="*/ 12796 h 258250"/>
                    <a:gd name="connsiteX20" fmla="*/ 142804 w 483846"/>
                    <a:gd name="connsiteY20" fmla="*/ 21521 h 258250"/>
                    <a:gd name="connsiteX21" fmla="*/ 67303 w 483846"/>
                    <a:gd name="connsiteY21" fmla="*/ 36264 h 258250"/>
                    <a:gd name="connsiteX22" fmla="*/ 135864 w 483846"/>
                    <a:gd name="connsiteY22" fmla="*/ -113 h 258250"/>
                    <a:gd name="connsiteX23" fmla="*/ 175456 w 483846"/>
                    <a:gd name="connsiteY23" fmla="*/ -8821 h 258250"/>
                    <a:gd name="connsiteX24" fmla="*/ 33163 w 483846"/>
                    <a:gd name="connsiteY24" fmla="*/ 123058 h 258250"/>
                    <a:gd name="connsiteX25" fmla="*/ 66420 w 483846"/>
                    <a:gd name="connsiteY25" fmla="*/ 43721 h 258250"/>
                    <a:gd name="connsiteX26" fmla="*/ 79404 w 483846"/>
                    <a:gd name="connsiteY26" fmla="*/ 61636 h 258250"/>
                    <a:gd name="connsiteX27" fmla="*/ 33163 w 483846"/>
                    <a:gd name="connsiteY27" fmla="*/ 123058 h 258250"/>
                    <a:gd name="connsiteX28" fmla="*/ 33163 w 483846"/>
                    <a:gd name="connsiteY28" fmla="*/ 123058 h 258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483846" h="258250">
                      <a:moveTo>
                        <a:pt x="4110" y="239715"/>
                      </a:moveTo>
                      <a:cubicBezTo>
                        <a:pt x="-11763" y="205258"/>
                        <a:pt x="-6857" y="163721"/>
                        <a:pt x="35284" y="133327"/>
                      </a:cubicBezTo>
                      <a:cubicBezTo>
                        <a:pt x="37207" y="139464"/>
                        <a:pt x="40370" y="145978"/>
                        <a:pt x="45117" y="152904"/>
                      </a:cubicBezTo>
                      <a:cubicBezTo>
                        <a:pt x="9157" y="177401"/>
                        <a:pt x="-1469" y="209698"/>
                        <a:pt x="4110" y="239715"/>
                      </a:cubicBezTo>
                      <a:close/>
                      <a:moveTo>
                        <a:pt x="206383" y="189212"/>
                      </a:moveTo>
                      <a:cubicBezTo>
                        <a:pt x="257307" y="260561"/>
                        <a:pt x="211659" y="150590"/>
                        <a:pt x="297602" y="222967"/>
                      </a:cubicBezTo>
                      <a:cubicBezTo>
                        <a:pt x="315543" y="238104"/>
                        <a:pt x="307915" y="207401"/>
                        <a:pt x="348860" y="214207"/>
                      </a:cubicBezTo>
                      <a:cubicBezTo>
                        <a:pt x="402725" y="223121"/>
                        <a:pt x="364208" y="202052"/>
                        <a:pt x="376387" y="179595"/>
                      </a:cubicBezTo>
                      <a:cubicBezTo>
                        <a:pt x="390893" y="152801"/>
                        <a:pt x="435517" y="171007"/>
                        <a:pt x="447773" y="81658"/>
                      </a:cubicBezTo>
                      <a:cubicBezTo>
                        <a:pt x="456270" y="92338"/>
                        <a:pt x="472194" y="122218"/>
                        <a:pt x="479619" y="151155"/>
                      </a:cubicBezTo>
                      <a:cubicBezTo>
                        <a:pt x="471606" y="130070"/>
                        <a:pt x="461075" y="111281"/>
                        <a:pt x="454712" y="103275"/>
                      </a:cubicBezTo>
                      <a:cubicBezTo>
                        <a:pt x="442457" y="192624"/>
                        <a:pt x="397830" y="174435"/>
                        <a:pt x="383324" y="201195"/>
                      </a:cubicBezTo>
                      <a:cubicBezTo>
                        <a:pt x="371148" y="223687"/>
                        <a:pt x="409664" y="244738"/>
                        <a:pt x="355812" y="235824"/>
                      </a:cubicBezTo>
                      <a:cubicBezTo>
                        <a:pt x="314854" y="229018"/>
                        <a:pt x="322483" y="259721"/>
                        <a:pt x="304539" y="244584"/>
                      </a:cubicBezTo>
                      <a:cubicBezTo>
                        <a:pt x="218599" y="172207"/>
                        <a:pt x="259109" y="285589"/>
                        <a:pt x="213322" y="210830"/>
                      </a:cubicBezTo>
                      <a:cubicBezTo>
                        <a:pt x="189628" y="172138"/>
                        <a:pt x="117220" y="200201"/>
                        <a:pt x="124377" y="192967"/>
                      </a:cubicBezTo>
                      <a:cubicBezTo>
                        <a:pt x="140095" y="177058"/>
                        <a:pt x="174688" y="144813"/>
                        <a:pt x="206383" y="189212"/>
                      </a:cubicBezTo>
                      <a:close/>
                      <a:moveTo>
                        <a:pt x="175456" y="-8821"/>
                      </a:moveTo>
                      <a:cubicBezTo>
                        <a:pt x="185872" y="-12199"/>
                        <a:pt x="191181" y="-919"/>
                        <a:pt x="193137" y="16893"/>
                      </a:cubicBezTo>
                      <a:cubicBezTo>
                        <a:pt x="190173" y="13310"/>
                        <a:pt x="187109" y="11270"/>
                        <a:pt x="182395" y="12796"/>
                      </a:cubicBezTo>
                      <a:cubicBezTo>
                        <a:pt x="177653" y="14339"/>
                        <a:pt x="161078" y="28927"/>
                        <a:pt x="142804" y="21521"/>
                      </a:cubicBezTo>
                      <a:cubicBezTo>
                        <a:pt x="102624" y="5201"/>
                        <a:pt x="72900" y="19053"/>
                        <a:pt x="67303" y="36264"/>
                      </a:cubicBezTo>
                      <a:cubicBezTo>
                        <a:pt x="42619" y="14630"/>
                        <a:pt x="78638" y="-23324"/>
                        <a:pt x="135864" y="-113"/>
                      </a:cubicBezTo>
                      <a:cubicBezTo>
                        <a:pt x="154138" y="7310"/>
                        <a:pt x="170714" y="-7296"/>
                        <a:pt x="175456" y="-8821"/>
                      </a:cubicBezTo>
                      <a:close/>
                      <a:moveTo>
                        <a:pt x="33163" y="123058"/>
                      </a:moveTo>
                      <a:cubicBezTo>
                        <a:pt x="9585" y="78967"/>
                        <a:pt x="50358" y="52893"/>
                        <a:pt x="66420" y="43721"/>
                      </a:cubicBezTo>
                      <a:cubicBezTo>
                        <a:pt x="66996" y="50218"/>
                        <a:pt x="71087" y="56630"/>
                        <a:pt x="79404" y="61636"/>
                      </a:cubicBezTo>
                      <a:cubicBezTo>
                        <a:pt x="81040" y="62613"/>
                        <a:pt x="29227" y="82618"/>
                        <a:pt x="33163" y="123058"/>
                      </a:cubicBezTo>
                      <a:lnTo>
                        <a:pt x="33163" y="123058"/>
                      </a:lnTo>
                    </a:path>
                  </a:pathLst>
                </a:custGeom>
                <a:solidFill>
                  <a:srgbClr val="7E581E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011F10B9-A267-BEE4-5E78-89FBE0F8F101}"/>
                    </a:ext>
                  </a:extLst>
                </p:cNvPr>
                <p:cNvSpPr/>
                <p:nvPr/>
              </p:nvSpPr>
              <p:spPr>
                <a:xfrm flipV="1">
                  <a:off x="1175804" y="3397089"/>
                  <a:ext cx="77153" cy="73934"/>
                </a:xfrm>
                <a:custGeom>
                  <a:avLst/>
                  <a:gdLst>
                    <a:gd name="connsiteX0" fmla="*/ 39288 w 77153"/>
                    <a:gd name="connsiteY0" fmla="*/ -8333 h 73934"/>
                    <a:gd name="connsiteX1" fmla="*/ 73114 w 77153"/>
                    <a:gd name="connsiteY1" fmla="*/ 32998 h 73934"/>
                    <a:gd name="connsiteX2" fmla="*/ 30316 w 77153"/>
                    <a:gd name="connsiteY2" fmla="*/ 65004 h 73934"/>
                    <a:gd name="connsiteX3" fmla="*/ -3510 w 77153"/>
                    <a:gd name="connsiteY3" fmla="*/ 23655 h 73934"/>
                    <a:gd name="connsiteX4" fmla="*/ 39288 w 77153"/>
                    <a:gd name="connsiteY4" fmla="*/ -8333 h 73934"/>
                    <a:gd name="connsiteX5" fmla="*/ 39288 w 77153"/>
                    <a:gd name="connsiteY5" fmla="*/ -8333 h 73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7153" h="73934">
                      <a:moveTo>
                        <a:pt x="39288" y="-8333"/>
                      </a:moveTo>
                      <a:cubicBezTo>
                        <a:pt x="60449" y="-5745"/>
                        <a:pt x="75593" y="12753"/>
                        <a:pt x="73114" y="32998"/>
                      </a:cubicBezTo>
                      <a:cubicBezTo>
                        <a:pt x="70649" y="53278"/>
                        <a:pt x="51479" y="67575"/>
                        <a:pt x="30316" y="65004"/>
                      </a:cubicBezTo>
                      <a:cubicBezTo>
                        <a:pt x="9165" y="62415"/>
                        <a:pt x="-5977" y="43918"/>
                        <a:pt x="-3510" y="23655"/>
                      </a:cubicBezTo>
                      <a:cubicBezTo>
                        <a:pt x="-1032" y="3410"/>
                        <a:pt x="18125" y="-10905"/>
                        <a:pt x="39288" y="-8333"/>
                      </a:cubicBezTo>
                      <a:lnTo>
                        <a:pt x="39288" y="-8333"/>
                      </a:lnTo>
                    </a:path>
                  </a:pathLst>
                </a:custGeom>
                <a:solidFill>
                  <a:srgbClr val="FBC9A6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AB01ADC3-031F-BF64-2BB4-F264A9B5A421}"/>
                    </a:ext>
                  </a:extLst>
                </p:cNvPr>
                <p:cNvSpPr/>
                <p:nvPr/>
              </p:nvSpPr>
              <p:spPr>
                <a:xfrm flipV="1">
                  <a:off x="1752551" y="4061142"/>
                  <a:ext cx="154690" cy="192588"/>
                </a:xfrm>
                <a:custGeom>
                  <a:avLst/>
                  <a:gdLst>
                    <a:gd name="connsiteX0" fmla="*/ 15089 w 154690"/>
                    <a:gd name="connsiteY0" fmla="*/ 106918 h 192588"/>
                    <a:gd name="connsiteX1" fmla="*/ 119101 w 154690"/>
                    <a:gd name="connsiteY1" fmla="*/ 188260 h 192588"/>
                    <a:gd name="connsiteX2" fmla="*/ 136777 w 154690"/>
                    <a:gd name="connsiteY2" fmla="*/ 90118 h 192588"/>
                    <a:gd name="connsiteX3" fmla="*/ 89403 w 154690"/>
                    <a:gd name="connsiteY3" fmla="*/ 12598 h 192588"/>
                    <a:gd name="connsiteX4" fmla="*/ 20163 w 154690"/>
                    <a:gd name="connsiteY4" fmla="*/ 20621 h 192588"/>
                    <a:gd name="connsiteX5" fmla="*/ -6763 w 154690"/>
                    <a:gd name="connsiteY5" fmla="*/ 45615 h 192588"/>
                    <a:gd name="connsiteX6" fmla="*/ 15089 w 154690"/>
                    <a:gd name="connsiteY6" fmla="*/ 106918 h 192588"/>
                    <a:gd name="connsiteX7" fmla="*/ 15089 w 154690"/>
                    <a:gd name="connsiteY7" fmla="*/ 106918 h 192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690" h="192588">
                      <a:moveTo>
                        <a:pt x="15089" y="106918"/>
                      </a:moveTo>
                      <a:cubicBezTo>
                        <a:pt x="78617" y="116809"/>
                        <a:pt x="88227" y="180340"/>
                        <a:pt x="119101" y="188260"/>
                      </a:cubicBezTo>
                      <a:cubicBezTo>
                        <a:pt x="142808" y="194381"/>
                        <a:pt x="160047" y="140672"/>
                        <a:pt x="136777" y="90118"/>
                      </a:cubicBezTo>
                      <a:cubicBezTo>
                        <a:pt x="126807" y="68449"/>
                        <a:pt x="111958" y="66632"/>
                        <a:pt x="89403" y="12598"/>
                      </a:cubicBezTo>
                      <a:cubicBezTo>
                        <a:pt x="73275" y="-25990"/>
                        <a:pt x="29659" y="14621"/>
                        <a:pt x="20163" y="20621"/>
                      </a:cubicBezTo>
                      <a:cubicBezTo>
                        <a:pt x="20163" y="20621"/>
                        <a:pt x="-6559" y="41809"/>
                        <a:pt x="-6763" y="45615"/>
                      </a:cubicBezTo>
                      <a:cubicBezTo>
                        <a:pt x="-7068" y="51495"/>
                        <a:pt x="-8450" y="92466"/>
                        <a:pt x="15089" y="106918"/>
                      </a:cubicBezTo>
                      <a:lnTo>
                        <a:pt x="15089" y="106918"/>
                      </a:lnTo>
                    </a:path>
                  </a:pathLst>
                </a:custGeom>
                <a:solidFill>
                  <a:srgbClr val="4C6FA2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500D0653-B025-D4B7-D37B-35BDDA76A85A}"/>
                    </a:ext>
                  </a:extLst>
                </p:cNvPr>
                <p:cNvSpPr/>
                <p:nvPr/>
              </p:nvSpPr>
              <p:spPr>
                <a:xfrm flipV="1">
                  <a:off x="1795636" y="4061142"/>
                  <a:ext cx="111606" cy="192580"/>
                </a:xfrm>
                <a:custGeom>
                  <a:avLst/>
                  <a:gdLst>
                    <a:gd name="connsiteX0" fmla="*/ 58709 w 111606"/>
                    <a:gd name="connsiteY0" fmla="*/ 177058 h 192580"/>
                    <a:gd name="connsiteX1" fmla="*/ 75908 w 111606"/>
                    <a:gd name="connsiteY1" fmla="*/ 188252 h 192580"/>
                    <a:gd name="connsiteX2" fmla="*/ 93584 w 111606"/>
                    <a:gd name="connsiteY2" fmla="*/ 90110 h 192580"/>
                    <a:gd name="connsiteX3" fmla="*/ 46210 w 111606"/>
                    <a:gd name="connsiteY3" fmla="*/ 12590 h 192580"/>
                    <a:gd name="connsiteX4" fmla="*/ -5086 w 111606"/>
                    <a:gd name="connsiteY4" fmla="*/ 7704 h 192580"/>
                    <a:gd name="connsiteX5" fmla="*/ 33264 w 111606"/>
                    <a:gd name="connsiteY5" fmla="*/ 99984 h 192580"/>
                    <a:gd name="connsiteX6" fmla="*/ 58709 w 111606"/>
                    <a:gd name="connsiteY6" fmla="*/ 177058 h 192580"/>
                    <a:gd name="connsiteX7" fmla="*/ 58709 w 111606"/>
                    <a:gd name="connsiteY7" fmla="*/ 177058 h 192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606" h="192580">
                      <a:moveTo>
                        <a:pt x="58709" y="177058"/>
                      </a:moveTo>
                      <a:cubicBezTo>
                        <a:pt x="63960" y="182561"/>
                        <a:pt x="69481" y="186624"/>
                        <a:pt x="75908" y="188252"/>
                      </a:cubicBezTo>
                      <a:cubicBezTo>
                        <a:pt x="99615" y="194372"/>
                        <a:pt x="116854" y="140664"/>
                        <a:pt x="93584" y="90110"/>
                      </a:cubicBezTo>
                      <a:cubicBezTo>
                        <a:pt x="83614" y="68441"/>
                        <a:pt x="68765" y="66624"/>
                        <a:pt x="46210" y="12590"/>
                      </a:cubicBezTo>
                      <a:cubicBezTo>
                        <a:pt x="35321" y="-13450"/>
                        <a:pt x="11909" y="-3404"/>
                        <a:pt x="-5086" y="7704"/>
                      </a:cubicBezTo>
                      <a:cubicBezTo>
                        <a:pt x="-16435" y="28481"/>
                        <a:pt x="26247" y="74835"/>
                        <a:pt x="33264" y="99984"/>
                      </a:cubicBezTo>
                      <a:cubicBezTo>
                        <a:pt x="50324" y="161132"/>
                        <a:pt x="99271" y="183127"/>
                        <a:pt x="58709" y="177058"/>
                      </a:cubicBezTo>
                      <a:lnTo>
                        <a:pt x="58709" y="177058"/>
                      </a:lnTo>
                    </a:path>
                  </a:pathLst>
                </a:custGeom>
                <a:solidFill>
                  <a:srgbClr val="EBE6C3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EB815B6B-806D-5CED-DF78-62AD560D3164}"/>
                    </a:ext>
                  </a:extLst>
                </p:cNvPr>
                <p:cNvSpPr/>
                <p:nvPr/>
              </p:nvSpPr>
              <p:spPr>
                <a:xfrm flipV="1">
                  <a:off x="1816858" y="4071529"/>
                  <a:ext cx="90380" cy="182201"/>
                </a:xfrm>
                <a:custGeom>
                  <a:avLst/>
                  <a:gdLst>
                    <a:gd name="connsiteX0" fmla="*/ 73956 w 90380"/>
                    <a:gd name="connsiteY0" fmla="*/ 178386 h 182201"/>
                    <a:gd name="connsiteX1" fmla="*/ 72308 w 90380"/>
                    <a:gd name="connsiteY1" fmla="*/ 90152 h 182201"/>
                    <a:gd name="connsiteX2" fmla="*/ 24934 w 90380"/>
                    <a:gd name="connsiteY2" fmla="*/ 12632 h 182201"/>
                    <a:gd name="connsiteX3" fmla="*/ -357 w 90380"/>
                    <a:gd name="connsiteY3" fmla="*/ -3551 h 182201"/>
                    <a:gd name="connsiteX4" fmla="*/ -5136 w 90380"/>
                    <a:gd name="connsiteY4" fmla="*/ -551 h 182201"/>
                    <a:gd name="connsiteX5" fmla="*/ 33202 w 90380"/>
                    <a:gd name="connsiteY5" fmla="*/ 91695 h 182201"/>
                    <a:gd name="connsiteX6" fmla="*/ 73956 w 90380"/>
                    <a:gd name="connsiteY6" fmla="*/ 178386 h 182201"/>
                    <a:gd name="connsiteX7" fmla="*/ 73956 w 90380"/>
                    <a:gd name="connsiteY7" fmla="*/ 178386 h 182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380" h="182201">
                      <a:moveTo>
                        <a:pt x="73956" y="178386"/>
                      </a:moveTo>
                      <a:cubicBezTo>
                        <a:pt x="85164" y="161072"/>
                        <a:pt x="88282" y="124866"/>
                        <a:pt x="72308" y="90152"/>
                      </a:cubicBezTo>
                      <a:cubicBezTo>
                        <a:pt x="62338" y="68483"/>
                        <a:pt x="47489" y="66666"/>
                        <a:pt x="24934" y="12632"/>
                      </a:cubicBezTo>
                      <a:cubicBezTo>
                        <a:pt x="19119" y="-1288"/>
                        <a:pt x="9727" y="-4905"/>
                        <a:pt x="-357" y="-3551"/>
                      </a:cubicBezTo>
                      <a:cubicBezTo>
                        <a:pt x="-1992" y="-2573"/>
                        <a:pt x="-3602" y="-1579"/>
                        <a:pt x="-5136" y="-551"/>
                      </a:cubicBezTo>
                      <a:cubicBezTo>
                        <a:pt x="-16497" y="20226"/>
                        <a:pt x="26185" y="66529"/>
                        <a:pt x="33202" y="91695"/>
                      </a:cubicBezTo>
                      <a:cubicBezTo>
                        <a:pt x="39656" y="114786"/>
                        <a:pt x="65470" y="168340"/>
                        <a:pt x="73956" y="178386"/>
                      </a:cubicBezTo>
                      <a:lnTo>
                        <a:pt x="73956" y="178386"/>
                      </a:lnTo>
                    </a:path>
                  </a:pathLst>
                </a:custGeom>
                <a:solidFill>
                  <a:srgbClr val="99CC99"/>
                </a:solidFill>
                <a:ln w="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A6119B4C-D990-644F-DB61-A46668CD9EBA}"/>
                </a:ext>
              </a:extLst>
            </p:cNvPr>
            <p:cNvSpPr/>
            <p:nvPr/>
          </p:nvSpPr>
          <p:spPr>
            <a:xfrm flipV="1">
              <a:off x="3500064" y="3362377"/>
              <a:ext cx="62371" cy="67519"/>
            </a:xfrm>
            <a:custGeom>
              <a:avLst/>
              <a:gdLst>
                <a:gd name="connsiteX0" fmla="*/ 22505 w 62371"/>
                <a:gd name="connsiteY0" fmla="*/ -8191 h 67519"/>
                <a:gd name="connsiteX1" fmla="*/ 46128 w 62371"/>
                <a:gd name="connsiteY1" fmla="*/ 31632 h 67519"/>
                <a:gd name="connsiteX2" fmla="*/ 8894 w 62371"/>
                <a:gd name="connsiteY2" fmla="*/ 57946 h 67519"/>
                <a:gd name="connsiteX3" fmla="*/ -14729 w 62371"/>
                <a:gd name="connsiteY3" fmla="*/ 18123 h 67519"/>
                <a:gd name="connsiteX4" fmla="*/ 22505 w 62371"/>
                <a:gd name="connsiteY4" fmla="*/ -8191 h 67519"/>
                <a:gd name="connsiteX5" fmla="*/ 22505 w 62371"/>
                <a:gd name="connsiteY5" fmla="*/ -8191 h 6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71" h="67519">
                  <a:moveTo>
                    <a:pt x="22505" y="-8191"/>
                  </a:moveTo>
                  <a:cubicBezTo>
                    <a:pt x="39305" y="-4471"/>
                    <a:pt x="49882" y="13375"/>
                    <a:pt x="46128" y="31632"/>
                  </a:cubicBezTo>
                  <a:cubicBezTo>
                    <a:pt x="42374" y="49889"/>
                    <a:pt x="25694" y="61683"/>
                    <a:pt x="8894" y="57946"/>
                  </a:cubicBezTo>
                  <a:cubicBezTo>
                    <a:pt x="-7924" y="54209"/>
                    <a:pt x="-18483" y="36381"/>
                    <a:pt x="-14729" y="18123"/>
                  </a:cubicBezTo>
                  <a:cubicBezTo>
                    <a:pt x="-10975" y="-151"/>
                    <a:pt x="5688" y="-11928"/>
                    <a:pt x="22505" y="-8191"/>
                  </a:cubicBezTo>
                  <a:lnTo>
                    <a:pt x="22505" y="-8191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FB6228CE-6FE1-605E-3D82-9C089B51A891}"/>
                </a:ext>
              </a:extLst>
            </p:cNvPr>
            <p:cNvSpPr/>
            <p:nvPr/>
          </p:nvSpPr>
          <p:spPr>
            <a:xfrm flipV="1">
              <a:off x="3368959" y="3244834"/>
              <a:ext cx="162215" cy="159788"/>
            </a:xfrm>
            <a:custGeom>
              <a:avLst/>
              <a:gdLst>
                <a:gd name="connsiteX0" fmla="*/ 132369 w 162215"/>
                <a:gd name="connsiteY0" fmla="*/ -9355 h 159788"/>
                <a:gd name="connsiteX1" fmla="*/ -7122 w 162215"/>
                <a:gd name="connsiteY1" fmla="*/ 150433 h 159788"/>
                <a:gd name="connsiteX2" fmla="*/ -15076 w 162215"/>
                <a:gd name="connsiteY2" fmla="*/ 150279 h 159788"/>
                <a:gd name="connsiteX3" fmla="*/ 132369 w 162215"/>
                <a:gd name="connsiteY3" fmla="*/ -9355 h 159788"/>
                <a:gd name="connsiteX4" fmla="*/ 132369 w 162215"/>
                <a:gd name="connsiteY4" fmla="*/ -9355 h 15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215" h="159788">
                  <a:moveTo>
                    <a:pt x="132369" y="-9355"/>
                  </a:moveTo>
                  <a:cubicBezTo>
                    <a:pt x="187071" y="119594"/>
                    <a:pt x="78420" y="150433"/>
                    <a:pt x="-7122" y="150433"/>
                  </a:cubicBezTo>
                  <a:cubicBezTo>
                    <a:pt x="-9797" y="150433"/>
                    <a:pt x="-12437" y="150382"/>
                    <a:pt x="-15076" y="150279"/>
                  </a:cubicBezTo>
                  <a:cubicBezTo>
                    <a:pt x="57129" y="133822"/>
                    <a:pt x="113957" y="74302"/>
                    <a:pt x="132369" y="-9355"/>
                  </a:cubicBezTo>
                  <a:lnTo>
                    <a:pt x="132369" y="-9355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D5B6AA3-A2FE-F572-CA70-2EF38D6BEAC2}"/>
                </a:ext>
              </a:extLst>
            </p:cNvPr>
            <p:cNvSpPr/>
            <p:nvPr/>
          </p:nvSpPr>
          <p:spPr>
            <a:xfrm flipV="1">
              <a:off x="3547707" y="3350426"/>
              <a:ext cx="298872" cy="230732"/>
            </a:xfrm>
            <a:custGeom>
              <a:avLst/>
              <a:gdLst>
                <a:gd name="connsiteX0" fmla="*/ 15800 w 298872"/>
                <a:gd name="connsiteY0" fmla="*/ -8422 h 230732"/>
                <a:gd name="connsiteX1" fmla="*/ -16326 w 298872"/>
                <a:gd name="connsiteY1" fmla="*/ 49898 h 230732"/>
                <a:gd name="connsiteX2" fmla="*/ 186868 w 298872"/>
                <a:gd name="connsiteY2" fmla="*/ 163949 h 230732"/>
                <a:gd name="connsiteX3" fmla="*/ 214897 w 298872"/>
                <a:gd name="connsiteY3" fmla="*/ 209909 h 230732"/>
                <a:gd name="connsiteX4" fmla="*/ 261011 w 298872"/>
                <a:gd name="connsiteY4" fmla="*/ 212926 h 230732"/>
                <a:gd name="connsiteX5" fmla="*/ 247519 w 298872"/>
                <a:gd name="connsiteY5" fmla="*/ 189680 h 230732"/>
                <a:gd name="connsiteX6" fmla="*/ 281634 w 298872"/>
                <a:gd name="connsiteY6" fmla="*/ 178315 h 230732"/>
                <a:gd name="connsiteX7" fmla="*/ 240577 w 298872"/>
                <a:gd name="connsiteY7" fmla="*/ 166143 h 230732"/>
                <a:gd name="connsiteX8" fmla="*/ 251428 w 298872"/>
                <a:gd name="connsiteY8" fmla="*/ 164378 h 230732"/>
                <a:gd name="connsiteX9" fmla="*/ 279217 w 298872"/>
                <a:gd name="connsiteY9" fmla="*/ 152720 h 230732"/>
                <a:gd name="connsiteX10" fmla="*/ 264628 w 298872"/>
                <a:gd name="connsiteY10" fmla="*/ 141783 h 230732"/>
                <a:gd name="connsiteX11" fmla="*/ 253485 w 298872"/>
                <a:gd name="connsiteY11" fmla="*/ 129526 h 230732"/>
                <a:gd name="connsiteX12" fmla="*/ 194548 w 298872"/>
                <a:gd name="connsiteY12" fmla="*/ 120320 h 230732"/>
                <a:gd name="connsiteX13" fmla="*/ 68154 w 298872"/>
                <a:gd name="connsiteY13" fmla="*/ 20309 h 230732"/>
                <a:gd name="connsiteX14" fmla="*/ 15800 w 298872"/>
                <a:gd name="connsiteY14" fmla="*/ -8422 h 230732"/>
                <a:gd name="connsiteX15" fmla="*/ 15800 w 298872"/>
                <a:gd name="connsiteY15" fmla="*/ -8422 h 23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8872" h="230732">
                  <a:moveTo>
                    <a:pt x="15800" y="-8422"/>
                  </a:moveTo>
                  <a:lnTo>
                    <a:pt x="-16326" y="49898"/>
                  </a:lnTo>
                  <a:lnTo>
                    <a:pt x="186868" y="163949"/>
                  </a:lnTo>
                  <a:cubicBezTo>
                    <a:pt x="174594" y="192080"/>
                    <a:pt x="215171" y="246886"/>
                    <a:pt x="214897" y="209909"/>
                  </a:cubicBezTo>
                  <a:cubicBezTo>
                    <a:pt x="214674" y="176017"/>
                    <a:pt x="209154" y="193229"/>
                    <a:pt x="261011" y="212926"/>
                  </a:cubicBezTo>
                  <a:cubicBezTo>
                    <a:pt x="261388" y="213046"/>
                    <a:pt x="284428" y="206892"/>
                    <a:pt x="247519" y="189680"/>
                  </a:cubicBezTo>
                  <a:cubicBezTo>
                    <a:pt x="207388" y="170995"/>
                    <a:pt x="292159" y="207063"/>
                    <a:pt x="281634" y="178315"/>
                  </a:cubicBezTo>
                  <a:cubicBezTo>
                    <a:pt x="281565" y="178160"/>
                    <a:pt x="244451" y="167086"/>
                    <a:pt x="240577" y="166143"/>
                  </a:cubicBezTo>
                  <a:cubicBezTo>
                    <a:pt x="234885" y="164772"/>
                    <a:pt x="243097" y="163503"/>
                    <a:pt x="251428" y="164378"/>
                  </a:cubicBezTo>
                  <a:cubicBezTo>
                    <a:pt x="254034" y="160880"/>
                    <a:pt x="286382" y="172332"/>
                    <a:pt x="279217" y="152720"/>
                  </a:cubicBezTo>
                  <a:cubicBezTo>
                    <a:pt x="277554" y="148195"/>
                    <a:pt x="220400" y="153852"/>
                    <a:pt x="264628" y="141783"/>
                  </a:cubicBezTo>
                  <a:cubicBezTo>
                    <a:pt x="266308" y="141355"/>
                    <a:pt x="279971" y="128292"/>
                    <a:pt x="253485" y="129526"/>
                  </a:cubicBezTo>
                  <a:cubicBezTo>
                    <a:pt x="248617" y="129749"/>
                    <a:pt x="196040" y="121160"/>
                    <a:pt x="194548" y="120320"/>
                  </a:cubicBezTo>
                  <a:lnTo>
                    <a:pt x="68154" y="20309"/>
                  </a:lnTo>
                  <a:lnTo>
                    <a:pt x="15800" y="-8422"/>
                  </a:lnTo>
                  <a:lnTo>
                    <a:pt x="15800" y="-8422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7EC45DC-2491-9FC3-F5F4-0D2F7E6E81EC}"/>
                </a:ext>
              </a:extLst>
            </p:cNvPr>
            <p:cNvSpPr/>
            <p:nvPr/>
          </p:nvSpPr>
          <p:spPr>
            <a:xfrm flipV="1">
              <a:off x="3334073" y="3868233"/>
              <a:ext cx="221416" cy="98279"/>
            </a:xfrm>
            <a:custGeom>
              <a:avLst/>
              <a:gdLst>
                <a:gd name="connsiteX0" fmla="*/ 206367 w 221416"/>
                <a:gd name="connsiteY0" fmla="*/ -5437 h 98279"/>
                <a:gd name="connsiteX1" fmla="*/ -10781 w 221416"/>
                <a:gd name="connsiteY1" fmla="*/ 24135 h 98279"/>
                <a:gd name="connsiteX2" fmla="*/ -15050 w 221416"/>
                <a:gd name="connsiteY2" fmla="*/ 72512 h 98279"/>
                <a:gd name="connsiteX3" fmla="*/ 195070 w 221416"/>
                <a:gd name="connsiteY3" fmla="*/ 92843 h 98279"/>
                <a:gd name="connsiteX4" fmla="*/ 206367 w 221416"/>
                <a:gd name="connsiteY4" fmla="*/ -5437 h 98279"/>
                <a:gd name="connsiteX5" fmla="*/ 206367 w 221416"/>
                <a:gd name="connsiteY5" fmla="*/ -5437 h 9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1416" h="98279">
                  <a:moveTo>
                    <a:pt x="206367" y="-5437"/>
                  </a:moveTo>
                  <a:lnTo>
                    <a:pt x="-10781" y="24135"/>
                  </a:lnTo>
                  <a:lnTo>
                    <a:pt x="-15050" y="72512"/>
                  </a:lnTo>
                  <a:lnTo>
                    <a:pt x="195070" y="92843"/>
                  </a:lnTo>
                  <a:lnTo>
                    <a:pt x="206367" y="-5437"/>
                  </a:lnTo>
                  <a:lnTo>
                    <a:pt x="206367" y="-5437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9BDAAB17-2659-0B5A-0F99-201E1886C826}"/>
                </a:ext>
              </a:extLst>
            </p:cNvPr>
            <p:cNvSpPr/>
            <p:nvPr/>
          </p:nvSpPr>
          <p:spPr>
            <a:xfrm flipV="1">
              <a:off x="3029497" y="4113478"/>
              <a:ext cx="74862" cy="78582"/>
            </a:xfrm>
            <a:custGeom>
              <a:avLst/>
              <a:gdLst>
                <a:gd name="connsiteX0" fmla="*/ 61723 w 74862"/>
                <a:gd name="connsiteY0" fmla="*/ 24817 h 78582"/>
                <a:gd name="connsiteX1" fmla="*/ 32015 w 74862"/>
                <a:gd name="connsiteY1" fmla="*/ 74702 h 78582"/>
                <a:gd name="connsiteX2" fmla="*/ -13139 w 74862"/>
                <a:gd name="connsiteY2" fmla="*/ 48131 h 78582"/>
                <a:gd name="connsiteX3" fmla="*/ 798 w 74862"/>
                <a:gd name="connsiteY3" fmla="*/ -3880 h 78582"/>
                <a:gd name="connsiteX4" fmla="*/ 61723 w 74862"/>
                <a:gd name="connsiteY4" fmla="*/ 24817 h 78582"/>
                <a:gd name="connsiteX5" fmla="*/ 61723 w 74862"/>
                <a:gd name="connsiteY5" fmla="*/ 24817 h 7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862" h="78582">
                  <a:moveTo>
                    <a:pt x="61723" y="24817"/>
                  </a:moveTo>
                  <a:lnTo>
                    <a:pt x="32015" y="74702"/>
                  </a:lnTo>
                  <a:lnTo>
                    <a:pt x="-13139" y="48131"/>
                  </a:lnTo>
                  <a:lnTo>
                    <a:pt x="798" y="-3880"/>
                  </a:lnTo>
                  <a:lnTo>
                    <a:pt x="61723" y="24817"/>
                  </a:lnTo>
                  <a:lnTo>
                    <a:pt x="61723" y="24817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74337C8-41B6-05EE-F571-01459A038A7B}"/>
                </a:ext>
              </a:extLst>
            </p:cNvPr>
            <p:cNvSpPr/>
            <p:nvPr/>
          </p:nvSpPr>
          <p:spPr>
            <a:xfrm flipV="1">
              <a:off x="2923143" y="4007552"/>
              <a:ext cx="122742" cy="210993"/>
            </a:xfrm>
            <a:custGeom>
              <a:avLst/>
              <a:gdLst>
                <a:gd name="connsiteX0" fmla="*/ 63151 w 122742"/>
                <a:gd name="connsiteY0" fmla="*/ -4143 h 210993"/>
                <a:gd name="connsiteX1" fmla="*/ 109694 w 122742"/>
                <a:gd name="connsiteY1" fmla="*/ 12777 h 210993"/>
                <a:gd name="connsiteX2" fmla="*/ 98363 w 122742"/>
                <a:gd name="connsiteY2" fmla="*/ 63485 h 210993"/>
                <a:gd name="connsiteX3" fmla="*/ 110020 w 122742"/>
                <a:gd name="connsiteY3" fmla="*/ 86765 h 210993"/>
                <a:gd name="connsiteX4" fmla="*/ 14260 w 122742"/>
                <a:gd name="connsiteY4" fmla="*/ 173851 h 210993"/>
                <a:gd name="connsiteX5" fmla="*/ 169 w 122742"/>
                <a:gd name="connsiteY5" fmla="*/ 195605 h 210993"/>
                <a:gd name="connsiteX6" fmla="*/ -12723 w 122742"/>
                <a:gd name="connsiteY6" fmla="*/ 206851 h 210993"/>
                <a:gd name="connsiteX7" fmla="*/ -894 w 122742"/>
                <a:gd name="connsiteY7" fmla="*/ 156519 h 210993"/>
                <a:gd name="connsiteX8" fmla="*/ 20980 w 122742"/>
                <a:gd name="connsiteY8" fmla="*/ 86251 h 210993"/>
                <a:gd name="connsiteX9" fmla="*/ 63151 w 122742"/>
                <a:gd name="connsiteY9" fmla="*/ -4143 h 210993"/>
                <a:gd name="connsiteX10" fmla="*/ 63151 w 122742"/>
                <a:gd name="connsiteY10" fmla="*/ -4143 h 21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742" h="210993">
                  <a:moveTo>
                    <a:pt x="63151" y="-4143"/>
                  </a:moveTo>
                  <a:lnTo>
                    <a:pt x="109694" y="12777"/>
                  </a:lnTo>
                  <a:lnTo>
                    <a:pt x="98363" y="63485"/>
                  </a:lnTo>
                  <a:lnTo>
                    <a:pt x="110020" y="86765"/>
                  </a:lnTo>
                  <a:cubicBezTo>
                    <a:pt x="68483" y="118720"/>
                    <a:pt x="44774" y="130428"/>
                    <a:pt x="14260" y="173851"/>
                  </a:cubicBezTo>
                  <a:lnTo>
                    <a:pt x="169" y="195605"/>
                  </a:lnTo>
                  <a:lnTo>
                    <a:pt x="-12723" y="206851"/>
                  </a:lnTo>
                  <a:lnTo>
                    <a:pt x="-894" y="156519"/>
                  </a:lnTo>
                  <a:lnTo>
                    <a:pt x="20980" y="86251"/>
                  </a:lnTo>
                  <a:lnTo>
                    <a:pt x="63151" y="-4143"/>
                  </a:lnTo>
                  <a:lnTo>
                    <a:pt x="63151" y="-4143"/>
                  </a:lnTo>
                </a:path>
              </a:pathLst>
            </a:custGeom>
            <a:solidFill>
              <a:srgbClr val="26374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98246AB-F87C-F55E-E435-1CB7D920D660}"/>
                </a:ext>
              </a:extLst>
            </p:cNvPr>
            <p:cNvSpPr/>
            <p:nvPr/>
          </p:nvSpPr>
          <p:spPr>
            <a:xfrm flipV="1">
              <a:off x="2902177" y="4003259"/>
              <a:ext cx="96839" cy="228572"/>
            </a:xfrm>
            <a:custGeom>
              <a:avLst/>
              <a:gdLst>
                <a:gd name="connsiteX0" fmla="*/ 49814 w 96839"/>
                <a:gd name="connsiteY0" fmla="*/ 83058 h 228572"/>
                <a:gd name="connsiteX1" fmla="*/ 84288 w 96839"/>
                <a:gd name="connsiteY1" fmla="*/ 9172 h 228572"/>
                <a:gd name="connsiteX2" fmla="*/ 48906 w 96839"/>
                <a:gd name="connsiteY2" fmla="*/ -4113 h 228572"/>
                <a:gd name="connsiteX3" fmla="*/ -12551 w 96839"/>
                <a:gd name="connsiteY3" fmla="*/ 223132 h 228572"/>
                <a:gd name="connsiteX4" fmla="*/ 35397 w 96839"/>
                <a:gd name="connsiteY4" fmla="*/ 187166 h 228572"/>
                <a:gd name="connsiteX5" fmla="*/ 20243 w 96839"/>
                <a:gd name="connsiteY5" fmla="*/ 169835 h 228572"/>
                <a:gd name="connsiteX6" fmla="*/ 49814 w 96839"/>
                <a:gd name="connsiteY6" fmla="*/ 83058 h 228572"/>
                <a:gd name="connsiteX7" fmla="*/ 49814 w 96839"/>
                <a:gd name="connsiteY7" fmla="*/ 83058 h 22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839" h="228572">
                  <a:moveTo>
                    <a:pt x="49814" y="83058"/>
                  </a:moveTo>
                  <a:lnTo>
                    <a:pt x="84288" y="9172"/>
                  </a:lnTo>
                  <a:lnTo>
                    <a:pt x="48906" y="-4113"/>
                  </a:lnTo>
                  <a:cubicBezTo>
                    <a:pt x="16180" y="88218"/>
                    <a:pt x="7163" y="129909"/>
                    <a:pt x="-12551" y="223132"/>
                  </a:cubicBezTo>
                  <a:cubicBezTo>
                    <a:pt x="22026" y="225069"/>
                    <a:pt x="22746" y="230640"/>
                    <a:pt x="35397" y="187166"/>
                  </a:cubicBezTo>
                  <a:lnTo>
                    <a:pt x="20243" y="169835"/>
                  </a:lnTo>
                  <a:lnTo>
                    <a:pt x="49814" y="83058"/>
                  </a:lnTo>
                  <a:lnTo>
                    <a:pt x="49814" y="83058"/>
                  </a:lnTo>
                </a:path>
              </a:pathLst>
            </a:custGeom>
            <a:solidFill>
              <a:srgbClr val="CEB690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4ECE983-BF6A-8EDD-A74A-446BB049E9AA}"/>
                </a:ext>
              </a:extLst>
            </p:cNvPr>
            <p:cNvSpPr/>
            <p:nvPr/>
          </p:nvSpPr>
          <p:spPr>
            <a:xfrm flipV="1">
              <a:off x="3740358" y="4174695"/>
              <a:ext cx="77965" cy="83194"/>
            </a:xfrm>
            <a:custGeom>
              <a:avLst/>
              <a:gdLst>
                <a:gd name="connsiteX0" fmla="*/ -16741 w 77965"/>
                <a:gd name="connsiteY0" fmla="*/ 36568 h 83194"/>
                <a:gd name="connsiteX1" fmla="*/ 22104 w 77965"/>
                <a:gd name="connsiteY1" fmla="*/ 79734 h 83194"/>
                <a:gd name="connsiteX2" fmla="*/ 61224 w 77965"/>
                <a:gd name="connsiteY2" fmla="*/ 44899 h 83194"/>
                <a:gd name="connsiteX3" fmla="*/ 37447 w 77965"/>
                <a:gd name="connsiteY3" fmla="*/ -3460 h 83194"/>
                <a:gd name="connsiteX4" fmla="*/ -16741 w 77965"/>
                <a:gd name="connsiteY4" fmla="*/ 36568 h 83194"/>
                <a:gd name="connsiteX5" fmla="*/ -16741 w 77965"/>
                <a:gd name="connsiteY5" fmla="*/ 36568 h 8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65" h="83194">
                  <a:moveTo>
                    <a:pt x="-16741" y="36568"/>
                  </a:moveTo>
                  <a:lnTo>
                    <a:pt x="22104" y="79734"/>
                  </a:lnTo>
                  <a:lnTo>
                    <a:pt x="61224" y="44899"/>
                  </a:lnTo>
                  <a:lnTo>
                    <a:pt x="37447" y="-3460"/>
                  </a:lnTo>
                  <a:lnTo>
                    <a:pt x="-16741" y="36568"/>
                  </a:lnTo>
                  <a:lnTo>
                    <a:pt x="-16741" y="36568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F0AE14C-C29C-5213-E617-655E9AEDB49D}"/>
                </a:ext>
              </a:extLst>
            </p:cNvPr>
            <p:cNvSpPr/>
            <p:nvPr/>
          </p:nvSpPr>
          <p:spPr>
            <a:xfrm flipV="1">
              <a:off x="3790604" y="4100226"/>
              <a:ext cx="157799" cy="192239"/>
            </a:xfrm>
            <a:custGeom>
              <a:avLst/>
              <a:gdLst>
                <a:gd name="connsiteX0" fmla="*/ 25180 w 157799"/>
                <a:gd name="connsiteY0" fmla="*/ -3592 h 192239"/>
                <a:gd name="connsiteX1" fmla="*/ -17197 w 157799"/>
                <a:gd name="connsiteY1" fmla="*/ 22053 h 192239"/>
                <a:gd name="connsiteX2" fmla="*/ 3768 w 157799"/>
                <a:gd name="connsiteY2" fmla="*/ 69608 h 192239"/>
                <a:gd name="connsiteX3" fmla="*/ -3140 w 157799"/>
                <a:gd name="connsiteY3" fmla="*/ 94688 h 192239"/>
                <a:gd name="connsiteX4" fmla="*/ 107706 w 157799"/>
                <a:gd name="connsiteY4" fmla="*/ 161527 h 192239"/>
                <a:gd name="connsiteX5" fmla="*/ 125757 w 157799"/>
                <a:gd name="connsiteY5" fmla="*/ 180110 h 192239"/>
                <a:gd name="connsiteX6" fmla="*/ 140603 w 157799"/>
                <a:gd name="connsiteY6" fmla="*/ 188647 h 192239"/>
                <a:gd name="connsiteX7" fmla="*/ 119225 w 157799"/>
                <a:gd name="connsiteY7" fmla="*/ 141590 h 192239"/>
                <a:gd name="connsiteX8" fmla="*/ 84117 w 157799"/>
                <a:gd name="connsiteY8" fmla="*/ 76893 h 192239"/>
                <a:gd name="connsiteX9" fmla="*/ 25180 w 157799"/>
                <a:gd name="connsiteY9" fmla="*/ -3592 h 192239"/>
                <a:gd name="connsiteX10" fmla="*/ 25180 w 157799"/>
                <a:gd name="connsiteY10" fmla="*/ -3592 h 19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7799" h="192239">
                  <a:moveTo>
                    <a:pt x="25180" y="-3592"/>
                  </a:moveTo>
                  <a:lnTo>
                    <a:pt x="-17197" y="22053"/>
                  </a:lnTo>
                  <a:lnTo>
                    <a:pt x="3768" y="69608"/>
                  </a:lnTo>
                  <a:lnTo>
                    <a:pt x="-3140" y="94688"/>
                  </a:lnTo>
                  <a:cubicBezTo>
                    <a:pt x="43814" y="118002"/>
                    <a:pt x="69357" y="124842"/>
                    <a:pt x="107706" y="161527"/>
                  </a:cubicBezTo>
                  <a:lnTo>
                    <a:pt x="125757" y="180110"/>
                  </a:lnTo>
                  <a:lnTo>
                    <a:pt x="140603" y="188647"/>
                  </a:lnTo>
                  <a:lnTo>
                    <a:pt x="119225" y="141590"/>
                  </a:lnTo>
                  <a:lnTo>
                    <a:pt x="84117" y="76893"/>
                  </a:lnTo>
                  <a:lnTo>
                    <a:pt x="25180" y="-3592"/>
                  </a:lnTo>
                  <a:lnTo>
                    <a:pt x="25180" y="-3592"/>
                  </a:lnTo>
                </a:path>
              </a:pathLst>
            </a:custGeom>
            <a:solidFill>
              <a:srgbClr val="26374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1B4B071-AD90-0E0A-449A-BA41F044BFF7}"/>
                </a:ext>
              </a:extLst>
            </p:cNvPr>
            <p:cNvSpPr/>
            <p:nvPr/>
          </p:nvSpPr>
          <p:spPr>
            <a:xfrm flipV="1">
              <a:off x="3832980" y="4095220"/>
              <a:ext cx="136542" cy="217148"/>
            </a:xfrm>
            <a:custGeom>
              <a:avLst/>
              <a:gdLst>
                <a:gd name="connsiteX0" fmla="*/ 30797 w 136542"/>
                <a:gd name="connsiteY0" fmla="*/ 82154 h 217148"/>
                <a:gd name="connsiteX1" fmla="*/ -17357 w 136542"/>
                <a:gd name="connsiteY1" fmla="*/ 16360 h 217148"/>
                <a:gd name="connsiteX2" fmla="*/ 14751 w 136542"/>
                <a:gd name="connsiteY2" fmla="*/ -3543 h 217148"/>
                <a:gd name="connsiteX3" fmla="*/ 119185 w 136542"/>
                <a:gd name="connsiteY3" fmla="*/ 207434 h 217148"/>
                <a:gd name="connsiteX4" fmla="*/ 65168 w 136542"/>
                <a:gd name="connsiteY4" fmla="*/ 181479 h 217148"/>
                <a:gd name="connsiteX5" fmla="*/ 76688 w 136542"/>
                <a:gd name="connsiteY5" fmla="*/ 161542 h 217148"/>
                <a:gd name="connsiteX6" fmla="*/ 30797 w 136542"/>
                <a:gd name="connsiteY6" fmla="*/ 82154 h 217148"/>
                <a:gd name="connsiteX7" fmla="*/ 30797 w 136542"/>
                <a:gd name="connsiteY7" fmla="*/ 82154 h 21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542" h="217148">
                  <a:moveTo>
                    <a:pt x="30797" y="82154"/>
                  </a:moveTo>
                  <a:lnTo>
                    <a:pt x="-17357" y="16360"/>
                  </a:lnTo>
                  <a:lnTo>
                    <a:pt x="14751" y="-3543"/>
                  </a:lnTo>
                  <a:cubicBezTo>
                    <a:pt x="64808" y="80663"/>
                    <a:pt x="81745" y="119817"/>
                    <a:pt x="119185" y="207434"/>
                  </a:cubicBezTo>
                  <a:cubicBezTo>
                    <a:pt x="85654" y="216056"/>
                    <a:pt x="86031" y="221645"/>
                    <a:pt x="65168" y="181479"/>
                  </a:cubicBezTo>
                  <a:lnTo>
                    <a:pt x="76688" y="161542"/>
                  </a:lnTo>
                  <a:lnTo>
                    <a:pt x="30797" y="82154"/>
                  </a:lnTo>
                  <a:lnTo>
                    <a:pt x="30797" y="82154"/>
                  </a:lnTo>
                </a:path>
              </a:pathLst>
            </a:custGeom>
            <a:solidFill>
              <a:srgbClr val="CEB690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518602C-2BC8-42B7-606A-25CF1F31BED9}"/>
                </a:ext>
              </a:extLst>
            </p:cNvPr>
            <p:cNvSpPr/>
            <p:nvPr/>
          </p:nvSpPr>
          <p:spPr>
            <a:xfrm flipV="1">
              <a:off x="3196279" y="3510051"/>
              <a:ext cx="392004" cy="406490"/>
            </a:xfrm>
            <a:custGeom>
              <a:avLst/>
              <a:gdLst>
                <a:gd name="connsiteX0" fmla="*/ 151244 w 392004"/>
                <a:gd name="connsiteY0" fmla="*/ 343185 h 406490"/>
                <a:gd name="connsiteX1" fmla="*/ 227289 w 392004"/>
                <a:gd name="connsiteY1" fmla="*/ 357379 h 406490"/>
                <a:gd name="connsiteX2" fmla="*/ 348986 w 392004"/>
                <a:gd name="connsiteY2" fmla="*/ 399705 h 406490"/>
                <a:gd name="connsiteX3" fmla="*/ 377220 w 392004"/>
                <a:gd name="connsiteY3" fmla="*/ 327413 h 406490"/>
                <a:gd name="connsiteX4" fmla="*/ 301192 w 392004"/>
                <a:gd name="connsiteY4" fmla="*/ 287008 h 406490"/>
                <a:gd name="connsiteX5" fmla="*/ 353512 w 392004"/>
                <a:gd name="connsiteY5" fmla="*/ 4306 h 406490"/>
                <a:gd name="connsiteX6" fmla="*/ 101787 w 392004"/>
                <a:gd name="connsiteY6" fmla="*/ -6786 h 406490"/>
                <a:gd name="connsiteX7" fmla="*/ 94707 w 392004"/>
                <a:gd name="connsiteY7" fmla="*/ 246876 h 406490"/>
                <a:gd name="connsiteX8" fmla="*/ -14784 w 392004"/>
                <a:gd name="connsiteY8" fmla="*/ 253991 h 406490"/>
                <a:gd name="connsiteX9" fmla="*/ -9144 w 392004"/>
                <a:gd name="connsiteY9" fmla="*/ 337562 h 406490"/>
                <a:gd name="connsiteX10" fmla="*/ 151244 w 392004"/>
                <a:gd name="connsiteY10" fmla="*/ 343185 h 406490"/>
                <a:gd name="connsiteX11" fmla="*/ 151244 w 392004"/>
                <a:gd name="connsiteY11" fmla="*/ 343185 h 40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004" h="406490">
                  <a:moveTo>
                    <a:pt x="151244" y="343185"/>
                  </a:moveTo>
                  <a:lnTo>
                    <a:pt x="227289" y="357379"/>
                  </a:lnTo>
                  <a:lnTo>
                    <a:pt x="348986" y="399705"/>
                  </a:lnTo>
                  <a:lnTo>
                    <a:pt x="377220" y="327413"/>
                  </a:lnTo>
                  <a:lnTo>
                    <a:pt x="301192" y="287008"/>
                  </a:lnTo>
                  <a:cubicBezTo>
                    <a:pt x="334483" y="193494"/>
                    <a:pt x="352929" y="81997"/>
                    <a:pt x="353512" y="4306"/>
                  </a:cubicBezTo>
                  <a:cubicBezTo>
                    <a:pt x="288215" y="33003"/>
                    <a:pt x="209992" y="33568"/>
                    <a:pt x="101787" y="-6786"/>
                  </a:cubicBezTo>
                  <a:cubicBezTo>
                    <a:pt x="103296" y="114894"/>
                    <a:pt x="97141" y="160185"/>
                    <a:pt x="94707" y="246876"/>
                  </a:cubicBezTo>
                  <a:lnTo>
                    <a:pt x="-14784" y="253991"/>
                  </a:lnTo>
                  <a:lnTo>
                    <a:pt x="-9144" y="337562"/>
                  </a:lnTo>
                  <a:lnTo>
                    <a:pt x="151244" y="343185"/>
                  </a:lnTo>
                  <a:lnTo>
                    <a:pt x="151244" y="343185"/>
                  </a:lnTo>
                </a:path>
              </a:pathLst>
            </a:custGeom>
            <a:solidFill>
              <a:srgbClr val="D06271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D289490-595F-E854-B689-091CCAB9303B}"/>
                </a:ext>
              </a:extLst>
            </p:cNvPr>
            <p:cNvSpPr/>
            <p:nvPr/>
          </p:nvSpPr>
          <p:spPr>
            <a:xfrm flipV="1">
              <a:off x="3307931" y="3684119"/>
              <a:ext cx="240907" cy="102068"/>
            </a:xfrm>
            <a:custGeom>
              <a:avLst/>
              <a:gdLst>
                <a:gd name="connsiteX0" fmla="*/ 210341 w 240907"/>
                <a:gd name="connsiteY0" fmla="*/ 88501 h 102068"/>
                <a:gd name="connsiteX1" fmla="*/ 225941 w 240907"/>
                <a:gd name="connsiteY1" fmla="*/ 19467 h 102068"/>
                <a:gd name="connsiteX2" fmla="*/ 144598 w 240907"/>
                <a:gd name="connsiteY2" fmla="*/ 28519 h 102068"/>
                <a:gd name="connsiteX3" fmla="*/ -11693 w 240907"/>
                <a:gd name="connsiteY3" fmla="*/ -6641 h 102068"/>
                <a:gd name="connsiteX4" fmla="*/ -14967 w 240907"/>
                <a:gd name="connsiteY4" fmla="*/ 61467 h 102068"/>
                <a:gd name="connsiteX5" fmla="*/ 138855 w 240907"/>
                <a:gd name="connsiteY5" fmla="*/ 95427 h 102068"/>
                <a:gd name="connsiteX6" fmla="*/ 210341 w 240907"/>
                <a:gd name="connsiteY6" fmla="*/ 88501 h 102068"/>
                <a:gd name="connsiteX7" fmla="*/ 210341 w 240907"/>
                <a:gd name="connsiteY7" fmla="*/ 88501 h 10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907" h="102068">
                  <a:moveTo>
                    <a:pt x="210341" y="88501"/>
                  </a:moveTo>
                  <a:cubicBezTo>
                    <a:pt x="216375" y="65616"/>
                    <a:pt x="221587" y="42370"/>
                    <a:pt x="225941" y="19467"/>
                  </a:cubicBezTo>
                  <a:cubicBezTo>
                    <a:pt x="199952" y="25347"/>
                    <a:pt x="172695" y="28519"/>
                    <a:pt x="144598" y="28519"/>
                  </a:cubicBezTo>
                  <a:cubicBezTo>
                    <a:pt x="87838" y="28519"/>
                    <a:pt x="34558" y="15747"/>
                    <a:pt x="-11693" y="-6641"/>
                  </a:cubicBezTo>
                  <a:cubicBezTo>
                    <a:pt x="-12670" y="17050"/>
                    <a:pt x="-13870" y="38599"/>
                    <a:pt x="-14967" y="61467"/>
                  </a:cubicBezTo>
                  <a:cubicBezTo>
                    <a:pt x="30701" y="83118"/>
                    <a:pt x="83124" y="95427"/>
                    <a:pt x="138855" y="95427"/>
                  </a:cubicBezTo>
                  <a:cubicBezTo>
                    <a:pt x="163421" y="95427"/>
                    <a:pt x="187353" y="93027"/>
                    <a:pt x="210341" y="88501"/>
                  </a:cubicBezTo>
                  <a:lnTo>
                    <a:pt x="210341" y="88501"/>
                  </a:lnTo>
                </a:path>
              </a:pathLst>
            </a:custGeom>
            <a:solidFill>
              <a:srgbClr val="FF6600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63D83F2-9D1C-5F0C-7455-65864B01FF74}"/>
                </a:ext>
              </a:extLst>
            </p:cNvPr>
            <p:cNvSpPr/>
            <p:nvPr/>
          </p:nvSpPr>
          <p:spPr>
            <a:xfrm flipV="1">
              <a:off x="3374066" y="3526028"/>
              <a:ext cx="85849" cy="78438"/>
            </a:xfrm>
            <a:custGeom>
              <a:avLst/>
              <a:gdLst>
                <a:gd name="connsiteX0" fmla="*/ -1588 w 85849"/>
                <a:gd name="connsiteY0" fmla="*/ 29171 h 78438"/>
                <a:gd name="connsiteX1" fmla="*/ -4485 w 85849"/>
                <a:gd name="connsiteY1" fmla="*/ 54680 h 78438"/>
                <a:gd name="connsiteX2" fmla="*/ 35012 w 85849"/>
                <a:gd name="connsiteY2" fmla="*/ 70674 h 78438"/>
                <a:gd name="connsiteX3" fmla="*/ 45109 w 85849"/>
                <a:gd name="connsiteY3" fmla="*/ 42560 h 78438"/>
                <a:gd name="connsiteX4" fmla="*/ 70515 w 85849"/>
                <a:gd name="connsiteY4" fmla="*/ 28760 h 78438"/>
                <a:gd name="connsiteX5" fmla="*/ 34001 w 85849"/>
                <a:gd name="connsiteY5" fmla="*/ -5080 h 78438"/>
                <a:gd name="connsiteX6" fmla="*/ -14479 w 85849"/>
                <a:gd name="connsiteY6" fmla="*/ 6131 h 78438"/>
                <a:gd name="connsiteX7" fmla="*/ -1588 w 85849"/>
                <a:gd name="connsiteY7" fmla="*/ 29171 h 78438"/>
                <a:gd name="connsiteX8" fmla="*/ -1588 w 85849"/>
                <a:gd name="connsiteY8" fmla="*/ 29171 h 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849" h="78438">
                  <a:moveTo>
                    <a:pt x="-1588" y="29171"/>
                  </a:moveTo>
                  <a:lnTo>
                    <a:pt x="-4485" y="54680"/>
                  </a:lnTo>
                  <a:lnTo>
                    <a:pt x="35012" y="70674"/>
                  </a:lnTo>
                  <a:lnTo>
                    <a:pt x="45109" y="42560"/>
                  </a:lnTo>
                  <a:cubicBezTo>
                    <a:pt x="58344" y="41840"/>
                    <a:pt x="68355" y="36885"/>
                    <a:pt x="70515" y="28760"/>
                  </a:cubicBezTo>
                  <a:cubicBezTo>
                    <a:pt x="73823" y="16314"/>
                    <a:pt x="57487" y="1160"/>
                    <a:pt x="34001" y="-5080"/>
                  </a:cubicBezTo>
                  <a:cubicBezTo>
                    <a:pt x="10549" y="-11320"/>
                    <a:pt x="-11170" y="-6314"/>
                    <a:pt x="-14479" y="6131"/>
                  </a:cubicBezTo>
                  <a:cubicBezTo>
                    <a:pt x="-16502" y="13674"/>
                    <a:pt x="-11256" y="22245"/>
                    <a:pt x="-1588" y="29171"/>
                  </a:cubicBezTo>
                  <a:lnTo>
                    <a:pt x="-1588" y="29171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5F88031C-826B-2B2F-58C4-27B41A5E422B}"/>
                </a:ext>
              </a:extLst>
            </p:cNvPr>
            <p:cNvSpPr/>
            <p:nvPr/>
          </p:nvSpPr>
          <p:spPr>
            <a:xfrm flipV="1">
              <a:off x="3388484" y="3546171"/>
              <a:ext cx="47931" cy="24296"/>
            </a:xfrm>
            <a:custGeom>
              <a:avLst/>
              <a:gdLst>
                <a:gd name="connsiteX0" fmla="*/ 33045 w 47931"/>
                <a:gd name="connsiteY0" fmla="*/ -7000 h 24296"/>
                <a:gd name="connsiteX1" fmla="*/ -14218 w 47931"/>
                <a:gd name="connsiteY1" fmla="*/ -5474 h 24296"/>
                <a:gd name="connsiteX2" fmla="*/ -14886 w 47931"/>
                <a:gd name="connsiteY2" fmla="*/ 492 h 24296"/>
                <a:gd name="connsiteX3" fmla="*/ 24594 w 47931"/>
                <a:gd name="connsiteY3" fmla="*/ 16486 h 24296"/>
                <a:gd name="connsiteX4" fmla="*/ 33045 w 47931"/>
                <a:gd name="connsiteY4" fmla="*/ -7000 h 24296"/>
                <a:gd name="connsiteX5" fmla="*/ 33045 w 47931"/>
                <a:gd name="connsiteY5" fmla="*/ -7000 h 2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931" h="24296">
                  <a:moveTo>
                    <a:pt x="33045" y="-7000"/>
                  </a:moveTo>
                  <a:cubicBezTo>
                    <a:pt x="16982" y="-8491"/>
                    <a:pt x="1108" y="-7891"/>
                    <a:pt x="-14218" y="-5474"/>
                  </a:cubicBezTo>
                  <a:lnTo>
                    <a:pt x="-14886" y="492"/>
                  </a:lnTo>
                  <a:lnTo>
                    <a:pt x="24594" y="16486"/>
                  </a:lnTo>
                  <a:lnTo>
                    <a:pt x="33045" y="-7000"/>
                  </a:lnTo>
                  <a:lnTo>
                    <a:pt x="33045" y="-7000"/>
                  </a:lnTo>
                </a:path>
              </a:pathLst>
            </a:custGeom>
            <a:solidFill>
              <a:srgbClr val="E79F79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2FC48012-2336-D433-EE0C-3875B2059B29}"/>
                </a:ext>
              </a:extLst>
            </p:cNvPr>
            <p:cNvSpPr/>
            <p:nvPr/>
          </p:nvSpPr>
          <p:spPr>
            <a:xfrm flipV="1">
              <a:off x="3159360" y="3230022"/>
              <a:ext cx="359563" cy="342662"/>
            </a:xfrm>
            <a:custGeom>
              <a:avLst/>
              <a:gdLst>
                <a:gd name="connsiteX0" fmla="*/ 111563 w 359563"/>
                <a:gd name="connsiteY0" fmla="*/ 327008 h 342662"/>
                <a:gd name="connsiteX1" fmla="*/ 334797 w 359563"/>
                <a:gd name="connsiteY1" fmla="*/ 209785 h 342662"/>
                <a:gd name="connsiteX2" fmla="*/ 338603 w 359563"/>
                <a:gd name="connsiteY2" fmla="*/ 102060 h 342662"/>
                <a:gd name="connsiteX3" fmla="*/ 241471 w 359563"/>
                <a:gd name="connsiteY3" fmla="*/ 2923 h 342662"/>
                <a:gd name="connsiteX4" fmla="*/ -8042 w 359563"/>
                <a:gd name="connsiteY4" fmla="*/ 123145 h 342662"/>
                <a:gd name="connsiteX5" fmla="*/ 111563 w 359563"/>
                <a:gd name="connsiteY5" fmla="*/ 327008 h 342662"/>
                <a:gd name="connsiteX6" fmla="*/ 111563 w 359563"/>
                <a:gd name="connsiteY6" fmla="*/ 327008 h 342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563" h="342662">
                  <a:moveTo>
                    <a:pt x="111563" y="327008"/>
                  </a:moveTo>
                  <a:cubicBezTo>
                    <a:pt x="210614" y="353356"/>
                    <a:pt x="310557" y="300882"/>
                    <a:pt x="334797" y="209785"/>
                  </a:cubicBezTo>
                  <a:cubicBezTo>
                    <a:pt x="343797" y="175997"/>
                    <a:pt x="350602" y="133243"/>
                    <a:pt x="338603" y="102060"/>
                  </a:cubicBezTo>
                  <a:cubicBezTo>
                    <a:pt x="318254" y="49174"/>
                    <a:pt x="302945" y="22346"/>
                    <a:pt x="241471" y="2923"/>
                  </a:cubicBezTo>
                  <a:cubicBezTo>
                    <a:pt x="113397" y="-37517"/>
                    <a:pt x="16180" y="32049"/>
                    <a:pt x="-8042" y="123145"/>
                  </a:cubicBezTo>
                  <a:cubicBezTo>
                    <a:pt x="-32299" y="214208"/>
                    <a:pt x="12495" y="300659"/>
                    <a:pt x="111563" y="327008"/>
                  </a:cubicBezTo>
                  <a:lnTo>
                    <a:pt x="111563" y="327008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8DF492A-7465-1C87-8645-E4CE466A1628}"/>
                </a:ext>
              </a:extLst>
            </p:cNvPr>
            <p:cNvSpPr/>
            <p:nvPr/>
          </p:nvSpPr>
          <p:spPr>
            <a:xfrm flipV="1">
              <a:off x="3380770" y="3384308"/>
              <a:ext cx="52583" cy="88580"/>
            </a:xfrm>
            <a:custGeom>
              <a:avLst/>
              <a:gdLst>
                <a:gd name="connsiteX0" fmla="*/ -10882 w 52583"/>
                <a:gd name="connsiteY0" fmla="*/ 79912 h 88580"/>
                <a:gd name="connsiteX1" fmla="*/ -10556 w 52583"/>
                <a:gd name="connsiteY1" fmla="*/ 75009 h 88580"/>
                <a:gd name="connsiteX2" fmla="*/ 7050 w 52583"/>
                <a:gd name="connsiteY2" fmla="*/ 35084 h 88580"/>
                <a:gd name="connsiteX3" fmla="*/ 9912 w 52583"/>
                <a:gd name="connsiteY3" fmla="*/ 34672 h 88580"/>
                <a:gd name="connsiteX4" fmla="*/ 37547 w 52583"/>
                <a:gd name="connsiteY4" fmla="*/ 14821 h 88580"/>
                <a:gd name="connsiteX5" fmla="*/ 35609 w 52583"/>
                <a:gd name="connsiteY5" fmla="*/ 5392 h 88580"/>
                <a:gd name="connsiteX6" fmla="*/ 22050 w 52583"/>
                <a:gd name="connsiteY6" fmla="*/ -4653 h 88580"/>
                <a:gd name="connsiteX7" fmla="*/ 8524 w 52583"/>
                <a:gd name="connsiteY7" fmla="*/ -8493 h 88580"/>
                <a:gd name="connsiteX8" fmla="*/ 4855 w 52583"/>
                <a:gd name="connsiteY8" fmla="*/ -8425 h 88580"/>
                <a:gd name="connsiteX9" fmla="*/ 6912 w 52583"/>
                <a:gd name="connsiteY9" fmla="*/ -5013 h 88580"/>
                <a:gd name="connsiteX10" fmla="*/ 7924 w 52583"/>
                <a:gd name="connsiteY10" fmla="*/ -4585 h 88580"/>
                <a:gd name="connsiteX11" fmla="*/ 20558 w 52583"/>
                <a:gd name="connsiteY11" fmla="*/ -1002 h 88580"/>
                <a:gd name="connsiteX12" fmla="*/ 32232 w 52583"/>
                <a:gd name="connsiteY12" fmla="*/ 7484 h 88580"/>
                <a:gd name="connsiteX13" fmla="*/ 33638 w 52583"/>
                <a:gd name="connsiteY13" fmla="*/ 14204 h 88580"/>
                <a:gd name="connsiteX14" fmla="*/ 9364 w 52583"/>
                <a:gd name="connsiteY14" fmla="*/ 30747 h 88580"/>
                <a:gd name="connsiteX15" fmla="*/ 6484 w 52583"/>
                <a:gd name="connsiteY15" fmla="*/ 31141 h 88580"/>
                <a:gd name="connsiteX16" fmla="*/ -14533 w 52583"/>
                <a:gd name="connsiteY16" fmla="*/ 74752 h 88580"/>
                <a:gd name="connsiteX17" fmla="*/ -14859 w 52583"/>
                <a:gd name="connsiteY17" fmla="*/ 79655 h 88580"/>
                <a:gd name="connsiteX18" fmla="*/ -10882 w 52583"/>
                <a:gd name="connsiteY18" fmla="*/ 79912 h 88580"/>
                <a:gd name="connsiteX19" fmla="*/ -10882 w 52583"/>
                <a:gd name="connsiteY19" fmla="*/ 79912 h 8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583" h="88580">
                  <a:moveTo>
                    <a:pt x="-10882" y="79912"/>
                  </a:moveTo>
                  <a:lnTo>
                    <a:pt x="-10556" y="75009"/>
                  </a:lnTo>
                  <a:cubicBezTo>
                    <a:pt x="-9510" y="58209"/>
                    <a:pt x="-8190" y="37415"/>
                    <a:pt x="7050" y="35084"/>
                  </a:cubicBezTo>
                  <a:lnTo>
                    <a:pt x="9912" y="34672"/>
                  </a:lnTo>
                  <a:cubicBezTo>
                    <a:pt x="21364" y="33095"/>
                    <a:pt x="35044" y="31141"/>
                    <a:pt x="37547" y="14821"/>
                  </a:cubicBezTo>
                  <a:cubicBezTo>
                    <a:pt x="38112" y="11238"/>
                    <a:pt x="37290" y="8101"/>
                    <a:pt x="35609" y="5392"/>
                  </a:cubicBezTo>
                  <a:cubicBezTo>
                    <a:pt x="32781" y="815"/>
                    <a:pt x="27450" y="-2459"/>
                    <a:pt x="22050" y="-4653"/>
                  </a:cubicBezTo>
                  <a:cubicBezTo>
                    <a:pt x="16838" y="-6830"/>
                    <a:pt x="11507" y="-8030"/>
                    <a:pt x="8524" y="-8493"/>
                  </a:cubicBezTo>
                  <a:cubicBezTo>
                    <a:pt x="6724" y="-8768"/>
                    <a:pt x="5318" y="-8699"/>
                    <a:pt x="4855" y="-8425"/>
                  </a:cubicBezTo>
                  <a:lnTo>
                    <a:pt x="6912" y="-5013"/>
                  </a:lnTo>
                  <a:cubicBezTo>
                    <a:pt x="7101" y="-5116"/>
                    <a:pt x="7033" y="-4705"/>
                    <a:pt x="7924" y="-4585"/>
                  </a:cubicBezTo>
                  <a:cubicBezTo>
                    <a:pt x="10701" y="-4156"/>
                    <a:pt x="15673" y="-2990"/>
                    <a:pt x="20558" y="-1002"/>
                  </a:cubicBezTo>
                  <a:cubicBezTo>
                    <a:pt x="25273" y="970"/>
                    <a:pt x="29901" y="3747"/>
                    <a:pt x="32232" y="7484"/>
                  </a:cubicBezTo>
                  <a:cubicBezTo>
                    <a:pt x="33432" y="9421"/>
                    <a:pt x="34032" y="11649"/>
                    <a:pt x="33638" y="14204"/>
                  </a:cubicBezTo>
                  <a:cubicBezTo>
                    <a:pt x="31564" y="27644"/>
                    <a:pt x="19478" y="29341"/>
                    <a:pt x="9364" y="30747"/>
                  </a:cubicBezTo>
                  <a:lnTo>
                    <a:pt x="6484" y="31141"/>
                  </a:lnTo>
                  <a:cubicBezTo>
                    <a:pt x="-11979" y="33935"/>
                    <a:pt x="-13402" y="56529"/>
                    <a:pt x="-14533" y="74752"/>
                  </a:cubicBezTo>
                  <a:lnTo>
                    <a:pt x="-14859" y="79655"/>
                  </a:lnTo>
                  <a:lnTo>
                    <a:pt x="-10882" y="79912"/>
                  </a:lnTo>
                  <a:lnTo>
                    <a:pt x="-10882" y="79912"/>
                  </a:lnTo>
                </a:path>
              </a:pathLst>
            </a:custGeom>
            <a:solidFill>
              <a:srgbClr val="E79F79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2E733479-8C47-D3C9-F2CB-589206629023}"/>
                </a:ext>
              </a:extLst>
            </p:cNvPr>
            <p:cNvSpPr/>
            <p:nvPr/>
          </p:nvSpPr>
          <p:spPr>
            <a:xfrm flipV="1">
              <a:off x="3132921" y="3143542"/>
              <a:ext cx="413034" cy="405240"/>
            </a:xfrm>
            <a:custGeom>
              <a:avLst/>
              <a:gdLst>
                <a:gd name="connsiteX0" fmla="*/ 204086 w 413034"/>
                <a:gd name="connsiteY0" fmla="*/ 273187 h 405240"/>
                <a:gd name="connsiteX1" fmla="*/ 398263 w 413034"/>
                <a:gd name="connsiteY1" fmla="*/ 201033 h 405240"/>
                <a:gd name="connsiteX2" fmla="*/ 192103 w 413034"/>
                <a:gd name="connsiteY2" fmla="*/ 346935 h 405240"/>
                <a:gd name="connsiteX3" fmla="*/ 165343 w 413034"/>
                <a:gd name="connsiteY3" fmla="*/ 346198 h 405240"/>
                <a:gd name="connsiteX4" fmla="*/ 170040 w 413034"/>
                <a:gd name="connsiteY4" fmla="*/ 350741 h 405240"/>
                <a:gd name="connsiteX5" fmla="*/ 185623 w 413034"/>
                <a:gd name="connsiteY5" fmla="*/ 385009 h 405240"/>
                <a:gd name="connsiteX6" fmla="*/ 187749 w 413034"/>
                <a:gd name="connsiteY6" fmla="*/ 395878 h 405240"/>
                <a:gd name="connsiteX7" fmla="*/ 161246 w 413034"/>
                <a:gd name="connsiteY7" fmla="*/ 369478 h 405240"/>
                <a:gd name="connsiteX8" fmla="*/ 152795 w 413034"/>
                <a:gd name="connsiteY8" fmla="*/ 349644 h 405240"/>
                <a:gd name="connsiteX9" fmla="*/ 149315 w 413034"/>
                <a:gd name="connsiteY9" fmla="*/ 366169 h 405240"/>
                <a:gd name="connsiteX10" fmla="*/ 137486 w 413034"/>
                <a:gd name="connsiteY10" fmla="*/ 384341 h 405240"/>
                <a:gd name="connsiteX11" fmla="*/ 138926 w 413034"/>
                <a:gd name="connsiteY11" fmla="*/ 359861 h 405240"/>
                <a:gd name="connsiteX12" fmla="*/ 140949 w 413034"/>
                <a:gd name="connsiteY12" fmla="*/ 348975 h 405240"/>
                <a:gd name="connsiteX13" fmla="*/ 120052 w 413034"/>
                <a:gd name="connsiteY13" fmla="*/ 365569 h 405240"/>
                <a:gd name="connsiteX14" fmla="*/ 101263 w 413034"/>
                <a:gd name="connsiteY14" fmla="*/ 372444 h 405240"/>
                <a:gd name="connsiteX15" fmla="*/ 120652 w 413034"/>
                <a:gd name="connsiteY15" fmla="*/ 350124 h 405240"/>
                <a:gd name="connsiteX16" fmla="*/ 132155 w 413034"/>
                <a:gd name="connsiteY16" fmla="*/ 341895 h 405240"/>
                <a:gd name="connsiteX17" fmla="*/ 131452 w 413034"/>
                <a:gd name="connsiteY17" fmla="*/ 341758 h 405240"/>
                <a:gd name="connsiteX18" fmla="*/ 107400 w 413034"/>
                <a:gd name="connsiteY18" fmla="*/ 346832 h 405240"/>
                <a:gd name="connsiteX19" fmla="*/ 90926 w 413034"/>
                <a:gd name="connsiteY19" fmla="*/ 352918 h 405240"/>
                <a:gd name="connsiteX20" fmla="*/ 90892 w 413034"/>
                <a:gd name="connsiteY20" fmla="*/ 347998 h 405240"/>
                <a:gd name="connsiteX21" fmla="*/ 104298 w 413034"/>
                <a:gd name="connsiteY21" fmla="*/ 334747 h 405240"/>
                <a:gd name="connsiteX22" fmla="*/ 95298 w 413034"/>
                <a:gd name="connsiteY22" fmla="*/ -8950 h 405240"/>
                <a:gd name="connsiteX23" fmla="*/ 105566 w 413034"/>
                <a:gd name="connsiteY23" fmla="*/ 110004 h 405240"/>
                <a:gd name="connsiteX24" fmla="*/ 204086 w 413034"/>
                <a:gd name="connsiteY24" fmla="*/ 273187 h 405240"/>
                <a:gd name="connsiteX25" fmla="*/ 204086 w 413034"/>
                <a:gd name="connsiteY25" fmla="*/ 273187 h 40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13034" h="405240">
                  <a:moveTo>
                    <a:pt x="204086" y="273187"/>
                  </a:moveTo>
                  <a:cubicBezTo>
                    <a:pt x="247492" y="279049"/>
                    <a:pt x="381394" y="259678"/>
                    <a:pt x="398263" y="201033"/>
                  </a:cubicBezTo>
                  <a:cubicBezTo>
                    <a:pt x="402960" y="278227"/>
                    <a:pt x="342977" y="345187"/>
                    <a:pt x="192103" y="346935"/>
                  </a:cubicBezTo>
                  <a:cubicBezTo>
                    <a:pt x="182812" y="347038"/>
                    <a:pt x="173880" y="346781"/>
                    <a:pt x="165343" y="346198"/>
                  </a:cubicBezTo>
                  <a:cubicBezTo>
                    <a:pt x="166955" y="347569"/>
                    <a:pt x="168497" y="349078"/>
                    <a:pt x="170040" y="350741"/>
                  </a:cubicBezTo>
                  <a:cubicBezTo>
                    <a:pt x="181286" y="362929"/>
                    <a:pt x="179914" y="369735"/>
                    <a:pt x="185623" y="385009"/>
                  </a:cubicBezTo>
                  <a:cubicBezTo>
                    <a:pt x="185829" y="385575"/>
                    <a:pt x="189480" y="397489"/>
                    <a:pt x="187749" y="395878"/>
                  </a:cubicBezTo>
                  <a:cubicBezTo>
                    <a:pt x="178440" y="387204"/>
                    <a:pt x="167040" y="383021"/>
                    <a:pt x="161246" y="369478"/>
                  </a:cubicBezTo>
                  <a:cubicBezTo>
                    <a:pt x="157663" y="361095"/>
                    <a:pt x="159155" y="358249"/>
                    <a:pt x="152795" y="349644"/>
                  </a:cubicBezTo>
                  <a:cubicBezTo>
                    <a:pt x="152726" y="349558"/>
                    <a:pt x="151800" y="360889"/>
                    <a:pt x="149315" y="366169"/>
                  </a:cubicBezTo>
                  <a:cubicBezTo>
                    <a:pt x="145783" y="373661"/>
                    <a:pt x="143966" y="378924"/>
                    <a:pt x="137486" y="384341"/>
                  </a:cubicBezTo>
                  <a:cubicBezTo>
                    <a:pt x="136423" y="385249"/>
                    <a:pt x="137760" y="364284"/>
                    <a:pt x="138926" y="359861"/>
                  </a:cubicBezTo>
                  <a:cubicBezTo>
                    <a:pt x="139595" y="357392"/>
                    <a:pt x="141086" y="349541"/>
                    <a:pt x="140949" y="348975"/>
                  </a:cubicBezTo>
                  <a:cubicBezTo>
                    <a:pt x="141720" y="352301"/>
                    <a:pt x="123018" y="363924"/>
                    <a:pt x="120052" y="365569"/>
                  </a:cubicBezTo>
                  <a:cubicBezTo>
                    <a:pt x="111789" y="370164"/>
                    <a:pt x="109698" y="370215"/>
                    <a:pt x="101263" y="372444"/>
                  </a:cubicBezTo>
                  <a:cubicBezTo>
                    <a:pt x="99635" y="372855"/>
                    <a:pt x="116949" y="354289"/>
                    <a:pt x="120652" y="350124"/>
                  </a:cubicBezTo>
                  <a:cubicBezTo>
                    <a:pt x="125195" y="345015"/>
                    <a:pt x="126926" y="344484"/>
                    <a:pt x="132155" y="341895"/>
                  </a:cubicBezTo>
                  <a:lnTo>
                    <a:pt x="131452" y="341758"/>
                  </a:lnTo>
                  <a:cubicBezTo>
                    <a:pt x="127218" y="342324"/>
                    <a:pt x="112732" y="344809"/>
                    <a:pt x="107400" y="346832"/>
                  </a:cubicBezTo>
                  <a:cubicBezTo>
                    <a:pt x="100852" y="349301"/>
                    <a:pt x="96806" y="349541"/>
                    <a:pt x="90926" y="352918"/>
                  </a:cubicBezTo>
                  <a:cubicBezTo>
                    <a:pt x="85663" y="355952"/>
                    <a:pt x="88732" y="351735"/>
                    <a:pt x="90892" y="347998"/>
                  </a:cubicBezTo>
                  <a:cubicBezTo>
                    <a:pt x="94595" y="341689"/>
                    <a:pt x="99138" y="337421"/>
                    <a:pt x="104298" y="334747"/>
                  </a:cubicBezTo>
                  <a:cubicBezTo>
                    <a:pt x="-89022" y="271198"/>
                    <a:pt x="-12548" y="-19167"/>
                    <a:pt x="95298" y="-8950"/>
                  </a:cubicBezTo>
                  <a:cubicBezTo>
                    <a:pt x="77229" y="-5967"/>
                    <a:pt x="76132" y="88010"/>
                    <a:pt x="105566" y="110004"/>
                  </a:cubicBezTo>
                  <a:cubicBezTo>
                    <a:pt x="226749" y="200450"/>
                    <a:pt x="202457" y="272964"/>
                    <a:pt x="204086" y="273187"/>
                  </a:cubicBezTo>
                  <a:lnTo>
                    <a:pt x="204086" y="273187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707BD88-4206-D733-8819-E32C8703DE76}"/>
                </a:ext>
              </a:extLst>
            </p:cNvPr>
            <p:cNvSpPr/>
            <p:nvPr/>
          </p:nvSpPr>
          <p:spPr>
            <a:xfrm flipV="1">
              <a:off x="3149682" y="3194177"/>
              <a:ext cx="182547" cy="354393"/>
            </a:xfrm>
            <a:custGeom>
              <a:avLst/>
              <a:gdLst>
                <a:gd name="connsiteX0" fmla="*/ 125750 w 182547"/>
                <a:gd name="connsiteY0" fmla="*/ 343564 h 354393"/>
                <a:gd name="connsiteX1" fmla="*/ 123161 w 182547"/>
                <a:gd name="connsiteY1" fmla="*/ 343170 h 354393"/>
                <a:gd name="connsiteX2" fmla="*/ 60658 w 182547"/>
                <a:gd name="connsiteY2" fmla="*/ 188370 h 354393"/>
                <a:gd name="connsiteX3" fmla="*/ -4279 w 182547"/>
                <a:gd name="connsiteY3" fmla="*/ 115651 h 354393"/>
                <a:gd name="connsiteX4" fmla="*/ -12662 w 182547"/>
                <a:gd name="connsiteY4" fmla="*/ 68628 h 354393"/>
                <a:gd name="connsiteX5" fmla="*/ 5338 w 182547"/>
                <a:gd name="connsiteY5" fmla="*/ 34942 h 354393"/>
                <a:gd name="connsiteX6" fmla="*/ 47818 w 182547"/>
                <a:gd name="connsiteY6" fmla="*/ -612 h 354393"/>
                <a:gd name="connsiteX7" fmla="*/ 48984 w 182547"/>
                <a:gd name="connsiteY7" fmla="*/ 1531 h 354393"/>
                <a:gd name="connsiteX8" fmla="*/ -2239 w 182547"/>
                <a:gd name="connsiteY8" fmla="*/ 114348 h 354393"/>
                <a:gd name="connsiteX9" fmla="*/ 62218 w 182547"/>
                <a:gd name="connsiteY9" fmla="*/ 186450 h 354393"/>
                <a:gd name="connsiteX10" fmla="*/ 125750 w 182547"/>
                <a:gd name="connsiteY10" fmla="*/ 343564 h 354393"/>
                <a:gd name="connsiteX11" fmla="*/ 140218 w 182547"/>
                <a:gd name="connsiteY11" fmla="*/ 345347 h 354393"/>
                <a:gd name="connsiteX12" fmla="*/ 136018 w 182547"/>
                <a:gd name="connsiteY12" fmla="*/ 344970 h 354393"/>
                <a:gd name="connsiteX13" fmla="*/ 86664 w 182547"/>
                <a:gd name="connsiteY13" fmla="*/ 178428 h 354393"/>
                <a:gd name="connsiteX14" fmla="*/ 32887 w 182547"/>
                <a:gd name="connsiteY14" fmla="*/ 109016 h 354393"/>
                <a:gd name="connsiteX15" fmla="*/ 64310 w 182547"/>
                <a:gd name="connsiteY15" fmla="*/ -8481 h 354393"/>
                <a:gd name="connsiteX16" fmla="*/ 68904 w 182547"/>
                <a:gd name="connsiteY16" fmla="*/ -9046 h 354393"/>
                <a:gd name="connsiteX17" fmla="*/ 34910 w 182547"/>
                <a:gd name="connsiteY17" fmla="*/ 107679 h 354393"/>
                <a:gd name="connsiteX18" fmla="*/ 88378 w 182547"/>
                <a:gd name="connsiteY18" fmla="*/ 176662 h 354393"/>
                <a:gd name="connsiteX19" fmla="*/ 143955 w 182547"/>
                <a:gd name="connsiteY19" fmla="*/ 337633 h 354393"/>
                <a:gd name="connsiteX20" fmla="*/ 108058 w 182547"/>
                <a:gd name="connsiteY20" fmla="*/ 169719 h 354393"/>
                <a:gd name="connsiteX21" fmla="*/ 65407 w 182547"/>
                <a:gd name="connsiteY21" fmla="*/ 108605 h 354393"/>
                <a:gd name="connsiteX22" fmla="*/ 69555 w 182547"/>
                <a:gd name="connsiteY22" fmla="*/ 5079 h 354393"/>
                <a:gd name="connsiteX23" fmla="*/ 68253 w 182547"/>
                <a:gd name="connsiteY23" fmla="*/ 10857 h 354393"/>
                <a:gd name="connsiteX24" fmla="*/ 67447 w 182547"/>
                <a:gd name="connsiteY24" fmla="*/ 107268 h 354393"/>
                <a:gd name="connsiteX25" fmla="*/ 109875 w 182547"/>
                <a:gd name="connsiteY25" fmla="*/ 168056 h 354393"/>
                <a:gd name="connsiteX26" fmla="*/ 140218 w 182547"/>
                <a:gd name="connsiteY26" fmla="*/ 345347 h 354393"/>
                <a:gd name="connsiteX27" fmla="*/ 140218 w 182547"/>
                <a:gd name="connsiteY27" fmla="*/ 345347 h 35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2547" h="354393">
                  <a:moveTo>
                    <a:pt x="125750" y="343564"/>
                  </a:moveTo>
                  <a:lnTo>
                    <a:pt x="123161" y="343170"/>
                  </a:lnTo>
                  <a:cubicBezTo>
                    <a:pt x="164132" y="284627"/>
                    <a:pt x="111881" y="235993"/>
                    <a:pt x="60658" y="188370"/>
                  </a:cubicBezTo>
                  <a:cubicBezTo>
                    <a:pt x="34790" y="164319"/>
                    <a:pt x="9161" y="140490"/>
                    <a:pt x="-4279" y="115651"/>
                  </a:cubicBezTo>
                  <a:cubicBezTo>
                    <a:pt x="-12542" y="100394"/>
                    <a:pt x="-16227" y="84811"/>
                    <a:pt x="-12662" y="68628"/>
                  </a:cubicBezTo>
                  <a:cubicBezTo>
                    <a:pt x="-7553" y="56302"/>
                    <a:pt x="-1502" y="44954"/>
                    <a:pt x="5338" y="34942"/>
                  </a:cubicBezTo>
                  <a:cubicBezTo>
                    <a:pt x="15127" y="23457"/>
                    <a:pt x="29030" y="11628"/>
                    <a:pt x="47818" y="-612"/>
                  </a:cubicBezTo>
                  <a:lnTo>
                    <a:pt x="48984" y="1531"/>
                  </a:lnTo>
                  <a:cubicBezTo>
                    <a:pt x="-15216" y="43342"/>
                    <a:pt x="-20942" y="79788"/>
                    <a:pt x="-2239" y="114348"/>
                  </a:cubicBezTo>
                  <a:cubicBezTo>
                    <a:pt x="11013" y="138828"/>
                    <a:pt x="36487" y="162536"/>
                    <a:pt x="62218" y="186450"/>
                  </a:cubicBezTo>
                  <a:cubicBezTo>
                    <a:pt x="113990" y="234570"/>
                    <a:pt x="166807" y="283736"/>
                    <a:pt x="125750" y="343564"/>
                  </a:cubicBezTo>
                  <a:close/>
                  <a:moveTo>
                    <a:pt x="140218" y="345347"/>
                  </a:moveTo>
                  <a:cubicBezTo>
                    <a:pt x="138830" y="345193"/>
                    <a:pt x="137390" y="345124"/>
                    <a:pt x="136018" y="344970"/>
                  </a:cubicBezTo>
                  <a:cubicBezTo>
                    <a:pt x="181704" y="284902"/>
                    <a:pt x="133841" y="231279"/>
                    <a:pt x="86664" y="178428"/>
                  </a:cubicBezTo>
                  <a:cubicBezTo>
                    <a:pt x="66041" y="155319"/>
                    <a:pt x="45538" y="132365"/>
                    <a:pt x="32887" y="109016"/>
                  </a:cubicBezTo>
                  <a:cubicBezTo>
                    <a:pt x="12504" y="71354"/>
                    <a:pt x="12384" y="32851"/>
                    <a:pt x="64310" y="-8481"/>
                  </a:cubicBezTo>
                  <a:cubicBezTo>
                    <a:pt x="65835" y="-8738"/>
                    <a:pt x="67361" y="-8926"/>
                    <a:pt x="68904" y="-9046"/>
                  </a:cubicBezTo>
                  <a:cubicBezTo>
                    <a:pt x="15127" y="32234"/>
                    <a:pt x="14733" y="70411"/>
                    <a:pt x="34910" y="107679"/>
                  </a:cubicBezTo>
                  <a:cubicBezTo>
                    <a:pt x="47424" y="130805"/>
                    <a:pt x="67841" y="153656"/>
                    <a:pt x="88378" y="176662"/>
                  </a:cubicBezTo>
                  <a:cubicBezTo>
                    <a:pt x="133961" y="227730"/>
                    <a:pt x="180212" y="279536"/>
                    <a:pt x="143955" y="337633"/>
                  </a:cubicBezTo>
                  <a:cubicBezTo>
                    <a:pt x="193138" y="279279"/>
                    <a:pt x="150487" y="224336"/>
                    <a:pt x="108058" y="169719"/>
                  </a:cubicBezTo>
                  <a:cubicBezTo>
                    <a:pt x="92270" y="149371"/>
                    <a:pt x="76481" y="129073"/>
                    <a:pt x="65407" y="108605"/>
                  </a:cubicBezTo>
                  <a:cubicBezTo>
                    <a:pt x="47064" y="74679"/>
                    <a:pt x="41493" y="40428"/>
                    <a:pt x="69555" y="5079"/>
                  </a:cubicBezTo>
                  <a:cubicBezTo>
                    <a:pt x="69058" y="6879"/>
                    <a:pt x="68630" y="8817"/>
                    <a:pt x="68253" y="10857"/>
                  </a:cubicBezTo>
                  <a:cubicBezTo>
                    <a:pt x="44664" y="43788"/>
                    <a:pt x="50338" y="75674"/>
                    <a:pt x="67447" y="107268"/>
                  </a:cubicBezTo>
                  <a:cubicBezTo>
                    <a:pt x="78435" y="127565"/>
                    <a:pt x="94155" y="147776"/>
                    <a:pt x="109875" y="168056"/>
                  </a:cubicBezTo>
                  <a:cubicBezTo>
                    <a:pt x="154464" y="225450"/>
                    <a:pt x="199275" y="283187"/>
                    <a:pt x="140218" y="345347"/>
                  </a:cubicBezTo>
                  <a:lnTo>
                    <a:pt x="140218" y="345347"/>
                  </a:lnTo>
                </a:path>
              </a:pathLst>
            </a:custGeom>
            <a:solidFill>
              <a:srgbClr val="875C32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68CEF123-2D26-5608-A0DE-A36FE2306744}"/>
                </a:ext>
              </a:extLst>
            </p:cNvPr>
            <p:cNvSpPr/>
            <p:nvPr/>
          </p:nvSpPr>
          <p:spPr>
            <a:xfrm flipV="1">
              <a:off x="3270148" y="3378480"/>
              <a:ext cx="45497" cy="47262"/>
            </a:xfrm>
            <a:custGeom>
              <a:avLst/>
              <a:gdLst>
                <a:gd name="connsiteX0" fmla="*/ -7922 w 45497"/>
                <a:gd name="connsiteY0" fmla="*/ -8843 h 47262"/>
                <a:gd name="connsiteX1" fmla="*/ -14282 w 45497"/>
                <a:gd name="connsiteY1" fmla="*/ 1563 h 47262"/>
                <a:gd name="connsiteX2" fmla="*/ 27752 w 45497"/>
                <a:gd name="connsiteY2" fmla="*/ 38420 h 47262"/>
                <a:gd name="connsiteX3" fmla="*/ 31215 w 45497"/>
                <a:gd name="connsiteY3" fmla="*/ 20248 h 47262"/>
                <a:gd name="connsiteX4" fmla="*/ -7922 w 45497"/>
                <a:gd name="connsiteY4" fmla="*/ -8843 h 47262"/>
                <a:gd name="connsiteX5" fmla="*/ -7922 w 45497"/>
                <a:gd name="connsiteY5" fmla="*/ -8843 h 4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97" h="47262">
                  <a:moveTo>
                    <a:pt x="-7922" y="-8843"/>
                  </a:moveTo>
                  <a:lnTo>
                    <a:pt x="-14282" y="1563"/>
                  </a:lnTo>
                  <a:lnTo>
                    <a:pt x="27752" y="38420"/>
                  </a:lnTo>
                  <a:lnTo>
                    <a:pt x="31215" y="20248"/>
                  </a:lnTo>
                  <a:lnTo>
                    <a:pt x="-7922" y="-8843"/>
                  </a:lnTo>
                  <a:lnTo>
                    <a:pt x="-7922" y="-8843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2EB268B7-EF26-1695-4A2E-8E9E61685A46}"/>
                </a:ext>
              </a:extLst>
            </p:cNvPr>
            <p:cNvSpPr/>
            <p:nvPr/>
          </p:nvSpPr>
          <p:spPr>
            <a:xfrm flipV="1">
              <a:off x="3409124" y="3325903"/>
              <a:ext cx="47571" cy="23108"/>
            </a:xfrm>
            <a:custGeom>
              <a:avLst/>
              <a:gdLst>
                <a:gd name="connsiteX0" fmla="*/ -11458 w 47571"/>
                <a:gd name="connsiteY0" fmla="*/ -9271 h 23108"/>
                <a:gd name="connsiteX1" fmla="*/ -14990 w 47571"/>
                <a:gd name="connsiteY1" fmla="*/ 5729 h 23108"/>
                <a:gd name="connsiteX2" fmla="*/ 27799 w 47571"/>
                <a:gd name="connsiteY2" fmla="*/ 13838 h 23108"/>
                <a:gd name="connsiteX3" fmla="*/ 32582 w 47571"/>
                <a:gd name="connsiteY3" fmla="*/ -271 h 23108"/>
                <a:gd name="connsiteX4" fmla="*/ -11458 w 47571"/>
                <a:gd name="connsiteY4" fmla="*/ -9271 h 23108"/>
                <a:gd name="connsiteX5" fmla="*/ -11458 w 47571"/>
                <a:gd name="connsiteY5" fmla="*/ -9271 h 23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571" h="23108">
                  <a:moveTo>
                    <a:pt x="-11458" y="-9271"/>
                  </a:moveTo>
                  <a:lnTo>
                    <a:pt x="-14990" y="5729"/>
                  </a:lnTo>
                  <a:lnTo>
                    <a:pt x="27799" y="13838"/>
                  </a:lnTo>
                  <a:lnTo>
                    <a:pt x="32582" y="-271"/>
                  </a:lnTo>
                  <a:lnTo>
                    <a:pt x="-11458" y="-9271"/>
                  </a:lnTo>
                  <a:lnTo>
                    <a:pt x="-11458" y="-9271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F807C2B2-96D0-F039-E1BC-9989D8F9F4EE}"/>
                </a:ext>
              </a:extLst>
            </p:cNvPr>
            <p:cNvSpPr/>
            <p:nvPr/>
          </p:nvSpPr>
          <p:spPr>
            <a:xfrm flipV="1">
              <a:off x="3315482" y="3423678"/>
              <a:ext cx="27957" cy="31003"/>
            </a:xfrm>
            <a:custGeom>
              <a:avLst/>
              <a:gdLst>
                <a:gd name="connsiteX0" fmla="*/ 3524 w 27957"/>
                <a:gd name="connsiteY0" fmla="*/ -8184 h 31003"/>
                <a:gd name="connsiteX1" fmla="*/ 12901 w 27957"/>
                <a:gd name="connsiteY1" fmla="*/ 10450 h 31003"/>
                <a:gd name="connsiteX2" fmla="*/ -4499 w 27957"/>
                <a:gd name="connsiteY2" fmla="*/ 21987 h 31003"/>
                <a:gd name="connsiteX3" fmla="*/ -13876 w 27957"/>
                <a:gd name="connsiteY3" fmla="*/ 3353 h 31003"/>
                <a:gd name="connsiteX4" fmla="*/ 3524 w 27957"/>
                <a:gd name="connsiteY4" fmla="*/ -8184 h 31003"/>
                <a:gd name="connsiteX5" fmla="*/ 3524 w 27957"/>
                <a:gd name="connsiteY5" fmla="*/ -8184 h 31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57" h="31003">
                  <a:moveTo>
                    <a:pt x="3524" y="-8184"/>
                  </a:moveTo>
                  <a:cubicBezTo>
                    <a:pt x="10913" y="-6213"/>
                    <a:pt x="15113" y="2118"/>
                    <a:pt x="12901" y="10450"/>
                  </a:cubicBezTo>
                  <a:cubicBezTo>
                    <a:pt x="10690" y="18781"/>
                    <a:pt x="2890" y="23958"/>
                    <a:pt x="-4499" y="21987"/>
                  </a:cubicBezTo>
                  <a:cubicBezTo>
                    <a:pt x="-11904" y="20015"/>
                    <a:pt x="-16087" y="11684"/>
                    <a:pt x="-13876" y="3353"/>
                  </a:cubicBezTo>
                  <a:cubicBezTo>
                    <a:pt x="-11664" y="-4979"/>
                    <a:pt x="-3864" y="-10139"/>
                    <a:pt x="3524" y="-8184"/>
                  </a:cubicBezTo>
                  <a:lnTo>
                    <a:pt x="3524" y="-8184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D81EB544-769B-E106-6CEB-A01208295C3B}"/>
                </a:ext>
              </a:extLst>
            </p:cNvPr>
            <p:cNvSpPr/>
            <p:nvPr/>
          </p:nvSpPr>
          <p:spPr>
            <a:xfrm flipV="1">
              <a:off x="3425534" y="3374614"/>
              <a:ext cx="27962" cy="30993"/>
            </a:xfrm>
            <a:custGeom>
              <a:avLst/>
              <a:gdLst>
                <a:gd name="connsiteX0" fmla="*/ 2973 w 27962"/>
                <a:gd name="connsiteY0" fmla="*/ -8503 h 30993"/>
                <a:gd name="connsiteX1" fmla="*/ 12350 w 27962"/>
                <a:gd name="connsiteY1" fmla="*/ 10132 h 30993"/>
                <a:gd name="connsiteX2" fmla="*/ -5050 w 27962"/>
                <a:gd name="connsiteY2" fmla="*/ 21652 h 30993"/>
                <a:gd name="connsiteX3" fmla="*/ -14427 w 27962"/>
                <a:gd name="connsiteY3" fmla="*/ 3017 h 30993"/>
                <a:gd name="connsiteX4" fmla="*/ 2973 w 27962"/>
                <a:gd name="connsiteY4" fmla="*/ -8503 h 30993"/>
                <a:gd name="connsiteX5" fmla="*/ 2973 w 27962"/>
                <a:gd name="connsiteY5" fmla="*/ -8503 h 3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62" h="30993">
                  <a:moveTo>
                    <a:pt x="2973" y="-8503"/>
                  </a:moveTo>
                  <a:cubicBezTo>
                    <a:pt x="10361" y="-6531"/>
                    <a:pt x="14561" y="1800"/>
                    <a:pt x="12350" y="10132"/>
                  </a:cubicBezTo>
                  <a:cubicBezTo>
                    <a:pt x="10138" y="18463"/>
                    <a:pt x="2338" y="23623"/>
                    <a:pt x="-5050" y="21652"/>
                  </a:cubicBezTo>
                  <a:cubicBezTo>
                    <a:pt x="-12439" y="19697"/>
                    <a:pt x="-16656" y="11366"/>
                    <a:pt x="-14427" y="3017"/>
                  </a:cubicBezTo>
                  <a:cubicBezTo>
                    <a:pt x="-12216" y="-5314"/>
                    <a:pt x="-4416" y="-10474"/>
                    <a:pt x="2973" y="-8503"/>
                  </a:cubicBezTo>
                  <a:lnTo>
                    <a:pt x="2973" y="-8503"/>
                  </a:lnTo>
                </a:path>
              </a:pathLst>
            </a:custGeom>
            <a:solidFill>
              <a:srgbClr val="5C3F24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3A900D2-2201-3B72-2303-ECB28340B5EC}"/>
                </a:ext>
              </a:extLst>
            </p:cNvPr>
            <p:cNvSpPr/>
            <p:nvPr/>
          </p:nvSpPr>
          <p:spPr>
            <a:xfrm flipV="1">
              <a:off x="3376621" y="3489359"/>
              <a:ext cx="74263" cy="45174"/>
            </a:xfrm>
            <a:custGeom>
              <a:avLst/>
              <a:gdLst>
                <a:gd name="connsiteX0" fmla="*/ -14892 w 74263"/>
                <a:gd name="connsiteY0" fmla="*/ 37057 h 45174"/>
                <a:gd name="connsiteX1" fmla="*/ 59370 w 74263"/>
                <a:gd name="connsiteY1" fmla="*/ 35806 h 45174"/>
                <a:gd name="connsiteX2" fmla="*/ -14892 w 74263"/>
                <a:gd name="connsiteY2" fmla="*/ 37057 h 45174"/>
                <a:gd name="connsiteX3" fmla="*/ -14892 w 74263"/>
                <a:gd name="connsiteY3" fmla="*/ 37057 h 4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63" h="45174">
                  <a:moveTo>
                    <a:pt x="-14892" y="37057"/>
                  </a:moveTo>
                  <a:lnTo>
                    <a:pt x="59370" y="35806"/>
                  </a:lnTo>
                  <a:cubicBezTo>
                    <a:pt x="48005" y="-30914"/>
                    <a:pt x="-15115" y="-14354"/>
                    <a:pt x="-14892" y="37057"/>
                  </a:cubicBezTo>
                  <a:lnTo>
                    <a:pt x="-14892" y="37057"/>
                  </a:lnTo>
                </a:path>
              </a:pathLst>
            </a:custGeom>
            <a:solidFill>
              <a:srgbClr val="5D262C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958195C-D3F5-294C-FDD9-9C5F20E8709D}"/>
                </a:ext>
              </a:extLst>
            </p:cNvPr>
            <p:cNvSpPr/>
            <p:nvPr/>
          </p:nvSpPr>
          <p:spPr>
            <a:xfrm flipV="1">
              <a:off x="3388827" y="3515258"/>
              <a:ext cx="44828" cy="19269"/>
            </a:xfrm>
            <a:custGeom>
              <a:avLst/>
              <a:gdLst>
                <a:gd name="connsiteX0" fmla="*/ 29948 w 44828"/>
                <a:gd name="connsiteY0" fmla="*/ -12 h 19269"/>
                <a:gd name="connsiteX1" fmla="*/ -14880 w 44828"/>
                <a:gd name="connsiteY1" fmla="*/ 3176 h 19269"/>
                <a:gd name="connsiteX2" fmla="*/ 29948 w 44828"/>
                <a:gd name="connsiteY2" fmla="*/ -12 h 19269"/>
                <a:gd name="connsiteX3" fmla="*/ 29948 w 44828"/>
                <a:gd name="connsiteY3" fmla="*/ -12 h 19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28" h="19269">
                  <a:moveTo>
                    <a:pt x="29948" y="-12"/>
                  </a:moveTo>
                  <a:cubicBezTo>
                    <a:pt x="15909" y="-12389"/>
                    <a:pt x="-2777" y="-9749"/>
                    <a:pt x="-14880" y="3176"/>
                  </a:cubicBezTo>
                  <a:cubicBezTo>
                    <a:pt x="-1457" y="14302"/>
                    <a:pt x="17314" y="14525"/>
                    <a:pt x="29948" y="-12"/>
                  </a:cubicBezTo>
                  <a:lnTo>
                    <a:pt x="29948" y="-12"/>
                  </a:lnTo>
                </a:path>
              </a:pathLst>
            </a:custGeom>
            <a:solidFill>
              <a:srgbClr val="F27D73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7D0857D9-EF8A-5A15-5418-F767DF1F8EA9}"/>
                </a:ext>
              </a:extLst>
            </p:cNvPr>
            <p:cNvSpPr/>
            <p:nvPr/>
          </p:nvSpPr>
          <p:spPr>
            <a:xfrm flipV="1">
              <a:off x="3381953" y="3489462"/>
              <a:ext cx="60874" cy="20913"/>
            </a:xfrm>
            <a:custGeom>
              <a:avLst/>
              <a:gdLst>
                <a:gd name="connsiteX0" fmla="*/ -14886 w 60874"/>
                <a:gd name="connsiteY0" fmla="*/ 12717 h 20913"/>
                <a:gd name="connsiteX1" fmla="*/ 45988 w 60874"/>
                <a:gd name="connsiteY1" fmla="*/ 11706 h 20913"/>
                <a:gd name="connsiteX2" fmla="*/ -14886 w 60874"/>
                <a:gd name="connsiteY2" fmla="*/ 12717 h 20913"/>
                <a:gd name="connsiteX3" fmla="*/ -14886 w 60874"/>
                <a:gd name="connsiteY3" fmla="*/ 12717 h 20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74" h="20913">
                  <a:moveTo>
                    <a:pt x="-14886" y="12717"/>
                  </a:moveTo>
                  <a:lnTo>
                    <a:pt x="45988" y="11706"/>
                  </a:lnTo>
                  <a:cubicBezTo>
                    <a:pt x="29840" y="-17540"/>
                    <a:pt x="-2115" y="-12277"/>
                    <a:pt x="-14886" y="12717"/>
                  </a:cubicBezTo>
                  <a:lnTo>
                    <a:pt x="-14886" y="12717"/>
                  </a:lnTo>
                </a:path>
              </a:pathLst>
            </a:custGeom>
            <a:solidFill>
              <a:srgbClr val="FFF6F0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B42CC5F-63D7-CAF8-A2AE-08071D4AB3F2}"/>
                </a:ext>
              </a:extLst>
            </p:cNvPr>
            <p:cNvSpPr/>
            <p:nvPr/>
          </p:nvSpPr>
          <p:spPr>
            <a:xfrm flipV="1">
              <a:off x="3056411" y="3901397"/>
              <a:ext cx="735941" cy="322857"/>
            </a:xfrm>
            <a:custGeom>
              <a:avLst/>
              <a:gdLst>
                <a:gd name="connsiteX0" fmla="*/ 254984 w 735941"/>
                <a:gd name="connsiteY0" fmla="*/ 297976 h 322857"/>
                <a:gd name="connsiteX1" fmla="*/ 245024 w 735941"/>
                <a:gd name="connsiteY1" fmla="*/ 256182 h 322857"/>
                <a:gd name="connsiteX2" fmla="*/ -14947 w 735941"/>
                <a:gd name="connsiteY2" fmla="*/ 110108 h 322857"/>
                <a:gd name="connsiteX3" fmla="*/ 12979 w 735941"/>
                <a:gd name="connsiteY3" fmla="*/ 29194 h 322857"/>
                <a:gd name="connsiteX4" fmla="*/ 234327 w 735941"/>
                <a:gd name="connsiteY4" fmla="*/ 112319 h 322857"/>
                <a:gd name="connsiteX5" fmla="*/ 496664 w 735941"/>
                <a:gd name="connsiteY5" fmla="*/ 99273 h 322857"/>
                <a:gd name="connsiteX6" fmla="*/ 680246 w 735941"/>
                <a:gd name="connsiteY6" fmla="*/ -4475 h 322857"/>
                <a:gd name="connsiteX7" fmla="*/ 720994 w 735941"/>
                <a:gd name="connsiteY7" fmla="*/ 59193 h 322857"/>
                <a:gd name="connsiteX8" fmla="*/ 496681 w 735941"/>
                <a:gd name="connsiteY8" fmla="*/ 228342 h 322857"/>
                <a:gd name="connsiteX9" fmla="*/ 480498 w 735941"/>
                <a:gd name="connsiteY9" fmla="*/ 307096 h 322857"/>
                <a:gd name="connsiteX10" fmla="*/ 254984 w 735941"/>
                <a:gd name="connsiteY10" fmla="*/ 297976 h 322857"/>
                <a:gd name="connsiteX11" fmla="*/ 254984 w 735941"/>
                <a:gd name="connsiteY11" fmla="*/ 297976 h 32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5941" h="322857">
                  <a:moveTo>
                    <a:pt x="254984" y="297976"/>
                  </a:moveTo>
                  <a:lnTo>
                    <a:pt x="245024" y="256182"/>
                  </a:lnTo>
                  <a:cubicBezTo>
                    <a:pt x="121973" y="208113"/>
                    <a:pt x="94270" y="184336"/>
                    <a:pt x="-14947" y="110108"/>
                  </a:cubicBezTo>
                  <a:lnTo>
                    <a:pt x="12979" y="29194"/>
                  </a:lnTo>
                  <a:lnTo>
                    <a:pt x="234327" y="112319"/>
                  </a:lnTo>
                  <a:cubicBezTo>
                    <a:pt x="330653" y="143039"/>
                    <a:pt x="404915" y="145508"/>
                    <a:pt x="496664" y="99273"/>
                  </a:cubicBezTo>
                  <a:lnTo>
                    <a:pt x="680246" y="-4475"/>
                  </a:lnTo>
                  <a:lnTo>
                    <a:pt x="720994" y="59193"/>
                  </a:lnTo>
                  <a:cubicBezTo>
                    <a:pt x="623812" y="152673"/>
                    <a:pt x="617726" y="168942"/>
                    <a:pt x="496681" y="228342"/>
                  </a:cubicBezTo>
                  <a:lnTo>
                    <a:pt x="480498" y="307096"/>
                  </a:lnTo>
                  <a:cubicBezTo>
                    <a:pt x="373081" y="334181"/>
                    <a:pt x="309653" y="304901"/>
                    <a:pt x="254984" y="297976"/>
                  </a:cubicBezTo>
                  <a:lnTo>
                    <a:pt x="254984" y="297976"/>
                  </a:lnTo>
                </a:path>
              </a:pathLst>
            </a:custGeom>
            <a:solidFill>
              <a:srgbClr val="4C6FA2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8A68825F-36FA-72B0-2577-65AE4AB33C84}"/>
                </a:ext>
              </a:extLst>
            </p:cNvPr>
            <p:cNvSpPr/>
            <p:nvPr/>
          </p:nvSpPr>
          <p:spPr>
            <a:xfrm flipV="1">
              <a:off x="3448347" y="3991455"/>
              <a:ext cx="344004" cy="232799"/>
            </a:xfrm>
            <a:custGeom>
              <a:avLst/>
              <a:gdLst>
                <a:gd name="connsiteX0" fmla="*/ -15937 w 344004"/>
                <a:gd name="connsiteY0" fmla="*/ 134457 h 232799"/>
                <a:gd name="connsiteX1" fmla="*/ 103737 w 344004"/>
                <a:gd name="connsiteY1" fmla="*/ 99571 h 232799"/>
                <a:gd name="connsiteX2" fmla="*/ 287319 w 344004"/>
                <a:gd name="connsiteY2" fmla="*/ -4177 h 232799"/>
                <a:gd name="connsiteX3" fmla="*/ 328067 w 344004"/>
                <a:gd name="connsiteY3" fmla="*/ 59491 h 232799"/>
                <a:gd name="connsiteX4" fmla="*/ 103839 w 344004"/>
                <a:gd name="connsiteY4" fmla="*/ 228622 h 232799"/>
                <a:gd name="connsiteX5" fmla="*/ -15937 w 344004"/>
                <a:gd name="connsiteY5" fmla="*/ 134457 h 232799"/>
                <a:gd name="connsiteX6" fmla="*/ -15937 w 344004"/>
                <a:gd name="connsiteY6" fmla="*/ 134457 h 232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004" h="232799">
                  <a:moveTo>
                    <a:pt x="-15937" y="134457"/>
                  </a:moveTo>
                  <a:cubicBezTo>
                    <a:pt x="22822" y="131851"/>
                    <a:pt x="61411" y="120914"/>
                    <a:pt x="103737" y="99571"/>
                  </a:cubicBezTo>
                  <a:lnTo>
                    <a:pt x="287319" y="-4177"/>
                  </a:lnTo>
                  <a:lnTo>
                    <a:pt x="328067" y="59491"/>
                  </a:lnTo>
                  <a:cubicBezTo>
                    <a:pt x="230919" y="152971"/>
                    <a:pt x="224799" y="169239"/>
                    <a:pt x="103839" y="228622"/>
                  </a:cubicBezTo>
                  <a:cubicBezTo>
                    <a:pt x="50097" y="204794"/>
                    <a:pt x="8148" y="172205"/>
                    <a:pt x="-15937" y="134457"/>
                  </a:cubicBezTo>
                  <a:lnTo>
                    <a:pt x="-15937" y="134457"/>
                  </a:lnTo>
                </a:path>
              </a:pathLst>
            </a:custGeom>
            <a:solidFill>
              <a:srgbClr val="446597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B78446C-C565-F61D-14A2-185A73F0062F}"/>
                </a:ext>
              </a:extLst>
            </p:cNvPr>
            <p:cNvSpPr/>
            <p:nvPr/>
          </p:nvSpPr>
          <p:spPr>
            <a:xfrm flipV="1">
              <a:off x="3131445" y="3993650"/>
              <a:ext cx="120203" cy="76406"/>
            </a:xfrm>
            <a:custGeom>
              <a:avLst/>
              <a:gdLst>
                <a:gd name="connsiteX0" fmla="*/ 99630 w 120203"/>
                <a:gd name="connsiteY0" fmla="*/ 71727 h 76406"/>
                <a:gd name="connsiteX1" fmla="*/ -13770 w 120203"/>
                <a:gd name="connsiteY1" fmla="*/ 6876 h 76406"/>
                <a:gd name="connsiteX2" fmla="*/ 58230 w 120203"/>
                <a:gd name="connsiteY2" fmla="*/ 3807 h 76406"/>
                <a:gd name="connsiteX3" fmla="*/ 104687 w 120203"/>
                <a:gd name="connsiteY3" fmla="*/ 64338 h 76406"/>
                <a:gd name="connsiteX4" fmla="*/ 99630 w 120203"/>
                <a:gd name="connsiteY4" fmla="*/ 71727 h 76406"/>
                <a:gd name="connsiteX5" fmla="*/ 99630 w 120203"/>
                <a:gd name="connsiteY5" fmla="*/ 71727 h 7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203" h="76406">
                  <a:moveTo>
                    <a:pt x="99630" y="71727"/>
                  </a:moveTo>
                  <a:cubicBezTo>
                    <a:pt x="55505" y="51378"/>
                    <a:pt x="24956" y="32847"/>
                    <a:pt x="-13770" y="6876"/>
                  </a:cubicBezTo>
                  <a:cubicBezTo>
                    <a:pt x="-1667" y="-7027"/>
                    <a:pt x="28350" y="-8793"/>
                    <a:pt x="58230" y="3807"/>
                  </a:cubicBezTo>
                  <a:cubicBezTo>
                    <a:pt x="91985" y="18018"/>
                    <a:pt x="112779" y="45121"/>
                    <a:pt x="104687" y="64338"/>
                  </a:cubicBezTo>
                  <a:cubicBezTo>
                    <a:pt x="103522" y="67115"/>
                    <a:pt x="101790" y="69567"/>
                    <a:pt x="99630" y="71727"/>
                  </a:cubicBezTo>
                  <a:lnTo>
                    <a:pt x="99630" y="71727"/>
                  </a:lnTo>
                </a:path>
              </a:pathLst>
            </a:custGeom>
            <a:solidFill>
              <a:srgbClr val="BB6F2B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8AB0074-B19A-2B20-F246-02A8E38160EF}"/>
                </a:ext>
              </a:extLst>
            </p:cNvPr>
            <p:cNvSpPr/>
            <p:nvPr/>
          </p:nvSpPr>
          <p:spPr>
            <a:xfrm flipV="1">
              <a:off x="3602509" y="4023975"/>
              <a:ext cx="122506" cy="85803"/>
            </a:xfrm>
            <a:custGeom>
              <a:avLst/>
              <a:gdLst>
                <a:gd name="connsiteX0" fmla="*/ 106349 w 122506"/>
                <a:gd name="connsiteY0" fmla="*/ 10264 h 85803"/>
                <a:gd name="connsiteX1" fmla="*/ 11824 w 122506"/>
                <a:gd name="connsiteY1" fmla="*/ 81355 h 85803"/>
                <a:gd name="connsiteX2" fmla="*/ -14405 w 122506"/>
                <a:gd name="connsiteY2" fmla="*/ 64572 h 85803"/>
                <a:gd name="connsiteX3" fmla="*/ 32035 w 122506"/>
                <a:gd name="connsiteY3" fmla="*/ 4041 h 85803"/>
                <a:gd name="connsiteX4" fmla="*/ 106349 w 122506"/>
                <a:gd name="connsiteY4" fmla="*/ 10264 h 85803"/>
                <a:gd name="connsiteX5" fmla="*/ 106349 w 122506"/>
                <a:gd name="connsiteY5" fmla="*/ 10264 h 8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506" h="85803">
                  <a:moveTo>
                    <a:pt x="106349" y="10264"/>
                  </a:moveTo>
                  <a:cubicBezTo>
                    <a:pt x="75749" y="39372"/>
                    <a:pt x="52726" y="58127"/>
                    <a:pt x="11824" y="81355"/>
                  </a:cubicBezTo>
                  <a:cubicBezTo>
                    <a:pt x="-879" y="79401"/>
                    <a:pt x="-10565" y="73692"/>
                    <a:pt x="-14405" y="64572"/>
                  </a:cubicBezTo>
                  <a:cubicBezTo>
                    <a:pt x="-22514" y="45355"/>
                    <a:pt x="-1702" y="18252"/>
                    <a:pt x="32035" y="4041"/>
                  </a:cubicBezTo>
                  <a:cubicBezTo>
                    <a:pt x="64041" y="-9450"/>
                    <a:pt x="96200" y="-6485"/>
                    <a:pt x="106349" y="10264"/>
                  </a:cubicBezTo>
                  <a:lnTo>
                    <a:pt x="106349" y="10264"/>
                  </a:lnTo>
                </a:path>
              </a:pathLst>
            </a:custGeom>
            <a:solidFill>
              <a:srgbClr val="BB6F2B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5930B88-CD1B-884C-3E21-7AAAFC2A89F2}"/>
                </a:ext>
              </a:extLst>
            </p:cNvPr>
            <p:cNvSpPr/>
            <p:nvPr/>
          </p:nvSpPr>
          <p:spPr>
            <a:xfrm flipV="1">
              <a:off x="2873565" y="3524447"/>
              <a:ext cx="327668" cy="124495"/>
            </a:xfrm>
            <a:custGeom>
              <a:avLst/>
              <a:gdLst>
                <a:gd name="connsiteX0" fmla="*/ 310187 w 327668"/>
                <a:gd name="connsiteY0" fmla="*/ -7623 h 124495"/>
                <a:gd name="connsiteX1" fmla="*/ 314679 w 327668"/>
                <a:gd name="connsiteY1" fmla="*/ 58806 h 124495"/>
                <a:gd name="connsiteX2" fmla="*/ 82342 w 327668"/>
                <a:gd name="connsiteY2" fmla="*/ 76360 h 124495"/>
                <a:gd name="connsiteX3" fmla="*/ 53937 w 327668"/>
                <a:gd name="connsiteY3" fmla="*/ 112240 h 124495"/>
                <a:gd name="connsiteX4" fmla="*/ 43719 w 327668"/>
                <a:gd name="connsiteY4" fmla="*/ 105606 h 124495"/>
                <a:gd name="connsiteX5" fmla="*/ 52994 w 327668"/>
                <a:gd name="connsiteY5" fmla="*/ 89714 h 124495"/>
                <a:gd name="connsiteX6" fmla="*/ -5549 w 327668"/>
                <a:gd name="connsiteY6" fmla="*/ 89423 h 124495"/>
                <a:gd name="connsiteX7" fmla="*/ 16480 w 327668"/>
                <a:gd name="connsiteY7" fmla="*/ 74097 h 124495"/>
                <a:gd name="connsiteX8" fmla="*/ -9629 w 327668"/>
                <a:gd name="connsiteY8" fmla="*/ 49343 h 124495"/>
                <a:gd name="connsiteX9" fmla="*/ 32731 w 327668"/>
                <a:gd name="connsiteY9" fmla="*/ 55669 h 124495"/>
                <a:gd name="connsiteX10" fmla="*/ 23628 w 327668"/>
                <a:gd name="connsiteY10" fmla="*/ 49497 h 124495"/>
                <a:gd name="connsiteX11" fmla="*/ 3365 w 327668"/>
                <a:gd name="connsiteY11" fmla="*/ 27194 h 124495"/>
                <a:gd name="connsiteX12" fmla="*/ 36725 w 327668"/>
                <a:gd name="connsiteY12" fmla="*/ 33674 h 124495"/>
                <a:gd name="connsiteX13" fmla="*/ 21211 w 327668"/>
                <a:gd name="connsiteY13" fmla="*/ 23440 h 124495"/>
                <a:gd name="connsiteX14" fmla="*/ 36485 w 327668"/>
                <a:gd name="connsiteY14" fmla="*/ 17011 h 124495"/>
                <a:gd name="connsiteX15" fmla="*/ 70445 w 327668"/>
                <a:gd name="connsiteY15" fmla="*/ 24383 h 124495"/>
                <a:gd name="connsiteX16" fmla="*/ 93794 w 327668"/>
                <a:gd name="connsiteY16" fmla="*/ 33571 h 124495"/>
                <a:gd name="connsiteX17" fmla="*/ 250599 w 327668"/>
                <a:gd name="connsiteY17" fmla="*/ -3680 h 124495"/>
                <a:gd name="connsiteX18" fmla="*/ 310187 w 327668"/>
                <a:gd name="connsiteY18" fmla="*/ -7623 h 124495"/>
                <a:gd name="connsiteX19" fmla="*/ 310187 w 327668"/>
                <a:gd name="connsiteY19" fmla="*/ -7623 h 12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7668" h="124495">
                  <a:moveTo>
                    <a:pt x="310187" y="-7623"/>
                  </a:moveTo>
                  <a:lnTo>
                    <a:pt x="314679" y="58806"/>
                  </a:lnTo>
                  <a:lnTo>
                    <a:pt x="82342" y="76360"/>
                  </a:lnTo>
                  <a:cubicBezTo>
                    <a:pt x="81914" y="93006"/>
                    <a:pt x="65954" y="105468"/>
                    <a:pt x="53937" y="112240"/>
                  </a:cubicBezTo>
                  <a:cubicBezTo>
                    <a:pt x="43788" y="117966"/>
                    <a:pt x="36468" y="120914"/>
                    <a:pt x="43719" y="105606"/>
                  </a:cubicBezTo>
                  <a:cubicBezTo>
                    <a:pt x="48537" y="95457"/>
                    <a:pt x="53217" y="91754"/>
                    <a:pt x="52994" y="89714"/>
                  </a:cubicBezTo>
                  <a:cubicBezTo>
                    <a:pt x="52582" y="85617"/>
                    <a:pt x="31394" y="92131"/>
                    <a:pt x="-5549" y="89423"/>
                  </a:cubicBezTo>
                  <a:cubicBezTo>
                    <a:pt x="-5960" y="89406"/>
                    <a:pt x="-24235" y="74097"/>
                    <a:pt x="16480" y="74097"/>
                  </a:cubicBezTo>
                  <a:cubicBezTo>
                    <a:pt x="60742" y="74097"/>
                    <a:pt x="-31315" y="70994"/>
                    <a:pt x="-9629" y="49343"/>
                  </a:cubicBezTo>
                  <a:cubicBezTo>
                    <a:pt x="-9509" y="49240"/>
                    <a:pt x="28822" y="54897"/>
                    <a:pt x="32731" y="55669"/>
                  </a:cubicBezTo>
                  <a:cubicBezTo>
                    <a:pt x="38474" y="56817"/>
                    <a:pt x="31548" y="52240"/>
                    <a:pt x="23628" y="49497"/>
                  </a:cubicBezTo>
                  <a:cubicBezTo>
                    <a:pt x="22754" y="45229"/>
                    <a:pt x="-11412" y="41903"/>
                    <a:pt x="3365" y="27194"/>
                  </a:cubicBezTo>
                  <a:cubicBezTo>
                    <a:pt x="6194" y="24349"/>
                    <a:pt x="45691" y="44286"/>
                    <a:pt x="36725" y="33674"/>
                  </a:cubicBezTo>
                  <a:cubicBezTo>
                    <a:pt x="34959" y="31617"/>
                    <a:pt x="26971" y="28309"/>
                    <a:pt x="21211" y="23440"/>
                  </a:cubicBezTo>
                  <a:cubicBezTo>
                    <a:pt x="19874" y="22326"/>
                    <a:pt x="9605" y="11491"/>
                    <a:pt x="36485" y="17011"/>
                  </a:cubicBezTo>
                  <a:cubicBezTo>
                    <a:pt x="39382" y="17594"/>
                    <a:pt x="54794" y="20011"/>
                    <a:pt x="70445" y="24383"/>
                  </a:cubicBezTo>
                  <a:cubicBezTo>
                    <a:pt x="80559" y="27194"/>
                    <a:pt x="93142" y="33623"/>
                    <a:pt x="93794" y="33571"/>
                  </a:cubicBezTo>
                  <a:lnTo>
                    <a:pt x="250599" y="-3680"/>
                  </a:lnTo>
                  <a:lnTo>
                    <a:pt x="310187" y="-7623"/>
                  </a:lnTo>
                  <a:lnTo>
                    <a:pt x="310187" y="-7623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389802D-EB7A-8E07-7F2E-619E415A9EA6}"/>
                </a:ext>
              </a:extLst>
            </p:cNvPr>
            <p:cNvSpPr/>
            <p:nvPr/>
          </p:nvSpPr>
          <p:spPr>
            <a:xfrm flipV="1">
              <a:off x="3188857" y="3497704"/>
              <a:ext cx="77003" cy="74134"/>
            </a:xfrm>
            <a:custGeom>
              <a:avLst/>
              <a:gdLst>
                <a:gd name="connsiteX0" fmla="*/ 34049 w 77003"/>
                <a:gd name="connsiteY0" fmla="*/ -6607 h 74134"/>
                <a:gd name="connsiteX1" fmla="*/ 61855 w 77003"/>
                <a:gd name="connsiteY1" fmla="*/ 39010 h 74134"/>
                <a:gd name="connsiteX2" fmla="*/ 15055 w 77003"/>
                <a:gd name="connsiteY2" fmla="*/ 64810 h 74134"/>
                <a:gd name="connsiteX3" fmla="*/ -12751 w 77003"/>
                <a:gd name="connsiteY3" fmla="*/ 19193 h 74134"/>
                <a:gd name="connsiteX4" fmla="*/ 34049 w 77003"/>
                <a:gd name="connsiteY4" fmla="*/ -6607 h 74134"/>
                <a:gd name="connsiteX5" fmla="*/ 34049 w 77003"/>
                <a:gd name="connsiteY5" fmla="*/ -6607 h 7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003" h="74134">
                  <a:moveTo>
                    <a:pt x="34049" y="-6607"/>
                  </a:moveTo>
                  <a:cubicBezTo>
                    <a:pt x="54637" y="-1104"/>
                    <a:pt x="67100" y="19313"/>
                    <a:pt x="61855" y="39010"/>
                  </a:cubicBezTo>
                  <a:cubicBezTo>
                    <a:pt x="56609" y="58742"/>
                    <a:pt x="35660" y="70279"/>
                    <a:pt x="15055" y="64810"/>
                  </a:cubicBezTo>
                  <a:cubicBezTo>
                    <a:pt x="-5551" y="59307"/>
                    <a:pt x="-17997" y="38890"/>
                    <a:pt x="-12751" y="19193"/>
                  </a:cubicBezTo>
                  <a:cubicBezTo>
                    <a:pt x="-7505" y="-555"/>
                    <a:pt x="13443" y="-12075"/>
                    <a:pt x="34049" y="-6607"/>
                  </a:cubicBezTo>
                  <a:lnTo>
                    <a:pt x="34049" y="-6607"/>
                  </a:lnTo>
                </a:path>
              </a:pathLst>
            </a:custGeom>
            <a:solidFill>
              <a:srgbClr val="FBC9A6"/>
            </a:solidFill>
            <a:ln w="1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1211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51PPT模板网">
  <a:themeElements>
    <a:clrScheme name="橙绿色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EDBC7"/>
      </a:accent1>
      <a:accent2>
        <a:srgbClr val="E66438"/>
      </a:accent2>
      <a:accent3>
        <a:srgbClr val="F5852D"/>
      </a:accent3>
      <a:accent4>
        <a:srgbClr val="FFE446"/>
      </a:accent4>
      <a:accent5>
        <a:srgbClr val="D7EDC1"/>
      </a:accent5>
      <a:accent6>
        <a:srgbClr val="DBFDEE"/>
      </a:accent6>
      <a:hlink>
        <a:srgbClr val="F84D4D"/>
      </a:hlink>
      <a:folHlink>
        <a:srgbClr val="979797"/>
      </a:folHlink>
    </a:clrScheme>
    <a:fontScheme name="儿童节">
      <a:majorFont>
        <a:latin typeface="Handlee"/>
        <a:ea typeface="刘欢卡通手书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</TotalTime>
  <Words>1015</Words>
  <Application>Microsoft Office PowerPoint</Application>
  <PresentationFormat>宽屏</PresentationFormat>
  <Paragraphs>110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Handlee</vt:lpstr>
      <vt:lpstr>MiSans Normal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刘欢卡通手书</vt:lpstr>
      <vt:lpstr>思源黑体 CN Bold</vt:lpstr>
      <vt:lpstr>思源黑体 CN Light</vt:lpstr>
      <vt:lpstr>站酷快乐体 开源版</vt:lpstr>
      <vt:lpstr>Arial</vt:lpstr>
      <vt:lpstr>Bahnschrift SemiBold</vt:lpstr>
      <vt:lpstr>Bahnschrift SemiLight</vt:lpstr>
      <vt:lpstr>Calibri</vt:lpstr>
      <vt:lpstr>Segoe UI Light</vt:lpstr>
      <vt:lpstr>51PPT模板网</vt:lpstr>
      <vt:lpstr>儿童节快乐 插画主题PPT模板</vt:lpstr>
      <vt:lpstr>PowerPoint 演示文稿</vt:lpstr>
      <vt:lpstr>请在这里输入标题</vt:lpstr>
      <vt:lpstr>请在这里输入标题</vt:lpstr>
      <vt:lpstr>请在这里输入标题</vt:lpstr>
      <vt:lpstr>请在这里输入标题</vt:lpstr>
      <vt:lpstr>请在这里输入标题</vt:lpstr>
      <vt:lpstr>请在这里输入标题</vt:lpstr>
      <vt:lpstr>请在这里输入标题</vt:lpstr>
      <vt:lpstr>请在这里输入标题</vt:lpstr>
      <vt:lpstr>请在这里输入标题</vt:lpstr>
      <vt:lpstr>请在这里输入标题</vt:lpstr>
      <vt:lpstr>请在这里输入标题</vt:lpstr>
      <vt:lpstr>请在这里输入标题</vt:lpstr>
      <vt:lpstr>请在这里输入标题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可爱插画风儿童节主题ppt模板</dc:title>
  <dc:creator>Candy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21</cp:revision>
  <dcterms:created xsi:type="dcterms:W3CDTF">2021-10-26T10:37:55Z</dcterms:created>
  <dcterms:modified xsi:type="dcterms:W3CDTF">2023-08-02T02:55:19Z</dcterms:modified>
</cp:coreProperties>
</file>