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9" r:id="rId3"/>
    <p:sldId id="260" r:id="rId4"/>
    <p:sldId id="258" r:id="rId5"/>
    <p:sldId id="262" r:id="rId6"/>
    <p:sldId id="272" r:id="rId7"/>
    <p:sldId id="263" r:id="rId8"/>
    <p:sldId id="264" r:id="rId9"/>
    <p:sldId id="265" r:id="rId10"/>
    <p:sldId id="273" r:id="rId11"/>
    <p:sldId id="261" r:id="rId12"/>
    <p:sldId id="266" r:id="rId13"/>
    <p:sldId id="267" r:id="rId14"/>
    <p:sldId id="271" r:id="rId15"/>
    <p:sldId id="274" r:id="rId16"/>
    <p:sldId id="275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14D"/>
    <a:srgbClr val="4E72A7"/>
    <a:srgbClr val="9E0918"/>
    <a:srgbClr val="2190FD"/>
    <a:srgbClr val="3D72C1"/>
    <a:srgbClr val="D62627"/>
    <a:srgbClr val="F9BC5A"/>
    <a:srgbClr val="21262A"/>
    <a:srgbClr val="73EBC8"/>
    <a:srgbClr val="34D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6065" autoAdjust="0"/>
  </p:normalViewPr>
  <p:slideViewPr>
    <p:cSldViewPr snapToGrid="0" showGuides="1">
      <p:cViewPr>
        <p:scale>
          <a:sx n="25" d="100"/>
          <a:sy n="25" d="100"/>
        </p:scale>
        <p:origin x="1992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2023/8/2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2023/8/2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4F948C5-BC33-E5CC-6E35-E14E6379E1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>
                  <a:alpha val="70000"/>
                </a:srgbClr>
              </a:gs>
              <a:gs pos="6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游戏机, 烟&#10;&#10;描述已自动生成">
            <a:extLst>
              <a:ext uri="{FF2B5EF4-FFF2-40B4-BE49-F238E27FC236}">
                <a16:creationId xmlns:a16="http://schemas.microsoft.com/office/drawing/2014/main" id="{6EA31BDF-316F-F49B-9B80-5B2FCBDDF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582CB09-EBFF-E3CE-6B68-B6A6B925B42E}"/>
              </a:ext>
            </a:extLst>
          </p:cNvPr>
          <p:cNvGrpSpPr/>
          <p:nvPr userDrawn="1"/>
        </p:nvGrpSpPr>
        <p:grpSpPr>
          <a:xfrm>
            <a:off x="8525933" y="5732294"/>
            <a:ext cx="3666068" cy="1138405"/>
            <a:chOff x="6665606" y="5132508"/>
            <a:chExt cx="5556697" cy="1725492"/>
          </a:xfrm>
        </p:grpSpPr>
        <p:sp>
          <p:nvSpPr>
            <p:cNvPr id="5" name="矩形 36">
              <a:extLst>
                <a:ext uri="{FF2B5EF4-FFF2-40B4-BE49-F238E27FC236}">
                  <a16:creationId xmlns:a16="http://schemas.microsoft.com/office/drawing/2014/main" id="{DAA265F5-DBBE-3C16-2B5B-BD4BB7D5DB10}"/>
                </a:ext>
              </a:extLst>
            </p:cNvPr>
            <p:cNvSpPr/>
            <p:nvPr/>
          </p:nvSpPr>
          <p:spPr>
            <a:xfrm rot="10800000">
              <a:off x="6665606" y="5132508"/>
              <a:ext cx="5556697" cy="1725492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955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86731"/>
                <a:gd name="connsiteY0" fmla="*/ 0 h 1548388"/>
                <a:gd name="connsiteX1" fmla="*/ 6362700 w 6386731"/>
                <a:gd name="connsiteY1" fmla="*/ 0 h 1548388"/>
                <a:gd name="connsiteX2" fmla="*/ 2095500 w 6386731"/>
                <a:gd name="connsiteY2" fmla="*/ 660860 h 1548388"/>
                <a:gd name="connsiteX3" fmla="*/ 0 w 6386731"/>
                <a:gd name="connsiteY3" fmla="*/ 1537160 h 1548388"/>
                <a:gd name="connsiteX4" fmla="*/ 0 w 6386731"/>
                <a:gd name="connsiteY4" fmla="*/ 0 h 1548388"/>
                <a:gd name="connsiteX0" fmla="*/ 0 w 6386731"/>
                <a:gd name="connsiteY0" fmla="*/ 0 h 1537160"/>
                <a:gd name="connsiteX1" fmla="*/ 6362700 w 6386731"/>
                <a:gd name="connsiteY1" fmla="*/ 0 h 1537160"/>
                <a:gd name="connsiteX2" fmla="*/ 2095500 w 6386731"/>
                <a:gd name="connsiteY2" fmla="*/ 660860 h 1537160"/>
                <a:gd name="connsiteX3" fmla="*/ 0 w 6386731"/>
                <a:gd name="connsiteY3" fmla="*/ 1537160 h 1537160"/>
                <a:gd name="connsiteX4" fmla="*/ 0 w 6386731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955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03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03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930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930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542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923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923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82786"/>
                <a:gd name="connsiteY0" fmla="*/ 0 h 1537160"/>
                <a:gd name="connsiteX1" fmla="*/ 6362700 w 6382786"/>
                <a:gd name="connsiteY1" fmla="*/ 0 h 1537160"/>
                <a:gd name="connsiteX2" fmla="*/ 2108200 w 6382786"/>
                <a:gd name="connsiteY2" fmla="*/ 571797 h 1537160"/>
                <a:gd name="connsiteX3" fmla="*/ 1892300 w 6382786"/>
                <a:gd name="connsiteY3" fmla="*/ 635460 h 1537160"/>
                <a:gd name="connsiteX4" fmla="*/ 0 w 6382786"/>
                <a:gd name="connsiteY4" fmla="*/ 1537160 h 1537160"/>
                <a:gd name="connsiteX5" fmla="*/ 0 w 6382786"/>
                <a:gd name="connsiteY5" fmla="*/ 0 h 1537160"/>
                <a:gd name="connsiteX0" fmla="*/ 0 w 6381581"/>
                <a:gd name="connsiteY0" fmla="*/ 0 h 1537160"/>
                <a:gd name="connsiteX1" fmla="*/ 6362700 w 6381581"/>
                <a:gd name="connsiteY1" fmla="*/ 0 h 1537160"/>
                <a:gd name="connsiteX2" fmla="*/ 1892300 w 6381581"/>
                <a:gd name="connsiteY2" fmla="*/ 635460 h 1537160"/>
                <a:gd name="connsiteX3" fmla="*/ 0 w 6381581"/>
                <a:gd name="connsiteY3" fmla="*/ 1537160 h 1537160"/>
                <a:gd name="connsiteX4" fmla="*/ 0 w 6381581"/>
                <a:gd name="connsiteY4" fmla="*/ 0 h 1537160"/>
                <a:gd name="connsiteX0" fmla="*/ 0 w 6382533"/>
                <a:gd name="connsiteY0" fmla="*/ 0 h 1537160"/>
                <a:gd name="connsiteX1" fmla="*/ 6362700 w 6382533"/>
                <a:gd name="connsiteY1" fmla="*/ 0 h 1537160"/>
                <a:gd name="connsiteX2" fmla="*/ 2082800 w 6382533"/>
                <a:gd name="connsiteY2" fmla="*/ 559260 h 1537160"/>
                <a:gd name="connsiteX3" fmla="*/ 0 w 6382533"/>
                <a:gd name="connsiteY3" fmla="*/ 1537160 h 1537160"/>
                <a:gd name="connsiteX4" fmla="*/ 0 w 6382533"/>
                <a:gd name="connsiteY4" fmla="*/ 0 h 1537160"/>
                <a:gd name="connsiteX0" fmla="*/ 0 w 6382727"/>
                <a:gd name="connsiteY0" fmla="*/ 0 h 1537160"/>
                <a:gd name="connsiteX1" fmla="*/ 6362700 w 6382727"/>
                <a:gd name="connsiteY1" fmla="*/ 0 h 1537160"/>
                <a:gd name="connsiteX2" fmla="*/ 2082800 w 6382727"/>
                <a:gd name="connsiteY2" fmla="*/ 559260 h 1537160"/>
                <a:gd name="connsiteX3" fmla="*/ 0 w 6382727"/>
                <a:gd name="connsiteY3" fmla="*/ 1537160 h 1537160"/>
                <a:gd name="connsiteX4" fmla="*/ 0 w 6382727"/>
                <a:gd name="connsiteY4" fmla="*/ 0 h 1537160"/>
                <a:gd name="connsiteX0" fmla="*/ 0 w 6382727"/>
                <a:gd name="connsiteY0" fmla="*/ 0 h 1537160"/>
                <a:gd name="connsiteX1" fmla="*/ 6362700 w 6382727"/>
                <a:gd name="connsiteY1" fmla="*/ 0 h 1537160"/>
                <a:gd name="connsiteX2" fmla="*/ 2082800 w 6382727"/>
                <a:gd name="connsiteY2" fmla="*/ 559260 h 1537160"/>
                <a:gd name="connsiteX3" fmla="*/ 0 w 6382727"/>
                <a:gd name="connsiteY3" fmla="*/ 1537160 h 1537160"/>
                <a:gd name="connsiteX4" fmla="*/ 0 w 6382727"/>
                <a:gd name="connsiteY4" fmla="*/ 0 h 1537160"/>
                <a:gd name="connsiteX0" fmla="*/ 0 w 6384542"/>
                <a:gd name="connsiteY0" fmla="*/ 0 h 1537160"/>
                <a:gd name="connsiteX1" fmla="*/ 6362700 w 6384542"/>
                <a:gd name="connsiteY1" fmla="*/ 0 h 1537160"/>
                <a:gd name="connsiteX2" fmla="*/ 2082800 w 6384542"/>
                <a:gd name="connsiteY2" fmla="*/ 559260 h 1537160"/>
                <a:gd name="connsiteX3" fmla="*/ 0 w 6384542"/>
                <a:gd name="connsiteY3" fmla="*/ 1537160 h 1537160"/>
                <a:gd name="connsiteX4" fmla="*/ 0 w 6384542"/>
                <a:gd name="connsiteY4" fmla="*/ 0 h 1537160"/>
                <a:gd name="connsiteX0" fmla="*/ 0 w 6385942"/>
                <a:gd name="connsiteY0" fmla="*/ 0 h 1537160"/>
                <a:gd name="connsiteX1" fmla="*/ 6362700 w 6385942"/>
                <a:gd name="connsiteY1" fmla="*/ 0 h 1537160"/>
                <a:gd name="connsiteX2" fmla="*/ 2082800 w 6385942"/>
                <a:gd name="connsiteY2" fmla="*/ 559260 h 1537160"/>
                <a:gd name="connsiteX3" fmla="*/ 0 w 6385942"/>
                <a:gd name="connsiteY3" fmla="*/ 1537160 h 1537160"/>
                <a:gd name="connsiteX4" fmla="*/ 0 w 6385942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82800 w 6362700"/>
                <a:gd name="connsiteY2" fmla="*/ 5592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4991100"/>
                <a:gd name="connsiteY0" fmla="*/ 12700 h 1549860"/>
                <a:gd name="connsiteX1" fmla="*/ 4991100 w 4991100"/>
                <a:gd name="connsiteY1" fmla="*/ 0 h 1549860"/>
                <a:gd name="connsiteX2" fmla="*/ 2082800 w 4991100"/>
                <a:gd name="connsiteY2" fmla="*/ 571960 h 1549860"/>
                <a:gd name="connsiteX3" fmla="*/ 0 w 4991100"/>
                <a:gd name="connsiteY3" fmla="*/ 1549860 h 1549860"/>
                <a:gd name="connsiteX4" fmla="*/ 0 w 4991100"/>
                <a:gd name="connsiteY4" fmla="*/ 12700 h 15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1100" h="1549860">
                  <a:moveTo>
                    <a:pt x="0" y="12700"/>
                  </a:moveTo>
                  <a:lnTo>
                    <a:pt x="4991100" y="0"/>
                  </a:lnTo>
                  <a:cubicBezTo>
                    <a:pt x="3509433" y="220210"/>
                    <a:pt x="2914650" y="313650"/>
                    <a:pt x="2082800" y="571960"/>
                  </a:cubicBezTo>
                  <a:cubicBezTo>
                    <a:pt x="1250950" y="830270"/>
                    <a:pt x="590550" y="1177403"/>
                    <a:pt x="0" y="1549860"/>
                  </a:cubicBezTo>
                  <a:lnTo>
                    <a:pt x="0" y="127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" name="矩形 36">
              <a:extLst>
                <a:ext uri="{FF2B5EF4-FFF2-40B4-BE49-F238E27FC236}">
                  <a16:creationId xmlns:a16="http://schemas.microsoft.com/office/drawing/2014/main" id="{4DBF1CC3-FE61-F6D3-49FC-F1E18DF3959E}"/>
                </a:ext>
              </a:extLst>
            </p:cNvPr>
            <p:cNvSpPr/>
            <p:nvPr/>
          </p:nvSpPr>
          <p:spPr>
            <a:xfrm rot="10800000">
              <a:off x="7231201" y="5308140"/>
              <a:ext cx="4991100" cy="1549860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955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86731"/>
                <a:gd name="connsiteY0" fmla="*/ 0 h 1548388"/>
                <a:gd name="connsiteX1" fmla="*/ 6362700 w 6386731"/>
                <a:gd name="connsiteY1" fmla="*/ 0 h 1548388"/>
                <a:gd name="connsiteX2" fmla="*/ 2095500 w 6386731"/>
                <a:gd name="connsiteY2" fmla="*/ 660860 h 1548388"/>
                <a:gd name="connsiteX3" fmla="*/ 0 w 6386731"/>
                <a:gd name="connsiteY3" fmla="*/ 1537160 h 1548388"/>
                <a:gd name="connsiteX4" fmla="*/ 0 w 6386731"/>
                <a:gd name="connsiteY4" fmla="*/ 0 h 1548388"/>
                <a:gd name="connsiteX0" fmla="*/ 0 w 6386731"/>
                <a:gd name="connsiteY0" fmla="*/ 0 h 1537160"/>
                <a:gd name="connsiteX1" fmla="*/ 6362700 w 6386731"/>
                <a:gd name="connsiteY1" fmla="*/ 0 h 1537160"/>
                <a:gd name="connsiteX2" fmla="*/ 2095500 w 6386731"/>
                <a:gd name="connsiteY2" fmla="*/ 660860 h 1537160"/>
                <a:gd name="connsiteX3" fmla="*/ 0 w 6386731"/>
                <a:gd name="connsiteY3" fmla="*/ 1537160 h 1537160"/>
                <a:gd name="connsiteX4" fmla="*/ 0 w 6386731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955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03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03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930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930400 w 6362700"/>
                <a:gd name="connsiteY2" fmla="*/ 6608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542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923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1892300 w 6362700"/>
                <a:gd name="connsiteY2" fmla="*/ 6354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6382786"/>
                <a:gd name="connsiteY0" fmla="*/ 0 h 1537160"/>
                <a:gd name="connsiteX1" fmla="*/ 6362700 w 6382786"/>
                <a:gd name="connsiteY1" fmla="*/ 0 h 1537160"/>
                <a:gd name="connsiteX2" fmla="*/ 2108200 w 6382786"/>
                <a:gd name="connsiteY2" fmla="*/ 571797 h 1537160"/>
                <a:gd name="connsiteX3" fmla="*/ 1892300 w 6382786"/>
                <a:gd name="connsiteY3" fmla="*/ 635460 h 1537160"/>
                <a:gd name="connsiteX4" fmla="*/ 0 w 6382786"/>
                <a:gd name="connsiteY4" fmla="*/ 1537160 h 1537160"/>
                <a:gd name="connsiteX5" fmla="*/ 0 w 6382786"/>
                <a:gd name="connsiteY5" fmla="*/ 0 h 1537160"/>
                <a:gd name="connsiteX0" fmla="*/ 0 w 6381581"/>
                <a:gd name="connsiteY0" fmla="*/ 0 h 1537160"/>
                <a:gd name="connsiteX1" fmla="*/ 6362700 w 6381581"/>
                <a:gd name="connsiteY1" fmla="*/ 0 h 1537160"/>
                <a:gd name="connsiteX2" fmla="*/ 1892300 w 6381581"/>
                <a:gd name="connsiteY2" fmla="*/ 635460 h 1537160"/>
                <a:gd name="connsiteX3" fmla="*/ 0 w 6381581"/>
                <a:gd name="connsiteY3" fmla="*/ 1537160 h 1537160"/>
                <a:gd name="connsiteX4" fmla="*/ 0 w 6381581"/>
                <a:gd name="connsiteY4" fmla="*/ 0 h 1537160"/>
                <a:gd name="connsiteX0" fmla="*/ 0 w 6382533"/>
                <a:gd name="connsiteY0" fmla="*/ 0 h 1537160"/>
                <a:gd name="connsiteX1" fmla="*/ 6362700 w 6382533"/>
                <a:gd name="connsiteY1" fmla="*/ 0 h 1537160"/>
                <a:gd name="connsiteX2" fmla="*/ 2082800 w 6382533"/>
                <a:gd name="connsiteY2" fmla="*/ 559260 h 1537160"/>
                <a:gd name="connsiteX3" fmla="*/ 0 w 6382533"/>
                <a:gd name="connsiteY3" fmla="*/ 1537160 h 1537160"/>
                <a:gd name="connsiteX4" fmla="*/ 0 w 6382533"/>
                <a:gd name="connsiteY4" fmla="*/ 0 h 1537160"/>
                <a:gd name="connsiteX0" fmla="*/ 0 w 6382727"/>
                <a:gd name="connsiteY0" fmla="*/ 0 h 1537160"/>
                <a:gd name="connsiteX1" fmla="*/ 6362700 w 6382727"/>
                <a:gd name="connsiteY1" fmla="*/ 0 h 1537160"/>
                <a:gd name="connsiteX2" fmla="*/ 2082800 w 6382727"/>
                <a:gd name="connsiteY2" fmla="*/ 559260 h 1537160"/>
                <a:gd name="connsiteX3" fmla="*/ 0 w 6382727"/>
                <a:gd name="connsiteY3" fmla="*/ 1537160 h 1537160"/>
                <a:gd name="connsiteX4" fmla="*/ 0 w 6382727"/>
                <a:gd name="connsiteY4" fmla="*/ 0 h 1537160"/>
                <a:gd name="connsiteX0" fmla="*/ 0 w 6382727"/>
                <a:gd name="connsiteY0" fmla="*/ 0 h 1537160"/>
                <a:gd name="connsiteX1" fmla="*/ 6362700 w 6382727"/>
                <a:gd name="connsiteY1" fmla="*/ 0 h 1537160"/>
                <a:gd name="connsiteX2" fmla="*/ 2082800 w 6382727"/>
                <a:gd name="connsiteY2" fmla="*/ 559260 h 1537160"/>
                <a:gd name="connsiteX3" fmla="*/ 0 w 6382727"/>
                <a:gd name="connsiteY3" fmla="*/ 1537160 h 1537160"/>
                <a:gd name="connsiteX4" fmla="*/ 0 w 6382727"/>
                <a:gd name="connsiteY4" fmla="*/ 0 h 1537160"/>
                <a:gd name="connsiteX0" fmla="*/ 0 w 6384542"/>
                <a:gd name="connsiteY0" fmla="*/ 0 h 1537160"/>
                <a:gd name="connsiteX1" fmla="*/ 6362700 w 6384542"/>
                <a:gd name="connsiteY1" fmla="*/ 0 h 1537160"/>
                <a:gd name="connsiteX2" fmla="*/ 2082800 w 6384542"/>
                <a:gd name="connsiteY2" fmla="*/ 559260 h 1537160"/>
                <a:gd name="connsiteX3" fmla="*/ 0 w 6384542"/>
                <a:gd name="connsiteY3" fmla="*/ 1537160 h 1537160"/>
                <a:gd name="connsiteX4" fmla="*/ 0 w 6384542"/>
                <a:gd name="connsiteY4" fmla="*/ 0 h 1537160"/>
                <a:gd name="connsiteX0" fmla="*/ 0 w 6385942"/>
                <a:gd name="connsiteY0" fmla="*/ 0 h 1537160"/>
                <a:gd name="connsiteX1" fmla="*/ 6362700 w 6385942"/>
                <a:gd name="connsiteY1" fmla="*/ 0 h 1537160"/>
                <a:gd name="connsiteX2" fmla="*/ 2082800 w 6385942"/>
                <a:gd name="connsiteY2" fmla="*/ 559260 h 1537160"/>
                <a:gd name="connsiteX3" fmla="*/ 0 w 6385942"/>
                <a:gd name="connsiteY3" fmla="*/ 1537160 h 1537160"/>
                <a:gd name="connsiteX4" fmla="*/ 0 w 6385942"/>
                <a:gd name="connsiteY4" fmla="*/ 0 h 1537160"/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2082800 w 6362700"/>
                <a:gd name="connsiteY2" fmla="*/ 5592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" fmla="*/ 0 w 4991100"/>
                <a:gd name="connsiteY0" fmla="*/ 12700 h 1549860"/>
                <a:gd name="connsiteX1" fmla="*/ 4991100 w 4991100"/>
                <a:gd name="connsiteY1" fmla="*/ 0 h 1549860"/>
                <a:gd name="connsiteX2" fmla="*/ 2082800 w 4991100"/>
                <a:gd name="connsiteY2" fmla="*/ 571960 h 1549860"/>
                <a:gd name="connsiteX3" fmla="*/ 0 w 4991100"/>
                <a:gd name="connsiteY3" fmla="*/ 1549860 h 1549860"/>
                <a:gd name="connsiteX4" fmla="*/ 0 w 4991100"/>
                <a:gd name="connsiteY4" fmla="*/ 12700 h 15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1100" h="1549860">
                  <a:moveTo>
                    <a:pt x="0" y="12700"/>
                  </a:moveTo>
                  <a:lnTo>
                    <a:pt x="4991100" y="0"/>
                  </a:lnTo>
                  <a:cubicBezTo>
                    <a:pt x="3509433" y="220210"/>
                    <a:pt x="2914650" y="313650"/>
                    <a:pt x="2082800" y="571960"/>
                  </a:cubicBezTo>
                  <a:cubicBezTo>
                    <a:pt x="1250950" y="830270"/>
                    <a:pt x="590550" y="1177403"/>
                    <a:pt x="0" y="1549860"/>
                  </a:cubicBezTo>
                  <a:lnTo>
                    <a:pt x="0" y="12700"/>
                  </a:lnTo>
                  <a:close/>
                </a:path>
              </a:pathLst>
            </a:custGeom>
            <a:gradFill>
              <a:gsLst>
                <a:gs pos="24000">
                  <a:schemeClr val="accent1"/>
                </a:gs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0"/>
            </a:gradFill>
            <a:ln w="9525">
              <a:noFill/>
            </a:ln>
            <a:effectLst>
              <a:outerShdw blurRad="139700" dist="76200" dir="13500000" algn="b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4F948C5-BC33-E5CC-6E35-E14E6379E15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>
                  <a:alpha val="70000"/>
                </a:srgbClr>
              </a:gs>
              <a:gs pos="6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游戏机, 烟&#10;&#10;描述已自动生成">
            <a:extLst>
              <a:ext uri="{FF2B5EF4-FFF2-40B4-BE49-F238E27FC236}">
                <a16:creationId xmlns:a16="http://schemas.microsoft.com/office/drawing/2014/main" id="{6EA31BDF-316F-F49B-9B80-5B2FCBDDF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31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83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32" userDrawn="1">
          <p15:clr>
            <a:srgbClr val="F26B43"/>
          </p15:clr>
        </p15:guide>
        <p15:guide id="4" pos="7240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39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海上有许多船&#10;&#10;描述已自动生成">
            <a:extLst>
              <a:ext uri="{FF2B5EF4-FFF2-40B4-BE49-F238E27FC236}">
                <a16:creationId xmlns:a16="http://schemas.microsoft.com/office/drawing/2014/main" id="{84D1CCB8-4837-0DAA-7717-199F4965076F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>
          <a:xfrm>
            <a:off x="2230877" y="0"/>
            <a:ext cx="9961123" cy="6858000"/>
          </a:xfrm>
          <a:prstGeom prst="rect">
            <a:avLst/>
          </a:prstGeom>
        </p:spPr>
      </p:pic>
      <p:sp>
        <p:nvSpPr>
          <p:cNvPr id="3" name="公众号：凌云演示设计2">
            <a:extLst>
              <a:ext uri="{FF2B5EF4-FFF2-40B4-BE49-F238E27FC236}">
                <a16:creationId xmlns:a16="http://schemas.microsoft.com/office/drawing/2014/main" id="{DCD838C7-97B2-6D26-37FB-EB6EFD3B6525}"/>
              </a:ext>
            </a:extLst>
          </p:cNvPr>
          <p:cNvSpPr/>
          <p:nvPr/>
        </p:nvSpPr>
        <p:spPr>
          <a:xfrm>
            <a:off x="-1" y="0"/>
            <a:ext cx="11981793" cy="68580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50000"/>
                </a:schemeClr>
              </a:gs>
              <a:gs pos="24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4" name="公众号：凌云演示设计3">
            <a:extLst>
              <a:ext uri="{FF2B5EF4-FFF2-40B4-BE49-F238E27FC236}">
                <a16:creationId xmlns:a16="http://schemas.microsoft.com/office/drawing/2014/main" id="{EA167948-9878-2F7C-2AC9-878A38693E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16072" b="4040"/>
          <a:stretch>
            <a:fillRect/>
          </a:stretch>
        </p:blipFill>
        <p:spPr>
          <a:xfrm>
            <a:off x="0" y="0"/>
            <a:ext cx="5017506" cy="6858000"/>
          </a:xfrm>
          <a:custGeom>
            <a:avLst/>
            <a:gdLst>
              <a:gd name="connsiteX0" fmla="*/ 0 w 5017506"/>
              <a:gd name="connsiteY0" fmla="*/ 0 h 6858000"/>
              <a:gd name="connsiteX1" fmla="*/ 5017506 w 5017506"/>
              <a:gd name="connsiteY1" fmla="*/ 0 h 6858000"/>
              <a:gd name="connsiteX2" fmla="*/ 5017506 w 5017506"/>
              <a:gd name="connsiteY2" fmla="*/ 6858000 h 6858000"/>
              <a:gd name="connsiteX3" fmla="*/ 0 w 5017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506" h="6858000">
                <a:moveTo>
                  <a:pt x="0" y="0"/>
                </a:moveTo>
                <a:lnTo>
                  <a:pt x="5017506" y="0"/>
                </a:lnTo>
                <a:lnTo>
                  <a:pt x="5017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公众号：凌云演示设计5">
            <a:extLst>
              <a:ext uri="{FF2B5EF4-FFF2-40B4-BE49-F238E27FC236}">
                <a16:creationId xmlns:a16="http://schemas.microsoft.com/office/drawing/2014/main" id="{E41239E9-5DC4-7DFB-FCAA-308E27E924E7}"/>
              </a:ext>
            </a:extLst>
          </p:cNvPr>
          <p:cNvSpPr txBox="1"/>
          <p:nvPr/>
        </p:nvSpPr>
        <p:spPr>
          <a:xfrm>
            <a:off x="942620" y="1520897"/>
            <a:ext cx="5849678" cy="231544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3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177800" dir="2700000" algn="tl" rotWithShape="0">
                    <a:prstClr val="black">
                      <a:alpha val="23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rPr>
              <a:t>红色物流</a:t>
            </a:r>
            <a:r>
              <a:rPr lang="zh-CN" altLang="en-US" sz="8000" dirty="0">
                <a:gradFill flip="none" rotWithShape="1">
                  <a:gsLst>
                    <a:gs pos="33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177800" dir="2700000" algn="tl" rotWithShape="0">
                    <a:prstClr val="black">
                      <a:alpha val="23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公司</a:t>
            </a:r>
            <a:endParaRPr kumimoji="0" lang="en-US" altLang="zh-CN" sz="80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300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effectLst>
                <a:outerShdw blurRad="152400" dist="177800" dir="2700000" algn="tl" rotWithShape="0">
                  <a:prstClr val="black">
                    <a:alpha val="23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3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177800" dir="2700000" algn="tl" rotWithShape="0">
                    <a:prstClr val="black">
                      <a:alpha val="23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rPr>
              <a:t>工作汇报</a:t>
            </a:r>
          </a:p>
        </p:txBody>
      </p:sp>
      <p:sp>
        <p:nvSpPr>
          <p:cNvPr id="7" name="公众号：凌云演示设计7">
            <a:extLst>
              <a:ext uri="{FF2B5EF4-FFF2-40B4-BE49-F238E27FC236}">
                <a16:creationId xmlns:a16="http://schemas.microsoft.com/office/drawing/2014/main" id="{D0FF2BE3-3D33-92E1-CEB3-8E41DEA8B27B}"/>
              </a:ext>
            </a:extLst>
          </p:cNvPr>
          <p:cNvSpPr/>
          <p:nvPr/>
        </p:nvSpPr>
        <p:spPr>
          <a:xfrm>
            <a:off x="955103" y="3742555"/>
            <a:ext cx="5628577" cy="349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Red logistics company work report</a:t>
            </a:r>
          </a:p>
        </p:txBody>
      </p:sp>
      <p:grpSp>
        <p:nvGrpSpPr>
          <p:cNvPr id="9" name="公众号：凌云演示设计10">
            <a:extLst>
              <a:ext uri="{FF2B5EF4-FFF2-40B4-BE49-F238E27FC236}">
                <a16:creationId xmlns:a16="http://schemas.microsoft.com/office/drawing/2014/main" id="{0BC163B3-3FDA-5BA1-0FF0-5FF32A90BD08}"/>
              </a:ext>
            </a:extLst>
          </p:cNvPr>
          <p:cNvGrpSpPr/>
          <p:nvPr/>
        </p:nvGrpSpPr>
        <p:grpSpPr>
          <a:xfrm>
            <a:off x="1842655" y="4212220"/>
            <a:ext cx="5848778" cy="344110"/>
            <a:chOff x="1674545" y="286407"/>
            <a:chExt cx="8071606" cy="47488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E12A990-8095-7D11-38D4-DF3125AC2418}"/>
                </a:ext>
              </a:extLst>
            </p:cNvPr>
            <p:cNvGrpSpPr/>
            <p:nvPr/>
          </p:nvGrpSpPr>
          <p:grpSpPr>
            <a:xfrm>
              <a:off x="1674545" y="384176"/>
              <a:ext cx="8071606" cy="377120"/>
              <a:chOff x="1733807" y="384176"/>
              <a:chExt cx="8071606" cy="377120"/>
            </a:xfrm>
          </p:grpSpPr>
          <p:cxnSp>
            <p:nvCxnSpPr>
              <p:cNvPr id="12" name="公众号：凌云演示设计10-1">
                <a:extLst>
                  <a:ext uri="{FF2B5EF4-FFF2-40B4-BE49-F238E27FC236}">
                    <a16:creationId xmlns:a16="http://schemas.microsoft.com/office/drawing/2014/main" id="{319E93A7-E245-CCD8-16C2-83163580B6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48642" y="412750"/>
                <a:ext cx="161925" cy="161290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3" name="公众号：凌云演示设计10-2">
                <a:extLst>
                  <a:ext uri="{FF2B5EF4-FFF2-40B4-BE49-F238E27FC236}">
                    <a16:creationId xmlns:a16="http://schemas.microsoft.com/office/drawing/2014/main" id="{1496D308-7B86-4645-4775-924F8B4C55F1}"/>
                  </a:ext>
                </a:extLst>
              </p:cNvPr>
              <p:cNvCxnSpPr/>
              <p:nvPr/>
            </p:nvCxnSpPr>
            <p:spPr>
              <a:xfrm>
                <a:off x="6939056" y="384176"/>
                <a:ext cx="16849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7D56F2A-144C-8518-13A0-725F13B752A5}"/>
                  </a:ext>
                </a:extLst>
              </p:cNvPr>
              <p:cNvGrpSpPr/>
              <p:nvPr/>
            </p:nvGrpSpPr>
            <p:grpSpPr>
              <a:xfrm>
                <a:off x="1733807" y="392733"/>
                <a:ext cx="7990583" cy="368563"/>
                <a:chOff x="1702057" y="411480"/>
                <a:chExt cx="7990583" cy="368563"/>
              </a:xfrm>
            </p:grpSpPr>
            <p:sp>
              <p:nvSpPr>
                <p:cNvPr id="29" name="公众号：凌云演示设计10-3">
                  <a:extLst>
                    <a:ext uri="{FF2B5EF4-FFF2-40B4-BE49-F238E27FC236}">
                      <a16:creationId xmlns:a16="http://schemas.microsoft.com/office/drawing/2014/main" id="{D36600C3-4377-257F-C2F6-8AEFAC91837E}"/>
                    </a:ext>
                  </a:extLst>
                </p:cNvPr>
                <p:cNvSpPr/>
                <p:nvPr/>
              </p:nvSpPr>
              <p:spPr>
                <a:xfrm>
                  <a:off x="1702057" y="699020"/>
                  <a:ext cx="81023" cy="81023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阿里巴巴普惠体 L"/>
                    <a:cs typeface="+mn-cs"/>
                  </a:endParaRPr>
                </a:p>
              </p:txBody>
            </p:sp>
            <p:sp>
              <p:nvSpPr>
                <p:cNvPr id="30" name="公众号：凌云演示设计10-4">
                  <a:extLst>
                    <a:ext uri="{FF2B5EF4-FFF2-40B4-BE49-F238E27FC236}">
                      <a16:creationId xmlns:a16="http://schemas.microsoft.com/office/drawing/2014/main" id="{CDB9B550-AE5A-AEFE-EFA7-3D9AE403FBA0}"/>
                    </a:ext>
                  </a:extLst>
                </p:cNvPr>
                <p:cNvSpPr/>
                <p:nvPr/>
              </p:nvSpPr>
              <p:spPr>
                <a:xfrm>
                  <a:off x="1783080" y="411480"/>
                  <a:ext cx="7909560" cy="325120"/>
                </a:xfrm>
                <a:custGeom>
                  <a:avLst/>
                  <a:gdLst>
                    <a:gd name="connsiteX0" fmla="*/ 0 w 7909560"/>
                    <a:gd name="connsiteY0" fmla="*/ 325120 h 325120"/>
                    <a:gd name="connsiteX1" fmla="*/ 1996440 w 7909560"/>
                    <a:gd name="connsiteY1" fmla="*/ 325120 h 325120"/>
                    <a:gd name="connsiteX2" fmla="*/ 2321560 w 7909560"/>
                    <a:gd name="connsiteY2" fmla="*/ 0 h 325120"/>
                    <a:gd name="connsiteX3" fmla="*/ 6355080 w 7909560"/>
                    <a:gd name="connsiteY3" fmla="*/ 0 h 325120"/>
                    <a:gd name="connsiteX4" fmla="*/ 6563360 w 7909560"/>
                    <a:gd name="connsiteY4" fmla="*/ 208280 h 325120"/>
                    <a:gd name="connsiteX5" fmla="*/ 7909560 w 7909560"/>
                    <a:gd name="connsiteY5" fmla="*/ 208280 h 325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09560" h="325120">
                      <a:moveTo>
                        <a:pt x="0" y="325120"/>
                      </a:moveTo>
                      <a:lnTo>
                        <a:pt x="1996440" y="325120"/>
                      </a:lnTo>
                      <a:lnTo>
                        <a:pt x="2321560" y="0"/>
                      </a:lnTo>
                      <a:lnTo>
                        <a:pt x="6355080" y="0"/>
                      </a:lnTo>
                      <a:lnTo>
                        <a:pt x="6563360" y="208280"/>
                      </a:lnTo>
                      <a:lnTo>
                        <a:pt x="7909560" y="208280"/>
                      </a:lnTo>
                    </a:path>
                  </a:pathLst>
                </a:custGeom>
                <a:noFill/>
                <a:ln w="952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15" name="公众号：凌云演示设计10-5">
                <a:extLst>
                  <a:ext uri="{FF2B5EF4-FFF2-40B4-BE49-F238E27FC236}">
                    <a16:creationId xmlns:a16="http://schemas.microsoft.com/office/drawing/2014/main" id="{16959F31-B0FB-661B-0E0A-0C8B4324EF91}"/>
                  </a:ext>
                </a:extLst>
              </p:cNvPr>
              <p:cNvSpPr/>
              <p:nvPr/>
            </p:nvSpPr>
            <p:spPr>
              <a:xfrm>
                <a:off x="9724390" y="556609"/>
                <a:ext cx="81023" cy="81023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阿里巴巴普惠体 L"/>
                  <a:cs typeface="+mn-cs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A6B7360-512D-577F-2F84-68AFEB2D14E7}"/>
                  </a:ext>
                </a:extLst>
              </p:cNvPr>
              <p:cNvGrpSpPr/>
              <p:nvPr/>
            </p:nvGrpSpPr>
            <p:grpSpPr>
              <a:xfrm flipH="1">
                <a:off x="2861675" y="574132"/>
                <a:ext cx="759748" cy="63500"/>
                <a:chOff x="2861675" y="574132"/>
                <a:chExt cx="759748" cy="63500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BC939580-D9EC-3677-443B-3D2DE77F625C}"/>
                    </a:ext>
                  </a:extLst>
                </p:cNvPr>
                <p:cNvGrpSpPr/>
                <p:nvPr/>
              </p:nvGrpSpPr>
              <p:grpSpPr>
                <a:xfrm>
                  <a:off x="3382423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6" name="公众号：凌云演示设计10-6">
                    <a:extLst>
                      <a:ext uri="{FF2B5EF4-FFF2-40B4-BE49-F238E27FC236}">
                        <a16:creationId xmlns:a16="http://schemas.microsoft.com/office/drawing/2014/main" id="{4F86984A-86A5-A3EB-44D3-1341B1FD2346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7" name="公众号：凌云演示设计10-7">
                    <a:extLst>
                      <a:ext uri="{FF2B5EF4-FFF2-40B4-BE49-F238E27FC236}">
                        <a16:creationId xmlns:a16="http://schemas.microsoft.com/office/drawing/2014/main" id="{780C69A0-46F0-D20D-9FBA-8BA6D6C8AC61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8" name="公众号：凌云演示设计10-8">
                    <a:extLst>
                      <a:ext uri="{FF2B5EF4-FFF2-40B4-BE49-F238E27FC236}">
                        <a16:creationId xmlns:a16="http://schemas.microsoft.com/office/drawing/2014/main" id="{8F3579AE-3B1A-FCC0-130F-0549DC24C3C1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6E9A13FA-B296-1986-5800-E6B9C29A68D6}"/>
                    </a:ext>
                  </a:extLst>
                </p:cNvPr>
                <p:cNvGrpSpPr/>
                <p:nvPr/>
              </p:nvGrpSpPr>
              <p:grpSpPr>
                <a:xfrm>
                  <a:off x="3122049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3" name="公众号：凌云演示设计10-9">
                    <a:extLst>
                      <a:ext uri="{FF2B5EF4-FFF2-40B4-BE49-F238E27FC236}">
                        <a16:creationId xmlns:a16="http://schemas.microsoft.com/office/drawing/2014/main" id="{E9499E8C-00B2-81A2-E71D-F6F5C628F51E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4" name="公众号：凌云演示设计10-10">
                    <a:extLst>
                      <a:ext uri="{FF2B5EF4-FFF2-40B4-BE49-F238E27FC236}">
                        <a16:creationId xmlns:a16="http://schemas.microsoft.com/office/drawing/2014/main" id="{A82B315C-EE13-3DC6-D623-915E2DF7FA14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5" name="公众号：凌云演示设计10-11">
                    <a:extLst>
                      <a:ext uri="{FF2B5EF4-FFF2-40B4-BE49-F238E27FC236}">
                        <a16:creationId xmlns:a16="http://schemas.microsoft.com/office/drawing/2014/main" id="{330E736C-39A7-B057-EE18-EF0ECE5623E5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E9D6839F-D0B8-B588-51C5-3BF8D36CD08D}"/>
                    </a:ext>
                  </a:extLst>
                </p:cNvPr>
                <p:cNvGrpSpPr/>
                <p:nvPr/>
              </p:nvGrpSpPr>
              <p:grpSpPr>
                <a:xfrm>
                  <a:off x="2861675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0" name="公众号：凌云演示设计10-12">
                    <a:extLst>
                      <a:ext uri="{FF2B5EF4-FFF2-40B4-BE49-F238E27FC236}">
                        <a16:creationId xmlns:a16="http://schemas.microsoft.com/office/drawing/2014/main" id="{DEB1D071-7FBC-B856-9FD6-951C59211EB8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公众号：凌云演示设计10-13">
                    <a:extLst>
                      <a:ext uri="{FF2B5EF4-FFF2-40B4-BE49-F238E27FC236}">
                        <a16:creationId xmlns:a16="http://schemas.microsoft.com/office/drawing/2014/main" id="{D0385D10-4EBE-CBB2-1B29-977603644303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公众号：凌云演示设计10-14">
                    <a:extLst>
                      <a:ext uri="{FF2B5EF4-FFF2-40B4-BE49-F238E27FC236}">
                        <a16:creationId xmlns:a16="http://schemas.microsoft.com/office/drawing/2014/main" id="{C1786DE4-7812-9973-C7E7-8C56683691DA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</p:grpSp>
        </p:grpSp>
        <p:pic>
          <p:nvPicPr>
            <p:cNvPr id="11" name="公众号：凌云演示设计10-15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873DF3AF-B7F6-052F-B4CA-6DC3A9D13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rgbClr val="FF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1502" y="286407"/>
              <a:ext cx="5354212" cy="228931"/>
            </a:xfrm>
            <a:prstGeom prst="rect">
              <a:avLst/>
            </a:prstGeom>
          </p:spPr>
        </p:pic>
      </p:grpSp>
      <p:grpSp>
        <p:nvGrpSpPr>
          <p:cNvPr id="31" name="公众号：凌云演示设计11">
            <a:extLst>
              <a:ext uri="{FF2B5EF4-FFF2-40B4-BE49-F238E27FC236}">
                <a16:creationId xmlns:a16="http://schemas.microsoft.com/office/drawing/2014/main" id="{DF8CF59D-3A5A-BC7C-4E6E-D75CC94FF4F1}"/>
              </a:ext>
            </a:extLst>
          </p:cNvPr>
          <p:cNvGrpSpPr/>
          <p:nvPr/>
        </p:nvGrpSpPr>
        <p:grpSpPr>
          <a:xfrm>
            <a:off x="142272" y="1272663"/>
            <a:ext cx="1826836" cy="252430"/>
            <a:chOff x="6891259" y="832623"/>
            <a:chExt cx="2423768" cy="334913"/>
          </a:xfrm>
        </p:grpSpPr>
        <p:sp>
          <p:nvSpPr>
            <p:cNvPr id="32" name="公众号：凌云演示设计11-1">
              <a:extLst>
                <a:ext uri="{FF2B5EF4-FFF2-40B4-BE49-F238E27FC236}">
                  <a16:creationId xmlns:a16="http://schemas.microsoft.com/office/drawing/2014/main" id="{9A35653E-A035-BC03-A2EC-6B28FD8142D7}"/>
                </a:ext>
              </a:extLst>
            </p:cNvPr>
            <p:cNvSpPr/>
            <p:nvPr/>
          </p:nvSpPr>
          <p:spPr>
            <a:xfrm>
              <a:off x="7234739" y="875400"/>
              <a:ext cx="2001520" cy="274320"/>
            </a:xfrm>
            <a:custGeom>
              <a:avLst/>
              <a:gdLst>
                <a:gd name="connsiteX0" fmla="*/ 0 w 2052320"/>
                <a:gd name="connsiteY0" fmla="*/ 274320 h 274320"/>
                <a:gd name="connsiteX1" fmla="*/ 944880 w 2052320"/>
                <a:gd name="connsiteY1" fmla="*/ 274320 h 274320"/>
                <a:gd name="connsiteX2" fmla="*/ 1219200 w 2052320"/>
                <a:gd name="connsiteY2" fmla="*/ 0 h 274320"/>
                <a:gd name="connsiteX3" fmla="*/ 2001520 w 2052320"/>
                <a:gd name="connsiteY3" fmla="*/ 0 h 274320"/>
                <a:gd name="connsiteX4" fmla="*/ 2052320 w 2052320"/>
                <a:gd name="connsiteY4" fmla="*/ 50800 h 274320"/>
                <a:gd name="connsiteX0" fmla="*/ 0 w 2001520"/>
                <a:gd name="connsiteY0" fmla="*/ 274320 h 274320"/>
                <a:gd name="connsiteX1" fmla="*/ 944880 w 2001520"/>
                <a:gd name="connsiteY1" fmla="*/ 274320 h 274320"/>
                <a:gd name="connsiteX2" fmla="*/ 1219200 w 2001520"/>
                <a:gd name="connsiteY2" fmla="*/ 0 h 274320"/>
                <a:gd name="connsiteX3" fmla="*/ 2001520 w 2001520"/>
                <a:gd name="connsiteY3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1520" h="274320">
                  <a:moveTo>
                    <a:pt x="0" y="274320"/>
                  </a:moveTo>
                  <a:lnTo>
                    <a:pt x="944880" y="274320"/>
                  </a:lnTo>
                  <a:lnTo>
                    <a:pt x="1219200" y="0"/>
                  </a:lnTo>
                  <a:lnTo>
                    <a:pt x="2001520" y="0"/>
                  </a:lnTo>
                </a:path>
              </a:pathLst>
            </a:custGeom>
            <a:noFill/>
            <a:ln w="952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sp>
          <p:nvSpPr>
            <p:cNvPr id="33" name="公众号：凌云演示设计11-2">
              <a:extLst>
                <a:ext uri="{FF2B5EF4-FFF2-40B4-BE49-F238E27FC236}">
                  <a16:creationId xmlns:a16="http://schemas.microsoft.com/office/drawing/2014/main" id="{E8A73D36-BFA7-78D9-DDE7-C2B62EDAD9AF}"/>
                </a:ext>
              </a:extLst>
            </p:cNvPr>
            <p:cNvSpPr/>
            <p:nvPr/>
          </p:nvSpPr>
          <p:spPr>
            <a:xfrm>
              <a:off x="9234004" y="832623"/>
              <a:ext cx="81023" cy="81023"/>
            </a:xfrm>
            <a:prstGeom prst="ellips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sp>
          <p:nvSpPr>
            <p:cNvPr id="34" name="公众号：凌云演示设计11-3">
              <a:extLst>
                <a:ext uri="{FF2B5EF4-FFF2-40B4-BE49-F238E27FC236}">
                  <a16:creationId xmlns:a16="http://schemas.microsoft.com/office/drawing/2014/main" id="{9DC0106D-1431-E170-74D8-37E19D56A433}"/>
                </a:ext>
              </a:extLst>
            </p:cNvPr>
            <p:cNvSpPr/>
            <p:nvPr/>
          </p:nvSpPr>
          <p:spPr>
            <a:xfrm>
              <a:off x="7232085" y="1156023"/>
              <a:ext cx="134112" cy="0"/>
            </a:xfrm>
            <a:custGeom>
              <a:avLst/>
              <a:gdLst>
                <a:gd name="connsiteX0" fmla="*/ 0 w 134112"/>
                <a:gd name="connsiteY0" fmla="*/ 0 h 0"/>
                <a:gd name="connsiteX1" fmla="*/ 134112 w 13411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112">
                  <a:moveTo>
                    <a:pt x="0" y="0"/>
                  </a:moveTo>
                  <a:lnTo>
                    <a:pt x="134112" y="0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A5F5BAC-8E0F-EFB6-75DD-B1ECBC8BBED4}"/>
                </a:ext>
              </a:extLst>
            </p:cNvPr>
            <p:cNvGrpSpPr/>
            <p:nvPr/>
          </p:nvGrpSpPr>
          <p:grpSpPr>
            <a:xfrm>
              <a:off x="6891259" y="1104036"/>
              <a:ext cx="239000" cy="63500"/>
              <a:chOff x="7216053" y="1692454"/>
              <a:chExt cx="239000" cy="63500"/>
            </a:xfrm>
          </p:grpSpPr>
          <p:cxnSp>
            <p:nvCxnSpPr>
              <p:cNvPr id="36" name="公众号：凌云演示设计11-4">
                <a:extLst>
                  <a:ext uri="{FF2B5EF4-FFF2-40B4-BE49-F238E27FC236}">
                    <a16:creationId xmlns:a16="http://schemas.microsoft.com/office/drawing/2014/main" id="{E04F78BA-FC22-2C36-F93F-4DAF23FF372C}"/>
                  </a:ext>
                </a:extLst>
              </p:cNvPr>
              <p:cNvCxnSpPr/>
              <p:nvPr/>
            </p:nvCxnSpPr>
            <p:spPr>
              <a:xfrm>
                <a:off x="721605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7" name="公众号：凌云演示设计11-5">
                <a:extLst>
                  <a:ext uri="{FF2B5EF4-FFF2-40B4-BE49-F238E27FC236}">
                    <a16:creationId xmlns:a16="http://schemas.microsoft.com/office/drawing/2014/main" id="{F9501E4D-2D58-9CB2-0969-D217F2F69108}"/>
                  </a:ext>
                </a:extLst>
              </p:cNvPr>
              <p:cNvCxnSpPr/>
              <p:nvPr/>
            </p:nvCxnSpPr>
            <p:spPr>
              <a:xfrm>
                <a:off x="730380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8" name="公众号：凌云演示设计11-6">
                <a:extLst>
                  <a:ext uri="{FF2B5EF4-FFF2-40B4-BE49-F238E27FC236}">
                    <a16:creationId xmlns:a16="http://schemas.microsoft.com/office/drawing/2014/main" id="{06BE6F80-8639-091E-3005-181D2C431EEC}"/>
                  </a:ext>
                </a:extLst>
              </p:cNvPr>
              <p:cNvCxnSpPr/>
              <p:nvPr/>
            </p:nvCxnSpPr>
            <p:spPr>
              <a:xfrm>
                <a:off x="739155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39" name="公众号：凌云演示设计12">
            <a:extLst>
              <a:ext uri="{FF2B5EF4-FFF2-40B4-BE49-F238E27FC236}">
                <a16:creationId xmlns:a16="http://schemas.microsoft.com/office/drawing/2014/main" id="{755CE33A-5766-88F4-8969-60AA42C67F95}"/>
              </a:ext>
            </a:extLst>
          </p:cNvPr>
          <p:cNvSpPr/>
          <p:nvPr/>
        </p:nvSpPr>
        <p:spPr>
          <a:xfrm>
            <a:off x="10103170" y="5351721"/>
            <a:ext cx="2095920" cy="1506279"/>
          </a:xfrm>
          <a:custGeom>
            <a:avLst/>
            <a:gdLst>
              <a:gd name="connsiteX0" fmla="*/ 4140352 w 4140352"/>
              <a:gd name="connsiteY0" fmla="*/ 0 h 2975555"/>
              <a:gd name="connsiteX1" fmla="*/ 4140352 w 4140352"/>
              <a:gd name="connsiteY1" fmla="*/ 2975555 h 2975555"/>
              <a:gd name="connsiteX2" fmla="*/ 0 w 4140352"/>
              <a:gd name="connsiteY2" fmla="*/ 2975555 h 2975555"/>
              <a:gd name="connsiteX3" fmla="*/ 295837 w 4140352"/>
              <a:gd name="connsiteY3" fmla="*/ 2887771 h 2975555"/>
              <a:gd name="connsiteX4" fmla="*/ 3598568 w 4140352"/>
              <a:gd name="connsiteY4" fmla="*/ 1075838 h 2975555"/>
              <a:gd name="connsiteX5" fmla="*/ 4070661 w 4140352"/>
              <a:gd name="connsiteY5" fmla="*/ 212859 h 297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0352" h="2975555">
                <a:moveTo>
                  <a:pt x="4140352" y="0"/>
                </a:moveTo>
                <a:lnTo>
                  <a:pt x="4140352" y="2975555"/>
                </a:lnTo>
                <a:lnTo>
                  <a:pt x="0" y="2975555"/>
                </a:lnTo>
                <a:lnTo>
                  <a:pt x="295837" y="2887771"/>
                </a:lnTo>
                <a:cubicBezTo>
                  <a:pt x="1590285" y="2490621"/>
                  <a:pt x="2891938" y="1937776"/>
                  <a:pt x="3598568" y="1075838"/>
                </a:cubicBezTo>
                <a:cubicBezTo>
                  <a:pt x="3796226" y="834737"/>
                  <a:pt x="3951592" y="540987"/>
                  <a:pt x="4070661" y="2128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0" name="公众号：凌云演示设计13">
            <a:extLst>
              <a:ext uri="{FF2B5EF4-FFF2-40B4-BE49-F238E27FC236}">
                <a16:creationId xmlns:a16="http://schemas.microsoft.com/office/drawing/2014/main" id="{3977E5FC-03F8-6A16-1F85-4EA4FEF202B9}"/>
              </a:ext>
            </a:extLst>
          </p:cNvPr>
          <p:cNvSpPr/>
          <p:nvPr/>
        </p:nvSpPr>
        <p:spPr>
          <a:xfrm rot="179253">
            <a:off x="10282266" y="5895406"/>
            <a:ext cx="1934517" cy="1027359"/>
          </a:xfrm>
          <a:custGeom>
            <a:avLst/>
            <a:gdLst>
              <a:gd name="connsiteX0" fmla="*/ 3726003 w 3821513"/>
              <a:gd name="connsiteY0" fmla="*/ 0 h 2029481"/>
              <a:gd name="connsiteX1" fmla="*/ 3821513 w 3821513"/>
              <a:gd name="connsiteY1" fmla="*/ 1830037 h 2029481"/>
              <a:gd name="connsiteX2" fmla="*/ 0 w 3821513"/>
              <a:gd name="connsiteY2" fmla="*/ 2029481 h 2029481"/>
              <a:gd name="connsiteX3" fmla="*/ 27300 w 3821513"/>
              <a:gd name="connsiteY3" fmla="*/ 2021138 h 2029481"/>
              <a:gd name="connsiteX4" fmla="*/ 3561849 w 3821513"/>
              <a:gd name="connsiteY4" fmla="*/ 180415 h 202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513" h="2029481">
                <a:moveTo>
                  <a:pt x="3726003" y="0"/>
                </a:moveTo>
                <a:lnTo>
                  <a:pt x="3821513" y="1830037"/>
                </a:lnTo>
                <a:lnTo>
                  <a:pt x="0" y="2029481"/>
                </a:lnTo>
                <a:lnTo>
                  <a:pt x="27300" y="2021138"/>
                </a:lnTo>
                <a:cubicBezTo>
                  <a:pt x="1378058" y="1595379"/>
                  <a:pt x="2716646" y="1022664"/>
                  <a:pt x="3561849" y="180415"/>
                </a:cubicBezTo>
                <a:close/>
              </a:path>
            </a:pathLst>
          </a:custGeom>
          <a:gradFill>
            <a:gsLst>
              <a:gs pos="84000">
                <a:schemeClr val="accent1">
                  <a:lumMod val="7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74" name="公众号：凌云演示设计10-15" descr="图片包含 电脑, 灯光, 键盘, 黑暗&#10;&#10;描述已自动生成">
            <a:extLst>
              <a:ext uri="{FF2B5EF4-FFF2-40B4-BE49-F238E27FC236}">
                <a16:creationId xmlns:a16="http://schemas.microsoft.com/office/drawing/2014/main" id="{88DD66D8-B784-2840-502A-22415A7CC2C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rgbClr val="FFFFFF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953" y="3402135"/>
            <a:ext cx="3879723" cy="165886"/>
          </a:xfrm>
          <a:prstGeom prst="rect">
            <a:avLst/>
          </a:prstGeom>
        </p:spPr>
      </p:pic>
      <p:sp>
        <p:nvSpPr>
          <p:cNvPr id="77" name="副标题 2">
            <a:extLst>
              <a:ext uri="{FF2B5EF4-FFF2-40B4-BE49-F238E27FC236}">
                <a16:creationId xmlns:a16="http://schemas.microsoft.com/office/drawing/2014/main" id="{DD04ED59-4B41-7CA3-691B-49119DAA24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8200" y="4953881"/>
            <a:ext cx="1655397" cy="330143"/>
          </a:xfrm>
          <a:prstGeom prst="rect">
            <a:avLst/>
          </a:prstGeom>
        </p:spPr>
        <p:txBody>
          <a:bodyPr wrap="none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汇报人： 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593078D-E6CE-55E8-4C8F-DAEFC4EDDD59}"/>
              </a:ext>
            </a:extLst>
          </p:cNvPr>
          <p:cNvGrpSpPr/>
          <p:nvPr/>
        </p:nvGrpSpPr>
        <p:grpSpPr>
          <a:xfrm>
            <a:off x="256272" y="5267027"/>
            <a:ext cx="2025425" cy="2381"/>
            <a:chOff x="3342374" y="3602571"/>
            <a:chExt cx="2025425" cy="2381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AA5EA0EB-D3A9-65BE-8615-B6AE6FB8A2D6}"/>
                </a:ext>
              </a:extLst>
            </p:cNvPr>
            <p:cNvCxnSpPr/>
            <p:nvPr/>
          </p:nvCxnSpPr>
          <p:spPr>
            <a:xfrm>
              <a:off x="3547467" y="3604952"/>
              <a:ext cx="1820332" cy="0"/>
            </a:xfrm>
            <a:prstGeom prst="line">
              <a:avLst/>
            </a:prstGeom>
            <a:ln w="9525" cap="rnd">
              <a:solidFill>
                <a:schemeClr val="accent1">
                  <a:lumMod val="10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6EB2E4A2-BF86-B2E8-A3F8-C4808DB8C5FB}"/>
                </a:ext>
              </a:extLst>
            </p:cNvPr>
            <p:cNvCxnSpPr/>
            <p:nvPr/>
          </p:nvCxnSpPr>
          <p:spPr>
            <a:xfrm>
              <a:off x="3342374" y="3602571"/>
              <a:ext cx="240811" cy="0"/>
            </a:xfrm>
            <a:prstGeom prst="line">
              <a:avLst/>
            </a:prstGeom>
            <a:ln w="22225" cap="rnd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副标题 2">
            <a:extLst>
              <a:ext uri="{FF2B5EF4-FFF2-40B4-BE49-F238E27FC236}">
                <a16:creationId xmlns:a16="http://schemas.microsoft.com/office/drawing/2014/main" id="{BC47BE2A-CC41-C3BE-6E4E-E53D02D2E47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53665" y="4953852"/>
            <a:ext cx="2993197" cy="330200"/>
          </a:xfrm>
          <a:prstGeom prst="rect">
            <a:avLst/>
          </a:prstGeom>
        </p:spPr>
        <p:txBody>
          <a:bodyPr wrap="none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时间：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202X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日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9BDD7BE-F5B7-53BF-4161-9CA38A9F1A5E}"/>
              </a:ext>
            </a:extLst>
          </p:cNvPr>
          <p:cNvGrpSpPr/>
          <p:nvPr/>
        </p:nvGrpSpPr>
        <p:grpSpPr>
          <a:xfrm>
            <a:off x="2705537" y="5267027"/>
            <a:ext cx="3037783" cy="2381"/>
            <a:chOff x="3344654" y="3602571"/>
            <a:chExt cx="3037783" cy="238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7698BB86-A906-8EC1-F02D-3E3B73F2B065}"/>
                </a:ext>
              </a:extLst>
            </p:cNvPr>
            <p:cNvCxnSpPr>
              <a:cxnSpLocks/>
            </p:cNvCxnSpPr>
            <p:nvPr/>
          </p:nvCxnSpPr>
          <p:spPr>
            <a:xfrm>
              <a:off x="3604238" y="3604952"/>
              <a:ext cx="2778199" cy="0"/>
            </a:xfrm>
            <a:prstGeom prst="line">
              <a:avLst/>
            </a:prstGeom>
            <a:ln w="9525" cap="rnd">
              <a:solidFill>
                <a:schemeClr val="accent1">
                  <a:lumMod val="10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0714C300-8D99-AE65-29C1-1E29EC19AE76}"/>
                </a:ext>
              </a:extLst>
            </p:cNvPr>
            <p:cNvCxnSpPr/>
            <p:nvPr/>
          </p:nvCxnSpPr>
          <p:spPr>
            <a:xfrm>
              <a:off x="3344654" y="3602571"/>
              <a:ext cx="259584" cy="0"/>
            </a:xfrm>
            <a:prstGeom prst="line">
              <a:avLst/>
            </a:prstGeom>
            <a:ln w="22225" cap="rnd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海上有许多船&#10;&#10;描述已自动生成">
            <a:extLst>
              <a:ext uri="{FF2B5EF4-FFF2-40B4-BE49-F238E27FC236}">
                <a16:creationId xmlns:a16="http://schemas.microsoft.com/office/drawing/2014/main" id="{20D075CC-E4C3-F934-829C-E76E6DCD4CC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>
          <a:xfrm>
            <a:off x="2230877" y="0"/>
            <a:ext cx="9961123" cy="6858000"/>
          </a:xfrm>
          <a:prstGeom prst="rect">
            <a:avLst/>
          </a:prstGeom>
        </p:spPr>
      </p:pic>
      <p:sp>
        <p:nvSpPr>
          <p:cNvPr id="15" name="公众号：凌云演示设计2">
            <a:extLst>
              <a:ext uri="{FF2B5EF4-FFF2-40B4-BE49-F238E27FC236}">
                <a16:creationId xmlns:a16="http://schemas.microsoft.com/office/drawing/2014/main" id="{E7C0E8D4-3941-F423-6AC2-877CDF885E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80000"/>
                </a:schemeClr>
              </a:gs>
              <a:gs pos="24000">
                <a:schemeClr val="accent1"/>
              </a:gs>
              <a:gs pos="100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16" name="公众号：凌云演示设计3">
            <a:extLst>
              <a:ext uri="{FF2B5EF4-FFF2-40B4-BE49-F238E27FC236}">
                <a16:creationId xmlns:a16="http://schemas.microsoft.com/office/drawing/2014/main" id="{3983469D-A2B8-234E-8C6F-97CF12F1B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16072" b="4040"/>
          <a:stretch>
            <a:fillRect/>
          </a:stretch>
        </p:blipFill>
        <p:spPr>
          <a:xfrm>
            <a:off x="0" y="0"/>
            <a:ext cx="5017506" cy="6858000"/>
          </a:xfrm>
          <a:custGeom>
            <a:avLst/>
            <a:gdLst>
              <a:gd name="connsiteX0" fmla="*/ 0 w 5017506"/>
              <a:gd name="connsiteY0" fmla="*/ 0 h 6858000"/>
              <a:gd name="connsiteX1" fmla="*/ 5017506 w 5017506"/>
              <a:gd name="connsiteY1" fmla="*/ 0 h 6858000"/>
              <a:gd name="connsiteX2" fmla="*/ 5017506 w 5017506"/>
              <a:gd name="connsiteY2" fmla="*/ 6858000 h 6858000"/>
              <a:gd name="connsiteX3" fmla="*/ 0 w 5017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506" h="6858000">
                <a:moveTo>
                  <a:pt x="0" y="0"/>
                </a:moveTo>
                <a:lnTo>
                  <a:pt x="5017506" y="0"/>
                </a:lnTo>
                <a:lnTo>
                  <a:pt x="5017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FBF822C-2661-B65B-A655-E0FC6A009588}"/>
              </a:ext>
            </a:extLst>
          </p:cNvPr>
          <p:cNvSpPr txBox="1"/>
          <p:nvPr/>
        </p:nvSpPr>
        <p:spPr>
          <a:xfrm>
            <a:off x="5995180" y="2682416"/>
            <a:ext cx="4644707" cy="923330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600" b="1">
                <a:gradFill flip="none" rotWithShape="1">
                  <a:gsLst>
                    <a:gs pos="66000">
                      <a:schemeClr val="bg1"/>
                    </a:gs>
                    <a:gs pos="0">
                      <a:schemeClr val="bg1"/>
                    </a:gs>
                    <a:gs pos="100000">
                      <a:srgbClr val="F17120"/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5400" b="0" dirty="0">
                <a:solidFill>
                  <a:schemeClr val="bg1"/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请添加标题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523578-DFB6-ECDA-05D6-3D4045C0FAE5}"/>
              </a:ext>
            </a:extLst>
          </p:cNvPr>
          <p:cNvSpPr txBox="1"/>
          <p:nvPr/>
        </p:nvSpPr>
        <p:spPr>
          <a:xfrm>
            <a:off x="6035050" y="3830503"/>
            <a:ext cx="1590500" cy="344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Please add a title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6B647C8-56C4-1800-2282-2D5B3504E8C7}"/>
              </a:ext>
            </a:extLst>
          </p:cNvPr>
          <p:cNvCxnSpPr>
            <a:cxnSpLocks/>
          </p:cNvCxnSpPr>
          <p:nvPr/>
        </p:nvCxnSpPr>
        <p:spPr>
          <a:xfrm>
            <a:off x="6341804" y="3644942"/>
            <a:ext cx="3885929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BAF40C61-6CC8-4FC1-AA3A-0614713AF5C4}"/>
              </a:ext>
            </a:extLst>
          </p:cNvPr>
          <p:cNvSpPr/>
          <p:nvPr/>
        </p:nvSpPr>
        <p:spPr>
          <a:xfrm>
            <a:off x="6152820" y="3622083"/>
            <a:ext cx="49711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691355-C1FD-83AB-1D39-8C376DA300F3}"/>
              </a:ext>
            </a:extLst>
          </p:cNvPr>
          <p:cNvSpPr txBox="1"/>
          <p:nvPr/>
        </p:nvSpPr>
        <p:spPr>
          <a:xfrm>
            <a:off x="6057245" y="2302678"/>
            <a:ext cx="167866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PART THREE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19BB40-EF08-4C9D-A784-5BCE139D57DE}"/>
              </a:ext>
            </a:extLst>
          </p:cNvPr>
          <p:cNvSpPr/>
          <p:nvPr/>
        </p:nvSpPr>
        <p:spPr>
          <a:xfrm>
            <a:off x="7287902" y="2066970"/>
            <a:ext cx="512618" cy="512618"/>
          </a:xfrm>
          <a:prstGeom prst="ellipse">
            <a:avLst/>
          </a:prstGeom>
          <a:gradFill>
            <a:gsLst>
              <a:gs pos="4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5FF10-DF7F-B888-57BF-358BDBF1681F}"/>
              </a:ext>
            </a:extLst>
          </p:cNvPr>
          <p:cNvSpPr txBox="1"/>
          <p:nvPr/>
        </p:nvSpPr>
        <p:spPr>
          <a:xfrm>
            <a:off x="2116033" y="748744"/>
            <a:ext cx="2201244" cy="442986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23900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reflection blurRad="50800" stA="50000" endPos="40000" dir="5400000" sy="-100000" algn="bl" rotWithShape="0"/>
                </a:effectLst>
                <a:latin typeface="+mj-ea"/>
                <a:ea typeface="+mj-ea"/>
              </a:rPr>
              <a:t>3</a:t>
            </a:r>
            <a:endParaRPr lang="zh-CN" altLang="en-US" sz="23900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effectLst>
                <a:reflection blurRad="50800" stA="50000" endPos="40000" dir="5400000" sy="-100000" algn="bl" rotWithShape="0"/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C7232A-67A0-07FB-A21B-1718A3DBDA95}"/>
              </a:ext>
            </a:extLst>
          </p:cNvPr>
          <p:cNvGrpSpPr/>
          <p:nvPr/>
        </p:nvGrpSpPr>
        <p:grpSpPr>
          <a:xfrm>
            <a:off x="1260021" y="3862800"/>
            <a:ext cx="3759377" cy="795570"/>
            <a:chOff x="2675290" y="3357792"/>
            <a:chExt cx="6841420" cy="14478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E05CB1C-02BC-5854-355F-BE7450C11BA1}"/>
                </a:ext>
              </a:extLst>
            </p:cNvPr>
            <p:cNvSpPr/>
            <p:nvPr/>
          </p:nvSpPr>
          <p:spPr>
            <a:xfrm>
              <a:off x="3231806" y="3555439"/>
              <a:ext cx="5728388" cy="102235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25FFF4A-0890-9325-CEDA-0D95EC0C967E}"/>
                </a:ext>
              </a:extLst>
            </p:cNvPr>
            <p:cNvSpPr/>
            <p:nvPr/>
          </p:nvSpPr>
          <p:spPr>
            <a:xfrm>
              <a:off x="2675290" y="3357792"/>
              <a:ext cx="6841420" cy="1447800"/>
            </a:xfrm>
            <a:prstGeom prst="ellipse">
              <a:avLst/>
            </a:prstGeom>
            <a:noFill/>
            <a:ln w="25400">
              <a:gradFill>
                <a:gsLst>
                  <a:gs pos="1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A83DEC55-6ADF-282E-E66E-E97E31BBA7C7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0527655"/>
                <a:gd name="adj2" fmla="val 873588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62809F56-5BE5-D389-DCF1-7857E2B8300E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357833"/>
                <a:gd name="adj2" fmla="val 11984035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5129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pic>
        <p:nvPicPr>
          <p:cNvPr id="6" name="图片 5" descr="海上有许多船&#10;&#10;描述已自动生成">
            <a:extLst>
              <a:ext uri="{FF2B5EF4-FFF2-40B4-BE49-F238E27FC236}">
                <a16:creationId xmlns:a16="http://schemas.microsoft.com/office/drawing/2014/main" id="{7596E78A-00A5-B915-1158-44E712A7C9D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4" r="14724"/>
          <a:stretch/>
        </p:blipFill>
        <p:spPr>
          <a:xfrm>
            <a:off x="948266" y="1394234"/>
            <a:ext cx="4794323" cy="453032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  <a:reflection blurRad="114300" stA="50000" endA="300" endPos="18000" dir="5400000" sy="-100000" algn="bl" rotWithShape="0"/>
          </a:effectLst>
          <a:scene3d>
            <a:camera prst="perspectiveRight"/>
            <a:lightRig rig="contrasting" dir="t"/>
          </a:scene3d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B1707C5A-33D7-6779-1794-6B628A69D075}"/>
              </a:ext>
            </a:extLst>
          </p:cNvPr>
          <p:cNvGrpSpPr/>
          <p:nvPr/>
        </p:nvGrpSpPr>
        <p:grpSpPr>
          <a:xfrm>
            <a:off x="6100022" y="1624420"/>
            <a:ext cx="5143712" cy="2016247"/>
            <a:chOff x="6159289" y="1624420"/>
            <a:chExt cx="5143712" cy="201624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CF69456-81FD-A744-177F-D292BBDBE813}"/>
                </a:ext>
              </a:extLst>
            </p:cNvPr>
            <p:cNvSpPr/>
            <p:nvPr/>
          </p:nvSpPr>
          <p:spPr>
            <a:xfrm>
              <a:off x="6159289" y="1624420"/>
              <a:ext cx="5143712" cy="201624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DCA937A-D93E-EA93-91D2-05DCA3F2EE65}"/>
                </a:ext>
              </a:extLst>
            </p:cNvPr>
            <p:cNvGrpSpPr/>
            <p:nvPr/>
          </p:nvGrpSpPr>
          <p:grpSpPr>
            <a:xfrm>
              <a:off x="6489071" y="1794283"/>
              <a:ext cx="4288353" cy="1676521"/>
              <a:chOff x="6299835" y="1809565"/>
              <a:chExt cx="4288353" cy="1676521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402049B3-D36A-45D7-7467-1190BDF4808C}"/>
                  </a:ext>
                </a:extLst>
              </p:cNvPr>
              <p:cNvSpPr/>
              <p:nvPr/>
            </p:nvSpPr>
            <p:spPr>
              <a:xfrm flipH="1">
                <a:off x="6399096" y="1809565"/>
                <a:ext cx="2777436" cy="4841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2DB8883-BF65-8924-679D-8C0959F445E0}"/>
                  </a:ext>
                </a:extLst>
              </p:cNvPr>
              <p:cNvSpPr txBox="1"/>
              <p:nvPr/>
            </p:nvSpPr>
            <p:spPr>
              <a:xfrm>
                <a:off x="6299835" y="236705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003DEEB-E826-B5F0-DF47-9AFFE25AC78C}"/>
                  </a:ext>
                </a:extLst>
              </p:cNvPr>
              <p:cNvSpPr txBox="1"/>
              <p:nvPr/>
            </p:nvSpPr>
            <p:spPr>
              <a:xfrm>
                <a:off x="6299835" y="275729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6425B3F-4AB6-7BD5-5DB0-9868FB2DF634}"/>
                  </a:ext>
                </a:extLst>
              </p:cNvPr>
              <p:cNvSpPr txBox="1"/>
              <p:nvPr/>
            </p:nvSpPr>
            <p:spPr>
              <a:xfrm>
                <a:off x="6299835" y="314753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CF59795-7B43-F3CE-1B83-60D41B219502}"/>
              </a:ext>
            </a:extLst>
          </p:cNvPr>
          <p:cNvGrpSpPr/>
          <p:nvPr/>
        </p:nvGrpSpPr>
        <p:grpSpPr>
          <a:xfrm>
            <a:off x="6100022" y="3908308"/>
            <a:ext cx="5143712" cy="2016247"/>
            <a:chOff x="6159289" y="1624420"/>
            <a:chExt cx="5143712" cy="201624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D37F65C-C1C4-0355-DBDB-59C9FE38C34F}"/>
                </a:ext>
              </a:extLst>
            </p:cNvPr>
            <p:cNvSpPr/>
            <p:nvPr/>
          </p:nvSpPr>
          <p:spPr>
            <a:xfrm>
              <a:off x="6159289" y="1624420"/>
              <a:ext cx="5143712" cy="201624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4110211-8C72-8513-6655-D375994CF20F}"/>
                </a:ext>
              </a:extLst>
            </p:cNvPr>
            <p:cNvGrpSpPr/>
            <p:nvPr/>
          </p:nvGrpSpPr>
          <p:grpSpPr>
            <a:xfrm>
              <a:off x="6489071" y="1794283"/>
              <a:ext cx="4288353" cy="1676521"/>
              <a:chOff x="6299835" y="1809565"/>
              <a:chExt cx="4288353" cy="1676521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1D27F73E-C317-A95D-2605-DE5F6EA884BB}"/>
                  </a:ext>
                </a:extLst>
              </p:cNvPr>
              <p:cNvSpPr/>
              <p:nvPr/>
            </p:nvSpPr>
            <p:spPr>
              <a:xfrm flipH="1">
                <a:off x="6399096" y="1809565"/>
                <a:ext cx="2777436" cy="4841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C78A1172-BC6C-6A29-3F10-16398FB6693D}"/>
                  </a:ext>
                </a:extLst>
              </p:cNvPr>
              <p:cNvSpPr txBox="1"/>
              <p:nvPr/>
            </p:nvSpPr>
            <p:spPr>
              <a:xfrm>
                <a:off x="6299835" y="236705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FDFA17E-A082-671C-5207-23DEF28F672B}"/>
                  </a:ext>
                </a:extLst>
              </p:cNvPr>
              <p:cNvSpPr txBox="1"/>
              <p:nvPr/>
            </p:nvSpPr>
            <p:spPr>
              <a:xfrm>
                <a:off x="6299835" y="275729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47D8E24-1A6C-F8AC-8A8A-B7CF85869EA3}"/>
                  </a:ext>
                </a:extLst>
              </p:cNvPr>
              <p:cNvSpPr txBox="1"/>
              <p:nvPr/>
            </p:nvSpPr>
            <p:spPr>
              <a:xfrm>
                <a:off x="6299835" y="314753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895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pic>
        <p:nvPicPr>
          <p:cNvPr id="7" name="图片 6" descr="海上有许多船&#10;&#10;描述已自动生成">
            <a:extLst>
              <a:ext uri="{FF2B5EF4-FFF2-40B4-BE49-F238E27FC236}">
                <a16:creationId xmlns:a16="http://schemas.microsoft.com/office/drawing/2014/main" id="{1DEB5264-0F61-9439-8988-838A11FA87B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0" b="7370"/>
          <a:stretch/>
        </p:blipFill>
        <p:spPr>
          <a:xfrm>
            <a:off x="685799" y="949447"/>
            <a:ext cx="5175985" cy="29420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0928F5F-6315-C236-46C1-51657CB27B33}"/>
              </a:ext>
            </a:extLst>
          </p:cNvPr>
          <p:cNvSpPr/>
          <p:nvPr/>
        </p:nvSpPr>
        <p:spPr>
          <a:xfrm>
            <a:off x="1921933" y="3279461"/>
            <a:ext cx="3939851" cy="61200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CC3C00-0FC4-AD9E-3E90-419F76485802}"/>
              </a:ext>
            </a:extLst>
          </p:cNvPr>
          <p:cNvSpPr txBox="1"/>
          <p:nvPr/>
        </p:nvSpPr>
        <p:spPr>
          <a:xfrm>
            <a:off x="3646853" y="3400795"/>
            <a:ext cx="2103461" cy="369332"/>
          </a:xfrm>
          <a:prstGeom prst="rect">
            <a:avLst/>
          </a:prstGeom>
          <a:noFill/>
          <a:scene3d>
            <a:camera prst="orthographicFront"/>
            <a:lightRig rig="contrasting" dir="t"/>
          </a:scene3d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101600" dist="381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+mn-ea"/>
              </a:rPr>
              <a:t>请在此处输入内容</a:t>
            </a:r>
          </a:p>
        </p:txBody>
      </p:sp>
      <p:pic>
        <p:nvPicPr>
          <p:cNvPr id="17" name="图片 16" descr="图片包含 玩具, 乐高, 电路, 桌子&#10;&#10;描述已自动生成">
            <a:extLst>
              <a:ext uri="{FF2B5EF4-FFF2-40B4-BE49-F238E27FC236}">
                <a16:creationId xmlns:a16="http://schemas.microsoft.com/office/drawing/2014/main" id="{3A834F72-F560-E098-57C3-4D880264462E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" b="7339"/>
          <a:stretch/>
        </p:blipFill>
        <p:spPr>
          <a:xfrm>
            <a:off x="6320690" y="949447"/>
            <a:ext cx="5175985" cy="294201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18860AC-730D-E576-5332-15B6564186EA}"/>
              </a:ext>
            </a:extLst>
          </p:cNvPr>
          <p:cNvSpPr/>
          <p:nvPr/>
        </p:nvSpPr>
        <p:spPr>
          <a:xfrm>
            <a:off x="7556824" y="3279461"/>
            <a:ext cx="3939851" cy="61200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0B8AD97-E763-5333-9D02-EE73EC7CCCF0}"/>
              </a:ext>
            </a:extLst>
          </p:cNvPr>
          <p:cNvSpPr txBox="1"/>
          <p:nvPr/>
        </p:nvSpPr>
        <p:spPr>
          <a:xfrm>
            <a:off x="9281744" y="3400795"/>
            <a:ext cx="2103461" cy="369332"/>
          </a:xfrm>
          <a:prstGeom prst="rect">
            <a:avLst/>
          </a:prstGeom>
          <a:noFill/>
          <a:scene3d>
            <a:camera prst="orthographicFront"/>
            <a:lightRig rig="contrasting" dir="t"/>
          </a:scene3d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101600" dist="381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  <a:sym typeface="+mn-ea"/>
              </a:rPr>
              <a:t>请在此处输入内容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34CA95B-4F10-3C29-5C9F-FBAF3FF5B47B}"/>
              </a:ext>
            </a:extLst>
          </p:cNvPr>
          <p:cNvGrpSpPr/>
          <p:nvPr/>
        </p:nvGrpSpPr>
        <p:grpSpPr>
          <a:xfrm>
            <a:off x="691451" y="4139058"/>
            <a:ext cx="2456173" cy="2160143"/>
            <a:chOff x="691451" y="4139058"/>
            <a:chExt cx="2456173" cy="216014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51F99A3-0536-96C6-1BD3-8F1F83C77D24}"/>
                </a:ext>
              </a:extLst>
            </p:cNvPr>
            <p:cNvSpPr/>
            <p:nvPr/>
          </p:nvSpPr>
          <p:spPr>
            <a:xfrm>
              <a:off x="696242" y="4139059"/>
              <a:ext cx="2451382" cy="21601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DC34CA5-049E-477B-1529-B9169CBC5CFC}"/>
                </a:ext>
              </a:extLst>
            </p:cNvPr>
            <p:cNvCxnSpPr>
              <a:cxnSpLocks/>
            </p:cNvCxnSpPr>
            <p:nvPr/>
          </p:nvCxnSpPr>
          <p:spPr>
            <a:xfrm>
              <a:off x="691451" y="4139058"/>
              <a:ext cx="245617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7CC89A-D712-4A90-7F4E-10378F511C7C}"/>
                </a:ext>
              </a:extLst>
            </p:cNvPr>
            <p:cNvSpPr txBox="1"/>
            <p:nvPr/>
          </p:nvSpPr>
          <p:spPr>
            <a:xfrm>
              <a:off x="803678" y="496534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28" name="文本占位符 40">
              <a:extLst>
                <a:ext uri="{FF2B5EF4-FFF2-40B4-BE49-F238E27FC236}">
                  <a16:creationId xmlns:a16="http://schemas.microsoft.com/office/drawing/2014/main" id="{4CA5E35E-545B-AE8D-2CBE-EAC84A426EA5}"/>
                </a:ext>
              </a:extLst>
            </p:cNvPr>
            <p:cNvSpPr txBox="1"/>
            <p:nvPr/>
          </p:nvSpPr>
          <p:spPr>
            <a:xfrm>
              <a:off x="938689" y="4324638"/>
              <a:ext cx="1980029" cy="523220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kumimoji="0" lang="zh-CN" altLang="en-US" sz="2800" b="1" i="0" u="none" strike="noStrike" kern="1200" cap="none" spc="200" normalizeH="0" baseline="0" dirty="0" smtClean="0">
                  <a:ln>
                    <a:noFill/>
                  </a:ln>
                  <a:solidFill>
                    <a:schemeClr val="tx1">
                      <a:tint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  <a:lvl2pPr marL="228600" indent="0" algn="l" defTabSz="914400" rtl="0" eaLnBrk="1" latinLnBrk="0" hangingPunct="1">
                <a:buNone/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cs"/>
                </a:rPr>
                <a:t>请添加标题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526918C-6BF1-A019-5A3A-4F59AC41A8F8}"/>
                </a:ext>
              </a:extLst>
            </p:cNvPr>
            <p:cNvSpPr txBox="1"/>
            <p:nvPr/>
          </p:nvSpPr>
          <p:spPr>
            <a:xfrm>
              <a:off x="803678" y="538626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67CEF4-75A3-A3A2-310D-7CC91C97BF8F}"/>
                </a:ext>
              </a:extLst>
            </p:cNvPr>
            <p:cNvSpPr txBox="1"/>
            <p:nvPr/>
          </p:nvSpPr>
          <p:spPr>
            <a:xfrm>
              <a:off x="803678" y="581139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056760-88AA-EBCA-28BF-6EE5D44DAEB3}"/>
              </a:ext>
            </a:extLst>
          </p:cNvPr>
          <p:cNvGrpSpPr/>
          <p:nvPr/>
        </p:nvGrpSpPr>
        <p:grpSpPr>
          <a:xfrm>
            <a:off x="3477188" y="4139058"/>
            <a:ext cx="2456173" cy="2160143"/>
            <a:chOff x="691451" y="4139058"/>
            <a:chExt cx="2456173" cy="216014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8ABDBDB-0826-1FE1-ACB3-60D8B8C2D8AA}"/>
                </a:ext>
              </a:extLst>
            </p:cNvPr>
            <p:cNvSpPr/>
            <p:nvPr/>
          </p:nvSpPr>
          <p:spPr>
            <a:xfrm>
              <a:off x="696242" y="4139059"/>
              <a:ext cx="2451382" cy="21601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5429A483-5E7B-4265-6EA3-129D615CB052}"/>
                </a:ext>
              </a:extLst>
            </p:cNvPr>
            <p:cNvCxnSpPr>
              <a:cxnSpLocks/>
            </p:cNvCxnSpPr>
            <p:nvPr/>
          </p:nvCxnSpPr>
          <p:spPr>
            <a:xfrm>
              <a:off x="691451" y="4139058"/>
              <a:ext cx="245617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40D887-C7EB-208A-7209-A99879B6D4AF}"/>
                </a:ext>
              </a:extLst>
            </p:cNvPr>
            <p:cNvSpPr txBox="1"/>
            <p:nvPr/>
          </p:nvSpPr>
          <p:spPr>
            <a:xfrm>
              <a:off x="803678" y="496534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37" name="文本占位符 40">
              <a:extLst>
                <a:ext uri="{FF2B5EF4-FFF2-40B4-BE49-F238E27FC236}">
                  <a16:creationId xmlns:a16="http://schemas.microsoft.com/office/drawing/2014/main" id="{BE5D30B0-7E76-5470-3CB8-3045005F9527}"/>
                </a:ext>
              </a:extLst>
            </p:cNvPr>
            <p:cNvSpPr txBox="1"/>
            <p:nvPr/>
          </p:nvSpPr>
          <p:spPr>
            <a:xfrm>
              <a:off x="938689" y="4324638"/>
              <a:ext cx="1980029" cy="523220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kumimoji="0" lang="zh-CN" altLang="en-US" sz="2800" b="1" i="0" u="none" strike="noStrike" kern="1200" cap="none" spc="200" normalizeH="0" baseline="0" dirty="0" smtClean="0">
                  <a:ln>
                    <a:noFill/>
                  </a:ln>
                  <a:solidFill>
                    <a:schemeClr val="tx1">
                      <a:tint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  <a:lvl2pPr marL="228600" indent="0" algn="l" defTabSz="914400" rtl="0" eaLnBrk="1" latinLnBrk="0" hangingPunct="1">
                <a:buNone/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b="0" spc="0" dirty="0">
                  <a:solidFill>
                    <a:schemeClr val="accent1"/>
                  </a:solidFill>
                </a:rPr>
                <a:t>请添加标题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A148D34-BDDB-04B9-B09F-7CCA2D090CA2}"/>
                </a:ext>
              </a:extLst>
            </p:cNvPr>
            <p:cNvSpPr txBox="1"/>
            <p:nvPr/>
          </p:nvSpPr>
          <p:spPr>
            <a:xfrm>
              <a:off x="803678" y="538626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5893AA3-97B7-61BE-ED66-5D8CFB4A546F}"/>
                </a:ext>
              </a:extLst>
            </p:cNvPr>
            <p:cNvSpPr txBox="1"/>
            <p:nvPr/>
          </p:nvSpPr>
          <p:spPr>
            <a:xfrm>
              <a:off x="803678" y="581139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87591A-EFC1-16BA-C7EC-1A7E7C92FB1E}"/>
              </a:ext>
            </a:extLst>
          </p:cNvPr>
          <p:cNvGrpSpPr/>
          <p:nvPr/>
        </p:nvGrpSpPr>
        <p:grpSpPr>
          <a:xfrm>
            <a:off x="6262925" y="4139058"/>
            <a:ext cx="2456173" cy="2160143"/>
            <a:chOff x="691451" y="4139058"/>
            <a:chExt cx="2456173" cy="2160143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4580357-8D21-8379-9687-52B7DB6C320F}"/>
                </a:ext>
              </a:extLst>
            </p:cNvPr>
            <p:cNvSpPr/>
            <p:nvPr/>
          </p:nvSpPr>
          <p:spPr>
            <a:xfrm>
              <a:off x="696242" y="4139059"/>
              <a:ext cx="2451382" cy="21601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6C766DC-775A-E2EA-6F04-D2E1EE3BC56A}"/>
                </a:ext>
              </a:extLst>
            </p:cNvPr>
            <p:cNvCxnSpPr>
              <a:cxnSpLocks/>
            </p:cNvCxnSpPr>
            <p:nvPr/>
          </p:nvCxnSpPr>
          <p:spPr>
            <a:xfrm>
              <a:off x="691451" y="4139058"/>
              <a:ext cx="245617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2E0CDD7-DF59-CEEE-15D9-2A6E1CC16F00}"/>
                </a:ext>
              </a:extLst>
            </p:cNvPr>
            <p:cNvSpPr txBox="1"/>
            <p:nvPr/>
          </p:nvSpPr>
          <p:spPr>
            <a:xfrm>
              <a:off x="803678" y="496534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44" name="文本占位符 40">
              <a:extLst>
                <a:ext uri="{FF2B5EF4-FFF2-40B4-BE49-F238E27FC236}">
                  <a16:creationId xmlns:a16="http://schemas.microsoft.com/office/drawing/2014/main" id="{6CD86BC6-A6DA-EF2E-A6CB-60276ABAD8B7}"/>
                </a:ext>
              </a:extLst>
            </p:cNvPr>
            <p:cNvSpPr txBox="1"/>
            <p:nvPr/>
          </p:nvSpPr>
          <p:spPr>
            <a:xfrm>
              <a:off x="938689" y="4324638"/>
              <a:ext cx="1980029" cy="523220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kumimoji="0" lang="zh-CN" altLang="en-US" sz="2800" b="1" i="0" u="none" strike="noStrike" kern="1200" cap="none" spc="200" normalizeH="0" baseline="0" dirty="0" smtClean="0">
                  <a:ln>
                    <a:noFill/>
                  </a:ln>
                  <a:solidFill>
                    <a:schemeClr val="tx1">
                      <a:tint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  <a:lvl2pPr marL="228600" indent="0" algn="l" defTabSz="914400" rtl="0" eaLnBrk="1" latinLnBrk="0" hangingPunct="1">
                <a:buNone/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b="0" spc="0" dirty="0">
                  <a:solidFill>
                    <a:schemeClr val="accent1"/>
                  </a:solidFill>
                </a:rPr>
                <a:t>请添加标题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C4D43B7-CCFF-0908-BBC3-5705691865DE}"/>
                </a:ext>
              </a:extLst>
            </p:cNvPr>
            <p:cNvSpPr txBox="1"/>
            <p:nvPr/>
          </p:nvSpPr>
          <p:spPr>
            <a:xfrm>
              <a:off x="803678" y="538626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72FEF51-FD8F-D720-8C2A-886C6A4CF580}"/>
                </a:ext>
              </a:extLst>
            </p:cNvPr>
            <p:cNvSpPr txBox="1"/>
            <p:nvPr/>
          </p:nvSpPr>
          <p:spPr>
            <a:xfrm>
              <a:off x="803678" y="581139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050592F-D9BF-96D3-CA86-18E874D34BE2}"/>
              </a:ext>
            </a:extLst>
          </p:cNvPr>
          <p:cNvGrpSpPr/>
          <p:nvPr/>
        </p:nvGrpSpPr>
        <p:grpSpPr>
          <a:xfrm>
            <a:off x="9048663" y="4139058"/>
            <a:ext cx="2456173" cy="2160143"/>
            <a:chOff x="691451" y="4139058"/>
            <a:chExt cx="2456173" cy="2160143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87E6FCF-C54A-6773-A635-AD8D85FC83D8}"/>
                </a:ext>
              </a:extLst>
            </p:cNvPr>
            <p:cNvSpPr/>
            <p:nvPr/>
          </p:nvSpPr>
          <p:spPr>
            <a:xfrm>
              <a:off x="696242" y="4139059"/>
              <a:ext cx="2451382" cy="21601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5D1492A0-2899-27E7-EE90-DA2BAD9F7CDB}"/>
                </a:ext>
              </a:extLst>
            </p:cNvPr>
            <p:cNvCxnSpPr>
              <a:cxnSpLocks/>
            </p:cNvCxnSpPr>
            <p:nvPr/>
          </p:nvCxnSpPr>
          <p:spPr>
            <a:xfrm>
              <a:off x="691451" y="4139058"/>
              <a:ext cx="2456173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7C6261C-F008-14BD-F698-2FE114417E2C}"/>
                </a:ext>
              </a:extLst>
            </p:cNvPr>
            <p:cNvSpPr txBox="1"/>
            <p:nvPr/>
          </p:nvSpPr>
          <p:spPr>
            <a:xfrm>
              <a:off x="803678" y="4965345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51" name="文本占位符 40">
              <a:extLst>
                <a:ext uri="{FF2B5EF4-FFF2-40B4-BE49-F238E27FC236}">
                  <a16:creationId xmlns:a16="http://schemas.microsoft.com/office/drawing/2014/main" id="{83242526-C81B-11B5-A652-622B8397AB2C}"/>
                </a:ext>
              </a:extLst>
            </p:cNvPr>
            <p:cNvSpPr txBox="1"/>
            <p:nvPr/>
          </p:nvSpPr>
          <p:spPr>
            <a:xfrm>
              <a:off x="938689" y="4324638"/>
              <a:ext cx="1980029" cy="523220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kumimoji="0" lang="zh-CN" altLang="en-US" sz="2800" b="1" i="0" u="none" strike="noStrike" kern="1200" cap="none" spc="200" normalizeH="0" baseline="0" dirty="0" smtClean="0">
                  <a:ln>
                    <a:noFill/>
                  </a:ln>
                  <a:solidFill>
                    <a:schemeClr val="tx1">
                      <a:tint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defRPr>
              </a:lvl1pPr>
              <a:lvl2pPr marL="228600" indent="0" algn="l" defTabSz="914400" rtl="0" eaLnBrk="1" latinLnBrk="0" hangingPunct="1">
                <a:buNone/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zh-CN" altLang="en-US" sz="18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b="0" spc="0" dirty="0">
                  <a:solidFill>
                    <a:schemeClr val="accent1"/>
                  </a:solidFill>
                </a:rPr>
                <a:t>请添加标题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AF0FF7F-6C46-1C28-9072-3D6389CE7FAF}"/>
                </a:ext>
              </a:extLst>
            </p:cNvPr>
            <p:cNvSpPr txBox="1"/>
            <p:nvPr/>
          </p:nvSpPr>
          <p:spPr>
            <a:xfrm>
              <a:off x="803678" y="538626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F35C87E-167B-95BB-93D4-60222EDE0FC0}"/>
                </a:ext>
              </a:extLst>
            </p:cNvPr>
            <p:cNvSpPr txBox="1"/>
            <p:nvPr/>
          </p:nvSpPr>
          <p:spPr>
            <a:xfrm>
              <a:off x="803678" y="581139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just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154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58">
            <a:extLst>
              <a:ext uri="{FF2B5EF4-FFF2-40B4-BE49-F238E27FC236}">
                <a16:creationId xmlns:a16="http://schemas.microsoft.com/office/drawing/2014/main" id="{0D00FBAD-C6BC-88D2-F5C4-20CBB4E9BD9B}"/>
              </a:ext>
            </a:extLst>
          </p:cNvPr>
          <p:cNvSpPr/>
          <p:nvPr/>
        </p:nvSpPr>
        <p:spPr>
          <a:xfrm rot="8231338" flipH="1">
            <a:off x="5208548" y="1583762"/>
            <a:ext cx="9317242" cy="6083192"/>
          </a:xfrm>
          <a:custGeom>
            <a:avLst/>
            <a:gdLst>
              <a:gd name="connsiteX0" fmla="*/ 8181439 w 9317242"/>
              <a:gd name="connsiteY0" fmla="*/ 6083192 h 6083192"/>
              <a:gd name="connsiteX1" fmla="*/ 9317242 w 9317242"/>
              <a:gd name="connsiteY1" fmla="*/ 5031021 h 6083192"/>
              <a:gd name="connsiteX2" fmla="*/ 4656665 w 9317242"/>
              <a:gd name="connsiteY2" fmla="*/ 0 h 6083192"/>
              <a:gd name="connsiteX3" fmla="*/ 0 w 9317242"/>
              <a:gd name="connsiteY3" fmla="*/ 4313784 h 6083192"/>
              <a:gd name="connsiteX4" fmla="*/ 53632 w 9317242"/>
              <a:gd name="connsiteY4" fmla="*/ 4282682 h 6083192"/>
              <a:gd name="connsiteX5" fmla="*/ 8091800 w 9317242"/>
              <a:gd name="connsiteY5" fmla="*/ 6068662 h 60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7242" h="6083192">
                <a:moveTo>
                  <a:pt x="8181439" y="6083192"/>
                </a:moveTo>
                <a:lnTo>
                  <a:pt x="9317242" y="5031021"/>
                </a:lnTo>
                <a:lnTo>
                  <a:pt x="4656665" y="0"/>
                </a:lnTo>
                <a:lnTo>
                  <a:pt x="0" y="4313784"/>
                </a:lnTo>
                <a:lnTo>
                  <a:pt x="53632" y="4282682"/>
                </a:lnTo>
                <a:cubicBezTo>
                  <a:pt x="2733021" y="2831183"/>
                  <a:pt x="5412411" y="5524506"/>
                  <a:pt x="8091800" y="606866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39700" dist="38100" dir="10800000" algn="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任意多边形 59">
            <a:extLst>
              <a:ext uri="{FF2B5EF4-FFF2-40B4-BE49-F238E27FC236}">
                <a16:creationId xmlns:a16="http://schemas.microsoft.com/office/drawing/2014/main" id="{510A9487-727D-5D7F-658A-AA69A259A09F}"/>
              </a:ext>
            </a:extLst>
          </p:cNvPr>
          <p:cNvSpPr/>
          <p:nvPr/>
        </p:nvSpPr>
        <p:spPr>
          <a:xfrm rot="8231338" flipH="1">
            <a:off x="5467798" y="1583762"/>
            <a:ext cx="9317241" cy="6083192"/>
          </a:xfrm>
          <a:custGeom>
            <a:avLst/>
            <a:gdLst>
              <a:gd name="connsiteX0" fmla="*/ 8181438 w 9317241"/>
              <a:gd name="connsiteY0" fmla="*/ 6083192 h 6083192"/>
              <a:gd name="connsiteX1" fmla="*/ 9317241 w 9317241"/>
              <a:gd name="connsiteY1" fmla="*/ 5031020 h 6083192"/>
              <a:gd name="connsiteX2" fmla="*/ 4656665 w 9317241"/>
              <a:gd name="connsiteY2" fmla="*/ 0 h 6083192"/>
              <a:gd name="connsiteX3" fmla="*/ 0 w 9317241"/>
              <a:gd name="connsiteY3" fmla="*/ 4313784 h 6083192"/>
              <a:gd name="connsiteX4" fmla="*/ 53632 w 9317241"/>
              <a:gd name="connsiteY4" fmla="*/ 4282682 h 6083192"/>
              <a:gd name="connsiteX5" fmla="*/ 8091800 w 9317241"/>
              <a:gd name="connsiteY5" fmla="*/ 6068662 h 60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7241" h="6083192">
                <a:moveTo>
                  <a:pt x="8181438" y="6083192"/>
                </a:moveTo>
                <a:lnTo>
                  <a:pt x="9317241" y="5031020"/>
                </a:lnTo>
                <a:lnTo>
                  <a:pt x="4656665" y="0"/>
                </a:lnTo>
                <a:lnTo>
                  <a:pt x="0" y="4313784"/>
                </a:lnTo>
                <a:lnTo>
                  <a:pt x="53632" y="4282682"/>
                </a:lnTo>
                <a:cubicBezTo>
                  <a:pt x="2733021" y="2831183"/>
                  <a:pt x="5412411" y="5524506"/>
                  <a:pt x="8091800" y="60686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40" name="图片 39" descr="海上有许多船&#10;&#10;描述已自动生成">
            <a:extLst>
              <a:ext uri="{FF2B5EF4-FFF2-40B4-BE49-F238E27FC236}">
                <a16:creationId xmlns:a16="http://schemas.microsoft.com/office/drawing/2014/main" id="{BE812F56-7BC9-D7AA-FF12-E5FCC5B408AC}"/>
              </a:ext>
            </a:extLst>
          </p:cNvPr>
          <p:cNvPicPr>
            <a:picLocks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0" r="1584"/>
          <a:stretch/>
        </p:blipFill>
        <p:spPr>
          <a:xfrm>
            <a:off x="5844303" y="0"/>
            <a:ext cx="6347697" cy="6857999"/>
          </a:xfrm>
          <a:custGeom>
            <a:avLst/>
            <a:gdLst>
              <a:gd name="connsiteX0" fmla="*/ 4799435 w 6347697"/>
              <a:gd name="connsiteY0" fmla="*/ 0 h 6857999"/>
              <a:gd name="connsiteX1" fmla="*/ 6347697 w 6347697"/>
              <a:gd name="connsiteY1" fmla="*/ 0 h 6857999"/>
              <a:gd name="connsiteX2" fmla="*/ 6347697 w 6347697"/>
              <a:gd name="connsiteY2" fmla="*/ 6857998 h 6857999"/>
              <a:gd name="connsiteX3" fmla="*/ 0 w 6347697"/>
              <a:gd name="connsiteY3" fmla="*/ 6857999 h 6857999"/>
              <a:gd name="connsiteX4" fmla="*/ 60480 w 6347697"/>
              <a:gd name="connsiteY4" fmla="*/ 6844368 h 6857999"/>
              <a:gd name="connsiteX5" fmla="*/ 4743551 w 6347697"/>
              <a:gd name="connsiteY5" fmla="*/ 715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7697" h="6857999">
                <a:moveTo>
                  <a:pt x="4799435" y="0"/>
                </a:moveTo>
                <a:lnTo>
                  <a:pt x="6347697" y="0"/>
                </a:lnTo>
                <a:lnTo>
                  <a:pt x="6347697" y="6857998"/>
                </a:lnTo>
                <a:lnTo>
                  <a:pt x="0" y="6857999"/>
                </a:lnTo>
                <a:lnTo>
                  <a:pt x="60480" y="6844368"/>
                </a:lnTo>
                <a:cubicBezTo>
                  <a:pt x="3012491" y="6088320"/>
                  <a:pt x="3147753" y="2291634"/>
                  <a:pt x="4743551" y="71576"/>
                </a:cubicBez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1CAFD5-D8FA-64E9-DB42-56A8D973A8D7}"/>
              </a:ext>
            </a:extLst>
          </p:cNvPr>
          <p:cNvGrpSpPr/>
          <p:nvPr/>
        </p:nvGrpSpPr>
        <p:grpSpPr>
          <a:xfrm>
            <a:off x="692150" y="1104600"/>
            <a:ext cx="5988051" cy="797611"/>
            <a:chOff x="685800" y="1295100"/>
            <a:chExt cx="5988051" cy="79761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3209F55-26E0-DB3B-34D3-32AE53030B52}"/>
                </a:ext>
              </a:extLst>
            </p:cNvPr>
            <p:cNvSpPr/>
            <p:nvPr/>
          </p:nvSpPr>
          <p:spPr>
            <a:xfrm>
              <a:off x="685801" y="1295542"/>
              <a:ext cx="5988050" cy="797169"/>
            </a:xfrm>
            <a:prstGeom prst="roundRect">
              <a:avLst>
                <a:gd name="adj" fmla="val 14539"/>
              </a:avLst>
            </a:prstGeom>
            <a:gradFill>
              <a:gsLst>
                <a:gs pos="100000">
                  <a:schemeClr val="bg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CBBE3D8-8423-BD7A-2116-547FAA2FB326}"/>
                </a:ext>
              </a:extLst>
            </p:cNvPr>
            <p:cNvSpPr/>
            <p:nvPr/>
          </p:nvSpPr>
          <p:spPr>
            <a:xfrm>
              <a:off x="685800" y="1295100"/>
              <a:ext cx="1516065" cy="797169"/>
            </a:xfrm>
            <a:custGeom>
              <a:avLst/>
              <a:gdLst>
                <a:gd name="connsiteX0" fmla="*/ 115900 w 1516065"/>
                <a:gd name="connsiteY0" fmla="*/ 0 h 797169"/>
                <a:gd name="connsiteX1" fmla="*/ 1516065 w 1516065"/>
                <a:gd name="connsiteY1" fmla="*/ 0 h 797169"/>
                <a:gd name="connsiteX2" fmla="*/ 1316773 w 1516065"/>
                <a:gd name="connsiteY2" fmla="*/ 797169 h 797169"/>
                <a:gd name="connsiteX3" fmla="*/ 115900 w 1516065"/>
                <a:gd name="connsiteY3" fmla="*/ 797169 h 797169"/>
                <a:gd name="connsiteX4" fmla="*/ 0 w 1516065"/>
                <a:gd name="connsiteY4" fmla="*/ 681269 h 797169"/>
                <a:gd name="connsiteX5" fmla="*/ 0 w 1516065"/>
                <a:gd name="connsiteY5" fmla="*/ 115900 h 797169"/>
                <a:gd name="connsiteX6" fmla="*/ 115900 w 1516065"/>
                <a:gd name="connsiteY6" fmla="*/ 0 h 7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6065" h="797169">
                  <a:moveTo>
                    <a:pt x="115900" y="0"/>
                  </a:moveTo>
                  <a:lnTo>
                    <a:pt x="1516065" y="0"/>
                  </a:lnTo>
                  <a:lnTo>
                    <a:pt x="1316773" y="797169"/>
                  </a:lnTo>
                  <a:lnTo>
                    <a:pt x="115900" y="797169"/>
                  </a:lnTo>
                  <a:cubicBezTo>
                    <a:pt x="51890" y="797169"/>
                    <a:pt x="0" y="745279"/>
                    <a:pt x="0" y="681269"/>
                  </a:cubicBezTo>
                  <a:lnTo>
                    <a:pt x="0" y="115900"/>
                  </a:lnTo>
                  <a:cubicBezTo>
                    <a:pt x="0" y="51890"/>
                    <a:pt x="51890" y="0"/>
                    <a:pt x="1159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87A8B2-782E-39FF-3DC5-8722A7F07633}"/>
                </a:ext>
              </a:extLst>
            </p:cNvPr>
            <p:cNvSpPr txBox="1"/>
            <p:nvPr/>
          </p:nvSpPr>
          <p:spPr>
            <a:xfrm>
              <a:off x="949399" y="1416685"/>
              <a:ext cx="98886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D901E63-A37C-9D1F-CE00-9F54866A220F}"/>
                </a:ext>
              </a:extLst>
            </p:cNvPr>
            <p:cNvGrpSpPr/>
            <p:nvPr/>
          </p:nvGrpSpPr>
          <p:grpSpPr>
            <a:xfrm>
              <a:off x="2282640" y="1350857"/>
              <a:ext cx="4288353" cy="686538"/>
              <a:chOff x="2303124" y="1473197"/>
              <a:chExt cx="4288353" cy="686538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0ADC2B8-0840-8B2E-4963-0856711BAF3E}"/>
                  </a:ext>
                </a:extLst>
              </p:cNvPr>
              <p:cNvSpPr txBox="1"/>
              <p:nvPr/>
            </p:nvSpPr>
            <p:spPr>
              <a:xfrm>
                <a:off x="2303124" y="1473197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AF48D2D-78AD-18E4-F39B-7FB7F5695C8C}"/>
                  </a:ext>
                </a:extLst>
              </p:cNvPr>
              <p:cNvSpPr txBox="1"/>
              <p:nvPr/>
            </p:nvSpPr>
            <p:spPr>
              <a:xfrm>
                <a:off x="2303124" y="1821181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94F2D74-42D0-5E78-87CA-7DE45EDB1AEA}"/>
              </a:ext>
            </a:extLst>
          </p:cNvPr>
          <p:cNvGrpSpPr/>
          <p:nvPr/>
        </p:nvGrpSpPr>
        <p:grpSpPr>
          <a:xfrm>
            <a:off x="692150" y="2163084"/>
            <a:ext cx="5988051" cy="797611"/>
            <a:chOff x="685800" y="1295100"/>
            <a:chExt cx="5988051" cy="79761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F1D6495-5319-121B-D6F1-6940F0A9C1E3}"/>
                </a:ext>
              </a:extLst>
            </p:cNvPr>
            <p:cNvSpPr/>
            <p:nvPr/>
          </p:nvSpPr>
          <p:spPr>
            <a:xfrm>
              <a:off x="685801" y="1295542"/>
              <a:ext cx="5988050" cy="797169"/>
            </a:xfrm>
            <a:prstGeom prst="roundRect">
              <a:avLst>
                <a:gd name="adj" fmla="val 14539"/>
              </a:avLst>
            </a:prstGeom>
            <a:gradFill>
              <a:gsLst>
                <a:gs pos="100000">
                  <a:schemeClr val="bg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17E511B-4D28-EE96-BBEF-A9B5C87DB1C9}"/>
                </a:ext>
              </a:extLst>
            </p:cNvPr>
            <p:cNvSpPr/>
            <p:nvPr/>
          </p:nvSpPr>
          <p:spPr>
            <a:xfrm>
              <a:off x="685800" y="1295100"/>
              <a:ext cx="1516065" cy="797169"/>
            </a:xfrm>
            <a:custGeom>
              <a:avLst/>
              <a:gdLst>
                <a:gd name="connsiteX0" fmla="*/ 115900 w 1516065"/>
                <a:gd name="connsiteY0" fmla="*/ 0 h 797169"/>
                <a:gd name="connsiteX1" fmla="*/ 1516065 w 1516065"/>
                <a:gd name="connsiteY1" fmla="*/ 0 h 797169"/>
                <a:gd name="connsiteX2" fmla="*/ 1316773 w 1516065"/>
                <a:gd name="connsiteY2" fmla="*/ 797169 h 797169"/>
                <a:gd name="connsiteX3" fmla="*/ 115900 w 1516065"/>
                <a:gd name="connsiteY3" fmla="*/ 797169 h 797169"/>
                <a:gd name="connsiteX4" fmla="*/ 0 w 1516065"/>
                <a:gd name="connsiteY4" fmla="*/ 681269 h 797169"/>
                <a:gd name="connsiteX5" fmla="*/ 0 w 1516065"/>
                <a:gd name="connsiteY5" fmla="*/ 115900 h 797169"/>
                <a:gd name="connsiteX6" fmla="*/ 115900 w 1516065"/>
                <a:gd name="connsiteY6" fmla="*/ 0 h 7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6065" h="797169">
                  <a:moveTo>
                    <a:pt x="115900" y="0"/>
                  </a:moveTo>
                  <a:lnTo>
                    <a:pt x="1516065" y="0"/>
                  </a:lnTo>
                  <a:lnTo>
                    <a:pt x="1316773" y="797169"/>
                  </a:lnTo>
                  <a:lnTo>
                    <a:pt x="115900" y="797169"/>
                  </a:lnTo>
                  <a:cubicBezTo>
                    <a:pt x="51890" y="797169"/>
                    <a:pt x="0" y="745279"/>
                    <a:pt x="0" y="681269"/>
                  </a:cubicBezTo>
                  <a:lnTo>
                    <a:pt x="0" y="115900"/>
                  </a:lnTo>
                  <a:cubicBezTo>
                    <a:pt x="0" y="51890"/>
                    <a:pt x="51890" y="0"/>
                    <a:pt x="1159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144C434-7E25-69D0-BA0A-F9FE99FBEEDE}"/>
                </a:ext>
              </a:extLst>
            </p:cNvPr>
            <p:cNvSpPr txBox="1"/>
            <p:nvPr/>
          </p:nvSpPr>
          <p:spPr>
            <a:xfrm>
              <a:off x="949399" y="1416685"/>
              <a:ext cx="98886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6021B27-E4B0-6E77-4E4F-2F433A2299EC}"/>
                </a:ext>
              </a:extLst>
            </p:cNvPr>
            <p:cNvGrpSpPr/>
            <p:nvPr/>
          </p:nvGrpSpPr>
          <p:grpSpPr>
            <a:xfrm>
              <a:off x="2282640" y="1350857"/>
              <a:ext cx="4288353" cy="686538"/>
              <a:chOff x="2303124" y="1473197"/>
              <a:chExt cx="4288353" cy="686538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672F65AC-85C5-CE91-D3ED-2FAC8FD9F8B7}"/>
                  </a:ext>
                </a:extLst>
              </p:cNvPr>
              <p:cNvSpPr txBox="1"/>
              <p:nvPr/>
            </p:nvSpPr>
            <p:spPr>
              <a:xfrm>
                <a:off x="2303124" y="1473197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62CD11A-4BA4-EF8D-9C01-506EE0157E2A}"/>
                  </a:ext>
                </a:extLst>
              </p:cNvPr>
              <p:cNvSpPr txBox="1"/>
              <p:nvPr/>
            </p:nvSpPr>
            <p:spPr>
              <a:xfrm>
                <a:off x="2303124" y="1821181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BE03058-E154-2BC4-E4D5-BB377832954C}"/>
              </a:ext>
            </a:extLst>
          </p:cNvPr>
          <p:cNvGrpSpPr/>
          <p:nvPr/>
        </p:nvGrpSpPr>
        <p:grpSpPr>
          <a:xfrm>
            <a:off x="692150" y="3221568"/>
            <a:ext cx="5988051" cy="797611"/>
            <a:chOff x="685800" y="1295100"/>
            <a:chExt cx="5988051" cy="797611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2D3379E-6822-0846-1086-A5A9AB419437}"/>
                </a:ext>
              </a:extLst>
            </p:cNvPr>
            <p:cNvSpPr/>
            <p:nvPr/>
          </p:nvSpPr>
          <p:spPr>
            <a:xfrm>
              <a:off x="685801" y="1295542"/>
              <a:ext cx="5988050" cy="797169"/>
            </a:xfrm>
            <a:prstGeom prst="roundRect">
              <a:avLst>
                <a:gd name="adj" fmla="val 14539"/>
              </a:avLst>
            </a:prstGeom>
            <a:gradFill>
              <a:gsLst>
                <a:gs pos="100000">
                  <a:schemeClr val="bg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EF31938-98B6-E339-63F6-C2DAA7B48C38}"/>
                </a:ext>
              </a:extLst>
            </p:cNvPr>
            <p:cNvSpPr/>
            <p:nvPr/>
          </p:nvSpPr>
          <p:spPr>
            <a:xfrm>
              <a:off x="685800" y="1295100"/>
              <a:ext cx="1516065" cy="797169"/>
            </a:xfrm>
            <a:custGeom>
              <a:avLst/>
              <a:gdLst>
                <a:gd name="connsiteX0" fmla="*/ 115900 w 1516065"/>
                <a:gd name="connsiteY0" fmla="*/ 0 h 797169"/>
                <a:gd name="connsiteX1" fmla="*/ 1516065 w 1516065"/>
                <a:gd name="connsiteY1" fmla="*/ 0 h 797169"/>
                <a:gd name="connsiteX2" fmla="*/ 1316773 w 1516065"/>
                <a:gd name="connsiteY2" fmla="*/ 797169 h 797169"/>
                <a:gd name="connsiteX3" fmla="*/ 115900 w 1516065"/>
                <a:gd name="connsiteY3" fmla="*/ 797169 h 797169"/>
                <a:gd name="connsiteX4" fmla="*/ 0 w 1516065"/>
                <a:gd name="connsiteY4" fmla="*/ 681269 h 797169"/>
                <a:gd name="connsiteX5" fmla="*/ 0 w 1516065"/>
                <a:gd name="connsiteY5" fmla="*/ 115900 h 797169"/>
                <a:gd name="connsiteX6" fmla="*/ 115900 w 1516065"/>
                <a:gd name="connsiteY6" fmla="*/ 0 h 7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6065" h="797169">
                  <a:moveTo>
                    <a:pt x="115900" y="0"/>
                  </a:moveTo>
                  <a:lnTo>
                    <a:pt x="1516065" y="0"/>
                  </a:lnTo>
                  <a:lnTo>
                    <a:pt x="1316773" y="797169"/>
                  </a:lnTo>
                  <a:lnTo>
                    <a:pt x="115900" y="797169"/>
                  </a:lnTo>
                  <a:cubicBezTo>
                    <a:pt x="51890" y="797169"/>
                    <a:pt x="0" y="745279"/>
                    <a:pt x="0" y="681269"/>
                  </a:cubicBezTo>
                  <a:lnTo>
                    <a:pt x="0" y="115900"/>
                  </a:lnTo>
                  <a:cubicBezTo>
                    <a:pt x="0" y="51890"/>
                    <a:pt x="51890" y="0"/>
                    <a:pt x="1159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0407998-7ADB-68BE-D756-BEC2B3D6A509}"/>
                </a:ext>
              </a:extLst>
            </p:cNvPr>
            <p:cNvSpPr txBox="1"/>
            <p:nvPr/>
          </p:nvSpPr>
          <p:spPr>
            <a:xfrm>
              <a:off x="949399" y="1416685"/>
              <a:ext cx="98886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147ECA7-4B40-47E4-2E23-E2F12E47BDE2}"/>
                </a:ext>
              </a:extLst>
            </p:cNvPr>
            <p:cNvGrpSpPr/>
            <p:nvPr/>
          </p:nvGrpSpPr>
          <p:grpSpPr>
            <a:xfrm>
              <a:off x="2282640" y="1350857"/>
              <a:ext cx="4288353" cy="686538"/>
              <a:chOff x="2303124" y="1473197"/>
              <a:chExt cx="4288353" cy="686538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E5E07077-145A-64E1-B919-F5A3FC0BC3EF}"/>
                  </a:ext>
                </a:extLst>
              </p:cNvPr>
              <p:cNvSpPr txBox="1"/>
              <p:nvPr/>
            </p:nvSpPr>
            <p:spPr>
              <a:xfrm>
                <a:off x="2303124" y="1473197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CE73E603-484B-D365-708E-3AFEB43E2964}"/>
                  </a:ext>
                </a:extLst>
              </p:cNvPr>
              <p:cNvSpPr txBox="1"/>
              <p:nvPr/>
            </p:nvSpPr>
            <p:spPr>
              <a:xfrm>
                <a:off x="2303124" y="1821181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820E596-F5C5-4454-1D65-5102BACF38EA}"/>
              </a:ext>
            </a:extLst>
          </p:cNvPr>
          <p:cNvGrpSpPr/>
          <p:nvPr/>
        </p:nvGrpSpPr>
        <p:grpSpPr>
          <a:xfrm>
            <a:off x="692150" y="4280052"/>
            <a:ext cx="5988051" cy="797611"/>
            <a:chOff x="685800" y="1295100"/>
            <a:chExt cx="5988051" cy="797611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23B331E1-F96A-F0D0-0770-A341D05E331F}"/>
                </a:ext>
              </a:extLst>
            </p:cNvPr>
            <p:cNvSpPr/>
            <p:nvPr/>
          </p:nvSpPr>
          <p:spPr>
            <a:xfrm>
              <a:off x="685801" y="1295542"/>
              <a:ext cx="5988050" cy="797169"/>
            </a:xfrm>
            <a:prstGeom prst="roundRect">
              <a:avLst>
                <a:gd name="adj" fmla="val 14539"/>
              </a:avLst>
            </a:prstGeom>
            <a:gradFill>
              <a:gsLst>
                <a:gs pos="100000">
                  <a:schemeClr val="bg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D4D1755-CD44-BBE5-0113-E220E672D6A2}"/>
                </a:ext>
              </a:extLst>
            </p:cNvPr>
            <p:cNvSpPr/>
            <p:nvPr/>
          </p:nvSpPr>
          <p:spPr>
            <a:xfrm>
              <a:off x="685800" y="1295100"/>
              <a:ext cx="1516065" cy="797169"/>
            </a:xfrm>
            <a:custGeom>
              <a:avLst/>
              <a:gdLst>
                <a:gd name="connsiteX0" fmla="*/ 115900 w 1516065"/>
                <a:gd name="connsiteY0" fmla="*/ 0 h 797169"/>
                <a:gd name="connsiteX1" fmla="*/ 1516065 w 1516065"/>
                <a:gd name="connsiteY1" fmla="*/ 0 h 797169"/>
                <a:gd name="connsiteX2" fmla="*/ 1316773 w 1516065"/>
                <a:gd name="connsiteY2" fmla="*/ 797169 h 797169"/>
                <a:gd name="connsiteX3" fmla="*/ 115900 w 1516065"/>
                <a:gd name="connsiteY3" fmla="*/ 797169 h 797169"/>
                <a:gd name="connsiteX4" fmla="*/ 0 w 1516065"/>
                <a:gd name="connsiteY4" fmla="*/ 681269 h 797169"/>
                <a:gd name="connsiteX5" fmla="*/ 0 w 1516065"/>
                <a:gd name="connsiteY5" fmla="*/ 115900 h 797169"/>
                <a:gd name="connsiteX6" fmla="*/ 115900 w 1516065"/>
                <a:gd name="connsiteY6" fmla="*/ 0 h 7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6065" h="797169">
                  <a:moveTo>
                    <a:pt x="115900" y="0"/>
                  </a:moveTo>
                  <a:lnTo>
                    <a:pt x="1516065" y="0"/>
                  </a:lnTo>
                  <a:lnTo>
                    <a:pt x="1316773" y="797169"/>
                  </a:lnTo>
                  <a:lnTo>
                    <a:pt x="115900" y="797169"/>
                  </a:lnTo>
                  <a:cubicBezTo>
                    <a:pt x="51890" y="797169"/>
                    <a:pt x="0" y="745279"/>
                    <a:pt x="0" y="681269"/>
                  </a:cubicBezTo>
                  <a:lnTo>
                    <a:pt x="0" y="115900"/>
                  </a:lnTo>
                  <a:cubicBezTo>
                    <a:pt x="0" y="51890"/>
                    <a:pt x="51890" y="0"/>
                    <a:pt x="1159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A31178C-BA7F-6FC8-C86D-8C7E0DE1E8F4}"/>
                </a:ext>
              </a:extLst>
            </p:cNvPr>
            <p:cNvSpPr txBox="1"/>
            <p:nvPr/>
          </p:nvSpPr>
          <p:spPr>
            <a:xfrm>
              <a:off x="949399" y="1416685"/>
              <a:ext cx="98886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81BE284-29CC-50BB-5EC4-E8B5A2CCBE88}"/>
                </a:ext>
              </a:extLst>
            </p:cNvPr>
            <p:cNvGrpSpPr/>
            <p:nvPr/>
          </p:nvGrpSpPr>
          <p:grpSpPr>
            <a:xfrm>
              <a:off x="2282640" y="1350857"/>
              <a:ext cx="4288353" cy="686538"/>
              <a:chOff x="2303124" y="1473197"/>
              <a:chExt cx="4288353" cy="686538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CB3DE7B0-0D12-EE56-7FA0-F52960ED425A}"/>
                  </a:ext>
                </a:extLst>
              </p:cNvPr>
              <p:cNvSpPr txBox="1"/>
              <p:nvPr/>
            </p:nvSpPr>
            <p:spPr>
              <a:xfrm>
                <a:off x="2303124" y="1473197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92740B5D-62D7-3951-E373-A1D6ED87644E}"/>
                  </a:ext>
                </a:extLst>
              </p:cNvPr>
              <p:cNvSpPr txBox="1"/>
              <p:nvPr/>
            </p:nvSpPr>
            <p:spPr>
              <a:xfrm>
                <a:off x="2303124" y="1821181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6C77D4E-F3EE-4C24-486A-CAB0150DCC8D}"/>
              </a:ext>
            </a:extLst>
          </p:cNvPr>
          <p:cNvGrpSpPr/>
          <p:nvPr/>
        </p:nvGrpSpPr>
        <p:grpSpPr>
          <a:xfrm>
            <a:off x="692150" y="5338536"/>
            <a:ext cx="5988051" cy="797611"/>
            <a:chOff x="685800" y="1295100"/>
            <a:chExt cx="5988051" cy="797611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9417951F-32B3-1A85-4029-F41699163C44}"/>
                </a:ext>
              </a:extLst>
            </p:cNvPr>
            <p:cNvSpPr/>
            <p:nvPr/>
          </p:nvSpPr>
          <p:spPr>
            <a:xfrm>
              <a:off x="685801" y="1295542"/>
              <a:ext cx="5988050" cy="797169"/>
            </a:xfrm>
            <a:prstGeom prst="roundRect">
              <a:avLst>
                <a:gd name="adj" fmla="val 14539"/>
              </a:avLst>
            </a:prstGeom>
            <a:gradFill>
              <a:gsLst>
                <a:gs pos="100000">
                  <a:schemeClr val="bg1">
                    <a:alpha val="50000"/>
                  </a:schemeClr>
                </a:gs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254D449-741B-26BF-ECFC-41D023E03DB9}"/>
                </a:ext>
              </a:extLst>
            </p:cNvPr>
            <p:cNvSpPr/>
            <p:nvPr/>
          </p:nvSpPr>
          <p:spPr>
            <a:xfrm>
              <a:off x="685800" y="1295100"/>
              <a:ext cx="1516065" cy="797169"/>
            </a:xfrm>
            <a:custGeom>
              <a:avLst/>
              <a:gdLst>
                <a:gd name="connsiteX0" fmla="*/ 115900 w 1516065"/>
                <a:gd name="connsiteY0" fmla="*/ 0 h 797169"/>
                <a:gd name="connsiteX1" fmla="*/ 1516065 w 1516065"/>
                <a:gd name="connsiteY1" fmla="*/ 0 h 797169"/>
                <a:gd name="connsiteX2" fmla="*/ 1316773 w 1516065"/>
                <a:gd name="connsiteY2" fmla="*/ 797169 h 797169"/>
                <a:gd name="connsiteX3" fmla="*/ 115900 w 1516065"/>
                <a:gd name="connsiteY3" fmla="*/ 797169 h 797169"/>
                <a:gd name="connsiteX4" fmla="*/ 0 w 1516065"/>
                <a:gd name="connsiteY4" fmla="*/ 681269 h 797169"/>
                <a:gd name="connsiteX5" fmla="*/ 0 w 1516065"/>
                <a:gd name="connsiteY5" fmla="*/ 115900 h 797169"/>
                <a:gd name="connsiteX6" fmla="*/ 115900 w 1516065"/>
                <a:gd name="connsiteY6" fmla="*/ 0 h 79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6065" h="797169">
                  <a:moveTo>
                    <a:pt x="115900" y="0"/>
                  </a:moveTo>
                  <a:lnTo>
                    <a:pt x="1516065" y="0"/>
                  </a:lnTo>
                  <a:lnTo>
                    <a:pt x="1316773" y="797169"/>
                  </a:lnTo>
                  <a:lnTo>
                    <a:pt x="115900" y="797169"/>
                  </a:lnTo>
                  <a:cubicBezTo>
                    <a:pt x="51890" y="797169"/>
                    <a:pt x="0" y="745279"/>
                    <a:pt x="0" y="681269"/>
                  </a:cubicBezTo>
                  <a:lnTo>
                    <a:pt x="0" y="115900"/>
                  </a:lnTo>
                  <a:cubicBezTo>
                    <a:pt x="0" y="51890"/>
                    <a:pt x="51890" y="0"/>
                    <a:pt x="1159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BC49CC1-1BC4-C584-4BC2-37DD8E90CE20}"/>
                </a:ext>
              </a:extLst>
            </p:cNvPr>
            <p:cNvSpPr txBox="1"/>
            <p:nvPr/>
          </p:nvSpPr>
          <p:spPr>
            <a:xfrm>
              <a:off x="949399" y="1416685"/>
              <a:ext cx="98886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B11233F-A922-4DEA-4098-62E8C2EC8E47}"/>
                </a:ext>
              </a:extLst>
            </p:cNvPr>
            <p:cNvGrpSpPr/>
            <p:nvPr/>
          </p:nvGrpSpPr>
          <p:grpSpPr>
            <a:xfrm>
              <a:off x="2282640" y="1350857"/>
              <a:ext cx="4288353" cy="686538"/>
              <a:chOff x="2303124" y="1473197"/>
              <a:chExt cx="4288353" cy="686538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42704E57-38D4-9211-A006-7C9BE42C547E}"/>
                  </a:ext>
                </a:extLst>
              </p:cNvPr>
              <p:cNvSpPr txBox="1"/>
              <p:nvPr/>
            </p:nvSpPr>
            <p:spPr>
              <a:xfrm>
                <a:off x="2303124" y="1473197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99DC92E4-F78F-A67A-9880-D6542F9C23B0}"/>
                  </a:ext>
                </a:extLst>
              </p:cNvPr>
              <p:cNvSpPr txBox="1"/>
              <p:nvPr/>
            </p:nvSpPr>
            <p:spPr>
              <a:xfrm>
                <a:off x="2303124" y="1821181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600" dirty="0"/>
                  <a:t>单击此处输入你的正文，文字是您思想的提炼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478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62BE6E1-6E28-4110-8B9E-00B89AEE84DC}"/>
              </a:ext>
            </a:extLst>
          </p:cNvPr>
          <p:cNvGrpSpPr/>
          <p:nvPr/>
        </p:nvGrpSpPr>
        <p:grpSpPr>
          <a:xfrm>
            <a:off x="686195" y="1141939"/>
            <a:ext cx="2320240" cy="2988595"/>
            <a:chOff x="686195" y="1239484"/>
            <a:chExt cx="2320240" cy="298859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3813F2A-D863-62ED-79B6-1CE3BDE2CC9F}"/>
                </a:ext>
              </a:extLst>
            </p:cNvPr>
            <p:cNvSpPr/>
            <p:nvPr/>
          </p:nvSpPr>
          <p:spPr>
            <a:xfrm>
              <a:off x="686195" y="1411243"/>
              <a:ext cx="2320240" cy="2816836"/>
            </a:xfrm>
            <a:prstGeom prst="roundRect">
              <a:avLst>
                <a:gd name="adj" fmla="val 6589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6CB91F-E4A8-5F80-F093-E784A0D0012F}"/>
                </a:ext>
              </a:extLst>
            </p:cNvPr>
            <p:cNvSpPr txBox="1"/>
            <p:nvPr/>
          </p:nvSpPr>
          <p:spPr>
            <a:xfrm>
              <a:off x="728059" y="1847156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8FDA7B9-32EC-468C-ACBE-008A42E6122F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289258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41A8217-18D0-3516-7452-A24FAE3E4CED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065017" y="1239484"/>
              <a:ext cx="1562596" cy="3732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9525">
              <a:noFill/>
            </a:ln>
            <a:effectLst>
              <a:outerShdw blurRad="204502" dist="95434" dir="2699992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8FC48EF-5F7D-EF4B-73FE-F8C7EBBE584C}"/>
                </a:ext>
              </a:extLst>
            </p:cNvPr>
            <p:cNvSpPr txBox="1"/>
            <p:nvPr/>
          </p:nvSpPr>
          <p:spPr>
            <a:xfrm>
              <a:off x="728059" y="2339393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56E1EBE-EF1F-3DB6-85DD-376089E2C489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781495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83AFF56-5278-F391-0C83-64AE1BA2B4D0}"/>
                </a:ext>
              </a:extLst>
            </p:cNvPr>
            <p:cNvSpPr txBox="1"/>
            <p:nvPr/>
          </p:nvSpPr>
          <p:spPr>
            <a:xfrm>
              <a:off x="728059" y="2831630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105746F-D8C9-99C6-2D77-87BABB8019DE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3273732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B0B15D1-7247-5D1E-23B6-FAD1F45464F0}"/>
                </a:ext>
              </a:extLst>
            </p:cNvPr>
            <p:cNvSpPr txBox="1"/>
            <p:nvPr/>
          </p:nvSpPr>
          <p:spPr>
            <a:xfrm>
              <a:off x="728059" y="3323865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09546EA-E64E-480B-309B-337C3AFE1FF7}"/>
              </a:ext>
            </a:extLst>
          </p:cNvPr>
          <p:cNvGrpSpPr/>
          <p:nvPr/>
        </p:nvGrpSpPr>
        <p:grpSpPr>
          <a:xfrm>
            <a:off x="693746" y="4822980"/>
            <a:ext cx="1933867" cy="329660"/>
            <a:chOff x="7343655" y="5570358"/>
            <a:chExt cx="1933867" cy="329660"/>
          </a:xfrm>
        </p:grpSpPr>
        <p:sp>
          <p:nvSpPr>
            <p:cNvPr id="33" name="任意形状 88">
              <a:extLst>
                <a:ext uri="{FF2B5EF4-FFF2-40B4-BE49-F238E27FC236}">
                  <a16:creationId xmlns:a16="http://schemas.microsoft.com/office/drawing/2014/main" id="{42DFDF43-9C83-D9CB-4490-BB449E582C24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7703355-433C-6B8F-F857-9FC107E2E47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2DF8A2E-9F5E-7E95-6386-C77CEAFD875D}"/>
              </a:ext>
            </a:extLst>
          </p:cNvPr>
          <p:cNvGrpSpPr/>
          <p:nvPr/>
        </p:nvGrpSpPr>
        <p:grpSpPr>
          <a:xfrm>
            <a:off x="3519318" y="1141939"/>
            <a:ext cx="2320240" cy="2988595"/>
            <a:chOff x="686195" y="1239484"/>
            <a:chExt cx="2320240" cy="2988595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04F50F3-7002-40FE-A7FA-C06AAE7B4003}"/>
                </a:ext>
              </a:extLst>
            </p:cNvPr>
            <p:cNvSpPr/>
            <p:nvPr/>
          </p:nvSpPr>
          <p:spPr>
            <a:xfrm>
              <a:off x="686195" y="1411243"/>
              <a:ext cx="2320240" cy="2816836"/>
            </a:xfrm>
            <a:prstGeom prst="roundRect">
              <a:avLst>
                <a:gd name="adj" fmla="val 6589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B7D3F79-D388-5FB1-4DE0-A948E988B471}"/>
                </a:ext>
              </a:extLst>
            </p:cNvPr>
            <p:cNvSpPr txBox="1"/>
            <p:nvPr/>
          </p:nvSpPr>
          <p:spPr>
            <a:xfrm>
              <a:off x="728059" y="1847156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AFCB424-FD7C-A301-E93C-637EB1C47D39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289258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87AAC5C-60A1-248A-21F1-9A941ADEA0C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1065017" y="1239484"/>
              <a:ext cx="1562596" cy="3732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9525">
              <a:noFill/>
            </a:ln>
            <a:effectLst>
              <a:outerShdw blurRad="204502" dist="95434" dir="2699992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675D9D1-EC26-DDBC-17A5-776CABF43D0E}"/>
                </a:ext>
              </a:extLst>
            </p:cNvPr>
            <p:cNvSpPr txBox="1"/>
            <p:nvPr/>
          </p:nvSpPr>
          <p:spPr>
            <a:xfrm>
              <a:off x="728059" y="2339393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E32C325-2F9F-22D0-911A-303182B85FC3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781495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FC12FF0-5260-FFC6-D4FA-2FB096DEAA0B}"/>
                </a:ext>
              </a:extLst>
            </p:cNvPr>
            <p:cNvSpPr txBox="1"/>
            <p:nvPr/>
          </p:nvSpPr>
          <p:spPr>
            <a:xfrm>
              <a:off x="728059" y="2831630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7D0ECD2-6846-1944-378C-3463219385C1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3273732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F27E394-B2B4-19C0-9BED-87497A790EB5}"/>
                </a:ext>
              </a:extLst>
            </p:cNvPr>
            <p:cNvSpPr txBox="1"/>
            <p:nvPr/>
          </p:nvSpPr>
          <p:spPr>
            <a:xfrm>
              <a:off x="728059" y="3323865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E408466-1165-DFBC-F0A4-490EE53364BF}"/>
              </a:ext>
            </a:extLst>
          </p:cNvPr>
          <p:cNvGrpSpPr/>
          <p:nvPr/>
        </p:nvGrpSpPr>
        <p:grpSpPr>
          <a:xfrm>
            <a:off x="6352441" y="1141939"/>
            <a:ext cx="2320240" cy="2988595"/>
            <a:chOff x="686195" y="1239484"/>
            <a:chExt cx="2320240" cy="2988595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89F1E77E-4FF1-D365-3E5D-3F4F2DA391BA}"/>
                </a:ext>
              </a:extLst>
            </p:cNvPr>
            <p:cNvSpPr/>
            <p:nvPr/>
          </p:nvSpPr>
          <p:spPr>
            <a:xfrm>
              <a:off x="686195" y="1411243"/>
              <a:ext cx="2320240" cy="2816836"/>
            </a:xfrm>
            <a:prstGeom prst="roundRect">
              <a:avLst>
                <a:gd name="adj" fmla="val 6589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A0AB8B9-FA17-D1BA-6101-399E32616B6D}"/>
                </a:ext>
              </a:extLst>
            </p:cNvPr>
            <p:cNvSpPr txBox="1"/>
            <p:nvPr/>
          </p:nvSpPr>
          <p:spPr>
            <a:xfrm>
              <a:off x="728059" y="1847156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BAC2C45E-264B-400D-65B7-DCB97CC35DB1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289258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277D1AA-53C2-FB4F-1D88-1B7D1CCEE04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65017" y="1239484"/>
              <a:ext cx="1562596" cy="3732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9525">
              <a:noFill/>
            </a:ln>
            <a:effectLst>
              <a:outerShdw blurRad="204502" dist="95434" dir="2699992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769119B-CBFA-F460-B106-DCD3957E090E}"/>
                </a:ext>
              </a:extLst>
            </p:cNvPr>
            <p:cNvSpPr txBox="1"/>
            <p:nvPr/>
          </p:nvSpPr>
          <p:spPr>
            <a:xfrm>
              <a:off x="728059" y="2339393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27ABA33F-3C09-5909-A2A5-D1F48B766234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781495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8EBF65A-D504-11EB-9302-A805AB53E98A}"/>
                </a:ext>
              </a:extLst>
            </p:cNvPr>
            <p:cNvSpPr txBox="1"/>
            <p:nvPr/>
          </p:nvSpPr>
          <p:spPr>
            <a:xfrm>
              <a:off x="728059" y="2831630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9530DDF8-6437-A57D-D2BD-1AE71D91A094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3273732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B0D2E9-F902-B501-CF98-25FB9BD8BE0C}"/>
                </a:ext>
              </a:extLst>
            </p:cNvPr>
            <p:cNvSpPr txBox="1"/>
            <p:nvPr/>
          </p:nvSpPr>
          <p:spPr>
            <a:xfrm>
              <a:off x="728059" y="3323865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FBA769C-A607-09B5-2175-47216CE14C37}"/>
              </a:ext>
            </a:extLst>
          </p:cNvPr>
          <p:cNvGrpSpPr/>
          <p:nvPr/>
        </p:nvGrpSpPr>
        <p:grpSpPr>
          <a:xfrm>
            <a:off x="9185565" y="1141939"/>
            <a:ext cx="2320240" cy="2988595"/>
            <a:chOff x="686195" y="1239484"/>
            <a:chExt cx="2320240" cy="2988595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5F771F7E-1D6A-9F31-178E-A1CB82685662}"/>
                </a:ext>
              </a:extLst>
            </p:cNvPr>
            <p:cNvSpPr/>
            <p:nvPr/>
          </p:nvSpPr>
          <p:spPr>
            <a:xfrm>
              <a:off x="686195" y="1411243"/>
              <a:ext cx="2320240" cy="2816836"/>
            </a:xfrm>
            <a:prstGeom prst="roundRect">
              <a:avLst>
                <a:gd name="adj" fmla="val 6589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1D5D85B-6B7E-328C-CE21-61A05494BF03}"/>
                </a:ext>
              </a:extLst>
            </p:cNvPr>
            <p:cNvSpPr txBox="1"/>
            <p:nvPr/>
          </p:nvSpPr>
          <p:spPr>
            <a:xfrm>
              <a:off x="728059" y="1847156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9317D7F4-1C96-7A36-540C-C21576CAB912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289258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4F21697-B7DE-9706-922D-A8A2D1E3A3D7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065017" y="1239484"/>
              <a:ext cx="1562596" cy="3732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9525">
              <a:noFill/>
            </a:ln>
            <a:effectLst>
              <a:outerShdw blurRad="204502" dist="95434" dir="2699992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ABF2FFE-5DD9-C42A-9C1A-58D92A78B066}"/>
                </a:ext>
              </a:extLst>
            </p:cNvPr>
            <p:cNvSpPr txBox="1"/>
            <p:nvPr/>
          </p:nvSpPr>
          <p:spPr>
            <a:xfrm>
              <a:off x="728059" y="2339393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DD56AC4C-C0D6-C8C3-FBFD-9DD18A1922F4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2781495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55B4A9E-E9A6-A285-E1CE-E5C6090B063F}"/>
                </a:ext>
              </a:extLst>
            </p:cNvPr>
            <p:cNvSpPr txBox="1"/>
            <p:nvPr/>
          </p:nvSpPr>
          <p:spPr>
            <a:xfrm>
              <a:off x="728059" y="2831630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AB0CC237-12B2-300E-35DF-F0AB3F6B9885}"/>
                </a:ext>
              </a:extLst>
            </p:cNvPr>
            <p:cNvCxnSpPr>
              <a:cxnSpLocks/>
            </p:cNvCxnSpPr>
            <p:nvPr/>
          </p:nvCxnSpPr>
          <p:spPr>
            <a:xfrm>
              <a:off x="909673" y="3273732"/>
              <a:ext cx="1871662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  <a:alpha val="22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170DB9F-484B-F254-DEA9-0E231E061CA8}"/>
                </a:ext>
              </a:extLst>
            </p:cNvPr>
            <p:cNvSpPr txBox="1"/>
            <p:nvPr/>
          </p:nvSpPr>
          <p:spPr>
            <a:xfrm>
              <a:off x="728059" y="3323865"/>
              <a:ext cx="22365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7870268-F25F-2619-9AF0-56EAD16D6CF8}"/>
              </a:ext>
            </a:extLst>
          </p:cNvPr>
          <p:cNvGrpSpPr/>
          <p:nvPr/>
        </p:nvGrpSpPr>
        <p:grpSpPr>
          <a:xfrm>
            <a:off x="2911748" y="4822980"/>
            <a:ext cx="1933867" cy="329660"/>
            <a:chOff x="7343655" y="5570358"/>
            <a:chExt cx="1933867" cy="329660"/>
          </a:xfrm>
        </p:grpSpPr>
        <p:sp>
          <p:nvSpPr>
            <p:cNvPr id="67" name="任意形状 88">
              <a:extLst>
                <a:ext uri="{FF2B5EF4-FFF2-40B4-BE49-F238E27FC236}">
                  <a16:creationId xmlns:a16="http://schemas.microsoft.com/office/drawing/2014/main" id="{1F730088-D11F-95FF-EF12-7521099E6BCB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699CFED-8BA7-A1F5-930C-586A3250075A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9C7150D-B952-4F73-40BA-A97D5E6509FF}"/>
              </a:ext>
            </a:extLst>
          </p:cNvPr>
          <p:cNvGrpSpPr/>
          <p:nvPr/>
        </p:nvGrpSpPr>
        <p:grpSpPr>
          <a:xfrm>
            <a:off x="5129750" y="4822980"/>
            <a:ext cx="1933867" cy="329660"/>
            <a:chOff x="7343655" y="5570358"/>
            <a:chExt cx="1933867" cy="329660"/>
          </a:xfrm>
        </p:grpSpPr>
        <p:sp>
          <p:nvSpPr>
            <p:cNvPr id="70" name="任意形状 88">
              <a:extLst>
                <a:ext uri="{FF2B5EF4-FFF2-40B4-BE49-F238E27FC236}">
                  <a16:creationId xmlns:a16="http://schemas.microsoft.com/office/drawing/2014/main" id="{930C3F03-35A8-D62A-B6C6-9D23CE2D7A89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950C1B3-580B-C4E0-DF14-32ED73F7260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29EA640-6DF0-83B9-A1A0-9FD2B94F7AB5}"/>
              </a:ext>
            </a:extLst>
          </p:cNvPr>
          <p:cNvGrpSpPr/>
          <p:nvPr/>
        </p:nvGrpSpPr>
        <p:grpSpPr>
          <a:xfrm>
            <a:off x="7347752" y="4822980"/>
            <a:ext cx="1933867" cy="329660"/>
            <a:chOff x="7343655" y="5570358"/>
            <a:chExt cx="1933867" cy="329660"/>
          </a:xfrm>
        </p:grpSpPr>
        <p:sp>
          <p:nvSpPr>
            <p:cNvPr id="73" name="任意形状 88">
              <a:extLst>
                <a:ext uri="{FF2B5EF4-FFF2-40B4-BE49-F238E27FC236}">
                  <a16:creationId xmlns:a16="http://schemas.microsoft.com/office/drawing/2014/main" id="{22781AD9-6367-A181-2325-9CCC18ED8F3B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564FBCF-CCD9-6615-B401-8E53AF8FD5D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1110BE8-A61E-0A77-21F0-DF14FAEF852B}"/>
              </a:ext>
            </a:extLst>
          </p:cNvPr>
          <p:cNvGrpSpPr/>
          <p:nvPr/>
        </p:nvGrpSpPr>
        <p:grpSpPr>
          <a:xfrm>
            <a:off x="9565756" y="4822980"/>
            <a:ext cx="1933867" cy="329660"/>
            <a:chOff x="7343655" y="5570358"/>
            <a:chExt cx="1933867" cy="329660"/>
          </a:xfrm>
        </p:grpSpPr>
        <p:sp>
          <p:nvSpPr>
            <p:cNvPr id="76" name="任意形状 88">
              <a:extLst>
                <a:ext uri="{FF2B5EF4-FFF2-40B4-BE49-F238E27FC236}">
                  <a16:creationId xmlns:a16="http://schemas.microsoft.com/office/drawing/2014/main" id="{5142C499-ABDB-1FA4-DBFF-35DA141BB7EE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42B1696-4607-07DD-AF28-F7E510EF39E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4913923-0B67-24F9-AF57-9793EC043FEE}"/>
              </a:ext>
            </a:extLst>
          </p:cNvPr>
          <p:cNvGrpSpPr/>
          <p:nvPr/>
        </p:nvGrpSpPr>
        <p:grpSpPr>
          <a:xfrm>
            <a:off x="693746" y="5544302"/>
            <a:ext cx="1933867" cy="329660"/>
            <a:chOff x="7343655" y="5570358"/>
            <a:chExt cx="1933867" cy="329660"/>
          </a:xfrm>
        </p:grpSpPr>
        <p:sp>
          <p:nvSpPr>
            <p:cNvPr id="79" name="任意形状 88">
              <a:extLst>
                <a:ext uri="{FF2B5EF4-FFF2-40B4-BE49-F238E27FC236}">
                  <a16:creationId xmlns:a16="http://schemas.microsoft.com/office/drawing/2014/main" id="{D82BACA7-BA1E-9DF6-36CF-3348A867B4E2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C9C74E3-87EB-EB8C-39CF-98D72ACD9C8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90D0C5D-47A1-6FE2-69DF-5EF3FD24B6AD}"/>
              </a:ext>
            </a:extLst>
          </p:cNvPr>
          <p:cNvGrpSpPr/>
          <p:nvPr/>
        </p:nvGrpSpPr>
        <p:grpSpPr>
          <a:xfrm>
            <a:off x="2911748" y="5544302"/>
            <a:ext cx="1933867" cy="329660"/>
            <a:chOff x="7343655" y="5570358"/>
            <a:chExt cx="1933867" cy="329660"/>
          </a:xfrm>
        </p:grpSpPr>
        <p:sp>
          <p:nvSpPr>
            <p:cNvPr id="82" name="任意形状 88">
              <a:extLst>
                <a:ext uri="{FF2B5EF4-FFF2-40B4-BE49-F238E27FC236}">
                  <a16:creationId xmlns:a16="http://schemas.microsoft.com/office/drawing/2014/main" id="{7B354806-FF04-132B-AA4B-596FCFCE1AC3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29BC759-5157-CDA3-4DC5-5DF6A11354F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9F190BC-B078-ECCC-F672-CDEF0CAE79D7}"/>
              </a:ext>
            </a:extLst>
          </p:cNvPr>
          <p:cNvGrpSpPr/>
          <p:nvPr/>
        </p:nvGrpSpPr>
        <p:grpSpPr>
          <a:xfrm>
            <a:off x="5129750" y="5544302"/>
            <a:ext cx="1933867" cy="329660"/>
            <a:chOff x="7343655" y="5570358"/>
            <a:chExt cx="1933867" cy="329660"/>
          </a:xfrm>
        </p:grpSpPr>
        <p:sp>
          <p:nvSpPr>
            <p:cNvPr id="85" name="任意形状 88">
              <a:extLst>
                <a:ext uri="{FF2B5EF4-FFF2-40B4-BE49-F238E27FC236}">
                  <a16:creationId xmlns:a16="http://schemas.microsoft.com/office/drawing/2014/main" id="{26F8D29F-F71B-DD2E-2C75-54D6A2D73927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F158E60-C0E7-C8A9-4377-A62609EBA3A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EBE260E-6129-B941-5041-AAF4998CDBE6}"/>
              </a:ext>
            </a:extLst>
          </p:cNvPr>
          <p:cNvGrpSpPr/>
          <p:nvPr/>
        </p:nvGrpSpPr>
        <p:grpSpPr>
          <a:xfrm>
            <a:off x="7347752" y="5544302"/>
            <a:ext cx="1933867" cy="329660"/>
            <a:chOff x="7343655" y="5570358"/>
            <a:chExt cx="1933867" cy="329660"/>
          </a:xfrm>
        </p:grpSpPr>
        <p:sp>
          <p:nvSpPr>
            <p:cNvPr id="88" name="任意形状 88">
              <a:extLst>
                <a:ext uri="{FF2B5EF4-FFF2-40B4-BE49-F238E27FC236}">
                  <a16:creationId xmlns:a16="http://schemas.microsoft.com/office/drawing/2014/main" id="{57A9166A-76A0-7FEF-A24B-5D94B1A0A882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7508AC7-7BCC-F60F-4A28-99CA807AFDA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069F96F-4063-EDB8-FC22-FEAE29C60F95}"/>
              </a:ext>
            </a:extLst>
          </p:cNvPr>
          <p:cNvGrpSpPr/>
          <p:nvPr/>
        </p:nvGrpSpPr>
        <p:grpSpPr>
          <a:xfrm>
            <a:off x="9565756" y="5544302"/>
            <a:ext cx="1933867" cy="329660"/>
            <a:chOff x="7343655" y="5570358"/>
            <a:chExt cx="1933867" cy="329660"/>
          </a:xfrm>
        </p:grpSpPr>
        <p:sp>
          <p:nvSpPr>
            <p:cNvPr id="91" name="任意形状 88">
              <a:extLst>
                <a:ext uri="{FF2B5EF4-FFF2-40B4-BE49-F238E27FC236}">
                  <a16:creationId xmlns:a16="http://schemas.microsoft.com/office/drawing/2014/main" id="{797C7089-5263-56DF-2BB5-5ED1F45A1E33}"/>
                </a:ext>
              </a:extLst>
            </p:cNvPr>
            <p:cNvSpPr/>
            <p:nvPr/>
          </p:nvSpPr>
          <p:spPr>
            <a:xfrm flipH="1">
              <a:off x="7343655" y="5763328"/>
              <a:ext cx="1933867" cy="136690"/>
            </a:xfrm>
            <a:custGeom>
              <a:avLst/>
              <a:gdLst>
                <a:gd name="connsiteX0" fmla="*/ 4107983 w 4365158"/>
                <a:gd name="connsiteY0" fmla="*/ 0 h 257175"/>
                <a:gd name="connsiteX1" fmla="*/ 4239428 w 4365158"/>
                <a:gd name="connsiteY1" fmla="*/ 200025 h 257175"/>
                <a:gd name="connsiteX2" fmla="*/ 2497455 w 4365158"/>
                <a:gd name="connsiteY2" fmla="*/ 200025 h 257175"/>
                <a:gd name="connsiteX3" fmla="*/ 1867703 w 4365158"/>
                <a:gd name="connsiteY3" fmla="*/ 200025 h 257175"/>
                <a:gd name="connsiteX4" fmla="*/ 125730 w 4365158"/>
                <a:gd name="connsiteY4" fmla="*/ 200025 h 257175"/>
                <a:gd name="connsiteX5" fmla="*/ 257175 w 4365158"/>
                <a:gd name="connsiteY5" fmla="*/ 0 h 257175"/>
                <a:gd name="connsiteX6" fmla="*/ 0 w 4365158"/>
                <a:gd name="connsiteY6" fmla="*/ 257175 h 257175"/>
                <a:gd name="connsiteX7" fmla="*/ 1867703 w 4365158"/>
                <a:gd name="connsiteY7" fmla="*/ 257175 h 257175"/>
                <a:gd name="connsiteX8" fmla="*/ 2497455 w 4365158"/>
                <a:gd name="connsiteY8" fmla="*/ 257175 h 257175"/>
                <a:gd name="connsiteX9" fmla="*/ 4365158 w 4365158"/>
                <a:gd name="connsiteY9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5158" h="257175">
                  <a:moveTo>
                    <a:pt x="4107983" y="0"/>
                  </a:moveTo>
                  <a:lnTo>
                    <a:pt x="4239428" y="200025"/>
                  </a:lnTo>
                  <a:lnTo>
                    <a:pt x="2497455" y="200025"/>
                  </a:lnTo>
                  <a:lnTo>
                    <a:pt x="1867703" y="200025"/>
                  </a:lnTo>
                  <a:lnTo>
                    <a:pt x="125730" y="200025"/>
                  </a:lnTo>
                  <a:lnTo>
                    <a:pt x="257175" y="0"/>
                  </a:lnTo>
                  <a:lnTo>
                    <a:pt x="0" y="257175"/>
                  </a:lnTo>
                  <a:lnTo>
                    <a:pt x="1867703" y="257175"/>
                  </a:lnTo>
                  <a:lnTo>
                    <a:pt x="2497455" y="257175"/>
                  </a:lnTo>
                  <a:lnTo>
                    <a:pt x="4365158" y="257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88035" tIns="144017" rIns="288035" bIns="144017" rtlCol="0" anchor="ctr">
              <a:noAutofit/>
            </a:bodyPr>
            <a:lstStyle/>
            <a:p>
              <a:pPr algn="ctr">
                <a:defRPr/>
              </a:pPr>
              <a:endParaRPr kumimoji="1" lang="zh-CN" altLang="en-US" sz="567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212B3C5-87FA-7188-10DD-1CC1C5EAF4C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618092" y="5570358"/>
              <a:ext cx="1384995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defRPr/>
              </a:pPr>
              <a:r>
                <a:rPr lang="zh-CN" altLang="en-US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320040" dist="120015" dir="5400000" algn="t" rotWithShape="0">
                      <a:schemeClr val="accent1">
                        <a:alpha val="20000"/>
                      </a:schemeClr>
                    </a:outerShdw>
                  </a:effectLst>
                  <a:latin typeface="+mj-ea"/>
                  <a:ea typeface="+mj-ea"/>
                </a:rPr>
                <a:t>此处输入内容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254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海上有许多船&#10;&#10;描述已自动生成">
            <a:extLst>
              <a:ext uri="{FF2B5EF4-FFF2-40B4-BE49-F238E27FC236}">
                <a16:creationId xmlns:a16="http://schemas.microsoft.com/office/drawing/2014/main" id="{84D1CCB8-4837-0DAA-7717-199F4965076F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>
          <a:xfrm>
            <a:off x="2230877" y="0"/>
            <a:ext cx="9961123" cy="6858000"/>
          </a:xfrm>
          <a:prstGeom prst="rect">
            <a:avLst/>
          </a:prstGeom>
        </p:spPr>
      </p:pic>
      <p:sp>
        <p:nvSpPr>
          <p:cNvPr id="3" name="公众号：凌云演示设计2">
            <a:extLst>
              <a:ext uri="{FF2B5EF4-FFF2-40B4-BE49-F238E27FC236}">
                <a16:creationId xmlns:a16="http://schemas.microsoft.com/office/drawing/2014/main" id="{DCD838C7-97B2-6D26-37FB-EB6EFD3B6525}"/>
              </a:ext>
            </a:extLst>
          </p:cNvPr>
          <p:cNvSpPr/>
          <p:nvPr/>
        </p:nvSpPr>
        <p:spPr>
          <a:xfrm>
            <a:off x="-1" y="0"/>
            <a:ext cx="11981793" cy="68580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50000"/>
                </a:schemeClr>
              </a:gs>
              <a:gs pos="24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4" name="公众号：凌云演示设计3">
            <a:extLst>
              <a:ext uri="{FF2B5EF4-FFF2-40B4-BE49-F238E27FC236}">
                <a16:creationId xmlns:a16="http://schemas.microsoft.com/office/drawing/2014/main" id="{EA167948-9878-2F7C-2AC9-878A38693E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16072" b="4040"/>
          <a:stretch>
            <a:fillRect/>
          </a:stretch>
        </p:blipFill>
        <p:spPr>
          <a:xfrm>
            <a:off x="0" y="0"/>
            <a:ext cx="5017506" cy="6858000"/>
          </a:xfrm>
          <a:custGeom>
            <a:avLst/>
            <a:gdLst>
              <a:gd name="connsiteX0" fmla="*/ 0 w 5017506"/>
              <a:gd name="connsiteY0" fmla="*/ 0 h 6858000"/>
              <a:gd name="connsiteX1" fmla="*/ 5017506 w 5017506"/>
              <a:gd name="connsiteY1" fmla="*/ 0 h 6858000"/>
              <a:gd name="connsiteX2" fmla="*/ 5017506 w 5017506"/>
              <a:gd name="connsiteY2" fmla="*/ 6858000 h 6858000"/>
              <a:gd name="connsiteX3" fmla="*/ 0 w 5017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506" h="6858000">
                <a:moveTo>
                  <a:pt x="0" y="0"/>
                </a:moveTo>
                <a:lnTo>
                  <a:pt x="5017506" y="0"/>
                </a:lnTo>
                <a:lnTo>
                  <a:pt x="5017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公众号：凌云演示设计5">
            <a:extLst>
              <a:ext uri="{FF2B5EF4-FFF2-40B4-BE49-F238E27FC236}">
                <a16:creationId xmlns:a16="http://schemas.microsoft.com/office/drawing/2014/main" id="{E41239E9-5DC4-7DFB-FCAA-308E27E924E7}"/>
              </a:ext>
            </a:extLst>
          </p:cNvPr>
          <p:cNvSpPr txBox="1"/>
          <p:nvPr/>
        </p:nvSpPr>
        <p:spPr>
          <a:xfrm>
            <a:off x="942620" y="1885719"/>
            <a:ext cx="3961341" cy="12074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dirty="0">
                <a:gradFill flip="none" rotWithShape="1">
                  <a:gsLst>
                    <a:gs pos="33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52400" dist="177800" dir="2700000" algn="tl" rotWithShape="0">
                    <a:prstClr val="black">
                      <a:alpha val="23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300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effectLst>
                <a:outerShdw blurRad="152400" dist="177800" dir="2700000" algn="tl" rotWithShape="0">
                  <a:prstClr val="black">
                    <a:alpha val="23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公众号：凌云演示设计7">
            <a:extLst>
              <a:ext uri="{FF2B5EF4-FFF2-40B4-BE49-F238E27FC236}">
                <a16:creationId xmlns:a16="http://schemas.microsoft.com/office/drawing/2014/main" id="{D0FF2BE3-3D33-92E1-CEB3-8E41DEA8B27B}"/>
              </a:ext>
            </a:extLst>
          </p:cNvPr>
          <p:cNvSpPr/>
          <p:nvPr/>
        </p:nvSpPr>
        <p:spPr>
          <a:xfrm>
            <a:off x="955103" y="2880267"/>
            <a:ext cx="3718497" cy="349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Thank you for watching</a:t>
            </a:r>
          </a:p>
        </p:txBody>
      </p:sp>
      <p:grpSp>
        <p:nvGrpSpPr>
          <p:cNvPr id="9" name="公众号：凌云演示设计10">
            <a:extLst>
              <a:ext uri="{FF2B5EF4-FFF2-40B4-BE49-F238E27FC236}">
                <a16:creationId xmlns:a16="http://schemas.microsoft.com/office/drawing/2014/main" id="{0BC163B3-3FDA-5BA1-0FF0-5FF32A90BD08}"/>
              </a:ext>
            </a:extLst>
          </p:cNvPr>
          <p:cNvGrpSpPr/>
          <p:nvPr/>
        </p:nvGrpSpPr>
        <p:grpSpPr>
          <a:xfrm>
            <a:off x="1842655" y="3699102"/>
            <a:ext cx="5848778" cy="344110"/>
            <a:chOff x="1674545" y="286407"/>
            <a:chExt cx="8071606" cy="47488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E12A990-8095-7D11-38D4-DF3125AC2418}"/>
                </a:ext>
              </a:extLst>
            </p:cNvPr>
            <p:cNvGrpSpPr/>
            <p:nvPr/>
          </p:nvGrpSpPr>
          <p:grpSpPr>
            <a:xfrm>
              <a:off x="1674545" y="384176"/>
              <a:ext cx="8071606" cy="377120"/>
              <a:chOff x="1733807" y="384176"/>
              <a:chExt cx="8071606" cy="377120"/>
            </a:xfrm>
          </p:grpSpPr>
          <p:cxnSp>
            <p:nvCxnSpPr>
              <p:cNvPr id="12" name="公众号：凌云演示设计10-1">
                <a:extLst>
                  <a:ext uri="{FF2B5EF4-FFF2-40B4-BE49-F238E27FC236}">
                    <a16:creationId xmlns:a16="http://schemas.microsoft.com/office/drawing/2014/main" id="{319E93A7-E245-CCD8-16C2-83163580B6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48642" y="412750"/>
                <a:ext cx="161925" cy="161290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3" name="公众号：凌云演示设计10-2">
                <a:extLst>
                  <a:ext uri="{FF2B5EF4-FFF2-40B4-BE49-F238E27FC236}">
                    <a16:creationId xmlns:a16="http://schemas.microsoft.com/office/drawing/2014/main" id="{1496D308-7B86-4645-4775-924F8B4C55F1}"/>
                  </a:ext>
                </a:extLst>
              </p:cNvPr>
              <p:cNvCxnSpPr/>
              <p:nvPr/>
            </p:nvCxnSpPr>
            <p:spPr>
              <a:xfrm>
                <a:off x="6939056" y="384176"/>
                <a:ext cx="16849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7D56F2A-144C-8518-13A0-725F13B752A5}"/>
                  </a:ext>
                </a:extLst>
              </p:cNvPr>
              <p:cNvGrpSpPr/>
              <p:nvPr/>
            </p:nvGrpSpPr>
            <p:grpSpPr>
              <a:xfrm>
                <a:off x="1733807" y="392733"/>
                <a:ext cx="7990583" cy="368563"/>
                <a:chOff x="1702057" y="411480"/>
                <a:chExt cx="7990583" cy="368563"/>
              </a:xfrm>
            </p:grpSpPr>
            <p:sp>
              <p:nvSpPr>
                <p:cNvPr id="29" name="公众号：凌云演示设计10-3">
                  <a:extLst>
                    <a:ext uri="{FF2B5EF4-FFF2-40B4-BE49-F238E27FC236}">
                      <a16:creationId xmlns:a16="http://schemas.microsoft.com/office/drawing/2014/main" id="{D36600C3-4377-257F-C2F6-8AEFAC91837E}"/>
                    </a:ext>
                  </a:extLst>
                </p:cNvPr>
                <p:cNvSpPr/>
                <p:nvPr/>
              </p:nvSpPr>
              <p:spPr>
                <a:xfrm>
                  <a:off x="1702057" y="699020"/>
                  <a:ext cx="81023" cy="81023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阿里巴巴普惠体 L"/>
                    <a:cs typeface="+mn-cs"/>
                  </a:endParaRPr>
                </a:p>
              </p:txBody>
            </p:sp>
            <p:sp>
              <p:nvSpPr>
                <p:cNvPr id="30" name="公众号：凌云演示设计10-4">
                  <a:extLst>
                    <a:ext uri="{FF2B5EF4-FFF2-40B4-BE49-F238E27FC236}">
                      <a16:creationId xmlns:a16="http://schemas.microsoft.com/office/drawing/2014/main" id="{CDB9B550-AE5A-AEFE-EFA7-3D9AE403FBA0}"/>
                    </a:ext>
                  </a:extLst>
                </p:cNvPr>
                <p:cNvSpPr/>
                <p:nvPr/>
              </p:nvSpPr>
              <p:spPr>
                <a:xfrm>
                  <a:off x="1783080" y="411480"/>
                  <a:ext cx="7909560" cy="325120"/>
                </a:xfrm>
                <a:custGeom>
                  <a:avLst/>
                  <a:gdLst>
                    <a:gd name="connsiteX0" fmla="*/ 0 w 7909560"/>
                    <a:gd name="connsiteY0" fmla="*/ 325120 h 325120"/>
                    <a:gd name="connsiteX1" fmla="*/ 1996440 w 7909560"/>
                    <a:gd name="connsiteY1" fmla="*/ 325120 h 325120"/>
                    <a:gd name="connsiteX2" fmla="*/ 2321560 w 7909560"/>
                    <a:gd name="connsiteY2" fmla="*/ 0 h 325120"/>
                    <a:gd name="connsiteX3" fmla="*/ 6355080 w 7909560"/>
                    <a:gd name="connsiteY3" fmla="*/ 0 h 325120"/>
                    <a:gd name="connsiteX4" fmla="*/ 6563360 w 7909560"/>
                    <a:gd name="connsiteY4" fmla="*/ 208280 h 325120"/>
                    <a:gd name="connsiteX5" fmla="*/ 7909560 w 7909560"/>
                    <a:gd name="connsiteY5" fmla="*/ 208280 h 325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09560" h="325120">
                      <a:moveTo>
                        <a:pt x="0" y="325120"/>
                      </a:moveTo>
                      <a:lnTo>
                        <a:pt x="1996440" y="325120"/>
                      </a:lnTo>
                      <a:lnTo>
                        <a:pt x="2321560" y="0"/>
                      </a:lnTo>
                      <a:lnTo>
                        <a:pt x="6355080" y="0"/>
                      </a:lnTo>
                      <a:lnTo>
                        <a:pt x="6563360" y="208280"/>
                      </a:lnTo>
                      <a:lnTo>
                        <a:pt x="7909560" y="208280"/>
                      </a:lnTo>
                    </a:path>
                  </a:pathLst>
                </a:custGeom>
                <a:noFill/>
                <a:ln w="952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sp>
            <p:nvSpPr>
              <p:cNvPr id="15" name="公众号：凌云演示设计10-5">
                <a:extLst>
                  <a:ext uri="{FF2B5EF4-FFF2-40B4-BE49-F238E27FC236}">
                    <a16:creationId xmlns:a16="http://schemas.microsoft.com/office/drawing/2014/main" id="{16959F31-B0FB-661B-0E0A-0C8B4324EF91}"/>
                  </a:ext>
                </a:extLst>
              </p:cNvPr>
              <p:cNvSpPr/>
              <p:nvPr/>
            </p:nvSpPr>
            <p:spPr>
              <a:xfrm>
                <a:off x="9724390" y="556609"/>
                <a:ext cx="81023" cy="81023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阿里巴巴普惠体 L"/>
                  <a:cs typeface="+mn-cs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A6B7360-512D-577F-2F84-68AFEB2D14E7}"/>
                  </a:ext>
                </a:extLst>
              </p:cNvPr>
              <p:cNvGrpSpPr/>
              <p:nvPr/>
            </p:nvGrpSpPr>
            <p:grpSpPr>
              <a:xfrm flipH="1">
                <a:off x="2861675" y="574132"/>
                <a:ext cx="759748" cy="63500"/>
                <a:chOff x="2861675" y="574132"/>
                <a:chExt cx="759748" cy="63500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BC939580-D9EC-3677-443B-3D2DE77F625C}"/>
                    </a:ext>
                  </a:extLst>
                </p:cNvPr>
                <p:cNvGrpSpPr/>
                <p:nvPr/>
              </p:nvGrpSpPr>
              <p:grpSpPr>
                <a:xfrm>
                  <a:off x="3382423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6" name="公众号：凌云演示设计10-6">
                    <a:extLst>
                      <a:ext uri="{FF2B5EF4-FFF2-40B4-BE49-F238E27FC236}">
                        <a16:creationId xmlns:a16="http://schemas.microsoft.com/office/drawing/2014/main" id="{4F86984A-86A5-A3EB-44D3-1341B1FD2346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7" name="公众号：凌云演示设计10-7">
                    <a:extLst>
                      <a:ext uri="{FF2B5EF4-FFF2-40B4-BE49-F238E27FC236}">
                        <a16:creationId xmlns:a16="http://schemas.microsoft.com/office/drawing/2014/main" id="{780C69A0-46F0-D20D-9FBA-8BA6D6C8AC61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8" name="公众号：凌云演示设计10-8">
                    <a:extLst>
                      <a:ext uri="{FF2B5EF4-FFF2-40B4-BE49-F238E27FC236}">
                        <a16:creationId xmlns:a16="http://schemas.microsoft.com/office/drawing/2014/main" id="{8F3579AE-3B1A-FCC0-130F-0549DC24C3C1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6E9A13FA-B296-1986-5800-E6B9C29A68D6}"/>
                    </a:ext>
                  </a:extLst>
                </p:cNvPr>
                <p:cNvGrpSpPr/>
                <p:nvPr/>
              </p:nvGrpSpPr>
              <p:grpSpPr>
                <a:xfrm>
                  <a:off x="3122049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3" name="公众号：凌云演示设计10-9">
                    <a:extLst>
                      <a:ext uri="{FF2B5EF4-FFF2-40B4-BE49-F238E27FC236}">
                        <a16:creationId xmlns:a16="http://schemas.microsoft.com/office/drawing/2014/main" id="{E9499E8C-00B2-81A2-E71D-F6F5C628F51E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4" name="公众号：凌云演示设计10-10">
                    <a:extLst>
                      <a:ext uri="{FF2B5EF4-FFF2-40B4-BE49-F238E27FC236}">
                        <a16:creationId xmlns:a16="http://schemas.microsoft.com/office/drawing/2014/main" id="{A82B315C-EE13-3DC6-D623-915E2DF7FA14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5" name="公众号：凌云演示设计10-11">
                    <a:extLst>
                      <a:ext uri="{FF2B5EF4-FFF2-40B4-BE49-F238E27FC236}">
                        <a16:creationId xmlns:a16="http://schemas.microsoft.com/office/drawing/2014/main" id="{330E736C-39A7-B057-EE18-EF0ECE5623E5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E9D6839F-D0B8-B588-51C5-3BF8D36CD08D}"/>
                    </a:ext>
                  </a:extLst>
                </p:cNvPr>
                <p:cNvGrpSpPr/>
                <p:nvPr/>
              </p:nvGrpSpPr>
              <p:grpSpPr>
                <a:xfrm>
                  <a:off x="2861675" y="574132"/>
                  <a:ext cx="239000" cy="63500"/>
                  <a:chOff x="7216053" y="1692454"/>
                  <a:chExt cx="239000" cy="63500"/>
                </a:xfrm>
              </p:grpSpPr>
              <p:cxnSp>
                <p:nvCxnSpPr>
                  <p:cNvPr id="20" name="公众号：凌云演示设计10-12">
                    <a:extLst>
                      <a:ext uri="{FF2B5EF4-FFF2-40B4-BE49-F238E27FC236}">
                        <a16:creationId xmlns:a16="http://schemas.microsoft.com/office/drawing/2014/main" id="{DEB1D071-7FBC-B856-9FD6-951C59211EB8}"/>
                      </a:ext>
                    </a:extLst>
                  </p:cNvPr>
                  <p:cNvCxnSpPr/>
                  <p:nvPr/>
                </p:nvCxnSpPr>
                <p:spPr>
                  <a:xfrm>
                    <a:off x="72160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公众号：凌云演示设计10-13">
                    <a:extLst>
                      <a:ext uri="{FF2B5EF4-FFF2-40B4-BE49-F238E27FC236}">
                        <a16:creationId xmlns:a16="http://schemas.microsoft.com/office/drawing/2014/main" id="{D0385D10-4EBE-CBB2-1B29-977603644303}"/>
                      </a:ext>
                    </a:extLst>
                  </p:cNvPr>
                  <p:cNvCxnSpPr/>
                  <p:nvPr/>
                </p:nvCxnSpPr>
                <p:spPr>
                  <a:xfrm>
                    <a:off x="730380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公众号：凌云演示设计10-14">
                    <a:extLst>
                      <a:ext uri="{FF2B5EF4-FFF2-40B4-BE49-F238E27FC236}">
                        <a16:creationId xmlns:a16="http://schemas.microsoft.com/office/drawing/2014/main" id="{C1786DE4-7812-9973-C7E7-8C56683691DA}"/>
                      </a:ext>
                    </a:extLst>
                  </p:cNvPr>
                  <p:cNvCxnSpPr/>
                  <p:nvPr/>
                </p:nvCxnSpPr>
                <p:spPr>
                  <a:xfrm>
                    <a:off x="7391553" y="1692454"/>
                    <a:ext cx="63500" cy="6350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FFFFFF"/>
                    </a:solidFill>
                    <a:prstDash val="solid"/>
                    <a:miter lim="800000"/>
                  </a:ln>
                  <a:effectLst/>
                </p:spPr>
              </p:cxnSp>
            </p:grpSp>
          </p:grpSp>
        </p:grpSp>
        <p:pic>
          <p:nvPicPr>
            <p:cNvPr id="11" name="公众号：凌云演示设计10-15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873DF3AF-B7F6-052F-B4CA-6DC3A9D13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rgbClr val="FF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1502" y="286407"/>
              <a:ext cx="5354212" cy="228931"/>
            </a:xfrm>
            <a:prstGeom prst="rect">
              <a:avLst/>
            </a:prstGeom>
          </p:spPr>
        </p:pic>
      </p:grpSp>
      <p:grpSp>
        <p:nvGrpSpPr>
          <p:cNvPr id="31" name="公众号：凌云演示设计11">
            <a:extLst>
              <a:ext uri="{FF2B5EF4-FFF2-40B4-BE49-F238E27FC236}">
                <a16:creationId xmlns:a16="http://schemas.microsoft.com/office/drawing/2014/main" id="{DF8CF59D-3A5A-BC7C-4E6E-D75CC94FF4F1}"/>
              </a:ext>
            </a:extLst>
          </p:cNvPr>
          <p:cNvGrpSpPr/>
          <p:nvPr/>
        </p:nvGrpSpPr>
        <p:grpSpPr>
          <a:xfrm>
            <a:off x="142272" y="1272663"/>
            <a:ext cx="1826836" cy="252430"/>
            <a:chOff x="6891259" y="832623"/>
            <a:chExt cx="2423768" cy="334913"/>
          </a:xfrm>
        </p:grpSpPr>
        <p:sp>
          <p:nvSpPr>
            <p:cNvPr id="32" name="公众号：凌云演示设计11-1">
              <a:extLst>
                <a:ext uri="{FF2B5EF4-FFF2-40B4-BE49-F238E27FC236}">
                  <a16:creationId xmlns:a16="http://schemas.microsoft.com/office/drawing/2014/main" id="{9A35653E-A035-BC03-A2EC-6B28FD8142D7}"/>
                </a:ext>
              </a:extLst>
            </p:cNvPr>
            <p:cNvSpPr/>
            <p:nvPr/>
          </p:nvSpPr>
          <p:spPr>
            <a:xfrm>
              <a:off x="7234739" y="875400"/>
              <a:ext cx="2001520" cy="274320"/>
            </a:xfrm>
            <a:custGeom>
              <a:avLst/>
              <a:gdLst>
                <a:gd name="connsiteX0" fmla="*/ 0 w 2052320"/>
                <a:gd name="connsiteY0" fmla="*/ 274320 h 274320"/>
                <a:gd name="connsiteX1" fmla="*/ 944880 w 2052320"/>
                <a:gd name="connsiteY1" fmla="*/ 274320 h 274320"/>
                <a:gd name="connsiteX2" fmla="*/ 1219200 w 2052320"/>
                <a:gd name="connsiteY2" fmla="*/ 0 h 274320"/>
                <a:gd name="connsiteX3" fmla="*/ 2001520 w 2052320"/>
                <a:gd name="connsiteY3" fmla="*/ 0 h 274320"/>
                <a:gd name="connsiteX4" fmla="*/ 2052320 w 2052320"/>
                <a:gd name="connsiteY4" fmla="*/ 50800 h 274320"/>
                <a:gd name="connsiteX0" fmla="*/ 0 w 2001520"/>
                <a:gd name="connsiteY0" fmla="*/ 274320 h 274320"/>
                <a:gd name="connsiteX1" fmla="*/ 944880 w 2001520"/>
                <a:gd name="connsiteY1" fmla="*/ 274320 h 274320"/>
                <a:gd name="connsiteX2" fmla="*/ 1219200 w 2001520"/>
                <a:gd name="connsiteY2" fmla="*/ 0 h 274320"/>
                <a:gd name="connsiteX3" fmla="*/ 2001520 w 2001520"/>
                <a:gd name="connsiteY3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1520" h="274320">
                  <a:moveTo>
                    <a:pt x="0" y="274320"/>
                  </a:moveTo>
                  <a:lnTo>
                    <a:pt x="944880" y="274320"/>
                  </a:lnTo>
                  <a:lnTo>
                    <a:pt x="1219200" y="0"/>
                  </a:lnTo>
                  <a:lnTo>
                    <a:pt x="2001520" y="0"/>
                  </a:lnTo>
                </a:path>
              </a:pathLst>
            </a:custGeom>
            <a:noFill/>
            <a:ln w="952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sp>
          <p:nvSpPr>
            <p:cNvPr id="33" name="公众号：凌云演示设计11-2">
              <a:extLst>
                <a:ext uri="{FF2B5EF4-FFF2-40B4-BE49-F238E27FC236}">
                  <a16:creationId xmlns:a16="http://schemas.microsoft.com/office/drawing/2014/main" id="{E8A73D36-BFA7-78D9-DDE7-C2B62EDAD9AF}"/>
                </a:ext>
              </a:extLst>
            </p:cNvPr>
            <p:cNvSpPr/>
            <p:nvPr/>
          </p:nvSpPr>
          <p:spPr>
            <a:xfrm>
              <a:off x="9234004" y="832623"/>
              <a:ext cx="81023" cy="81023"/>
            </a:xfrm>
            <a:prstGeom prst="ellips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sp>
          <p:nvSpPr>
            <p:cNvPr id="34" name="公众号：凌云演示设计11-3">
              <a:extLst>
                <a:ext uri="{FF2B5EF4-FFF2-40B4-BE49-F238E27FC236}">
                  <a16:creationId xmlns:a16="http://schemas.microsoft.com/office/drawing/2014/main" id="{9DC0106D-1431-E170-74D8-37E19D56A433}"/>
                </a:ext>
              </a:extLst>
            </p:cNvPr>
            <p:cNvSpPr/>
            <p:nvPr/>
          </p:nvSpPr>
          <p:spPr>
            <a:xfrm>
              <a:off x="7232085" y="1156023"/>
              <a:ext cx="134112" cy="0"/>
            </a:xfrm>
            <a:custGeom>
              <a:avLst/>
              <a:gdLst>
                <a:gd name="connsiteX0" fmla="*/ 0 w 134112"/>
                <a:gd name="connsiteY0" fmla="*/ 0 h 0"/>
                <a:gd name="connsiteX1" fmla="*/ 134112 w 13411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112">
                  <a:moveTo>
                    <a:pt x="0" y="0"/>
                  </a:moveTo>
                  <a:lnTo>
                    <a:pt x="134112" y="0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L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A5F5BAC-8E0F-EFB6-75DD-B1ECBC8BBED4}"/>
                </a:ext>
              </a:extLst>
            </p:cNvPr>
            <p:cNvGrpSpPr/>
            <p:nvPr/>
          </p:nvGrpSpPr>
          <p:grpSpPr>
            <a:xfrm>
              <a:off x="6891259" y="1104036"/>
              <a:ext cx="239000" cy="63500"/>
              <a:chOff x="7216053" y="1692454"/>
              <a:chExt cx="239000" cy="63500"/>
            </a:xfrm>
          </p:grpSpPr>
          <p:cxnSp>
            <p:nvCxnSpPr>
              <p:cNvPr id="36" name="公众号：凌云演示设计11-4">
                <a:extLst>
                  <a:ext uri="{FF2B5EF4-FFF2-40B4-BE49-F238E27FC236}">
                    <a16:creationId xmlns:a16="http://schemas.microsoft.com/office/drawing/2014/main" id="{E04F78BA-FC22-2C36-F93F-4DAF23FF372C}"/>
                  </a:ext>
                </a:extLst>
              </p:cNvPr>
              <p:cNvCxnSpPr/>
              <p:nvPr/>
            </p:nvCxnSpPr>
            <p:spPr>
              <a:xfrm>
                <a:off x="721605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7" name="公众号：凌云演示设计11-5">
                <a:extLst>
                  <a:ext uri="{FF2B5EF4-FFF2-40B4-BE49-F238E27FC236}">
                    <a16:creationId xmlns:a16="http://schemas.microsoft.com/office/drawing/2014/main" id="{F9501E4D-2D58-9CB2-0969-D217F2F69108}"/>
                  </a:ext>
                </a:extLst>
              </p:cNvPr>
              <p:cNvCxnSpPr/>
              <p:nvPr/>
            </p:nvCxnSpPr>
            <p:spPr>
              <a:xfrm>
                <a:off x="730380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8" name="公众号：凌云演示设计11-6">
                <a:extLst>
                  <a:ext uri="{FF2B5EF4-FFF2-40B4-BE49-F238E27FC236}">
                    <a16:creationId xmlns:a16="http://schemas.microsoft.com/office/drawing/2014/main" id="{06BE6F80-8639-091E-3005-181D2C431EEC}"/>
                  </a:ext>
                </a:extLst>
              </p:cNvPr>
              <p:cNvCxnSpPr/>
              <p:nvPr/>
            </p:nvCxnSpPr>
            <p:spPr>
              <a:xfrm>
                <a:off x="7391553" y="1692454"/>
                <a:ext cx="63500" cy="63500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39" name="公众号：凌云演示设计12">
            <a:extLst>
              <a:ext uri="{FF2B5EF4-FFF2-40B4-BE49-F238E27FC236}">
                <a16:creationId xmlns:a16="http://schemas.microsoft.com/office/drawing/2014/main" id="{755CE33A-5766-88F4-8969-60AA42C67F95}"/>
              </a:ext>
            </a:extLst>
          </p:cNvPr>
          <p:cNvSpPr/>
          <p:nvPr/>
        </p:nvSpPr>
        <p:spPr>
          <a:xfrm>
            <a:off x="10103170" y="5351721"/>
            <a:ext cx="2095920" cy="1506279"/>
          </a:xfrm>
          <a:custGeom>
            <a:avLst/>
            <a:gdLst>
              <a:gd name="connsiteX0" fmla="*/ 4140352 w 4140352"/>
              <a:gd name="connsiteY0" fmla="*/ 0 h 2975555"/>
              <a:gd name="connsiteX1" fmla="*/ 4140352 w 4140352"/>
              <a:gd name="connsiteY1" fmla="*/ 2975555 h 2975555"/>
              <a:gd name="connsiteX2" fmla="*/ 0 w 4140352"/>
              <a:gd name="connsiteY2" fmla="*/ 2975555 h 2975555"/>
              <a:gd name="connsiteX3" fmla="*/ 295837 w 4140352"/>
              <a:gd name="connsiteY3" fmla="*/ 2887771 h 2975555"/>
              <a:gd name="connsiteX4" fmla="*/ 3598568 w 4140352"/>
              <a:gd name="connsiteY4" fmla="*/ 1075838 h 2975555"/>
              <a:gd name="connsiteX5" fmla="*/ 4070661 w 4140352"/>
              <a:gd name="connsiteY5" fmla="*/ 212859 h 297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0352" h="2975555">
                <a:moveTo>
                  <a:pt x="4140352" y="0"/>
                </a:moveTo>
                <a:lnTo>
                  <a:pt x="4140352" y="2975555"/>
                </a:lnTo>
                <a:lnTo>
                  <a:pt x="0" y="2975555"/>
                </a:lnTo>
                <a:lnTo>
                  <a:pt x="295837" y="2887771"/>
                </a:lnTo>
                <a:cubicBezTo>
                  <a:pt x="1590285" y="2490621"/>
                  <a:pt x="2891938" y="1937776"/>
                  <a:pt x="3598568" y="1075838"/>
                </a:cubicBezTo>
                <a:cubicBezTo>
                  <a:pt x="3796226" y="834737"/>
                  <a:pt x="3951592" y="540987"/>
                  <a:pt x="4070661" y="2128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0" name="公众号：凌云演示设计13">
            <a:extLst>
              <a:ext uri="{FF2B5EF4-FFF2-40B4-BE49-F238E27FC236}">
                <a16:creationId xmlns:a16="http://schemas.microsoft.com/office/drawing/2014/main" id="{3977E5FC-03F8-6A16-1F85-4EA4FEF202B9}"/>
              </a:ext>
            </a:extLst>
          </p:cNvPr>
          <p:cNvSpPr/>
          <p:nvPr/>
        </p:nvSpPr>
        <p:spPr>
          <a:xfrm rot="179253">
            <a:off x="10282266" y="5895406"/>
            <a:ext cx="1934517" cy="1027359"/>
          </a:xfrm>
          <a:custGeom>
            <a:avLst/>
            <a:gdLst>
              <a:gd name="connsiteX0" fmla="*/ 3726003 w 3821513"/>
              <a:gd name="connsiteY0" fmla="*/ 0 h 2029481"/>
              <a:gd name="connsiteX1" fmla="*/ 3821513 w 3821513"/>
              <a:gd name="connsiteY1" fmla="*/ 1830037 h 2029481"/>
              <a:gd name="connsiteX2" fmla="*/ 0 w 3821513"/>
              <a:gd name="connsiteY2" fmla="*/ 2029481 h 2029481"/>
              <a:gd name="connsiteX3" fmla="*/ 27300 w 3821513"/>
              <a:gd name="connsiteY3" fmla="*/ 2021138 h 2029481"/>
              <a:gd name="connsiteX4" fmla="*/ 3561849 w 3821513"/>
              <a:gd name="connsiteY4" fmla="*/ 180415 h 202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513" h="2029481">
                <a:moveTo>
                  <a:pt x="3726003" y="0"/>
                </a:moveTo>
                <a:lnTo>
                  <a:pt x="3821513" y="1830037"/>
                </a:lnTo>
                <a:lnTo>
                  <a:pt x="0" y="2029481"/>
                </a:lnTo>
                <a:lnTo>
                  <a:pt x="27300" y="2021138"/>
                </a:lnTo>
                <a:cubicBezTo>
                  <a:pt x="1378058" y="1595379"/>
                  <a:pt x="2716646" y="1022664"/>
                  <a:pt x="3561849" y="180415"/>
                </a:cubicBezTo>
                <a:close/>
              </a:path>
            </a:pathLst>
          </a:custGeom>
          <a:gradFill>
            <a:gsLst>
              <a:gs pos="84000">
                <a:schemeClr val="accent1">
                  <a:lumMod val="75000"/>
                </a:schemeClr>
              </a:gs>
              <a:gs pos="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74" name="公众号：凌云演示设计10-15" descr="图片包含 电脑, 灯光, 键盘, 黑暗&#10;&#10;描述已自动生成">
            <a:extLst>
              <a:ext uri="{FF2B5EF4-FFF2-40B4-BE49-F238E27FC236}">
                <a16:creationId xmlns:a16="http://schemas.microsoft.com/office/drawing/2014/main" id="{88DD66D8-B784-2840-502A-22415A7CC2C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rgbClr val="FFFFFF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77" y="2673087"/>
            <a:ext cx="3879723" cy="165886"/>
          </a:xfrm>
          <a:prstGeom prst="rect">
            <a:avLst/>
          </a:prstGeom>
        </p:spPr>
      </p:pic>
      <p:sp>
        <p:nvSpPr>
          <p:cNvPr id="77" name="副标题 2">
            <a:extLst>
              <a:ext uri="{FF2B5EF4-FFF2-40B4-BE49-F238E27FC236}">
                <a16:creationId xmlns:a16="http://schemas.microsoft.com/office/drawing/2014/main" id="{DD04ED59-4B41-7CA3-691B-49119DAA24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8200" y="4440763"/>
            <a:ext cx="1655397" cy="330143"/>
          </a:xfrm>
          <a:prstGeom prst="rect">
            <a:avLst/>
          </a:prstGeom>
        </p:spPr>
        <p:txBody>
          <a:bodyPr wrap="none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汇报人： 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593078D-E6CE-55E8-4C8F-DAEFC4EDDD59}"/>
              </a:ext>
            </a:extLst>
          </p:cNvPr>
          <p:cNvGrpSpPr/>
          <p:nvPr/>
        </p:nvGrpSpPr>
        <p:grpSpPr>
          <a:xfrm>
            <a:off x="256272" y="4753909"/>
            <a:ext cx="2025425" cy="2381"/>
            <a:chOff x="3342374" y="3602571"/>
            <a:chExt cx="2025425" cy="2381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AA5EA0EB-D3A9-65BE-8615-B6AE6FB8A2D6}"/>
                </a:ext>
              </a:extLst>
            </p:cNvPr>
            <p:cNvCxnSpPr/>
            <p:nvPr/>
          </p:nvCxnSpPr>
          <p:spPr>
            <a:xfrm>
              <a:off x="3547467" y="3604952"/>
              <a:ext cx="1820332" cy="0"/>
            </a:xfrm>
            <a:prstGeom prst="line">
              <a:avLst/>
            </a:prstGeom>
            <a:ln w="9525" cap="rnd">
              <a:solidFill>
                <a:schemeClr val="accent1">
                  <a:lumMod val="10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6EB2E4A2-BF86-B2E8-A3F8-C4808DB8C5FB}"/>
                </a:ext>
              </a:extLst>
            </p:cNvPr>
            <p:cNvCxnSpPr/>
            <p:nvPr/>
          </p:nvCxnSpPr>
          <p:spPr>
            <a:xfrm>
              <a:off x="3342374" y="3602571"/>
              <a:ext cx="240811" cy="0"/>
            </a:xfrm>
            <a:prstGeom prst="line">
              <a:avLst/>
            </a:prstGeom>
            <a:ln w="22225" cap="rnd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副标题 2">
            <a:extLst>
              <a:ext uri="{FF2B5EF4-FFF2-40B4-BE49-F238E27FC236}">
                <a16:creationId xmlns:a16="http://schemas.microsoft.com/office/drawing/2014/main" id="{BC47BE2A-CC41-C3BE-6E4E-E53D02D2E47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53665" y="4440734"/>
            <a:ext cx="2993197" cy="330200"/>
          </a:xfrm>
          <a:prstGeom prst="rect">
            <a:avLst/>
          </a:prstGeom>
        </p:spPr>
        <p:txBody>
          <a:bodyPr wrap="none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时间：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202X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年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月</a:t>
            </a: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XX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日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9BDD7BE-F5B7-53BF-4161-9CA38A9F1A5E}"/>
              </a:ext>
            </a:extLst>
          </p:cNvPr>
          <p:cNvGrpSpPr/>
          <p:nvPr/>
        </p:nvGrpSpPr>
        <p:grpSpPr>
          <a:xfrm>
            <a:off x="2705537" y="4753909"/>
            <a:ext cx="3037783" cy="2381"/>
            <a:chOff x="3344654" y="3602571"/>
            <a:chExt cx="3037783" cy="2381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7698BB86-A906-8EC1-F02D-3E3B73F2B065}"/>
                </a:ext>
              </a:extLst>
            </p:cNvPr>
            <p:cNvCxnSpPr>
              <a:cxnSpLocks/>
            </p:cNvCxnSpPr>
            <p:nvPr/>
          </p:nvCxnSpPr>
          <p:spPr>
            <a:xfrm>
              <a:off x="3604238" y="3604952"/>
              <a:ext cx="2778199" cy="0"/>
            </a:xfrm>
            <a:prstGeom prst="line">
              <a:avLst/>
            </a:prstGeom>
            <a:ln w="9525" cap="rnd">
              <a:solidFill>
                <a:schemeClr val="accent1">
                  <a:lumMod val="10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0714C300-8D99-AE65-29C1-1E29EC19AE76}"/>
                </a:ext>
              </a:extLst>
            </p:cNvPr>
            <p:cNvCxnSpPr/>
            <p:nvPr/>
          </p:nvCxnSpPr>
          <p:spPr>
            <a:xfrm>
              <a:off x="3344654" y="3602571"/>
              <a:ext cx="259584" cy="0"/>
            </a:xfrm>
            <a:prstGeom prst="line">
              <a:avLst/>
            </a:prstGeom>
            <a:ln w="22225" cap="rnd"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1301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7924119-D369-8A8B-24BD-617F792E70A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4F6B9F4-B6BA-4ACB-8D91-F3018E46F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50" y="749300"/>
            <a:ext cx="16954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75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铃铛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58">
            <a:extLst>
              <a:ext uri="{FF2B5EF4-FFF2-40B4-BE49-F238E27FC236}">
                <a16:creationId xmlns:a16="http://schemas.microsoft.com/office/drawing/2014/main" id="{AE1B4580-5643-7152-181F-646738C0E47B}"/>
              </a:ext>
            </a:extLst>
          </p:cNvPr>
          <p:cNvSpPr/>
          <p:nvPr/>
        </p:nvSpPr>
        <p:spPr>
          <a:xfrm rot="8231338" flipH="1">
            <a:off x="5208548" y="1583762"/>
            <a:ext cx="9317242" cy="6083192"/>
          </a:xfrm>
          <a:custGeom>
            <a:avLst/>
            <a:gdLst>
              <a:gd name="connsiteX0" fmla="*/ 8181439 w 9317242"/>
              <a:gd name="connsiteY0" fmla="*/ 6083192 h 6083192"/>
              <a:gd name="connsiteX1" fmla="*/ 9317242 w 9317242"/>
              <a:gd name="connsiteY1" fmla="*/ 5031021 h 6083192"/>
              <a:gd name="connsiteX2" fmla="*/ 4656665 w 9317242"/>
              <a:gd name="connsiteY2" fmla="*/ 0 h 6083192"/>
              <a:gd name="connsiteX3" fmla="*/ 0 w 9317242"/>
              <a:gd name="connsiteY3" fmla="*/ 4313784 h 6083192"/>
              <a:gd name="connsiteX4" fmla="*/ 53632 w 9317242"/>
              <a:gd name="connsiteY4" fmla="*/ 4282682 h 6083192"/>
              <a:gd name="connsiteX5" fmla="*/ 8091800 w 9317242"/>
              <a:gd name="connsiteY5" fmla="*/ 6068662 h 60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7242" h="6083192">
                <a:moveTo>
                  <a:pt x="8181439" y="6083192"/>
                </a:moveTo>
                <a:lnTo>
                  <a:pt x="9317242" y="5031021"/>
                </a:lnTo>
                <a:lnTo>
                  <a:pt x="4656665" y="0"/>
                </a:lnTo>
                <a:lnTo>
                  <a:pt x="0" y="4313784"/>
                </a:lnTo>
                <a:lnTo>
                  <a:pt x="53632" y="4282682"/>
                </a:lnTo>
                <a:cubicBezTo>
                  <a:pt x="2733021" y="2831183"/>
                  <a:pt x="5412411" y="5524506"/>
                  <a:pt x="8091800" y="606866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39700" dist="38100" dir="10800000" algn="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" name="任意多边形 59">
            <a:extLst>
              <a:ext uri="{FF2B5EF4-FFF2-40B4-BE49-F238E27FC236}">
                <a16:creationId xmlns:a16="http://schemas.microsoft.com/office/drawing/2014/main" id="{08552FCD-C110-E419-DB39-1B7F45FD76B1}"/>
              </a:ext>
            </a:extLst>
          </p:cNvPr>
          <p:cNvSpPr/>
          <p:nvPr/>
        </p:nvSpPr>
        <p:spPr>
          <a:xfrm rot="8231338" flipH="1">
            <a:off x="5467798" y="1583762"/>
            <a:ext cx="9317241" cy="6083192"/>
          </a:xfrm>
          <a:custGeom>
            <a:avLst/>
            <a:gdLst>
              <a:gd name="connsiteX0" fmla="*/ 8181438 w 9317241"/>
              <a:gd name="connsiteY0" fmla="*/ 6083192 h 6083192"/>
              <a:gd name="connsiteX1" fmla="*/ 9317241 w 9317241"/>
              <a:gd name="connsiteY1" fmla="*/ 5031020 h 6083192"/>
              <a:gd name="connsiteX2" fmla="*/ 4656665 w 9317241"/>
              <a:gd name="connsiteY2" fmla="*/ 0 h 6083192"/>
              <a:gd name="connsiteX3" fmla="*/ 0 w 9317241"/>
              <a:gd name="connsiteY3" fmla="*/ 4313784 h 6083192"/>
              <a:gd name="connsiteX4" fmla="*/ 53632 w 9317241"/>
              <a:gd name="connsiteY4" fmla="*/ 4282682 h 6083192"/>
              <a:gd name="connsiteX5" fmla="*/ 8091800 w 9317241"/>
              <a:gd name="connsiteY5" fmla="*/ 6068662 h 60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7241" h="6083192">
                <a:moveTo>
                  <a:pt x="8181438" y="6083192"/>
                </a:moveTo>
                <a:lnTo>
                  <a:pt x="9317241" y="5031020"/>
                </a:lnTo>
                <a:lnTo>
                  <a:pt x="4656665" y="0"/>
                </a:lnTo>
                <a:lnTo>
                  <a:pt x="0" y="4313784"/>
                </a:lnTo>
                <a:lnTo>
                  <a:pt x="53632" y="4282682"/>
                </a:lnTo>
                <a:cubicBezTo>
                  <a:pt x="2733021" y="2831183"/>
                  <a:pt x="5412411" y="5524506"/>
                  <a:pt x="8091800" y="60686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84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7AEC64-5533-CF91-B2C3-937EA897B428}"/>
              </a:ext>
            </a:extLst>
          </p:cNvPr>
          <p:cNvSpPr txBox="1"/>
          <p:nvPr/>
        </p:nvSpPr>
        <p:spPr>
          <a:xfrm>
            <a:off x="500194" y="444121"/>
            <a:ext cx="189546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cs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9AEA71-A5B4-5AF8-6A35-CBFB0046E12A}"/>
              </a:ext>
            </a:extLst>
          </p:cNvPr>
          <p:cNvSpPr txBox="1"/>
          <p:nvPr/>
        </p:nvSpPr>
        <p:spPr>
          <a:xfrm>
            <a:off x="2511164" y="865733"/>
            <a:ext cx="18710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cs"/>
              </a:rPr>
              <a:t>CONTENTS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0D00E18-1E01-3CD1-CCD9-471B8D6D6695}"/>
              </a:ext>
            </a:extLst>
          </p:cNvPr>
          <p:cNvCxnSpPr/>
          <p:nvPr/>
        </p:nvCxnSpPr>
        <p:spPr>
          <a:xfrm>
            <a:off x="713740" y="1360754"/>
            <a:ext cx="478354" cy="0"/>
          </a:xfrm>
          <a:prstGeom prst="line">
            <a:avLst/>
          </a:prstGeom>
          <a:ln w="381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322B659-89F3-48C3-326C-A0B6F5E12E7C}"/>
              </a:ext>
            </a:extLst>
          </p:cNvPr>
          <p:cNvCxnSpPr/>
          <p:nvPr/>
        </p:nvCxnSpPr>
        <p:spPr>
          <a:xfrm>
            <a:off x="1288505" y="1360754"/>
            <a:ext cx="89588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海上有许多船&#10;&#10;描述已自动生成">
            <a:extLst>
              <a:ext uri="{FF2B5EF4-FFF2-40B4-BE49-F238E27FC236}">
                <a16:creationId xmlns:a16="http://schemas.microsoft.com/office/drawing/2014/main" id="{C73A743C-6DB6-F91C-8D28-355DABDD4553}"/>
              </a:ext>
            </a:extLst>
          </p:cNvPr>
          <p:cNvPicPr>
            <a:picLocks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0" r="1584"/>
          <a:stretch/>
        </p:blipFill>
        <p:spPr>
          <a:xfrm>
            <a:off x="5844303" y="0"/>
            <a:ext cx="6347697" cy="6857999"/>
          </a:xfrm>
          <a:custGeom>
            <a:avLst/>
            <a:gdLst>
              <a:gd name="connsiteX0" fmla="*/ 4799435 w 6347697"/>
              <a:gd name="connsiteY0" fmla="*/ 0 h 6857999"/>
              <a:gd name="connsiteX1" fmla="*/ 6347697 w 6347697"/>
              <a:gd name="connsiteY1" fmla="*/ 0 h 6857999"/>
              <a:gd name="connsiteX2" fmla="*/ 6347697 w 6347697"/>
              <a:gd name="connsiteY2" fmla="*/ 6857998 h 6857999"/>
              <a:gd name="connsiteX3" fmla="*/ 0 w 6347697"/>
              <a:gd name="connsiteY3" fmla="*/ 6857999 h 6857999"/>
              <a:gd name="connsiteX4" fmla="*/ 60480 w 6347697"/>
              <a:gd name="connsiteY4" fmla="*/ 6844368 h 6857999"/>
              <a:gd name="connsiteX5" fmla="*/ 4743551 w 6347697"/>
              <a:gd name="connsiteY5" fmla="*/ 715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7697" h="6857999">
                <a:moveTo>
                  <a:pt x="4799435" y="0"/>
                </a:moveTo>
                <a:lnTo>
                  <a:pt x="6347697" y="0"/>
                </a:lnTo>
                <a:lnTo>
                  <a:pt x="6347697" y="6857998"/>
                </a:lnTo>
                <a:lnTo>
                  <a:pt x="0" y="6857999"/>
                </a:lnTo>
                <a:lnTo>
                  <a:pt x="60480" y="6844368"/>
                </a:lnTo>
                <a:cubicBezTo>
                  <a:pt x="3012491" y="6088320"/>
                  <a:pt x="3147753" y="2291634"/>
                  <a:pt x="4743551" y="71576"/>
                </a:cubicBez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7AF9548-D7C9-A05E-B93F-7725703B1FF0}"/>
              </a:ext>
            </a:extLst>
          </p:cNvPr>
          <p:cNvSpPr txBox="1"/>
          <p:nvPr/>
        </p:nvSpPr>
        <p:spPr>
          <a:xfrm>
            <a:off x="2204670" y="853033"/>
            <a:ext cx="306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just">
              <a:defRPr sz="6600" spc="200">
                <a:gradFill>
                  <a:gsLst>
                    <a:gs pos="59000">
                      <a:schemeClr val="accent2">
                        <a:lumMod val="95000"/>
                      </a:schemeClr>
                    </a:gs>
                    <a:gs pos="0">
                      <a:schemeClr val="accent2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cs"/>
              </a:rPr>
              <a:t>/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02466C1-45D8-EFEB-BF51-5CB414709AF3}"/>
              </a:ext>
            </a:extLst>
          </p:cNvPr>
          <p:cNvGrpSpPr/>
          <p:nvPr/>
        </p:nvGrpSpPr>
        <p:grpSpPr>
          <a:xfrm>
            <a:off x="667817" y="1601747"/>
            <a:ext cx="5558123" cy="1033405"/>
            <a:chOff x="668020" y="2025015"/>
            <a:chExt cx="5558123" cy="1033405"/>
          </a:xfrm>
        </p:grpSpPr>
        <p:sp>
          <p:nvSpPr>
            <p:cNvPr id="7" name="矩形: 圆角 12">
              <a:extLst>
                <a:ext uri="{FF2B5EF4-FFF2-40B4-BE49-F238E27FC236}">
                  <a16:creationId xmlns:a16="http://schemas.microsoft.com/office/drawing/2014/main" id="{F9A53DAE-1E97-3DE2-246A-D1591B39AA6A}"/>
                </a:ext>
              </a:extLst>
            </p:cNvPr>
            <p:cNvSpPr/>
            <p:nvPr/>
          </p:nvSpPr>
          <p:spPr>
            <a:xfrm>
              <a:off x="668020" y="2025015"/>
              <a:ext cx="306324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84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8" name="矩形: 圆角 13">
              <a:extLst>
                <a:ext uri="{FF2B5EF4-FFF2-40B4-BE49-F238E27FC236}">
                  <a16:creationId xmlns:a16="http://schemas.microsoft.com/office/drawing/2014/main" id="{78AC57D4-4D5C-C90B-76AA-268790C3B10E}"/>
                </a:ext>
              </a:extLst>
            </p:cNvPr>
            <p:cNvSpPr/>
            <p:nvPr/>
          </p:nvSpPr>
          <p:spPr>
            <a:xfrm>
              <a:off x="713740" y="2025015"/>
              <a:ext cx="550926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3" name="任意多边形: 形状 31">
              <a:extLst>
                <a:ext uri="{FF2B5EF4-FFF2-40B4-BE49-F238E27FC236}">
                  <a16:creationId xmlns:a16="http://schemas.microsoft.com/office/drawing/2014/main" id="{6E943526-0E27-1BBC-313A-C00A492B13E1}"/>
                </a:ext>
              </a:extLst>
            </p:cNvPr>
            <p:cNvSpPr/>
            <p:nvPr/>
          </p:nvSpPr>
          <p:spPr>
            <a:xfrm>
              <a:off x="5294598" y="2328170"/>
              <a:ext cx="931545" cy="711835"/>
            </a:xfrm>
            <a:custGeom>
              <a:avLst/>
              <a:gdLst>
                <a:gd name="connsiteX0" fmla="*/ 777050 w 1038396"/>
                <a:gd name="connsiteY0" fmla="*/ 0 h 793242"/>
                <a:gd name="connsiteX1" fmla="*/ 933653 w 1038396"/>
                <a:gd name="connsiteY1" fmla="*/ 15787 h 793242"/>
                <a:gd name="connsiteX2" fmla="*/ 1038396 w 1038396"/>
                <a:gd name="connsiteY2" fmla="*/ 48301 h 793242"/>
                <a:gd name="connsiteX3" fmla="*/ 1038396 w 1038396"/>
                <a:gd name="connsiteY3" fmla="*/ 706415 h 793242"/>
                <a:gd name="connsiteX4" fmla="*/ 951569 w 1038396"/>
                <a:gd name="connsiteY4" fmla="*/ 793242 h 793242"/>
                <a:gd name="connsiteX5" fmla="*/ 1632 w 1038396"/>
                <a:gd name="connsiteY5" fmla="*/ 793242 h 793242"/>
                <a:gd name="connsiteX6" fmla="*/ 0 w 1038396"/>
                <a:gd name="connsiteY6" fmla="*/ 777050 h 793242"/>
                <a:gd name="connsiteX7" fmla="*/ 777050 w 1038396"/>
                <a:gd name="connsiteY7" fmla="*/ 0 h 79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8396" h="793242">
                  <a:moveTo>
                    <a:pt x="777050" y="0"/>
                  </a:moveTo>
                  <a:cubicBezTo>
                    <a:pt x="830694" y="0"/>
                    <a:pt x="883069" y="5436"/>
                    <a:pt x="933653" y="15787"/>
                  </a:cubicBezTo>
                  <a:lnTo>
                    <a:pt x="1038396" y="48301"/>
                  </a:lnTo>
                  <a:lnTo>
                    <a:pt x="1038396" y="706415"/>
                  </a:lnTo>
                  <a:cubicBezTo>
                    <a:pt x="1038396" y="754368"/>
                    <a:pt x="999522" y="793242"/>
                    <a:pt x="951569" y="793242"/>
                  </a:cubicBezTo>
                  <a:lnTo>
                    <a:pt x="1632" y="793242"/>
                  </a:lnTo>
                  <a:lnTo>
                    <a:pt x="0" y="777050"/>
                  </a:lnTo>
                  <a:cubicBezTo>
                    <a:pt x="0" y="347897"/>
                    <a:pt x="347897" y="0"/>
                    <a:pt x="777050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1A38737-99C3-1F4B-F18A-4A52D1F5D75C}"/>
                </a:ext>
              </a:extLst>
            </p:cNvPr>
            <p:cNvSpPr txBox="1"/>
            <p:nvPr/>
          </p:nvSpPr>
          <p:spPr>
            <a:xfrm>
              <a:off x="5446998" y="2474855"/>
              <a:ext cx="77089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6600" spc="200">
                  <a:gradFill>
                    <a:gsLst>
                      <a:gs pos="59000">
                        <a:schemeClr val="accent2">
                          <a:lumMod val="95000"/>
                        </a:schemeClr>
                      </a:gs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cs"/>
                </a:rPr>
                <a:t>01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BB6B624-0BCA-5202-1D2F-285F1BEFD4FF}"/>
                </a:ext>
              </a:extLst>
            </p:cNvPr>
            <p:cNvGrpSpPr/>
            <p:nvPr/>
          </p:nvGrpSpPr>
          <p:grpSpPr>
            <a:xfrm>
              <a:off x="890841" y="2147824"/>
              <a:ext cx="1980029" cy="769372"/>
              <a:chOff x="890841" y="2141307"/>
              <a:chExt cx="1980029" cy="769372"/>
            </a:xfrm>
          </p:grpSpPr>
          <p:sp>
            <p:nvSpPr>
              <p:cNvPr id="25" name="文本占位符 40">
                <a:extLst>
                  <a:ext uri="{FF2B5EF4-FFF2-40B4-BE49-F238E27FC236}">
                    <a16:creationId xmlns:a16="http://schemas.microsoft.com/office/drawing/2014/main" id="{2D93CD80-7456-2F43-F679-A91EFC48C59D}"/>
                  </a:ext>
                </a:extLst>
              </p:cNvPr>
              <p:cNvSpPr txBox="1"/>
              <p:nvPr/>
            </p:nvSpPr>
            <p:spPr>
              <a:xfrm>
                <a:off x="890841" y="2141307"/>
                <a:ext cx="1980029" cy="52322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lang="zh-CN" altLang="en-US" sz="2800" b="1" i="0" u="none" strike="noStrike" kern="1200" cap="none" spc="200" normalizeH="0" baseline="0" dirty="0" smtClean="0">
                    <a:ln>
                      <a:noFill/>
                    </a:ln>
                    <a:solidFill>
                      <a:schemeClr val="tx1">
                        <a:tint val="7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  <a:lvl2pPr marL="228600" indent="0" algn="l" defTabSz="914400" rtl="0" eaLnBrk="1" latinLnBrk="0" hangingPunct="1">
                  <a:buNone/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lang="zh-CN" alt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cs"/>
                  </a:rPr>
                  <a:t>请添加标题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AC19903-A820-DE51-41E5-D0BBB04718B7}"/>
                  </a:ext>
                </a:extLst>
              </p:cNvPr>
              <p:cNvSpPr txBox="1"/>
              <p:nvPr/>
            </p:nvSpPr>
            <p:spPr>
              <a:xfrm flipH="1">
                <a:off x="902428" y="2602902"/>
                <a:ext cx="166744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Please add a title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C5F8A3D-7C44-A05B-8D00-88C15B408CB7}"/>
              </a:ext>
            </a:extLst>
          </p:cNvPr>
          <p:cNvGrpSpPr/>
          <p:nvPr/>
        </p:nvGrpSpPr>
        <p:grpSpPr>
          <a:xfrm>
            <a:off x="667817" y="2818371"/>
            <a:ext cx="5558123" cy="1033405"/>
            <a:chOff x="668020" y="2025015"/>
            <a:chExt cx="5558123" cy="1033405"/>
          </a:xfrm>
        </p:grpSpPr>
        <p:sp>
          <p:nvSpPr>
            <p:cNvPr id="59" name="矩形: 圆角 12">
              <a:extLst>
                <a:ext uri="{FF2B5EF4-FFF2-40B4-BE49-F238E27FC236}">
                  <a16:creationId xmlns:a16="http://schemas.microsoft.com/office/drawing/2014/main" id="{9B12DC90-6424-58C0-C139-EF0A8F0E0EFE}"/>
                </a:ext>
              </a:extLst>
            </p:cNvPr>
            <p:cNvSpPr/>
            <p:nvPr/>
          </p:nvSpPr>
          <p:spPr>
            <a:xfrm>
              <a:off x="668020" y="2025015"/>
              <a:ext cx="306324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84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0" name="矩形: 圆角 13">
              <a:extLst>
                <a:ext uri="{FF2B5EF4-FFF2-40B4-BE49-F238E27FC236}">
                  <a16:creationId xmlns:a16="http://schemas.microsoft.com/office/drawing/2014/main" id="{9E5C7282-A63E-9E81-F4C2-571866A8CDA1}"/>
                </a:ext>
              </a:extLst>
            </p:cNvPr>
            <p:cNvSpPr/>
            <p:nvPr/>
          </p:nvSpPr>
          <p:spPr>
            <a:xfrm>
              <a:off x="713740" y="2025015"/>
              <a:ext cx="550926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1" name="任意多边形: 形状 31">
              <a:extLst>
                <a:ext uri="{FF2B5EF4-FFF2-40B4-BE49-F238E27FC236}">
                  <a16:creationId xmlns:a16="http://schemas.microsoft.com/office/drawing/2014/main" id="{D226E15B-989E-040B-BB8B-BADF6BF41BF3}"/>
                </a:ext>
              </a:extLst>
            </p:cNvPr>
            <p:cNvSpPr/>
            <p:nvPr/>
          </p:nvSpPr>
          <p:spPr>
            <a:xfrm>
              <a:off x="5294598" y="2328170"/>
              <a:ext cx="931545" cy="711835"/>
            </a:xfrm>
            <a:custGeom>
              <a:avLst/>
              <a:gdLst>
                <a:gd name="connsiteX0" fmla="*/ 777050 w 1038396"/>
                <a:gd name="connsiteY0" fmla="*/ 0 h 793242"/>
                <a:gd name="connsiteX1" fmla="*/ 933653 w 1038396"/>
                <a:gd name="connsiteY1" fmla="*/ 15787 h 793242"/>
                <a:gd name="connsiteX2" fmla="*/ 1038396 w 1038396"/>
                <a:gd name="connsiteY2" fmla="*/ 48301 h 793242"/>
                <a:gd name="connsiteX3" fmla="*/ 1038396 w 1038396"/>
                <a:gd name="connsiteY3" fmla="*/ 706415 h 793242"/>
                <a:gd name="connsiteX4" fmla="*/ 951569 w 1038396"/>
                <a:gd name="connsiteY4" fmla="*/ 793242 h 793242"/>
                <a:gd name="connsiteX5" fmla="*/ 1632 w 1038396"/>
                <a:gd name="connsiteY5" fmla="*/ 793242 h 793242"/>
                <a:gd name="connsiteX6" fmla="*/ 0 w 1038396"/>
                <a:gd name="connsiteY6" fmla="*/ 777050 h 793242"/>
                <a:gd name="connsiteX7" fmla="*/ 777050 w 1038396"/>
                <a:gd name="connsiteY7" fmla="*/ 0 h 79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8396" h="793242">
                  <a:moveTo>
                    <a:pt x="777050" y="0"/>
                  </a:moveTo>
                  <a:cubicBezTo>
                    <a:pt x="830694" y="0"/>
                    <a:pt x="883069" y="5436"/>
                    <a:pt x="933653" y="15787"/>
                  </a:cubicBezTo>
                  <a:lnTo>
                    <a:pt x="1038396" y="48301"/>
                  </a:lnTo>
                  <a:lnTo>
                    <a:pt x="1038396" y="706415"/>
                  </a:lnTo>
                  <a:cubicBezTo>
                    <a:pt x="1038396" y="754368"/>
                    <a:pt x="999522" y="793242"/>
                    <a:pt x="951569" y="793242"/>
                  </a:cubicBezTo>
                  <a:lnTo>
                    <a:pt x="1632" y="793242"/>
                  </a:lnTo>
                  <a:lnTo>
                    <a:pt x="0" y="777050"/>
                  </a:lnTo>
                  <a:cubicBezTo>
                    <a:pt x="0" y="347897"/>
                    <a:pt x="347897" y="0"/>
                    <a:pt x="777050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20A77E5-1A43-CCC3-4DD4-9B3668070035}"/>
                </a:ext>
              </a:extLst>
            </p:cNvPr>
            <p:cNvSpPr txBox="1"/>
            <p:nvPr/>
          </p:nvSpPr>
          <p:spPr>
            <a:xfrm>
              <a:off x="5446998" y="2474855"/>
              <a:ext cx="77089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6600" spc="200">
                  <a:gradFill>
                    <a:gsLst>
                      <a:gs pos="59000">
                        <a:schemeClr val="accent2">
                          <a:lumMod val="95000"/>
                        </a:schemeClr>
                      </a:gs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pPr>
                <a:defRPr/>
              </a:pPr>
              <a:r>
                <a:rPr lang="en-US" altLang="zh-CN" sz="3200" spc="0" dirty="0">
                  <a:solidFill>
                    <a:schemeClr val="accent1"/>
                  </a:solidFill>
                </a:rPr>
                <a:t>02</a:t>
              </a: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1743092-652F-3273-DF94-C10286FE76FB}"/>
                </a:ext>
              </a:extLst>
            </p:cNvPr>
            <p:cNvGrpSpPr/>
            <p:nvPr/>
          </p:nvGrpSpPr>
          <p:grpSpPr>
            <a:xfrm>
              <a:off x="890841" y="2147824"/>
              <a:ext cx="1980029" cy="769372"/>
              <a:chOff x="890841" y="2141307"/>
              <a:chExt cx="1980029" cy="769372"/>
            </a:xfrm>
          </p:grpSpPr>
          <p:sp>
            <p:nvSpPr>
              <p:cNvPr id="64" name="文本占位符 40">
                <a:extLst>
                  <a:ext uri="{FF2B5EF4-FFF2-40B4-BE49-F238E27FC236}">
                    <a16:creationId xmlns:a16="http://schemas.microsoft.com/office/drawing/2014/main" id="{8E265896-BADE-E793-3C32-CD189C988145}"/>
                  </a:ext>
                </a:extLst>
              </p:cNvPr>
              <p:cNvSpPr txBox="1"/>
              <p:nvPr/>
            </p:nvSpPr>
            <p:spPr>
              <a:xfrm>
                <a:off x="890841" y="2141307"/>
                <a:ext cx="1980029" cy="52322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lang="zh-CN" altLang="en-US" sz="2800" b="1" i="0" u="none" strike="noStrike" kern="1200" cap="none" spc="200" normalizeH="0" baseline="0" dirty="0" smtClean="0">
                    <a:ln>
                      <a:noFill/>
                    </a:ln>
                    <a:solidFill>
                      <a:schemeClr val="tx1">
                        <a:tint val="7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  <a:lvl2pPr marL="228600" indent="0" algn="l" defTabSz="914400" rtl="0" eaLnBrk="1" latinLnBrk="0" hangingPunct="1">
                  <a:buNone/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lang="zh-CN" alt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zh-CN" altLang="en-US" b="0" spc="0" dirty="0">
                    <a:solidFill>
                      <a:schemeClr val="accent1"/>
                    </a:solidFill>
                  </a:rPr>
                  <a:t>请添加标题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16BD3ECB-EDE1-E9D6-D89E-58B4C28296ED}"/>
                  </a:ext>
                </a:extLst>
              </p:cNvPr>
              <p:cNvSpPr txBox="1"/>
              <p:nvPr/>
            </p:nvSpPr>
            <p:spPr>
              <a:xfrm flipH="1">
                <a:off x="902428" y="2602902"/>
                <a:ext cx="166744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Please add a title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44EB77D-0405-58D2-E451-A9E2EF23422B}"/>
              </a:ext>
            </a:extLst>
          </p:cNvPr>
          <p:cNvGrpSpPr/>
          <p:nvPr/>
        </p:nvGrpSpPr>
        <p:grpSpPr>
          <a:xfrm>
            <a:off x="667817" y="4034995"/>
            <a:ext cx="5558123" cy="1033405"/>
            <a:chOff x="668020" y="2025015"/>
            <a:chExt cx="5558123" cy="1033405"/>
          </a:xfrm>
        </p:grpSpPr>
        <p:sp>
          <p:nvSpPr>
            <p:cNvPr id="67" name="矩形: 圆角 12">
              <a:extLst>
                <a:ext uri="{FF2B5EF4-FFF2-40B4-BE49-F238E27FC236}">
                  <a16:creationId xmlns:a16="http://schemas.microsoft.com/office/drawing/2014/main" id="{9ACF398A-95B4-8D39-8CC0-D7B52B5CDFD2}"/>
                </a:ext>
              </a:extLst>
            </p:cNvPr>
            <p:cNvSpPr/>
            <p:nvPr/>
          </p:nvSpPr>
          <p:spPr>
            <a:xfrm>
              <a:off x="668020" y="2025015"/>
              <a:ext cx="306324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84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8" name="矩形: 圆角 13">
              <a:extLst>
                <a:ext uri="{FF2B5EF4-FFF2-40B4-BE49-F238E27FC236}">
                  <a16:creationId xmlns:a16="http://schemas.microsoft.com/office/drawing/2014/main" id="{FD8457D3-7CA0-17DC-930D-F879E85489BD}"/>
                </a:ext>
              </a:extLst>
            </p:cNvPr>
            <p:cNvSpPr/>
            <p:nvPr/>
          </p:nvSpPr>
          <p:spPr>
            <a:xfrm>
              <a:off x="713740" y="2025015"/>
              <a:ext cx="550926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69" name="任意多边形: 形状 31">
              <a:extLst>
                <a:ext uri="{FF2B5EF4-FFF2-40B4-BE49-F238E27FC236}">
                  <a16:creationId xmlns:a16="http://schemas.microsoft.com/office/drawing/2014/main" id="{080265C4-DAC3-92B4-4FA4-0FF9E1543417}"/>
                </a:ext>
              </a:extLst>
            </p:cNvPr>
            <p:cNvSpPr/>
            <p:nvPr/>
          </p:nvSpPr>
          <p:spPr>
            <a:xfrm>
              <a:off x="5294598" y="2328170"/>
              <a:ext cx="931545" cy="711835"/>
            </a:xfrm>
            <a:custGeom>
              <a:avLst/>
              <a:gdLst>
                <a:gd name="connsiteX0" fmla="*/ 777050 w 1038396"/>
                <a:gd name="connsiteY0" fmla="*/ 0 h 793242"/>
                <a:gd name="connsiteX1" fmla="*/ 933653 w 1038396"/>
                <a:gd name="connsiteY1" fmla="*/ 15787 h 793242"/>
                <a:gd name="connsiteX2" fmla="*/ 1038396 w 1038396"/>
                <a:gd name="connsiteY2" fmla="*/ 48301 h 793242"/>
                <a:gd name="connsiteX3" fmla="*/ 1038396 w 1038396"/>
                <a:gd name="connsiteY3" fmla="*/ 706415 h 793242"/>
                <a:gd name="connsiteX4" fmla="*/ 951569 w 1038396"/>
                <a:gd name="connsiteY4" fmla="*/ 793242 h 793242"/>
                <a:gd name="connsiteX5" fmla="*/ 1632 w 1038396"/>
                <a:gd name="connsiteY5" fmla="*/ 793242 h 793242"/>
                <a:gd name="connsiteX6" fmla="*/ 0 w 1038396"/>
                <a:gd name="connsiteY6" fmla="*/ 777050 h 793242"/>
                <a:gd name="connsiteX7" fmla="*/ 777050 w 1038396"/>
                <a:gd name="connsiteY7" fmla="*/ 0 h 79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8396" h="793242">
                  <a:moveTo>
                    <a:pt x="777050" y="0"/>
                  </a:moveTo>
                  <a:cubicBezTo>
                    <a:pt x="830694" y="0"/>
                    <a:pt x="883069" y="5436"/>
                    <a:pt x="933653" y="15787"/>
                  </a:cubicBezTo>
                  <a:lnTo>
                    <a:pt x="1038396" y="48301"/>
                  </a:lnTo>
                  <a:lnTo>
                    <a:pt x="1038396" y="706415"/>
                  </a:lnTo>
                  <a:cubicBezTo>
                    <a:pt x="1038396" y="754368"/>
                    <a:pt x="999522" y="793242"/>
                    <a:pt x="951569" y="793242"/>
                  </a:cubicBezTo>
                  <a:lnTo>
                    <a:pt x="1632" y="793242"/>
                  </a:lnTo>
                  <a:lnTo>
                    <a:pt x="0" y="777050"/>
                  </a:lnTo>
                  <a:cubicBezTo>
                    <a:pt x="0" y="347897"/>
                    <a:pt x="347897" y="0"/>
                    <a:pt x="777050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BA333BF-2D46-14B5-24FE-463C7AA9450E}"/>
                </a:ext>
              </a:extLst>
            </p:cNvPr>
            <p:cNvSpPr txBox="1"/>
            <p:nvPr/>
          </p:nvSpPr>
          <p:spPr>
            <a:xfrm>
              <a:off x="5446998" y="2474855"/>
              <a:ext cx="77089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6600" spc="200">
                  <a:gradFill>
                    <a:gsLst>
                      <a:gs pos="59000">
                        <a:schemeClr val="accent2">
                          <a:lumMod val="95000"/>
                        </a:schemeClr>
                      </a:gs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pPr>
                <a:defRPr/>
              </a:pPr>
              <a:r>
                <a:rPr lang="en-US" altLang="zh-CN" sz="3200" spc="0" dirty="0">
                  <a:solidFill>
                    <a:schemeClr val="accent1"/>
                  </a:solidFill>
                </a:rPr>
                <a:t>03</a:t>
              </a: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188767A-656D-EC0F-DDC5-B8219E52AF04}"/>
                </a:ext>
              </a:extLst>
            </p:cNvPr>
            <p:cNvGrpSpPr/>
            <p:nvPr/>
          </p:nvGrpSpPr>
          <p:grpSpPr>
            <a:xfrm>
              <a:off x="890841" y="2147824"/>
              <a:ext cx="1980029" cy="769372"/>
              <a:chOff x="890841" y="2141307"/>
              <a:chExt cx="1980029" cy="769372"/>
            </a:xfrm>
          </p:grpSpPr>
          <p:sp>
            <p:nvSpPr>
              <p:cNvPr id="72" name="文本占位符 40">
                <a:extLst>
                  <a:ext uri="{FF2B5EF4-FFF2-40B4-BE49-F238E27FC236}">
                    <a16:creationId xmlns:a16="http://schemas.microsoft.com/office/drawing/2014/main" id="{ECCC2AF1-DCB7-4F9E-F423-8A114E0692DE}"/>
                  </a:ext>
                </a:extLst>
              </p:cNvPr>
              <p:cNvSpPr txBox="1"/>
              <p:nvPr/>
            </p:nvSpPr>
            <p:spPr>
              <a:xfrm>
                <a:off x="890841" y="2141307"/>
                <a:ext cx="1980029" cy="52322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lang="zh-CN" altLang="en-US" sz="2800" b="1" i="0" u="none" strike="noStrike" kern="1200" cap="none" spc="200" normalizeH="0" baseline="0" dirty="0" smtClean="0">
                    <a:ln>
                      <a:noFill/>
                    </a:ln>
                    <a:solidFill>
                      <a:schemeClr val="tx1">
                        <a:tint val="7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  <a:lvl2pPr marL="228600" indent="0" algn="l" defTabSz="914400" rtl="0" eaLnBrk="1" latinLnBrk="0" hangingPunct="1">
                  <a:buNone/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lang="zh-CN" alt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zh-CN" altLang="en-US" b="0" spc="0" dirty="0">
                    <a:solidFill>
                      <a:schemeClr val="accent1"/>
                    </a:solidFill>
                  </a:rPr>
                  <a:t>请添加标题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3D6D6D23-50FD-F2AA-32EA-82922E171E64}"/>
                  </a:ext>
                </a:extLst>
              </p:cNvPr>
              <p:cNvSpPr txBox="1"/>
              <p:nvPr/>
            </p:nvSpPr>
            <p:spPr>
              <a:xfrm flipH="1">
                <a:off x="902428" y="2602902"/>
                <a:ext cx="166744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Please add a title</a:t>
                </a: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F4A9A06-4F9A-3EA0-1E8E-CA8D83AF3FF3}"/>
              </a:ext>
            </a:extLst>
          </p:cNvPr>
          <p:cNvGrpSpPr/>
          <p:nvPr/>
        </p:nvGrpSpPr>
        <p:grpSpPr>
          <a:xfrm>
            <a:off x="667817" y="5251618"/>
            <a:ext cx="5558123" cy="1033405"/>
            <a:chOff x="668020" y="2025015"/>
            <a:chExt cx="5558123" cy="1033405"/>
          </a:xfrm>
        </p:grpSpPr>
        <p:sp>
          <p:nvSpPr>
            <p:cNvPr id="75" name="矩形: 圆角 12">
              <a:extLst>
                <a:ext uri="{FF2B5EF4-FFF2-40B4-BE49-F238E27FC236}">
                  <a16:creationId xmlns:a16="http://schemas.microsoft.com/office/drawing/2014/main" id="{6C4DBF9D-E523-D3C2-A593-264BD354775A}"/>
                </a:ext>
              </a:extLst>
            </p:cNvPr>
            <p:cNvSpPr/>
            <p:nvPr/>
          </p:nvSpPr>
          <p:spPr>
            <a:xfrm>
              <a:off x="668020" y="2025015"/>
              <a:ext cx="306324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84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6" name="矩形: 圆角 13">
              <a:extLst>
                <a:ext uri="{FF2B5EF4-FFF2-40B4-BE49-F238E27FC236}">
                  <a16:creationId xmlns:a16="http://schemas.microsoft.com/office/drawing/2014/main" id="{CC930D17-7493-EC26-22D0-824992A57189}"/>
                </a:ext>
              </a:extLst>
            </p:cNvPr>
            <p:cNvSpPr/>
            <p:nvPr/>
          </p:nvSpPr>
          <p:spPr>
            <a:xfrm>
              <a:off x="713740" y="2025015"/>
              <a:ext cx="5509260" cy="1014990"/>
            </a:xfrm>
            <a:prstGeom prst="roundRect">
              <a:avLst>
                <a:gd name="adj" fmla="val 6300"/>
              </a:avLst>
            </a:prstGeom>
            <a:gradFill>
              <a:gsLst>
                <a:gs pos="0">
                  <a:schemeClr val="bg1"/>
                </a:gs>
                <a:gs pos="84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7" name="任意多边形: 形状 31">
              <a:extLst>
                <a:ext uri="{FF2B5EF4-FFF2-40B4-BE49-F238E27FC236}">
                  <a16:creationId xmlns:a16="http://schemas.microsoft.com/office/drawing/2014/main" id="{F5196C54-273E-0792-68BB-BF5BC83B4537}"/>
                </a:ext>
              </a:extLst>
            </p:cNvPr>
            <p:cNvSpPr/>
            <p:nvPr/>
          </p:nvSpPr>
          <p:spPr>
            <a:xfrm>
              <a:off x="5294598" y="2328170"/>
              <a:ext cx="931545" cy="711835"/>
            </a:xfrm>
            <a:custGeom>
              <a:avLst/>
              <a:gdLst>
                <a:gd name="connsiteX0" fmla="*/ 777050 w 1038396"/>
                <a:gd name="connsiteY0" fmla="*/ 0 h 793242"/>
                <a:gd name="connsiteX1" fmla="*/ 933653 w 1038396"/>
                <a:gd name="connsiteY1" fmla="*/ 15787 h 793242"/>
                <a:gd name="connsiteX2" fmla="*/ 1038396 w 1038396"/>
                <a:gd name="connsiteY2" fmla="*/ 48301 h 793242"/>
                <a:gd name="connsiteX3" fmla="*/ 1038396 w 1038396"/>
                <a:gd name="connsiteY3" fmla="*/ 706415 h 793242"/>
                <a:gd name="connsiteX4" fmla="*/ 951569 w 1038396"/>
                <a:gd name="connsiteY4" fmla="*/ 793242 h 793242"/>
                <a:gd name="connsiteX5" fmla="*/ 1632 w 1038396"/>
                <a:gd name="connsiteY5" fmla="*/ 793242 h 793242"/>
                <a:gd name="connsiteX6" fmla="*/ 0 w 1038396"/>
                <a:gd name="connsiteY6" fmla="*/ 777050 h 793242"/>
                <a:gd name="connsiteX7" fmla="*/ 777050 w 1038396"/>
                <a:gd name="connsiteY7" fmla="*/ 0 h 79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8396" h="793242">
                  <a:moveTo>
                    <a:pt x="777050" y="0"/>
                  </a:moveTo>
                  <a:cubicBezTo>
                    <a:pt x="830694" y="0"/>
                    <a:pt x="883069" y="5436"/>
                    <a:pt x="933653" y="15787"/>
                  </a:cubicBezTo>
                  <a:lnTo>
                    <a:pt x="1038396" y="48301"/>
                  </a:lnTo>
                  <a:lnTo>
                    <a:pt x="1038396" y="706415"/>
                  </a:lnTo>
                  <a:cubicBezTo>
                    <a:pt x="1038396" y="754368"/>
                    <a:pt x="999522" y="793242"/>
                    <a:pt x="951569" y="793242"/>
                  </a:cubicBezTo>
                  <a:lnTo>
                    <a:pt x="1632" y="793242"/>
                  </a:lnTo>
                  <a:lnTo>
                    <a:pt x="0" y="777050"/>
                  </a:lnTo>
                  <a:cubicBezTo>
                    <a:pt x="0" y="347897"/>
                    <a:pt x="347897" y="0"/>
                    <a:pt x="777050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E94F002-41DE-2981-7679-F79A1C9AFA51}"/>
                </a:ext>
              </a:extLst>
            </p:cNvPr>
            <p:cNvSpPr txBox="1"/>
            <p:nvPr/>
          </p:nvSpPr>
          <p:spPr>
            <a:xfrm>
              <a:off x="5446998" y="2474855"/>
              <a:ext cx="77089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6600" spc="200">
                  <a:gradFill>
                    <a:gsLst>
                      <a:gs pos="59000">
                        <a:schemeClr val="accent2">
                          <a:lumMod val="95000"/>
                        </a:schemeClr>
                      </a:gs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pPr>
                <a:defRPr/>
              </a:pPr>
              <a:r>
                <a:rPr lang="en-US" altLang="zh-CN" sz="3200" spc="0" dirty="0">
                  <a:solidFill>
                    <a:schemeClr val="accent1"/>
                  </a:solidFill>
                </a:rPr>
                <a:t>04</a:t>
              </a: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7AF6CE3D-7D77-A241-1DAD-02B501FCCA8E}"/>
                </a:ext>
              </a:extLst>
            </p:cNvPr>
            <p:cNvGrpSpPr/>
            <p:nvPr/>
          </p:nvGrpSpPr>
          <p:grpSpPr>
            <a:xfrm>
              <a:off x="890841" y="2147824"/>
              <a:ext cx="1980029" cy="769372"/>
              <a:chOff x="890841" y="2141307"/>
              <a:chExt cx="1980029" cy="769372"/>
            </a:xfrm>
          </p:grpSpPr>
          <p:sp>
            <p:nvSpPr>
              <p:cNvPr id="80" name="文本占位符 40">
                <a:extLst>
                  <a:ext uri="{FF2B5EF4-FFF2-40B4-BE49-F238E27FC236}">
                    <a16:creationId xmlns:a16="http://schemas.microsoft.com/office/drawing/2014/main" id="{617083FD-034B-7CD5-7F12-EF393A986861}"/>
                  </a:ext>
                </a:extLst>
              </p:cNvPr>
              <p:cNvSpPr txBox="1"/>
              <p:nvPr/>
            </p:nvSpPr>
            <p:spPr>
              <a:xfrm>
                <a:off x="890841" y="2141307"/>
                <a:ext cx="1980029" cy="523220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lang="zh-CN" altLang="en-US" sz="2800" b="1" i="0" u="none" strike="noStrike" kern="1200" cap="none" spc="200" normalizeH="0" baseline="0" dirty="0" smtClean="0">
                    <a:ln>
                      <a:noFill/>
                    </a:ln>
                    <a:solidFill>
                      <a:schemeClr val="tx1">
                        <a:tint val="7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defRPr>
                </a:lvl1pPr>
                <a:lvl2pPr marL="228600" indent="0" algn="l" defTabSz="914400" rtl="0" eaLnBrk="1" latinLnBrk="0" hangingPunct="1">
                  <a:buNone/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lang="zh-CN" altLang="en-US" sz="1800" kern="120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lang="zh-CN" alt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zh-CN" altLang="en-US" b="0" spc="0" dirty="0">
                    <a:solidFill>
                      <a:schemeClr val="accent1"/>
                    </a:solidFill>
                  </a:rPr>
                  <a:t>请添加标题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929499F3-3730-6D52-05C0-791129FF9733}"/>
                  </a:ext>
                </a:extLst>
              </p:cNvPr>
              <p:cNvSpPr txBox="1"/>
              <p:nvPr/>
            </p:nvSpPr>
            <p:spPr>
              <a:xfrm flipH="1">
                <a:off x="902428" y="2602902"/>
                <a:ext cx="166744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Please add a title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805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海上有许多船&#10;&#10;描述已自动生成">
            <a:extLst>
              <a:ext uri="{FF2B5EF4-FFF2-40B4-BE49-F238E27FC236}">
                <a16:creationId xmlns:a16="http://schemas.microsoft.com/office/drawing/2014/main" id="{20D075CC-E4C3-F934-829C-E76E6DCD4CC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>
          <a:xfrm>
            <a:off x="2230877" y="0"/>
            <a:ext cx="9961123" cy="6858000"/>
          </a:xfrm>
          <a:prstGeom prst="rect">
            <a:avLst/>
          </a:prstGeom>
        </p:spPr>
      </p:pic>
      <p:sp>
        <p:nvSpPr>
          <p:cNvPr id="15" name="公众号：凌云演示设计2">
            <a:extLst>
              <a:ext uri="{FF2B5EF4-FFF2-40B4-BE49-F238E27FC236}">
                <a16:creationId xmlns:a16="http://schemas.microsoft.com/office/drawing/2014/main" id="{E7C0E8D4-3941-F423-6AC2-877CDF885E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80000"/>
                </a:schemeClr>
              </a:gs>
              <a:gs pos="24000">
                <a:schemeClr val="accent1"/>
              </a:gs>
              <a:gs pos="100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16" name="公众号：凌云演示设计3">
            <a:extLst>
              <a:ext uri="{FF2B5EF4-FFF2-40B4-BE49-F238E27FC236}">
                <a16:creationId xmlns:a16="http://schemas.microsoft.com/office/drawing/2014/main" id="{3983469D-A2B8-234E-8C6F-97CF12F1B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16072" b="4040"/>
          <a:stretch>
            <a:fillRect/>
          </a:stretch>
        </p:blipFill>
        <p:spPr>
          <a:xfrm>
            <a:off x="0" y="0"/>
            <a:ext cx="5017506" cy="6858000"/>
          </a:xfrm>
          <a:custGeom>
            <a:avLst/>
            <a:gdLst>
              <a:gd name="connsiteX0" fmla="*/ 0 w 5017506"/>
              <a:gd name="connsiteY0" fmla="*/ 0 h 6858000"/>
              <a:gd name="connsiteX1" fmla="*/ 5017506 w 5017506"/>
              <a:gd name="connsiteY1" fmla="*/ 0 h 6858000"/>
              <a:gd name="connsiteX2" fmla="*/ 5017506 w 5017506"/>
              <a:gd name="connsiteY2" fmla="*/ 6858000 h 6858000"/>
              <a:gd name="connsiteX3" fmla="*/ 0 w 5017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506" h="6858000">
                <a:moveTo>
                  <a:pt x="0" y="0"/>
                </a:moveTo>
                <a:lnTo>
                  <a:pt x="5017506" y="0"/>
                </a:lnTo>
                <a:lnTo>
                  <a:pt x="5017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FBF822C-2661-B65B-A655-E0FC6A009588}"/>
              </a:ext>
            </a:extLst>
          </p:cNvPr>
          <p:cNvSpPr txBox="1"/>
          <p:nvPr/>
        </p:nvSpPr>
        <p:spPr>
          <a:xfrm>
            <a:off x="5995180" y="2682416"/>
            <a:ext cx="4644707" cy="923330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600" b="1">
                <a:gradFill flip="none" rotWithShape="1">
                  <a:gsLst>
                    <a:gs pos="66000">
                      <a:schemeClr val="bg1"/>
                    </a:gs>
                    <a:gs pos="0">
                      <a:schemeClr val="bg1"/>
                    </a:gs>
                    <a:gs pos="100000">
                      <a:srgbClr val="F17120"/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5400" b="0" dirty="0">
                <a:solidFill>
                  <a:schemeClr val="bg1"/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请添加标题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523578-DFB6-ECDA-05D6-3D4045C0FAE5}"/>
              </a:ext>
            </a:extLst>
          </p:cNvPr>
          <p:cNvSpPr txBox="1"/>
          <p:nvPr/>
        </p:nvSpPr>
        <p:spPr>
          <a:xfrm>
            <a:off x="6035050" y="3830503"/>
            <a:ext cx="1590500" cy="344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Please add a title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6B647C8-56C4-1800-2282-2D5B3504E8C7}"/>
              </a:ext>
            </a:extLst>
          </p:cNvPr>
          <p:cNvCxnSpPr>
            <a:cxnSpLocks/>
          </p:cNvCxnSpPr>
          <p:nvPr/>
        </p:nvCxnSpPr>
        <p:spPr>
          <a:xfrm>
            <a:off x="6341804" y="3644942"/>
            <a:ext cx="3885929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BAF40C61-6CC8-4FC1-AA3A-0614713AF5C4}"/>
              </a:ext>
            </a:extLst>
          </p:cNvPr>
          <p:cNvSpPr/>
          <p:nvPr/>
        </p:nvSpPr>
        <p:spPr>
          <a:xfrm>
            <a:off x="6152820" y="3622083"/>
            <a:ext cx="49711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691355-C1FD-83AB-1D39-8C376DA300F3}"/>
              </a:ext>
            </a:extLst>
          </p:cNvPr>
          <p:cNvSpPr txBox="1"/>
          <p:nvPr/>
        </p:nvSpPr>
        <p:spPr>
          <a:xfrm>
            <a:off x="6057245" y="2302678"/>
            <a:ext cx="1486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PART ONE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19BB40-EF08-4C9D-A784-5BCE139D57DE}"/>
              </a:ext>
            </a:extLst>
          </p:cNvPr>
          <p:cNvSpPr/>
          <p:nvPr/>
        </p:nvSpPr>
        <p:spPr>
          <a:xfrm>
            <a:off x="7287902" y="2066970"/>
            <a:ext cx="512618" cy="512618"/>
          </a:xfrm>
          <a:prstGeom prst="ellipse">
            <a:avLst/>
          </a:prstGeom>
          <a:gradFill>
            <a:gsLst>
              <a:gs pos="4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5FF10-DF7F-B888-57BF-358BDBF1681F}"/>
              </a:ext>
            </a:extLst>
          </p:cNvPr>
          <p:cNvSpPr txBox="1"/>
          <p:nvPr/>
        </p:nvSpPr>
        <p:spPr>
          <a:xfrm>
            <a:off x="2116033" y="748744"/>
            <a:ext cx="1653017" cy="442986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23900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reflection blurRad="50800" stA="50000" endPos="40000" dir="5400000" sy="-100000" algn="bl" rotWithShape="0"/>
                </a:effectLst>
                <a:latin typeface="+mj-ea"/>
                <a:ea typeface="+mj-ea"/>
              </a:rPr>
              <a:t>1</a:t>
            </a:r>
            <a:endParaRPr lang="zh-CN" altLang="en-US" sz="23900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effectLst>
                <a:reflection blurRad="50800" stA="50000" endPos="40000" dir="5400000" sy="-100000" algn="bl" rotWithShape="0"/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C7232A-67A0-07FB-A21B-1718A3DBDA95}"/>
              </a:ext>
            </a:extLst>
          </p:cNvPr>
          <p:cNvGrpSpPr/>
          <p:nvPr/>
        </p:nvGrpSpPr>
        <p:grpSpPr>
          <a:xfrm>
            <a:off x="1260021" y="3862800"/>
            <a:ext cx="3759377" cy="795570"/>
            <a:chOff x="2675290" y="3357792"/>
            <a:chExt cx="6841420" cy="14478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E05CB1C-02BC-5854-355F-BE7450C11BA1}"/>
                </a:ext>
              </a:extLst>
            </p:cNvPr>
            <p:cNvSpPr/>
            <p:nvPr/>
          </p:nvSpPr>
          <p:spPr>
            <a:xfrm>
              <a:off x="3231806" y="3555439"/>
              <a:ext cx="5728388" cy="102235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25FFF4A-0890-9325-CEDA-0D95EC0C967E}"/>
                </a:ext>
              </a:extLst>
            </p:cNvPr>
            <p:cNvSpPr/>
            <p:nvPr/>
          </p:nvSpPr>
          <p:spPr>
            <a:xfrm>
              <a:off x="2675290" y="3357792"/>
              <a:ext cx="6841420" cy="1447800"/>
            </a:xfrm>
            <a:prstGeom prst="ellipse">
              <a:avLst/>
            </a:prstGeom>
            <a:noFill/>
            <a:ln w="25400">
              <a:gradFill>
                <a:gsLst>
                  <a:gs pos="1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A83DEC55-6ADF-282E-E66E-E97E31BBA7C7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0527655"/>
                <a:gd name="adj2" fmla="val 873588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62809F56-5BE5-D389-DCF1-7857E2B8300E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357833"/>
                <a:gd name="adj2" fmla="val 11984035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853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5AF873-CDD2-5A13-EBB0-3F832903E86B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8294E8-107D-66B8-F5B1-D54960D53FD6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60DE98-3269-32B1-91A1-32FC2DD34366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93DD26-BA8A-9453-077D-B7D454556842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8C1EE3A-26D4-59C9-2A18-594009E1D329}"/>
              </a:ext>
            </a:extLst>
          </p:cNvPr>
          <p:cNvGrpSpPr/>
          <p:nvPr/>
        </p:nvGrpSpPr>
        <p:grpSpPr>
          <a:xfrm>
            <a:off x="583999" y="1370171"/>
            <a:ext cx="4424785" cy="2019162"/>
            <a:chOff x="583999" y="1471771"/>
            <a:chExt cx="4424785" cy="201916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4C40CA1-C6CF-3E24-5020-DBE2C47E303E}"/>
                </a:ext>
              </a:extLst>
            </p:cNvPr>
            <p:cNvSpPr/>
            <p:nvPr/>
          </p:nvSpPr>
          <p:spPr>
            <a:xfrm flipH="1">
              <a:off x="685800" y="1471771"/>
              <a:ext cx="2777436" cy="4841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5E83B34-5F4B-7017-79D6-A36ADDF9E982}"/>
                </a:ext>
              </a:extLst>
            </p:cNvPr>
            <p:cNvGrpSpPr/>
            <p:nvPr/>
          </p:nvGrpSpPr>
          <p:grpSpPr>
            <a:xfrm>
              <a:off x="583999" y="2054483"/>
              <a:ext cx="4424785" cy="1436450"/>
              <a:chOff x="583999" y="2054483"/>
              <a:chExt cx="4424785" cy="143645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E049087-F79F-69A9-6F72-D0FD5792EE3A}"/>
                  </a:ext>
                </a:extLst>
              </p:cNvPr>
              <p:cNvSpPr txBox="1"/>
              <p:nvPr/>
            </p:nvSpPr>
            <p:spPr>
              <a:xfrm>
                <a:off x="583999" y="2054483"/>
                <a:ext cx="4424785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7A29F05-F75E-78E4-C044-BBFB747B3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533" y="2772708"/>
                <a:ext cx="425691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0BE67C1-699A-4E3F-9E8E-DC06B9B7C786}"/>
                  </a:ext>
                </a:extLst>
              </p:cNvPr>
              <p:cNvSpPr txBox="1"/>
              <p:nvPr/>
            </p:nvSpPr>
            <p:spPr>
              <a:xfrm>
                <a:off x="583999" y="2821967"/>
                <a:ext cx="4424785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5C54901-EB5D-E5BC-9D1C-6B24C76E3683}"/>
              </a:ext>
            </a:extLst>
          </p:cNvPr>
          <p:cNvGrpSpPr/>
          <p:nvPr/>
        </p:nvGrpSpPr>
        <p:grpSpPr>
          <a:xfrm>
            <a:off x="6631924" y="1210084"/>
            <a:ext cx="4861576" cy="4587966"/>
            <a:chOff x="6960757" y="1749669"/>
            <a:chExt cx="3855834" cy="363882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30C5EB67-28CD-6DE4-FDD0-11BBF5B455CF}"/>
                </a:ext>
              </a:extLst>
            </p:cNvPr>
            <p:cNvSpPr/>
            <p:nvPr/>
          </p:nvSpPr>
          <p:spPr>
            <a:xfrm>
              <a:off x="7014097" y="1795389"/>
              <a:ext cx="3802494" cy="3593108"/>
            </a:xfrm>
            <a:prstGeom prst="roundRect">
              <a:avLst>
                <a:gd name="adj" fmla="val 0"/>
              </a:avLst>
            </a:prstGeom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</a:t>
              </a:r>
              <a:endParaRPr lang="zh-CN" altLang="en-US" dirty="0"/>
            </a:p>
          </p:txBody>
        </p:sp>
        <p:pic>
          <p:nvPicPr>
            <p:cNvPr id="26" name="图片 25" descr="海上有许多船&#10;&#10;描述已自动生成">
              <a:extLst>
                <a:ext uri="{FF2B5EF4-FFF2-40B4-BE49-F238E27FC236}">
                  <a16:creationId xmlns:a16="http://schemas.microsoft.com/office/drawing/2014/main" id="{31E41DD7-8BFA-0C57-5FB0-508B66F5D1EF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24" r="14724"/>
            <a:stretch/>
          </p:blipFill>
          <p:spPr>
            <a:xfrm>
              <a:off x="6960757" y="1749669"/>
              <a:ext cx="3802494" cy="3593108"/>
            </a:xfrm>
            <a:prstGeom prst="rect">
              <a:avLst/>
            </a:prstGeom>
          </p:spPr>
        </p:pic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227A4A5-301C-8E39-AD3F-08A15F931A71}"/>
              </a:ext>
            </a:extLst>
          </p:cNvPr>
          <p:cNvCxnSpPr>
            <a:cxnSpLocks/>
          </p:cNvCxnSpPr>
          <p:nvPr/>
        </p:nvCxnSpPr>
        <p:spPr>
          <a:xfrm>
            <a:off x="690533" y="3526549"/>
            <a:ext cx="465658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FD4F588-1950-5D8E-F081-820D9FADAA31}"/>
              </a:ext>
            </a:extLst>
          </p:cNvPr>
          <p:cNvGrpSpPr/>
          <p:nvPr/>
        </p:nvGrpSpPr>
        <p:grpSpPr>
          <a:xfrm>
            <a:off x="583999" y="3714564"/>
            <a:ext cx="4424785" cy="2019162"/>
            <a:chOff x="583999" y="3816164"/>
            <a:chExt cx="4424785" cy="2019162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1EE3085-963B-F51A-813E-AF0E2D341141}"/>
                </a:ext>
              </a:extLst>
            </p:cNvPr>
            <p:cNvSpPr/>
            <p:nvPr/>
          </p:nvSpPr>
          <p:spPr>
            <a:xfrm flipH="1">
              <a:off x="685800" y="3816164"/>
              <a:ext cx="2777436" cy="4841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</a:rPr>
                <a:t>请在此处输入标题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7BED24E-4A72-3766-60CA-D0E39D6F15DA}"/>
                </a:ext>
              </a:extLst>
            </p:cNvPr>
            <p:cNvGrpSpPr/>
            <p:nvPr/>
          </p:nvGrpSpPr>
          <p:grpSpPr>
            <a:xfrm>
              <a:off x="583999" y="4398876"/>
              <a:ext cx="4424785" cy="1436450"/>
              <a:chOff x="583999" y="2054483"/>
              <a:chExt cx="4424785" cy="143645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82A803A-D766-6B83-F319-C1B33EEBFBD4}"/>
                  </a:ext>
                </a:extLst>
              </p:cNvPr>
              <p:cNvSpPr txBox="1"/>
              <p:nvPr/>
            </p:nvSpPr>
            <p:spPr>
              <a:xfrm>
                <a:off x="583999" y="2054483"/>
                <a:ext cx="4424785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BB1C4BE6-7B7B-551D-1F41-293CB9C767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533" y="2772708"/>
                <a:ext cx="425691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63F3F96-9713-EBE2-C667-32B8BFF1543B}"/>
                  </a:ext>
                </a:extLst>
              </p:cNvPr>
              <p:cNvSpPr txBox="1"/>
              <p:nvPr/>
            </p:nvSpPr>
            <p:spPr>
              <a:xfrm>
                <a:off x="583999" y="2821967"/>
                <a:ext cx="4424785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617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59D4D40-AFCF-84F7-BCA6-ACE91BD81CAE}"/>
              </a:ext>
            </a:extLst>
          </p:cNvPr>
          <p:cNvSpPr/>
          <p:nvPr/>
        </p:nvSpPr>
        <p:spPr>
          <a:xfrm>
            <a:off x="685800" y="1119921"/>
            <a:ext cx="2960398" cy="4618157"/>
          </a:xfrm>
          <a:prstGeom prst="roundRect">
            <a:avLst>
              <a:gd name="adj" fmla="val 391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41300" dist="165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CE2CE2-7F7F-65DD-1400-27A78FA02BA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84701" y="3009519"/>
            <a:ext cx="1562596" cy="4526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 w="9525">
            <a:noFill/>
          </a:ln>
          <a:effectLst>
            <a:outerShdw blurRad="204502" dist="95434" dir="2699992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此处输入标题</a:t>
            </a:r>
          </a:p>
        </p:txBody>
      </p:sp>
      <p:pic>
        <p:nvPicPr>
          <p:cNvPr id="11" name="图片 10" descr="海上有许多船&#10;&#10;描述已自动生成">
            <a:extLst>
              <a:ext uri="{FF2B5EF4-FFF2-40B4-BE49-F238E27FC236}">
                <a16:creationId xmlns:a16="http://schemas.microsoft.com/office/drawing/2014/main" id="{D34E6D20-4348-CB74-A6B8-5A609CFFA519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3616"/>
          <a:stretch/>
        </p:blipFill>
        <p:spPr>
          <a:xfrm>
            <a:off x="1038131" y="1344800"/>
            <a:ext cx="2255734" cy="13950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E533773-341F-422D-DEF0-2CA73E4B557E}"/>
              </a:ext>
            </a:extLst>
          </p:cNvPr>
          <p:cNvSpPr txBox="1"/>
          <p:nvPr/>
        </p:nvSpPr>
        <p:spPr>
          <a:xfrm>
            <a:off x="1038131" y="3685397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78E8E7-3A56-77CF-D1B5-8EEF6E4EE09A}"/>
              </a:ext>
            </a:extLst>
          </p:cNvPr>
          <p:cNvSpPr txBox="1"/>
          <p:nvPr/>
        </p:nvSpPr>
        <p:spPr>
          <a:xfrm>
            <a:off x="1038131" y="4157441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BC51A35-CEE4-CCA3-7B85-92428EAC48BD}"/>
              </a:ext>
            </a:extLst>
          </p:cNvPr>
          <p:cNvSpPr txBox="1"/>
          <p:nvPr/>
        </p:nvSpPr>
        <p:spPr>
          <a:xfrm>
            <a:off x="1038131" y="4629485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208CE7-79FB-3A05-16A1-447A99FD355A}"/>
              </a:ext>
            </a:extLst>
          </p:cNvPr>
          <p:cNvSpPr txBox="1"/>
          <p:nvPr/>
        </p:nvSpPr>
        <p:spPr>
          <a:xfrm>
            <a:off x="1038131" y="5101528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F2F8D088-6E3E-49FF-E1D0-29D9A8A29F4A}"/>
              </a:ext>
            </a:extLst>
          </p:cNvPr>
          <p:cNvSpPr/>
          <p:nvPr/>
        </p:nvSpPr>
        <p:spPr>
          <a:xfrm>
            <a:off x="4615802" y="1119921"/>
            <a:ext cx="2960398" cy="4618157"/>
          </a:xfrm>
          <a:prstGeom prst="roundRect">
            <a:avLst>
              <a:gd name="adj" fmla="val 391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41300" dist="165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ED9C5E-341D-D85C-B97F-8645AFA3579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314703" y="3009519"/>
            <a:ext cx="1562596" cy="4526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 w="9525">
            <a:noFill/>
          </a:ln>
          <a:effectLst>
            <a:outerShdw blurRad="204502" dist="95434" dir="2699992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此处输入标题</a:t>
            </a:r>
          </a:p>
        </p:txBody>
      </p:sp>
      <p:pic>
        <p:nvPicPr>
          <p:cNvPr id="84" name="图片 83" descr="图片包含 玩具, 乐高, 电路, 桌子&#10;&#10;描述已自动生成">
            <a:extLst>
              <a:ext uri="{FF2B5EF4-FFF2-40B4-BE49-F238E27FC236}">
                <a16:creationId xmlns:a16="http://schemas.microsoft.com/office/drawing/2014/main" id="{FBDA175C-EAAE-F9B8-9FF6-27FE22E76F95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2" b="3582"/>
          <a:stretch/>
        </p:blipFill>
        <p:spPr>
          <a:xfrm>
            <a:off x="4968133" y="1344800"/>
            <a:ext cx="2255734" cy="1395075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020DE332-4991-C736-9D4D-A64ADDD7556E}"/>
              </a:ext>
            </a:extLst>
          </p:cNvPr>
          <p:cNvSpPr txBox="1"/>
          <p:nvPr/>
        </p:nvSpPr>
        <p:spPr>
          <a:xfrm>
            <a:off x="4968133" y="3685397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E2EC175-2307-5682-21A7-7FBDD5732798}"/>
              </a:ext>
            </a:extLst>
          </p:cNvPr>
          <p:cNvSpPr txBox="1"/>
          <p:nvPr/>
        </p:nvSpPr>
        <p:spPr>
          <a:xfrm>
            <a:off x="4968133" y="4157441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49ADA88-DA30-08C8-D69A-E994C27D0E73}"/>
              </a:ext>
            </a:extLst>
          </p:cNvPr>
          <p:cNvSpPr txBox="1"/>
          <p:nvPr/>
        </p:nvSpPr>
        <p:spPr>
          <a:xfrm>
            <a:off x="4968133" y="4629485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9DE6C43-F2DA-97E0-A9DF-620105258171}"/>
              </a:ext>
            </a:extLst>
          </p:cNvPr>
          <p:cNvSpPr txBox="1"/>
          <p:nvPr/>
        </p:nvSpPr>
        <p:spPr>
          <a:xfrm>
            <a:off x="4968133" y="5101528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4E0477F7-EB3D-E586-BF0C-8678C81105A0}"/>
              </a:ext>
            </a:extLst>
          </p:cNvPr>
          <p:cNvSpPr/>
          <p:nvPr/>
        </p:nvSpPr>
        <p:spPr>
          <a:xfrm>
            <a:off x="8545804" y="1119921"/>
            <a:ext cx="2960398" cy="4618157"/>
          </a:xfrm>
          <a:prstGeom prst="roundRect">
            <a:avLst>
              <a:gd name="adj" fmla="val 391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41300" dist="165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8A822BC-7005-29DD-3A75-DAE4706386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44705" y="3009519"/>
            <a:ext cx="1562596" cy="4526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0"/>
            <a:tileRect/>
          </a:gradFill>
          <a:ln w="9525">
            <a:noFill/>
          </a:ln>
          <a:effectLst>
            <a:outerShdw blurRad="204502" dist="95434" dir="2699992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+mj-ea"/>
                <a:ea typeface="+mj-ea"/>
              </a:rPr>
              <a:t>此处输入标题</a:t>
            </a:r>
          </a:p>
        </p:txBody>
      </p:sp>
      <p:pic>
        <p:nvPicPr>
          <p:cNvPr id="86" name="图片 85" descr="海上有许多船&#10;&#10;中度可信度描述已自动生成">
            <a:extLst>
              <a:ext uri="{FF2B5EF4-FFF2-40B4-BE49-F238E27FC236}">
                <a16:creationId xmlns:a16="http://schemas.microsoft.com/office/drawing/2014/main" id="{1D6119E9-507F-F1B8-2815-85BA12F7FB04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9" b="3619"/>
          <a:stretch/>
        </p:blipFill>
        <p:spPr>
          <a:xfrm>
            <a:off x="8898135" y="1344800"/>
            <a:ext cx="2255734" cy="1395075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9BB05DAE-4058-4EFD-9D10-3B8996885F43}"/>
              </a:ext>
            </a:extLst>
          </p:cNvPr>
          <p:cNvSpPr txBox="1"/>
          <p:nvPr/>
        </p:nvSpPr>
        <p:spPr>
          <a:xfrm>
            <a:off x="8898135" y="3685397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7B443F9-FE8D-2EEC-9C6C-E0D8D124086F}"/>
              </a:ext>
            </a:extLst>
          </p:cNvPr>
          <p:cNvSpPr txBox="1"/>
          <p:nvPr/>
        </p:nvSpPr>
        <p:spPr>
          <a:xfrm>
            <a:off x="8898135" y="4157441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D33F1CE1-F14F-B56E-660C-C3230E43AF44}"/>
              </a:ext>
            </a:extLst>
          </p:cNvPr>
          <p:cNvSpPr txBox="1"/>
          <p:nvPr/>
        </p:nvSpPr>
        <p:spPr>
          <a:xfrm>
            <a:off x="8898135" y="4629485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8E995B1-E18D-B250-6838-FBB04E7C0D69}"/>
              </a:ext>
            </a:extLst>
          </p:cNvPr>
          <p:cNvSpPr txBox="1"/>
          <p:nvPr/>
        </p:nvSpPr>
        <p:spPr>
          <a:xfrm>
            <a:off x="8898135" y="5101528"/>
            <a:ext cx="2236510" cy="373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065248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海上有许多船&#10;&#10;描述已自动生成">
            <a:extLst>
              <a:ext uri="{FF2B5EF4-FFF2-40B4-BE49-F238E27FC236}">
                <a16:creationId xmlns:a16="http://schemas.microsoft.com/office/drawing/2014/main" id="{20D075CC-E4C3-F934-829C-E76E6DCD4CC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1584"/>
          <a:stretch/>
        </p:blipFill>
        <p:spPr>
          <a:xfrm>
            <a:off x="2230877" y="0"/>
            <a:ext cx="9961123" cy="6858000"/>
          </a:xfrm>
          <a:prstGeom prst="rect">
            <a:avLst/>
          </a:prstGeom>
        </p:spPr>
      </p:pic>
      <p:sp>
        <p:nvSpPr>
          <p:cNvPr id="15" name="公众号：凌云演示设计2">
            <a:extLst>
              <a:ext uri="{FF2B5EF4-FFF2-40B4-BE49-F238E27FC236}">
                <a16:creationId xmlns:a16="http://schemas.microsoft.com/office/drawing/2014/main" id="{E7C0E8D4-3941-F423-6AC2-877CDF885E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chemeClr val="accent1">
                  <a:alpha val="80000"/>
                </a:schemeClr>
              </a:gs>
              <a:gs pos="24000">
                <a:schemeClr val="accent1"/>
              </a:gs>
              <a:gs pos="100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16" name="公众号：凌云演示设计3">
            <a:extLst>
              <a:ext uri="{FF2B5EF4-FFF2-40B4-BE49-F238E27FC236}">
                <a16:creationId xmlns:a16="http://schemas.microsoft.com/office/drawing/2014/main" id="{3983469D-A2B8-234E-8C6F-97CF12F1B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7" t="16072" b="4040"/>
          <a:stretch>
            <a:fillRect/>
          </a:stretch>
        </p:blipFill>
        <p:spPr>
          <a:xfrm>
            <a:off x="0" y="0"/>
            <a:ext cx="5017506" cy="6858000"/>
          </a:xfrm>
          <a:custGeom>
            <a:avLst/>
            <a:gdLst>
              <a:gd name="connsiteX0" fmla="*/ 0 w 5017506"/>
              <a:gd name="connsiteY0" fmla="*/ 0 h 6858000"/>
              <a:gd name="connsiteX1" fmla="*/ 5017506 w 5017506"/>
              <a:gd name="connsiteY1" fmla="*/ 0 h 6858000"/>
              <a:gd name="connsiteX2" fmla="*/ 5017506 w 5017506"/>
              <a:gd name="connsiteY2" fmla="*/ 6858000 h 6858000"/>
              <a:gd name="connsiteX3" fmla="*/ 0 w 5017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7506" h="6858000">
                <a:moveTo>
                  <a:pt x="0" y="0"/>
                </a:moveTo>
                <a:lnTo>
                  <a:pt x="5017506" y="0"/>
                </a:lnTo>
                <a:lnTo>
                  <a:pt x="5017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FBF822C-2661-B65B-A655-E0FC6A009588}"/>
              </a:ext>
            </a:extLst>
          </p:cNvPr>
          <p:cNvSpPr txBox="1"/>
          <p:nvPr/>
        </p:nvSpPr>
        <p:spPr>
          <a:xfrm>
            <a:off x="5995180" y="2682416"/>
            <a:ext cx="4644707" cy="923330"/>
          </a:xfrm>
          <a:prstGeom prst="rect">
            <a:avLst/>
          </a:prstGeom>
          <a:ln>
            <a:noFill/>
          </a:ln>
          <a:effectLst>
            <a:outerShdw blurRad="127000" dist="63500" dir="2700000" algn="tl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600" b="1">
                <a:gradFill flip="none" rotWithShape="1">
                  <a:gsLst>
                    <a:gs pos="66000">
                      <a:schemeClr val="bg1"/>
                    </a:gs>
                    <a:gs pos="0">
                      <a:schemeClr val="bg1"/>
                    </a:gs>
                    <a:gs pos="100000">
                      <a:srgbClr val="F17120"/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5400" b="0" dirty="0">
                <a:solidFill>
                  <a:schemeClr val="bg1"/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请添加标题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523578-DFB6-ECDA-05D6-3D4045C0FAE5}"/>
              </a:ext>
            </a:extLst>
          </p:cNvPr>
          <p:cNvSpPr txBox="1"/>
          <p:nvPr/>
        </p:nvSpPr>
        <p:spPr>
          <a:xfrm>
            <a:off x="6035050" y="3830503"/>
            <a:ext cx="1590500" cy="344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Please add a title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6B647C8-56C4-1800-2282-2D5B3504E8C7}"/>
              </a:ext>
            </a:extLst>
          </p:cNvPr>
          <p:cNvCxnSpPr>
            <a:cxnSpLocks/>
          </p:cNvCxnSpPr>
          <p:nvPr/>
        </p:nvCxnSpPr>
        <p:spPr>
          <a:xfrm>
            <a:off x="6341804" y="3644942"/>
            <a:ext cx="3885929" cy="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BAF40C61-6CC8-4FC1-AA3A-0614713AF5C4}"/>
              </a:ext>
            </a:extLst>
          </p:cNvPr>
          <p:cNvSpPr/>
          <p:nvPr/>
        </p:nvSpPr>
        <p:spPr>
          <a:xfrm>
            <a:off x="6152820" y="3622083"/>
            <a:ext cx="49711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691355-C1FD-83AB-1D39-8C376DA300F3}"/>
              </a:ext>
            </a:extLst>
          </p:cNvPr>
          <p:cNvSpPr txBox="1"/>
          <p:nvPr/>
        </p:nvSpPr>
        <p:spPr>
          <a:xfrm>
            <a:off x="6057245" y="2302678"/>
            <a:ext cx="1486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PART TWO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19BB40-EF08-4C9D-A784-5BCE139D57DE}"/>
              </a:ext>
            </a:extLst>
          </p:cNvPr>
          <p:cNvSpPr/>
          <p:nvPr/>
        </p:nvSpPr>
        <p:spPr>
          <a:xfrm>
            <a:off x="7287902" y="2066970"/>
            <a:ext cx="512618" cy="512618"/>
          </a:xfrm>
          <a:prstGeom prst="ellipse">
            <a:avLst/>
          </a:prstGeom>
          <a:gradFill>
            <a:gsLst>
              <a:gs pos="4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5FF10-DF7F-B888-57BF-358BDBF1681F}"/>
              </a:ext>
            </a:extLst>
          </p:cNvPr>
          <p:cNvSpPr txBox="1"/>
          <p:nvPr/>
        </p:nvSpPr>
        <p:spPr>
          <a:xfrm>
            <a:off x="2116033" y="748744"/>
            <a:ext cx="2201244" cy="442986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23900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>
                  <a:reflection blurRad="50800" stA="50000" endPos="40000" dir="5400000" sy="-100000" algn="bl" rotWithShape="0"/>
                </a:effectLst>
                <a:latin typeface="+mj-ea"/>
                <a:ea typeface="+mj-ea"/>
              </a:rPr>
              <a:t>2</a:t>
            </a:r>
            <a:endParaRPr lang="zh-CN" altLang="en-US" sz="23900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effectLst>
                <a:reflection blurRad="50800" stA="50000" endPos="40000" dir="5400000" sy="-100000" algn="bl" rotWithShape="0"/>
              </a:effectLst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C7232A-67A0-07FB-A21B-1718A3DBDA95}"/>
              </a:ext>
            </a:extLst>
          </p:cNvPr>
          <p:cNvGrpSpPr/>
          <p:nvPr/>
        </p:nvGrpSpPr>
        <p:grpSpPr>
          <a:xfrm>
            <a:off x="1260021" y="3862800"/>
            <a:ext cx="3759377" cy="795570"/>
            <a:chOff x="2675290" y="3357792"/>
            <a:chExt cx="6841420" cy="14478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E05CB1C-02BC-5854-355F-BE7450C11BA1}"/>
                </a:ext>
              </a:extLst>
            </p:cNvPr>
            <p:cNvSpPr/>
            <p:nvPr/>
          </p:nvSpPr>
          <p:spPr>
            <a:xfrm>
              <a:off x="3231806" y="3555439"/>
              <a:ext cx="5728388" cy="102235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25FFF4A-0890-9325-CEDA-0D95EC0C967E}"/>
                </a:ext>
              </a:extLst>
            </p:cNvPr>
            <p:cNvSpPr/>
            <p:nvPr/>
          </p:nvSpPr>
          <p:spPr>
            <a:xfrm>
              <a:off x="2675290" y="3357792"/>
              <a:ext cx="6841420" cy="1447800"/>
            </a:xfrm>
            <a:prstGeom prst="ellipse">
              <a:avLst/>
            </a:prstGeom>
            <a:noFill/>
            <a:ln w="25400">
              <a:gradFill>
                <a:gsLst>
                  <a:gs pos="16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A83DEC55-6ADF-282E-E66E-E97E31BBA7C7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0527655"/>
                <a:gd name="adj2" fmla="val 873588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62809F56-5BE5-D389-DCF1-7857E2B8300E}"/>
                </a:ext>
              </a:extLst>
            </p:cNvPr>
            <p:cNvSpPr/>
            <p:nvPr/>
          </p:nvSpPr>
          <p:spPr>
            <a:xfrm>
              <a:off x="2867746" y="3505538"/>
              <a:ext cx="6456508" cy="1152307"/>
            </a:xfrm>
            <a:prstGeom prst="arc">
              <a:avLst>
                <a:gd name="adj1" fmla="val 2357833"/>
                <a:gd name="adj2" fmla="val 11984035"/>
              </a:avLst>
            </a:prstGeom>
            <a:noFill/>
            <a:ln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  <a:sym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63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D6BF35-D684-4C16-C896-D9CB424694B1}"/>
              </a:ext>
            </a:extLst>
          </p:cNvPr>
          <p:cNvSpPr/>
          <p:nvPr/>
        </p:nvSpPr>
        <p:spPr>
          <a:xfrm>
            <a:off x="0" y="5187927"/>
            <a:ext cx="12192000" cy="1670073"/>
          </a:xfrm>
          <a:prstGeom prst="rect">
            <a:avLst/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9B414F4-705D-049B-A1B8-5D76CFDBDA90}"/>
              </a:ext>
            </a:extLst>
          </p:cNvPr>
          <p:cNvSpPr/>
          <p:nvPr/>
        </p:nvSpPr>
        <p:spPr>
          <a:xfrm>
            <a:off x="781858" y="1721742"/>
            <a:ext cx="2451382" cy="4028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schemeClr val="accent1">
                <a:alpha val="20000"/>
              </a:schemeClr>
            </a:outerShdw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C6230F5-7E1F-CF4C-323D-6BCF9E768612}"/>
              </a:ext>
            </a:extLst>
          </p:cNvPr>
          <p:cNvSpPr/>
          <p:nvPr/>
        </p:nvSpPr>
        <p:spPr>
          <a:xfrm>
            <a:off x="1585198" y="1973048"/>
            <a:ext cx="832609" cy="832609"/>
          </a:xfrm>
          <a:prstGeom prst="ellipse">
            <a:avLst/>
          </a:prstGeom>
          <a:gradFill>
            <a:gsLst>
              <a:gs pos="0">
                <a:schemeClr val="accent1">
                  <a:lumMod val="33000"/>
                  <a:lumOff val="67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  <a:gs pos="58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+mj-ea"/>
                <a:ea typeface="+mj-ea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2AC3DE3-B755-AA52-5C47-5717271F9F7C}"/>
              </a:ext>
            </a:extLst>
          </p:cNvPr>
          <p:cNvSpPr/>
          <p:nvPr/>
        </p:nvSpPr>
        <p:spPr>
          <a:xfrm>
            <a:off x="1535860" y="1923711"/>
            <a:ext cx="931285" cy="931284"/>
          </a:xfrm>
          <a:prstGeom prst="ellipse">
            <a:avLst/>
          </a:prstGeom>
          <a:noFill/>
          <a:ln w="6350">
            <a:gradFill>
              <a:gsLst>
                <a:gs pos="442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4F7F065-C453-D238-D3F9-AB860FAE98BE}"/>
              </a:ext>
            </a:extLst>
          </p:cNvPr>
          <p:cNvCxnSpPr>
            <a:cxnSpLocks/>
          </p:cNvCxnSpPr>
          <p:nvPr/>
        </p:nvCxnSpPr>
        <p:spPr>
          <a:xfrm>
            <a:off x="777067" y="1721742"/>
            <a:ext cx="245617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70FBEC3A-2040-437A-CC7B-E12AB37F53EE}"/>
              </a:ext>
            </a:extLst>
          </p:cNvPr>
          <p:cNvSpPr txBox="1"/>
          <p:nvPr/>
        </p:nvSpPr>
        <p:spPr>
          <a:xfrm>
            <a:off x="889294" y="354648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20" name="文本占位符 40">
            <a:extLst>
              <a:ext uri="{FF2B5EF4-FFF2-40B4-BE49-F238E27FC236}">
                <a16:creationId xmlns:a16="http://schemas.microsoft.com/office/drawing/2014/main" id="{7925AE75-899B-1444-F2AB-E2233A831EED}"/>
              </a:ext>
            </a:extLst>
          </p:cNvPr>
          <p:cNvSpPr txBox="1"/>
          <p:nvPr/>
        </p:nvSpPr>
        <p:spPr>
          <a:xfrm>
            <a:off x="1024305" y="2905780"/>
            <a:ext cx="1980029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kumimoji="0" lang="zh-CN" altLang="en-US" sz="2800" b="1" i="0" u="none" strike="noStrike" kern="1200" cap="none" spc="20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228600" indent="0" algn="l" defTabSz="914400" rtl="0" eaLnBrk="1" latinLnBrk="0" hangingPunct="1"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请添加标题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F5C5B2B-DB0E-2827-A79C-80AC5A837BC9}"/>
              </a:ext>
            </a:extLst>
          </p:cNvPr>
          <p:cNvSpPr txBox="1"/>
          <p:nvPr/>
        </p:nvSpPr>
        <p:spPr>
          <a:xfrm>
            <a:off x="889294" y="396740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9B63B1A-6151-77F7-74DF-FED5264E47B5}"/>
              </a:ext>
            </a:extLst>
          </p:cNvPr>
          <p:cNvSpPr txBox="1"/>
          <p:nvPr/>
        </p:nvSpPr>
        <p:spPr>
          <a:xfrm>
            <a:off x="889294" y="43925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EE583EC-1325-B39F-D4B7-1D4496B794A2}"/>
              </a:ext>
            </a:extLst>
          </p:cNvPr>
          <p:cNvSpPr txBox="1"/>
          <p:nvPr/>
        </p:nvSpPr>
        <p:spPr>
          <a:xfrm>
            <a:off x="889294" y="486226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071E4D8-4776-5840-75C8-BB8A4AF056B8}"/>
              </a:ext>
            </a:extLst>
          </p:cNvPr>
          <p:cNvSpPr/>
          <p:nvPr/>
        </p:nvSpPr>
        <p:spPr>
          <a:xfrm>
            <a:off x="3509089" y="1721742"/>
            <a:ext cx="2451382" cy="4028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schemeClr val="accent1">
                <a:alpha val="20000"/>
              </a:schemeClr>
            </a:outerShdw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2669EB4E-F471-3287-236F-FCB6A1287139}"/>
              </a:ext>
            </a:extLst>
          </p:cNvPr>
          <p:cNvSpPr/>
          <p:nvPr/>
        </p:nvSpPr>
        <p:spPr>
          <a:xfrm>
            <a:off x="4312429" y="1973048"/>
            <a:ext cx="832609" cy="832609"/>
          </a:xfrm>
          <a:prstGeom prst="ellipse">
            <a:avLst/>
          </a:prstGeom>
          <a:gradFill>
            <a:gsLst>
              <a:gs pos="0">
                <a:schemeClr val="accent1">
                  <a:lumMod val="33000"/>
                  <a:lumOff val="67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  <a:gs pos="58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+mj-ea"/>
                <a:ea typeface="+mj-ea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AFB3991-C063-AD3D-ED23-942FB7A829D2}"/>
              </a:ext>
            </a:extLst>
          </p:cNvPr>
          <p:cNvSpPr/>
          <p:nvPr/>
        </p:nvSpPr>
        <p:spPr>
          <a:xfrm>
            <a:off x="4263091" y="1923711"/>
            <a:ext cx="931285" cy="931284"/>
          </a:xfrm>
          <a:prstGeom prst="ellipse">
            <a:avLst/>
          </a:prstGeom>
          <a:noFill/>
          <a:ln w="6350">
            <a:gradFill>
              <a:gsLst>
                <a:gs pos="442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0987FDD-8377-C4AB-43A1-F26D7EC00B99}"/>
              </a:ext>
            </a:extLst>
          </p:cNvPr>
          <p:cNvCxnSpPr>
            <a:cxnSpLocks/>
          </p:cNvCxnSpPr>
          <p:nvPr/>
        </p:nvCxnSpPr>
        <p:spPr>
          <a:xfrm>
            <a:off x="3504298" y="1721742"/>
            <a:ext cx="245617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F9E5351C-4D35-B416-A050-B967269F5723}"/>
              </a:ext>
            </a:extLst>
          </p:cNvPr>
          <p:cNvSpPr txBox="1"/>
          <p:nvPr/>
        </p:nvSpPr>
        <p:spPr>
          <a:xfrm>
            <a:off x="3616525" y="354648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31" name="文本占位符 40">
            <a:extLst>
              <a:ext uri="{FF2B5EF4-FFF2-40B4-BE49-F238E27FC236}">
                <a16:creationId xmlns:a16="http://schemas.microsoft.com/office/drawing/2014/main" id="{7829A61D-70A0-A369-837F-481C335F2804}"/>
              </a:ext>
            </a:extLst>
          </p:cNvPr>
          <p:cNvSpPr txBox="1"/>
          <p:nvPr/>
        </p:nvSpPr>
        <p:spPr>
          <a:xfrm>
            <a:off x="3751536" y="2905780"/>
            <a:ext cx="1980029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kumimoji="0" lang="zh-CN" altLang="en-US" sz="2800" b="1" i="0" u="none" strike="noStrike" kern="1200" cap="none" spc="20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228600" indent="0" algn="l" defTabSz="914400" rtl="0" eaLnBrk="1" latinLnBrk="0" hangingPunct="1"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请添加标题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6FD715F-1E76-E70F-83A2-7E8C9B71FD8D}"/>
              </a:ext>
            </a:extLst>
          </p:cNvPr>
          <p:cNvSpPr txBox="1"/>
          <p:nvPr/>
        </p:nvSpPr>
        <p:spPr>
          <a:xfrm>
            <a:off x="3616525" y="396740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76ABA25-AC61-B8DA-0519-EC7F27D817CF}"/>
              </a:ext>
            </a:extLst>
          </p:cNvPr>
          <p:cNvSpPr txBox="1"/>
          <p:nvPr/>
        </p:nvSpPr>
        <p:spPr>
          <a:xfrm>
            <a:off x="3616525" y="43925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6993385-6499-A6A7-324A-B7F9F88D0292}"/>
              </a:ext>
            </a:extLst>
          </p:cNvPr>
          <p:cNvSpPr txBox="1"/>
          <p:nvPr/>
        </p:nvSpPr>
        <p:spPr>
          <a:xfrm>
            <a:off x="3616525" y="486226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A691ACB-6295-7AAA-6019-8C0FB1798387}"/>
              </a:ext>
            </a:extLst>
          </p:cNvPr>
          <p:cNvSpPr/>
          <p:nvPr/>
        </p:nvSpPr>
        <p:spPr>
          <a:xfrm>
            <a:off x="6236320" y="1721742"/>
            <a:ext cx="2451382" cy="4028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schemeClr val="accent1">
                <a:alpha val="20000"/>
              </a:schemeClr>
            </a:outerShdw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4BC3E776-747E-75CF-873E-E96C1A5E74B4}"/>
              </a:ext>
            </a:extLst>
          </p:cNvPr>
          <p:cNvSpPr/>
          <p:nvPr/>
        </p:nvSpPr>
        <p:spPr>
          <a:xfrm>
            <a:off x="7039660" y="1973048"/>
            <a:ext cx="832609" cy="832609"/>
          </a:xfrm>
          <a:prstGeom prst="ellipse">
            <a:avLst/>
          </a:prstGeom>
          <a:gradFill>
            <a:gsLst>
              <a:gs pos="0">
                <a:schemeClr val="accent1">
                  <a:lumMod val="33000"/>
                  <a:lumOff val="67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  <a:gs pos="58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+mj-ea"/>
                <a:ea typeface="+mj-ea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1B710A4-E638-64B2-066A-C77625BD8A0C}"/>
              </a:ext>
            </a:extLst>
          </p:cNvPr>
          <p:cNvSpPr/>
          <p:nvPr/>
        </p:nvSpPr>
        <p:spPr>
          <a:xfrm>
            <a:off x="6990322" y="1923711"/>
            <a:ext cx="931285" cy="931284"/>
          </a:xfrm>
          <a:prstGeom prst="ellipse">
            <a:avLst/>
          </a:prstGeom>
          <a:noFill/>
          <a:ln w="6350">
            <a:gradFill>
              <a:gsLst>
                <a:gs pos="442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3893CED-4C3A-5DC7-24DA-52D036E8B819}"/>
              </a:ext>
            </a:extLst>
          </p:cNvPr>
          <p:cNvCxnSpPr>
            <a:cxnSpLocks/>
          </p:cNvCxnSpPr>
          <p:nvPr/>
        </p:nvCxnSpPr>
        <p:spPr>
          <a:xfrm>
            <a:off x="6231529" y="1721742"/>
            <a:ext cx="245617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192C5C75-2061-359B-D118-72345389E22C}"/>
              </a:ext>
            </a:extLst>
          </p:cNvPr>
          <p:cNvSpPr txBox="1"/>
          <p:nvPr/>
        </p:nvSpPr>
        <p:spPr>
          <a:xfrm>
            <a:off x="6343756" y="354648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1DE927F9-0E91-28D2-3055-4F1B4799275F}"/>
              </a:ext>
            </a:extLst>
          </p:cNvPr>
          <p:cNvSpPr txBox="1"/>
          <p:nvPr/>
        </p:nvSpPr>
        <p:spPr>
          <a:xfrm>
            <a:off x="6478767" y="2905780"/>
            <a:ext cx="1980029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kumimoji="0" lang="zh-CN" altLang="en-US" sz="2800" b="1" i="0" u="none" strike="noStrike" kern="1200" cap="none" spc="20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228600" indent="0" algn="l" defTabSz="914400" rtl="0" eaLnBrk="1" latinLnBrk="0" hangingPunct="1"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请添加标题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96DCCCF-CA43-B19A-499C-2741653ABACB}"/>
              </a:ext>
            </a:extLst>
          </p:cNvPr>
          <p:cNvSpPr txBox="1"/>
          <p:nvPr/>
        </p:nvSpPr>
        <p:spPr>
          <a:xfrm>
            <a:off x="6343756" y="396740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9137772-C0E5-2E55-E35B-C90F4B297E1D}"/>
              </a:ext>
            </a:extLst>
          </p:cNvPr>
          <p:cNvSpPr txBox="1"/>
          <p:nvPr/>
        </p:nvSpPr>
        <p:spPr>
          <a:xfrm>
            <a:off x="6343756" y="43925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5FFA13A-727D-6DE4-3220-46669FEF7DCA}"/>
              </a:ext>
            </a:extLst>
          </p:cNvPr>
          <p:cNvSpPr txBox="1"/>
          <p:nvPr/>
        </p:nvSpPr>
        <p:spPr>
          <a:xfrm>
            <a:off x="6343756" y="486226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AB781AE-6148-525D-9A7D-422822B9AACC}"/>
              </a:ext>
            </a:extLst>
          </p:cNvPr>
          <p:cNvSpPr/>
          <p:nvPr/>
        </p:nvSpPr>
        <p:spPr>
          <a:xfrm>
            <a:off x="8963552" y="1721742"/>
            <a:ext cx="2451382" cy="40288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schemeClr val="accent1">
                <a:alpha val="20000"/>
              </a:schemeClr>
            </a:outerShdw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532F485-6F26-753B-BF15-6A4AFE4C9D38}"/>
              </a:ext>
            </a:extLst>
          </p:cNvPr>
          <p:cNvSpPr/>
          <p:nvPr/>
        </p:nvSpPr>
        <p:spPr>
          <a:xfrm>
            <a:off x="9766892" y="1973048"/>
            <a:ext cx="832609" cy="832609"/>
          </a:xfrm>
          <a:prstGeom prst="ellipse">
            <a:avLst/>
          </a:prstGeom>
          <a:gradFill>
            <a:gsLst>
              <a:gs pos="0">
                <a:schemeClr val="accent1">
                  <a:lumMod val="33000"/>
                  <a:lumOff val="67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  <a:gs pos="58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+mj-ea"/>
                <a:ea typeface="+mj-ea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91956361-411B-981B-9A24-BA0F422DC53B}"/>
              </a:ext>
            </a:extLst>
          </p:cNvPr>
          <p:cNvSpPr/>
          <p:nvPr/>
        </p:nvSpPr>
        <p:spPr>
          <a:xfrm>
            <a:off x="9717554" y="1923711"/>
            <a:ext cx="931285" cy="931284"/>
          </a:xfrm>
          <a:prstGeom prst="ellipse">
            <a:avLst/>
          </a:prstGeom>
          <a:noFill/>
          <a:ln w="6350">
            <a:gradFill>
              <a:gsLst>
                <a:gs pos="44200">
                  <a:schemeClr val="accent1">
                    <a:lumMod val="20000"/>
                    <a:lumOff val="80000"/>
                    <a:alpha val="82000"/>
                  </a:schemeClr>
                </a:gs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7189353-FE7C-E5DB-598F-DB7DC9029BC8}"/>
              </a:ext>
            </a:extLst>
          </p:cNvPr>
          <p:cNvCxnSpPr>
            <a:cxnSpLocks/>
          </p:cNvCxnSpPr>
          <p:nvPr/>
        </p:nvCxnSpPr>
        <p:spPr>
          <a:xfrm>
            <a:off x="8958761" y="1721742"/>
            <a:ext cx="245617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91C24D43-9BA3-0E0B-94A3-EE5A3802DA17}"/>
              </a:ext>
            </a:extLst>
          </p:cNvPr>
          <p:cNvSpPr txBox="1"/>
          <p:nvPr/>
        </p:nvSpPr>
        <p:spPr>
          <a:xfrm>
            <a:off x="9070988" y="354648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51" name="文本占位符 40">
            <a:extLst>
              <a:ext uri="{FF2B5EF4-FFF2-40B4-BE49-F238E27FC236}">
                <a16:creationId xmlns:a16="http://schemas.microsoft.com/office/drawing/2014/main" id="{D8A740F1-EAE0-3331-F168-C587B7BD2F09}"/>
              </a:ext>
            </a:extLst>
          </p:cNvPr>
          <p:cNvSpPr txBox="1"/>
          <p:nvPr/>
        </p:nvSpPr>
        <p:spPr>
          <a:xfrm>
            <a:off x="9205999" y="2905780"/>
            <a:ext cx="1980029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kumimoji="0" lang="zh-CN" altLang="en-US" sz="2800" b="1" i="0" u="none" strike="noStrike" kern="1200" cap="none" spc="20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228600" indent="0" algn="l" defTabSz="914400" rtl="0" eaLnBrk="1" latinLnBrk="0" hangingPunct="1"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zh-CN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cs"/>
              </a:rPr>
              <a:t>请添加标题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57E2AF6-37AF-B765-4B5A-0B6AE727A269}"/>
              </a:ext>
            </a:extLst>
          </p:cNvPr>
          <p:cNvSpPr txBox="1"/>
          <p:nvPr/>
        </p:nvSpPr>
        <p:spPr>
          <a:xfrm>
            <a:off x="9070988" y="396740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46E38F2-1FC8-A115-1A1E-C43309D18A25}"/>
              </a:ext>
            </a:extLst>
          </p:cNvPr>
          <p:cNvSpPr txBox="1"/>
          <p:nvPr/>
        </p:nvSpPr>
        <p:spPr>
          <a:xfrm>
            <a:off x="9070988" y="439254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1F0EBB4-4A62-4215-80A9-AABFF43570DA}"/>
              </a:ext>
            </a:extLst>
          </p:cNvPr>
          <p:cNvSpPr txBox="1"/>
          <p:nvPr/>
        </p:nvSpPr>
        <p:spPr>
          <a:xfrm>
            <a:off x="9070988" y="486226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50399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pic>
        <p:nvPicPr>
          <p:cNvPr id="6" name="图片 5" descr="海上有许多船&#10;&#10;描述已自动生成">
            <a:extLst>
              <a:ext uri="{FF2B5EF4-FFF2-40B4-BE49-F238E27FC236}">
                <a16:creationId xmlns:a16="http://schemas.microsoft.com/office/drawing/2014/main" id="{2370796B-3BB0-DB76-B597-7158852AB415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7" r="7377"/>
          <a:stretch/>
        </p:blipFill>
        <p:spPr>
          <a:xfrm>
            <a:off x="685800" y="3429000"/>
            <a:ext cx="3389638" cy="2650851"/>
          </a:xfrm>
          <a:prstGeom prst="rect">
            <a:avLst/>
          </a:prstGeom>
        </p:spPr>
      </p:pic>
      <p:pic>
        <p:nvPicPr>
          <p:cNvPr id="7" name="图片 6" descr="图片包含 玩具, 乐高, 电路, 桌子&#10;&#10;描述已自动生成">
            <a:extLst>
              <a:ext uri="{FF2B5EF4-FFF2-40B4-BE49-F238E27FC236}">
                <a16:creationId xmlns:a16="http://schemas.microsoft.com/office/drawing/2014/main" id="{C1013E8D-5AF7-2009-4A9A-7886A8F7D471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" r="7408"/>
          <a:stretch/>
        </p:blipFill>
        <p:spPr>
          <a:xfrm>
            <a:off x="4401181" y="3429000"/>
            <a:ext cx="3389638" cy="2650851"/>
          </a:xfrm>
          <a:prstGeom prst="rect">
            <a:avLst/>
          </a:prstGeom>
        </p:spPr>
      </p:pic>
      <p:pic>
        <p:nvPicPr>
          <p:cNvPr id="8" name="图片 7" descr="海上有许多船&#10;&#10;中度可信度描述已自动生成">
            <a:extLst>
              <a:ext uri="{FF2B5EF4-FFF2-40B4-BE49-F238E27FC236}">
                <a16:creationId xmlns:a16="http://schemas.microsoft.com/office/drawing/2014/main" id="{A2B489C7-8D55-1240-8ABC-85AAA3AE5931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" r="7374"/>
          <a:stretch/>
        </p:blipFill>
        <p:spPr>
          <a:xfrm>
            <a:off x="8116562" y="3429000"/>
            <a:ext cx="3389638" cy="265085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AA6A9F0F-0B03-CF50-A090-D1168750C4D0}"/>
              </a:ext>
            </a:extLst>
          </p:cNvPr>
          <p:cNvGrpSpPr/>
          <p:nvPr/>
        </p:nvGrpSpPr>
        <p:grpSpPr>
          <a:xfrm>
            <a:off x="685800" y="1053525"/>
            <a:ext cx="5143712" cy="2016247"/>
            <a:chOff x="6159289" y="1624420"/>
            <a:chExt cx="5143712" cy="201624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FAC27B7-90BD-0624-F6CA-E2B68DA7AC6A}"/>
                </a:ext>
              </a:extLst>
            </p:cNvPr>
            <p:cNvSpPr/>
            <p:nvPr/>
          </p:nvSpPr>
          <p:spPr>
            <a:xfrm>
              <a:off x="6159289" y="1624420"/>
              <a:ext cx="5143712" cy="201624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CA231BF-B116-8E79-2967-32CA25E0DF48}"/>
                </a:ext>
              </a:extLst>
            </p:cNvPr>
            <p:cNvGrpSpPr/>
            <p:nvPr/>
          </p:nvGrpSpPr>
          <p:grpSpPr>
            <a:xfrm>
              <a:off x="6489071" y="1794283"/>
              <a:ext cx="4288353" cy="1676521"/>
              <a:chOff x="6299835" y="1809565"/>
              <a:chExt cx="4288353" cy="1676521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9CBC3EFF-7A05-92F9-24B4-87BA64114F9F}"/>
                  </a:ext>
                </a:extLst>
              </p:cNvPr>
              <p:cNvSpPr/>
              <p:nvPr/>
            </p:nvSpPr>
            <p:spPr>
              <a:xfrm flipH="1">
                <a:off x="6399096" y="1809565"/>
                <a:ext cx="2777436" cy="4841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E71A9F7-4CD3-078B-89A4-5CDD68FFE514}"/>
                  </a:ext>
                </a:extLst>
              </p:cNvPr>
              <p:cNvSpPr txBox="1"/>
              <p:nvPr/>
            </p:nvSpPr>
            <p:spPr>
              <a:xfrm>
                <a:off x="6299835" y="236705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72FD4AA-82BC-FBD7-1FBE-5B172929A38F}"/>
                  </a:ext>
                </a:extLst>
              </p:cNvPr>
              <p:cNvSpPr txBox="1"/>
              <p:nvPr/>
            </p:nvSpPr>
            <p:spPr>
              <a:xfrm>
                <a:off x="6299835" y="275729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1C51AB5-C62C-76B8-55BD-70871B44AA58}"/>
                  </a:ext>
                </a:extLst>
              </p:cNvPr>
              <p:cNvSpPr txBox="1"/>
              <p:nvPr/>
            </p:nvSpPr>
            <p:spPr>
              <a:xfrm>
                <a:off x="6299835" y="314753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ACE53C-805A-14F9-7F1E-EB8BD8B01B1D}"/>
              </a:ext>
            </a:extLst>
          </p:cNvPr>
          <p:cNvGrpSpPr/>
          <p:nvPr/>
        </p:nvGrpSpPr>
        <p:grpSpPr>
          <a:xfrm>
            <a:off x="6349788" y="1053525"/>
            <a:ext cx="5143712" cy="2016247"/>
            <a:chOff x="6159289" y="1624420"/>
            <a:chExt cx="5143712" cy="2016247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069C94A-A404-117A-C9D5-49E37BAF94B2}"/>
                </a:ext>
              </a:extLst>
            </p:cNvPr>
            <p:cNvSpPr/>
            <p:nvPr/>
          </p:nvSpPr>
          <p:spPr>
            <a:xfrm>
              <a:off x="6159289" y="1624420"/>
              <a:ext cx="5143712" cy="2016247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2700000" scaled="0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190500" dist="63500" dir="2700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65F9FF7-7E5A-EFFA-FB10-91AF0B8361F0}"/>
                </a:ext>
              </a:extLst>
            </p:cNvPr>
            <p:cNvGrpSpPr/>
            <p:nvPr/>
          </p:nvGrpSpPr>
          <p:grpSpPr>
            <a:xfrm>
              <a:off x="6489071" y="1794283"/>
              <a:ext cx="4288353" cy="1676521"/>
              <a:chOff x="6299835" y="1809565"/>
              <a:chExt cx="4288353" cy="1676521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A2D8E2CE-94B0-3B5B-56E6-BF3B6E71E682}"/>
                  </a:ext>
                </a:extLst>
              </p:cNvPr>
              <p:cNvSpPr/>
              <p:nvPr/>
            </p:nvSpPr>
            <p:spPr>
              <a:xfrm flipH="1">
                <a:off x="6399096" y="1809565"/>
                <a:ext cx="2777436" cy="4841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2400" dirty="0">
                    <a:solidFill>
                      <a:prstClr val="white"/>
                    </a:solidFill>
                    <a:latin typeface="+mj-ea"/>
                    <a:ea typeface="+mj-ea"/>
                  </a:rPr>
                  <a:t>请在此处输入标题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CFD103C-D1A8-ECB0-D823-2006A4EB624D}"/>
                  </a:ext>
                </a:extLst>
              </p:cNvPr>
              <p:cNvSpPr txBox="1"/>
              <p:nvPr/>
            </p:nvSpPr>
            <p:spPr>
              <a:xfrm>
                <a:off x="6299835" y="236705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97978E3-D61A-2851-7DB0-8414C22B384F}"/>
                  </a:ext>
                </a:extLst>
              </p:cNvPr>
              <p:cNvSpPr txBox="1"/>
              <p:nvPr/>
            </p:nvSpPr>
            <p:spPr>
              <a:xfrm>
                <a:off x="6299835" y="275729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1BB55E9-2922-DDC4-4206-0EBAEAC3FC9C}"/>
                  </a:ext>
                </a:extLst>
              </p:cNvPr>
              <p:cNvSpPr txBox="1"/>
              <p:nvPr/>
            </p:nvSpPr>
            <p:spPr>
              <a:xfrm>
                <a:off x="6299835" y="3147532"/>
                <a:ext cx="42883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7680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6DCAD9-77AD-B4CD-0670-350E49608A3E}"/>
              </a:ext>
            </a:extLst>
          </p:cNvPr>
          <p:cNvSpPr/>
          <p:nvPr/>
        </p:nvSpPr>
        <p:spPr>
          <a:xfrm flipH="1">
            <a:off x="400136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56B638-74B5-5527-1CE7-2C4AFC7F9A17}"/>
              </a:ext>
            </a:extLst>
          </p:cNvPr>
          <p:cNvSpPr/>
          <p:nvPr/>
        </p:nvSpPr>
        <p:spPr>
          <a:xfrm flipH="1">
            <a:off x="292136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6CFF0A-AA9A-6E36-2897-19EE0F874A01}"/>
              </a:ext>
            </a:extLst>
          </p:cNvPr>
          <p:cNvSpPr/>
          <p:nvPr/>
        </p:nvSpPr>
        <p:spPr>
          <a:xfrm flipH="1">
            <a:off x="184136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75C73D-7654-F430-502A-4697F06FEC78}"/>
              </a:ext>
            </a:extLst>
          </p:cNvPr>
          <p:cNvSpPr txBox="1"/>
          <p:nvPr/>
        </p:nvSpPr>
        <p:spPr>
          <a:xfrm>
            <a:off x="685800" y="325646"/>
            <a:ext cx="2320635" cy="513987"/>
          </a:xfrm>
          <a:prstGeom prst="rect">
            <a:avLst/>
          </a:prstGeom>
          <a:noFill/>
          <a:effectLst/>
        </p:spPr>
        <p:txBody>
          <a:bodyPr wrap="none" lIns="82296" tIns="41148" rIns="82296" bIns="41148">
            <a:spAutoFit/>
          </a:bodyPr>
          <a:lstStyle/>
          <a:p>
            <a:r>
              <a:rPr kumimoji="1"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CBE122F-F6CC-7CF7-B2E7-3896A17BB96D}"/>
              </a:ext>
            </a:extLst>
          </p:cNvPr>
          <p:cNvSpPr/>
          <p:nvPr/>
        </p:nvSpPr>
        <p:spPr>
          <a:xfrm>
            <a:off x="695326" y="4007947"/>
            <a:ext cx="10801350" cy="2100753"/>
          </a:xfrm>
          <a:prstGeom prst="roundRect">
            <a:avLst>
              <a:gd name="adj" fmla="val 1791"/>
            </a:avLst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D215EE9D-00B9-3C53-08E9-6B82051EB196}"/>
              </a:ext>
            </a:extLst>
          </p:cNvPr>
          <p:cNvCxnSpPr/>
          <p:nvPr/>
        </p:nvCxnSpPr>
        <p:spPr>
          <a:xfrm>
            <a:off x="998110" y="5626100"/>
            <a:ext cx="1044459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06A883E5-BCD7-495B-B8E8-2D65CDD95DA8}"/>
              </a:ext>
            </a:extLst>
          </p:cNvPr>
          <p:cNvSpPr txBox="1"/>
          <p:nvPr/>
        </p:nvSpPr>
        <p:spPr>
          <a:xfrm>
            <a:off x="1856656" y="4210850"/>
            <a:ext cx="1210588" cy="391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0B35656-88A3-AA8E-57D1-3B0EAE785245}"/>
              </a:ext>
            </a:extLst>
          </p:cNvPr>
          <p:cNvSpPr txBox="1"/>
          <p:nvPr/>
        </p:nvSpPr>
        <p:spPr>
          <a:xfrm>
            <a:off x="1848465" y="4527110"/>
            <a:ext cx="1231475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单击此处输入你的正文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7C3D6B0-0861-D87C-2A5F-1AA85917E4F0}"/>
              </a:ext>
            </a:extLst>
          </p:cNvPr>
          <p:cNvSpPr txBox="1"/>
          <p:nvPr/>
        </p:nvSpPr>
        <p:spPr>
          <a:xfrm>
            <a:off x="1312698" y="5696415"/>
            <a:ext cx="639952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2014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F13AC9ED-0B0D-0DE1-99D8-29BBAD84AE6C}"/>
              </a:ext>
            </a:extLst>
          </p:cNvPr>
          <p:cNvSpPr/>
          <p:nvPr/>
        </p:nvSpPr>
        <p:spPr>
          <a:xfrm>
            <a:off x="1527094" y="5484818"/>
            <a:ext cx="215426" cy="215426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FD1439B9-D4CE-E2B7-33C0-8D98C3E393FC}"/>
              </a:ext>
            </a:extLst>
          </p:cNvPr>
          <p:cNvCxnSpPr>
            <a:cxnSpLocks/>
          </p:cNvCxnSpPr>
          <p:nvPr/>
        </p:nvCxnSpPr>
        <p:spPr>
          <a:xfrm>
            <a:off x="1632674" y="4311358"/>
            <a:ext cx="0" cy="126802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39895B82-6146-9FE0-E84B-BD313E4F0353}"/>
              </a:ext>
            </a:extLst>
          </p:cNvPr>
          <p:cNvSpPr/>
          <p:nvPr/>
        </p:nvSpPr>
        <p:spPr>
          <a:xfrm rot="5400000">
            <a:off x="1604208" y="4290194"/>
            <a:ext cx="228600" cy="197069"/>
          </a:xfrm>
          <a:prstGeom prst="triangle">
            <a:avLst/>
          </a:prstGeom>
          <a:gradFill flip="none" rotWithShape="1">
            <a:gsLst>
              <a:gs pos="3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9227707-0AEB-0B43-E068-368A020EBBA1}"/>
              </a:ext>
            </a:extLst>
          </p:cNvPr>
          <p:cNvSpPr txBox="1"/>
          <p:nvPr/>
        </p:nvSpPr>
        <p:spPr>
          <a:xfrm>
            <a:off x="3880208" y="4210850"/>
            <a:ext cx="1210588" cy="391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7775C54-0440-1C43-0058-027B1FDC90AE}"/>
              </a:ext>
            </a:extLst>
          </p:cNvPr>
          <p:cNvSpPr txBox="1"/>
          <p:nvPr/>
        </p:nvSpPr>
        <p:spPr>
          <a:xfrm>
            <a:off x="3872017" y="4527110"/>
            <a:ext cx="1231475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单击此处输入你的正文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84AD963-ABBA-8FF8-31AD-60AF661BED49}"/>
              </a:ext>
            </a:extLst>
          </p:cNvPr>
          <p:cNvSpPr txBox="1"/>
          <p:nvPr/>
        </p:nvSpPr>
        <p:spPr>
          <a:xfrm>
            <a:off x="3336250" y="5696415"/>
            <a:ext cx="639952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2016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7772DE46-96C9-8B70-3701-9D0EF8379C02}"/>
              </a:ext>
            </a:extLst>
          </p:cNvPr>
          <p:cNvSpPr/>
          <p:nvPr/>
        </p:nvSpPr>
        <p:spPr>
          <a:xfrm>
            <a:off x="3550646" y="5484818"/>
            <a:ext cx="215426" cy="215426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7490D81D-26D6-F6F6-A8CA-221BD3EC3428}"/>
              </a:ext>
            </a:extLst>
          </p:cNvPr>
          <p:cNvCxnSpPr>
            <a:cxnSpLocks/>
          </p:cNvCxnSpPr>
          <p:nvPr/>
        </p:nvCxnSpPr>
        <p:spPr>
          <a:xfrm>
            <a:off x="3656226" y="4311358"/>
            <a:ext cx="0" cy="126802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等腰三角形 76">
            <a:extLst>
              <a:ext uri="{FF2B5EF4-FFF2-40B4-BE49-F238E27FC236}">
                <a16:creationId xmlns:a16="http://schemas.microsoft.com/office/drawing/2014/main" id="{0DCFE265-B49B-3D55-C564-B6D83D9D8687}"/>
              </a:ext>
            </a:extLst>
          </p:cNvPr>
          <p:cNvSpPr/>
          <p:nvPr/>
        </p:nvSpPr>
        <p:spPr>
          <a:xfrm rot="5400000">
            <a:off x="3627760" y="4290194"/>
            <a:ext cx="228600" cy="197069"/>
          </a:xfrm>
          <a:prstGeom prst="triangle">
            <a:avLst/>
          </a:prstGeom>
          <a:gradFill flip="none" rotWithShape="1">
            <a:gsLst>
              <a:gs pos="3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ECC4CE4-A57D-D853-76EA-F9C8556DD6C9}"/>
              </a:ext>
            </a:extLst>
          </p:cNvPr>
          <p:cNvSpPr txBox="1"/>
          <p:nvPr/>
        </p:nvSpPr>
        <p:spPr>
          <a:xfrm>
            <a:off x="5903760" y="4210850"/>
            <a:ext cx="1210588" cy="391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9D5FF85-C8E0-48A5-7FB8-313B9B33098F}"/>
              </a:ext>
            </a:extLst>
          </p:cNvPr>
          <p:cNvSpPr txBox="1"/>
          <p:nvPr/>
        </p:nvSpPr>
        <p:spPr>
          <a:xfrm>
            <a:off x="5895569" y="4527110"/>
            <a:ext cx="1231475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单击此处输入你的正文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49AE0FF-C780-F89C-7B69-E9385F693E32}"/>
              </a:ext>
            </a:extLst>
          </p:cNvPr>
          <p:cNvSpPr txBox="1"/>
          <p:nvPr/>
        </p:nvSpPr>
        <p:spPr>
          <a:xfrm>
            <a:off x="5359802" y="5696415"/>
            <a:ext cx="639952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2018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5CAD9A55-A1F3-47D2-9333-BC076CFB8ACC}"/>
              </a:ext>
            </a:extLst>
          </p:cNvPr>
          <p:cNvSpPr/>
          <p:nvPr/>
        </p:nvSpPr>
        <p:spPr>
          <a:xfrm>
            <a:off x="5574198" y="5484818"/>
            <a:ext cx="215426" cy="215426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5EF006B3-78F4-BC7E-09EC-94FF0169D4C5}"/>
              </a:ext>
            </a:extLst>
          </p:cNvPr>
          <p:cNvCxnSpPr>
            <a:cxnSpLocks/>
          </p:cNvCxnSpPr>
          <p:nvPr/>
        </p:nvCxnSpPr>
        <p:spPr>
          <a:xfrm>
            <a:off x="5679778" y="4311358"/>
            <a:ext cx="0" cy="126802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等腰三角形 83">
            <a:extLst>
              <a:ext uri="{FF2B5EF4-FFF2-40B4-BE49-F238E27FC236}">
                <a16:creationId xmlns:a16="http://schemas.microsoft.com/office/drawing/2014/main" id="{4F6AD209-7947-57FC-4871-B8F089E65CD3}"/>
              </a:ext>
            </a:extLst>
          </p:cNvPr>
          <p:cNvSpPr/>
          <p:nvPr/>
        </p:nvSpPr>
        <p:spPr>
          <a:xfrm rot="5400000">
            <a:off x="5651312" y="4290194"/>
            <a:ext cx="228600" cy="197069"/>
          </a:xfrm>
          <a:prstGeom prst="triangle">
            <a:avLst/>
          </a:prstGeom>
          <a:gradFill flip="none" rotWithShape="1">
            <a:gsLst>
              <a:gs pos="3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6E621659-E8E1-1E50-79EA-B4154CE5E40E}"/>
              </a:ext>
            </a:extLst>
          </p:cNvPr>
          <p:cNvSpPr txBox="1"/>
          <p:nvPr/>
        </p:nvSpPr>
        <p:spPr>
          <a:xfrm>
            <a:off x="7927312" y="4210850"/>
            <a:ext cx="1210588" cy="391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8787082-B8CC-6BEA-5618-0162B64235E2}"/>
              </a:ext>
            </a:extLst>
          </p:cNvPr>
          <p:cNvSpPr txBox="1"/>
          <p:nvPr/>
        </p:nvSpPr>
        <p:spPr>
          <a:xfrm>
            <a:off x="7919121" y="4527110"/>
            <a:ext cx="1231475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单击此处输入你的正文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2574467-3BCB-3370-3887-9E5F142FFC4A}"/>
              </a:ext>
            </a:extLst>
          </p:cNvPr>
          <p:cNvSpPr txBox="1"/>
          <p:nvPr/>
        </p:nvSpPr>
        <p:spPr>
          <a:xfrm>
            <a:off x="7383354" y="5696415"/>
            <a:ext cx="639952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2020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EFCFD03F-B002-7EE8-81F1-35FC88500B1D}"/>
              </a:ext>
            </a:extLst>
          </p:cNvPr>
          <p:cNvSpPr/>
          <p:nvPr/>
        </p:nvSpPr>
        <p:spPr>
          <a:xfrm>
            <a:off x="7597750" y="5484818"/>
            <a:ext cx="215426" cy="215426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89D5D472-255C-8545-D1A1-2835D26686BB}"/>
              </a:ext>
            </a:extLst>
          </p:cNvPr>
          <p:cNvCxnSpPr>
            <a:cxnSpLocks/>
          </p:cNvCxnSpPr>
          <p:nvPr/>
        </p:nvCxnSpPr>
        <p:spPr>
          <a:xfrm>
            <a:off x="7703330" y="4311358"/>
            <a:ext cx="0" cy="126802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等腰三角形 90">
            <a:extLst>
              <a:ext uri="{FF2B5EF4-FFF2-40B4-BE49-F238E27FC236}">
                <a16:creationId xmlns:a16="http://schemas.microsoft.com/office/drawing/2014/main" id="{E3A54FDC-6B7C-636D-66F6-11A430DDE535}"/>
              </a:ext>
            </a:extLst>
          </p:cNvPr>
          <p:cNvSpPr/>
          <p:nvPr/>
        </p:nvSpPr>
        <p:spPr>
          <a:xfrm rot="5400000">
            <a:off x="7674864" y="4290194"/>
            <a:ext cx="228600" cy="197069"/>
          </a:xfrm>
          <a:prstGeom prst="triangle">
            <a:avLst/>
          </a:prstGeom>
          <a:gradFill flip="none" rotWithShape="1">
            <a:gsLst>
              <a:gs pos="3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F4798C0-C282-2A8C-5BD3-B852A31B2E53}"/>
              </a:ext>
            </a:extLst>
          </p:cNvPr>
          <p:cNvSpPr txBox="1"/>
          <p:nvPr/>
        </p:nvSpPr>
        <p:spPr>
          <a:xfrm>
            <a:off x="9950862" y="4210850"/>
            <a:ext cx="1210588" cy="391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请添加标题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97954AA-F2B7-80D5-69A2-C5FAA31572A2}"/>
              </a:ext>
            </a:extLst>
          </p:cNvPr>
          <p:cNvSpPr txBox="1"/>
          <p:nvPr/>
        </p:nvSpPr>
        <p:spPr>
          <a:xfrm>
            <a:off x="9942671" y="4527110"/>
            <a:ext cx="1231475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/>
              <a:t>单击此处输入你的正文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FD0E960-233E-D4EB-439E-96949847231B}"/>
              </a:ext>
            </a:extLst>
          </p:cNvPr>
          <p:cNvSpPr txBox="1"/>
          <p:nvPr/>
        </p:nvSpPr>
        <p:spPr>
          <a:xfrm>
            <a:off x="9406904" y="5696415"/>
            <a:ext cx="639952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2023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F4028918-774B-3974-D480-CC8D46BB3B62}"/>
              </a:ext>
            </a:extLst>
          </p:cNvPr>
          <p:cNvSpPr/>
          <p:nvPr/>
        </p:nvSpPr>
        <p:spPr>
          <a:xfrm>
            <a:off x="9621300" y="5484818"/>
            <a:ext cx="215426" cy="215426"/>
          </a:xfrm>
          <a:prstGeom prst="ellipse">
            <a:avLst/>
          </a:prstGeom>
          <a:ln w="22225">
            <a:solidFill>
              <a:schemeClr val="bg1"/>
            </a:solidFill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337F0A25-9905-877E-62E1-9F48E1BE7EFF}"/>
              </a:ext>
            </a:extLst>
          </p:cNvPr>
          <p:cNvCxnSpPr>
            <a:cxnSpLocks/>
          </p:cNvCxnSpPr>
          <p:nvPr/>
        </p:nvCxnSpPr>
        <p:spPr>
          <a:xfrm>
            <a:off x="9726880" y="4311358"/>
            <a:ext cx="0" cy="126802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等腰三角形 97">
            <a:extLst>
              <a:ext uri="{FF2B5EF4-FFF2-40B4-BE49-F238E27FC236}">
                <a16:creationId xmlns:a16="http://schemas.microsoft.com/office/drawing/2014/main" id="{83C785AF-EE12-8D17-18D4-58233058B1AE}"/>
              </a:ext>
            </a:extLst>
          </p:cNvPr>
          <p:cNvSpPr/>
          <p:nvPr/>
        </p:nvSpPr>
        <p:spPr>
          <a:xfrm rot="5400000">
            <a:off x="9698414" y="4290194"/>
            <a:ext cx="228600" cy="197069"/>
          </a:xfrm>
          <a:prstGeom prst="triangle">
            <a:avLst/>
          </a:prstGeom>
          <a:gradFill flip="none" rotWithShape="1">
            <a:gsLst>
              <a:gs pos="36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7E745C19-152F-C764-4F4B-E001AC9B1F47}"/>
              </a:ext>
            </a:extLst>
          </p:cNvPr>
          <p:cNvGrpSpPr/>
          <p:nvPr/>
        </p:nvGrpSpPr>
        <p:grpSpPr>
          <a:xfrm>
            <a:off x="685800" y="1078259"/>
            <a:ext cx="2960398" cy="2480572"/>
            <a:chOff x="685800" y="1078259"/>
            <a:chExt cx="2960398" cy="2480572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86BE3DB0-1F06-6EF4-91F9-4B4665B2580F}"/>
                </a:ext>
              </a:extLst>
            </p:cNvPr>
            <p:cNvSpPr/>
            <p:nvPr/>
          </p:nvSpPr>
          <p:spPr>
            <a:xfrm>
              <a:off x="685800" y="1078259"/>
              <a:ext cx="2960398" cy="2480572"/>
            </a:xfrm>
            <a:prstGeom prst="roundRect">
              <a:avLst>
                <a:gd name="adj" fmla="val 3912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AA22BD03-A06E-E2ED-267F-309651571528}"/>
                </a:ext>
              </a:extLst>
            </p:cNvPr>
            <p:cNvGrpSpPr/>
            <p:nvPr/>
          </p:nvGrpSpPr>
          <p:grpSpPr>
            <a:xfrm>
              <a:off x="1047744" y="1297800"/>
              <a:ext cx="2236510" cy="1993466"/>
              <a:chOff x="1038131" y="1317753"/>
              <a:chExt cx="2236510" cy="1993466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64E1EF3F-13C2-D406-7AA3-42C40F4501C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384701" y="1317753"/>
                <a:ext cx="1562596" cy="45265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  <a:effectLst>
                <a:outerShdw blurRad="204502" dist="95434" dir="2699992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112FCF9E-8179-7903-3533-6BA000B1F6C5}"/>
                  </a:ext>
                </a:extLst>
              </p:cNvPr>
              <p:cNvSpPr txBox="1"/>
              <p:nvPr/>
            </p:nvSpPr>
            <p:spPr>
              <a:xfrm>
                <a:off x="1038131" y="1993631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C4878F5F-AE15-6B37-8603-E62D27FD42F7}"/>
                  </a:ext>
                </a:extLst>
              </p:cNvPr>
              <p:cNvSpPr txBox="1"/>
              <p:nvPr/>
            </p:nvSpPr>
            <p:spPr>
              <a:xfrm>
                <a:off x="1038131" y="2465675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F078FA90-A16B-957E-75D5-AF9F6FD5CF8F}"/>
                  </a:ext>
                </a:extLst>
              </p:cNvPr>
              <p:cNvSpPr txBox="1"/>
              <p:nvPr/>
            </p:nvSpPr>
            <p:spPr>
              <a:xfrm>
                <a:off x="1038131" y="2937719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B8CDF0C2-630E-E45A-B13C-78870C89AA90}"/>
              </a:ext>
            </a:extLst>
          </p:cNvPr>
          <p:cNvGrpSpPr/>
          <p:nvPr/>
        </p:nvGrpSpPr>
        <p:grpSpPr>
          <a:xfrm>
            <a:off x="4611038" y="1078259"/>
            <a:ext cx="2960398" cy="2480572"/>
            <a:chOff x="685800" y="1078259"/>
            <a:chExt cx="2960398" cy="2480572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D88E6D4D-3F12-1B4F-E5B7-6C4395A22DC7}"/>
                </a:ext>
              </a:extLst>
            </p:cNvPr>
            <p:cNvSpPr/>
            <p:nvPr/>
          </p:nvSpPr>
          <p:spPr>
            <a:xfrm>
              <a:off x="685800" y="1078259"/>
              <a:ext cx="2960398" cy="2480572"/>
            </a:xfrm>
            <a:prstGeom prst="roundRect">
              <a:avLst>
                <a:gd name="adj" fmla="val 3912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532CF61-4C86-3754-6EB9-3CA20A942567}"/>
                </a:ext>
              </a:extLst>
            </p:cNvPr>
            <p:cNvGrpSpPr/>
            <p:nvPr/>
          </p:nvGrpSpPr>
          <p:grpSpPr>
            <a:xfrm>
              <a:off x="1047744" y="1297800"/>
              <a:ext cx="2236510" cy="1993466"/>
              <a:chOff x="1038131" y="1317753"/>
              <a:chExt cx="2236510" cy="1993466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D7785AB3-F3FF-ACCC-FAE0-50789A1850D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384701" y="1317753"/>
                <a:ext cx="1562596" cy="45265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  <a:effectLst>
                <a:outerShdw blurRad="204502" dist="95434" dir="2699992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99093AA5-068F-5851-EDB8-D625BF7DE817}"/>
                  </a:ext>
                </a:extLst>
              </p:cNvPr>
              <p:cNvSpPr txBox="1"/>
              <p:nvPr/>
            </p:nvSpPr>
            <p:spPr>
              <a:xfrm>
                <a:off x="1038131" y="1993631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1D153DCB-8BE4-08A0-2228-8AE60BDCB922}"/>
                  </a:ext>
                </a:extLst>
              </p:cNvPr>
              <p:cNvSpPr txBox="1"/>
              <p:nvPr/>
            </p:nvSpPr>
            <p:spPr>
              <a:xfrm>
                <a:off x="1038131" y="2465675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84A52DA7-27EF-7B05-4050-ED8B8731FFC1}"/>
                  </a:ext>
                </a:extLst>
              </p:cNvPr>
              <p:cNvSpPr txBox="1"/>
              <p:nvPr/>
            </p:nvSpPr>
            <p:spPr>
              <a:xfrm>
                <a:off x="1038131" y="2937719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29E38647-9F17-9481-B755-7EC99F65CCEA}"/>
              </a:ext>
            </a:extLst>
          </p:cNvPr>
          <p:cNvGrpSpPr/>
          <p:nvPr/>
        </p:nvGrpSpPr>
        <p:grpSpPr>
          <a:xfrm>
            <a:off x="8536277" y="1078259"/>
            <a:ext cx="2960398" cy="2480572"/>
            <a:chOff x="685800" y="1078259"/>
            <a:chExt cx="2960398" cy="2480572"/>
          </a:xfrm>
        </p:grpSpPr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7F00FD02-2C98-2A27-2F8E-09278BF3FA6F}"/>
                </a:ext>
              </a:extLst>
            </p:cNvPr>
            <p:cNvSpPr/>
            <p:nvPr/>
          </p:nvSpPr>
          <p:spPr>
            <a:xfrm>
              <a:off x="685800" y="1078259"/>
              <a:ext cx="2960398" cy="2480572"/>
            </a:xfrm>
            <a:prstGeom prst="roundRect">
              <a:avLst>
                <a:gd name="adj" fmla="val 3912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60959C4F-9462-655B-E08F-DFA20BA41D8C}"/>
                </a:ext>
              </a:extLst>
            </p:cNvPr>
            <p:cNvGrpSpPr/>
            <p:nvPr/>
          </p:nvGrpSpPr>
          <p:grpSpPr>
            <a:xfrm>
              <a:off x="1047744" y="1297800"/>
              <a:ext cx="2236510" cy="1993466"/>
              <a:chOff x="1038131" y="1317753"/>
              <a:chExt cx="2236510" cy="1993466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08166EC1-FBC0-ABBD-213B-12545E6AB97A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384701" y="1317753"/>
                <a:ext cx="1562596" cy="45265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  <a:effectLst>
                <a:outerShdw blurRad="204502" dist="95434" dir="2699992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65A42697-4EC4-9C60-1A5E-C24C7DD9A803}"/>
                  </a:ext>
                </a:extLst>
              </p:cNvPr>
              <p:cNvSpPr txBox="1"/>
              <p:nvPr/>
            </p:nvSpPr>
            <p:spPr>
              <a:xfrm>
                <a:off x="1038131" y="1993631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B9F5B2E8-0D46-AE66-02B3-EAE6C99D18DA}"/>
                  </a:ext>
                </a:extLst>
              </p:cNvPr>
              <p:cNvSpPr txBox="1"/>
              <p:nvPr/>
            </p:nvSpPr>
            <p:spPr>
              <a:xfrm>
                <a:off x="1038131" y="2465675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D7655134-E4CA-9965-6A9B-2C4D3706FFFF}"/>
                  </a:ext>
                </a:extLst>
              </p:cNvPr>
              <p:cNvSpPr txBox="1"/>
              <p:nvPr/>
            </p:nvSpPr>
            <p:spPr>
              <a:xfrm>
                <a:off x="1038131" y="2937719"/>
                <a:ext cx="2236510" cy="373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09925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77ea6b9-339f-49f6-9a12-db24c6663a48&quot;,&quot;Name&quot;:&quot;我的参考线&quot;,&quot;Kind&quot;:&quot;Custom&quot;,&quot;OldGuidesSetting&quot;:{&quot;HeaderHeight&quot;:8.0,&quot;FooterHeight&quot;:8.0,&quot;SideMargin&quot;:5.7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   51PPT模板网​​">
  <a:themeElements>
    <a:clrScheme name="红色物流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9E0918"/>
      </a:accent1>
      <a:accent2>
        <a:srgbClr val="BF914D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60F6CD52-B7EC-4F22-9AC0-888C717B30DD}" vid="{82B6FE58-ED4F-48BB-98FB-434E481EB8B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定制空白文件</Template>
  <TotalTime>173</TotalTime>
  <Words>1154</Words>
  <Application>Microsoft Office PowerPoint</Application>
  <PresentationFormat>宽屏</PresentationFormat>
  <Paragraphs>204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优设标题黑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红色物流公司工作汇报ppt模板</dc:title>
  <dc:creator>铃铛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34</cp:revision>
  <dcterms:created xsi:type="dcterms:W3CDTF">2023-04-30T08:19:49Z</dcterms:created>
  <dcterms:modified xsi:type="dcterms:W3CDTF">2023-08-02T03:09:52Z</dcterms:modified>
</cp:coreProperties>
</file>